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12" r:id="rId4"/>
    <p:sldMasterId id="2147483725" r:id="rId5"/>
    <p:sldMasterId id="2147483741" r:id="rId6"/>
    <p:sldMasterId id="2147483792" r:id="rId7"/>
    <p:sldMasterId id="2147483817" r:id="rId8"/>
    <p:sldMasterId id="2147483844" r:id="rId9"/>
  </p:sldMasterIdLst>
  <p:notesMasterIdLst>
    <p:notesMasterId r:id="rId24"/>
  </p:notesMasterIdLst>
  <p:sldIdLst>
    <p:sldId id="257" r:id="rId10"/>
    <p:sldId id="259" r:id="rId11"/>
    <p:sldId id="260" r:id="rId12"/>
    <p:sldId id="261" r:id="rId13"/>
    <p:sldId id="262" r:id="rId14"/>
    <p:sldId id="263" r:id="rId15"/>
    <p:sldId id="264" r:id="rId16"/>
    <p:sldId id="308" r:id="rId17"/>
    <p:sldId id="266" r:id="rId18"/>
    <p:sldId id="309" r:id="rId19"/>
    <p:sldId id="310" r:id="rId20"/>
    <p:sldId id="276" r:id="rId21"/>
    <p:sldId id="303" r:id="rId22"/>
    <p:sldId id="3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F20E0-3C1B-4771-9177-5B1756DDA7D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6EC10-347F-4360-8E7C-3A882CD2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2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8794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1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99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8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Google Shape;310;g35ed75ccf_01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Google Shape;311;g35ed75ccf_015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3930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Google Shape;310;g35ed75ccf_01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Google Shape;311;g35ed75ccf_015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977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Google Shape;310;g35ed75ccf_01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Google Shape;311;g35ed75ccf_015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1835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Google Shape;310;g35ed75ccf_01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Google Shape;311;g35ed75ccf_015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3551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12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9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jpg"/><Relationship Id="rId4" Type="http://schemas.openxmlformats.org/officeDocument/2006/relationships/image" Target="../media/image14.jp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jpg"/><Relationship Id="rId4" Type="http://schemas.openxmlformats.org/officeDocument/2006/relationships/image" Target="../media/image3.jp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jpeg"/><Relationship Id="rId11" Type="http://schemas.openxmlformats.org/officeDocument/2006/relationships/image" Target="../media/image27.jpeg"/><Relationship Id="rId5" Type="http://schemas.openxmlformats.org/officeDocument/2006/relationships/image" Target="../media/image5.jpeg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image" Target="../media/image25.jpe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jpeg"/><Relationship Id="rId11" Type="http://schemas.openxmlformats.org/officeDocument/2006/relationships/image" Target="../media/image27.jpeg"/><Relationship Id="rId5" Type="http://schemas.openxmlformats.org/officeDocument/2006/relationships/image" Target="../media/image5.jpeg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image" Target="../media/image25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6.jpeg"/><Relationship Id="rId4" Type="http://schemas.openxmlformats.org/officeDocument/2006/relationships/image" Target="../media/image31.jpe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5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746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 smtClean="0"/>
              <a:t>Clik</a:t>
            </a:r>
            <a:r>
              <a:rPr lang="en-US" dirty="0" smtClean="0"/>
              <a:t>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140" y="6429376"/>
            <a:ext cx="2844800" cy="320675"/>
          </a:xfrm>
        </p:spPr>
        <p:txBody>
          <a:bodyPr/>
          <a:lstStyle>
            <a:lvl1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4ECF323-2019-4854-AE57-96FC8ED78374}" type="datetime8">
              <a:rPr lang="en-US" smtClean="0">
                <a:solidFill>
                  <a:srgbClr val="335338"/>
                </a:solidFill>
              </a:rPr>
              <a:pPr/>
              <a:t>8/21/2023 6:40 AM</a:t>
            </a:fld>
            <a:endParaRPr lang="en-US" dirty="0">
              <a:solidFill>
                <a:srgbClr val="33533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68075" y="6429376"/>
            <a:ext cx="3860800" cy="3206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>
                <a:solidFill>
                  <a:srgbClr val="335338"/>
                </a:solidFill>
              </a:rPr>
              <a:t>SS 43 Vắng: 1</a:t>
            </a:r>
            <a:endParaRPr lang="en-US" dirty="0">
              <a:solidFill>
                <a:srgbClr val="33533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29376"/>
            <a:ext cx="589856" cy="320675"/>
          </a:xfrm>
        </p:spPr>
        <p:txBody>
          <a:bodyPr/>
          <a:lstStyle>
            <a:lvl1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441A6AE-69E6-4AD5-ABAC-396E309F3AC6}" type="slidenum">
              <a:rPr lang="en-US" smtClean="0">
                <a:solidFill>
                  <a:srgbClr val="335338"/>
                </a:solidFill>
              </a:rPr>
              <a:pPr/>
              <a:t>‹#›</a:t>
            </a:fld>
            <a:endParaRPr lang="en-US" dirty="0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2023/8/21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779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2023/8/21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743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2023/8/21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322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2023/8/21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659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2023/8/21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72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2023/8/21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466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2023/8/21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143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2023/8/21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570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2023/8/21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264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389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2023/8/21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077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2023/8/21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72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1E4A5-49B4-4719-9A13-630A89E8A8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57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B6CD9-D344-46A8-9A3A-5B54B9FBED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5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AEB30-369D-417D-94BF-C2E4662D1F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3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56614-2F1E-484B-B9EA-C2D4E4E663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6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889E1-50EB-405B-89E4-49E49ACA65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80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1E094-A6D0-4411-B6E3-8B6C8E5E38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56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6668F-FDE4-4ED1-AACB-7E234F1C62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24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E2F8D-3B01-4698-99A8-96426EC6E5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7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01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0DE29-148C-4932-A8CC-ADEBB2FA42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81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3152B-B303-42BA-864A-9A623F08B1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3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35369-BB6B-4E94-B20B-A37A9F5B72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5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835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658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425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634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254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650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530820CF-B880-4189-942D-D702A7CBA730}" type="datetimeFigureOut">
              <a:rPr lang="zh-CN" altLang="en-US" sz="2400">
                <a:solidFill>
                  <a:srgbClr val="000000"/>
                </a:solidFill>
              </a:rPr>
              <a:pPr defTabSz="1217716"/>
              <a:t>2023/8/21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0C913308-F349-4B6D-A68A-DD1791B4A57B}" type="slidenum">
              <a:rPr lang="zh-CN" altLang="en-US" sz="2400">
                <a:solidFill>
                  <a:srgbClr val="000000"/>
                </a:solidFill>
              </a:rPr>
              <a:pPr defTabSz="1217716"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6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07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057"/>
            <a:ext cx="4011084" cy="1162051"/>
          </a:xfrm>
          <a:prstGeom prst="rect">
            <a:avLst/>
          </a:prstGeom>
        </p:spPr>
        <p:txBody>
          <a:bodyPr lIns="121778" tIns="60889" rIns="121778" bIns="60889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80"/>
            <a:ext cx="6815667" cy="5853113"/>
          </a:xfrm>
          <a:prstGeom prst="rect">
            <a:avLst/>
          </a:prstGeom>
        </p:spPr>
        <p:txBody>
          <a:bodyPr lIns="121778" tIns="60889" rIns="121778" bIns="60889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17"/>
            <a:ext cx="4011084" cy="4691063"/>
          </a:xfrm>
          <a:prstGeom prst="rect">
            <a:avLst/>
          </a:prstGeom>
        </p:spPr>
        <p:txBody>
          <a:bodyPr lIns="121778" tIns="60889" rIns="121778" bIns="60889"/>
          <a:lstStyle>
            <a:lvl1pPr marL="0" indent="0">
              <a:buNone/>
              <a:defRPr sz="1900"/>
            </a:lvl1pPr>
            <a:lvl2pPr marL="608839" indent="0">
              <a:buNone/>
              <a:defRPr sz="1600"/>
            </a:lvl2pPr>
            <a:lvl3pPr marL="1217716" indent="0">
              <a:buNone/>
              <a:defRPr sz="1300"/>
            </a:lvl3pPr>
            <a:lvl4pPr marL="1826568" indent="0">
              <a:buNone/>
              <a:defRPr sz="1200"/>
            </a:lvl4pPr>
            <a:lvl5pPr marL="2435430" indent="0">
              <a:buNone/>
              <a:defRPr sz="1200"/>
            </a:lvl5pPr>
            <a:lvl6pPr marL="3044275" indent="0">
              <a:buNone/>
              <a:defRPr sz="1200"/>
            </a:lvl6pPr>
            <a:lvl7pPr marL="3653111" indent="0">
              <a:buNone/>
              <a:defRPr sz="1200"/>
            </a:lvl7pPr>
            <a:lvl8pPr marL="4261976" indent="0">
              <a:buNone/>
              <a:defRPr sz="1200"/>
            </a:lvl8pPr>
            <a:lvl9pPr marL="48708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530820CF-B880-4189-942D-D702A7CBA730}" type="datetimeFigureOut">
              <a:rPr lang="zh-CN" altLang="en-US" sz="2400">
                <a:solidFill>
                  <a:srgbClr val="000000"/>
                </a:solidFill>
              </a:rPr>
              <a:pPr defTabSz="1217716"/>
              <a:t>2023/8/21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0C913308-F349-4B6D-A68A-DD1791B4A57B}" type="slidenum">
              <a:rPr lang="zh-CN" altLang="en-US" sz="2400">
                <a:solidFill>
                  <a:srgbClr val="000000"/>
                </a:solidFill>
              </a:rPr>
              <a:pPr defTabSz="1217716"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39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057"/>
            <a:ext cx="4011084" cy="1162051"/>
          </a:xfrm>
          <a:prstGeom prst="rect">
            <a:avLst/>
          </a:prstGeom>
        </p:spPr>
        <p:txBody>
          <a:bodyPr lIns="121778" tIns="60889" rIns="121778" bIns="60889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80"/>
            <a:ext cx="6815667" cy="5853113"/>
          </a:xfrm>
          <a:prstGeom prst="rect">
            <a:avLst/>
          </a:prstGeom>
        </p:spPr>
        <p:txBody>
          <a:bodyPr lIns="121778" tIns="60889" rIns="121778" bIns="60889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17"/>
            <a:ext cx="4011084" cy="4691063"/>
          </a:xfrm>
          <a:prstGeom prst="rect">
            <a:avLst/>
          </a:prstGeom>
        </p:spPr>
        <p:txBody>
          <a:bodyPr lIns="121778" tIns="60889" rIns="121778" bIns="60889"/>
          <a:lstStyle>
            <a:lvl1pPr marL="0" indent="0">
              <a:buNone/>
              <a:defRPr sz="1900"/>
            </a:lvl1pPr>
            <a:lvl2pPr marL="608839" indent="0">
              <a:buNone/>
              <a:defRPr sz="1600"/>
            </a:lvl2pPr>
            <a:lvl3pPr marL="1217716" indent="0">
              <a:buNone/>
              <a:defRPr sz="1300"/>
            </a:lvl3pPr>
            <a:lvl4pPr marL="1826568" indent="0">
              <a:buNone/>
              <a:defRPr sz="1200"/>
            </a:lvl4pPr>
            <a:lvl5pPr marL="2435430" indent="0">
              <a:buNone/>
              <a:defRPr sz="1200"/>
            </a:lvl5pPr>
            <a:lvl6pPr marL="3044275" indent="0">
              <a:buNone/>
              <a:defRPr sz="1200"/>
            </a:lvl6pPr>
            <a:lvl7pPr marL="3653111" indent="0">
              <a:buNone/>
              <a:defRPr sz="1200"/>
            </a:lvl7pPr>
            <a:lvl8pPr marL="4261976" indent="0">
              <a:buNone/>
              <a:defRPr sz="1200"/>
            </a:lvl8pPr>
            <a:lvl9pPr marL="48708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530820CF-B880-4189-942D-D702A7CBA730}" type="datetimeFigureOut">
              <a:rPr lang="zh-CN" altLang="en-US" sz="2400">
                <a:solidFill>
                  <a:srgbClr val="000000"/>
                </a:solidFill>
              </a:rPr>
              <a:pPr defTabSz="1217716"/>
              <a:t>2023/8/21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0C913308-F349-4B6D-A68A-DD1791B4A57B}" type="slidenum">
              <a:rPr lang="zh-CN" altLang="en-US" sz="2400">
                <a:solidFill>
                  <a:srgbClr val="000000"/>
                </a:solidFill>
              </a:rPr>
              <a:pPr defTabSz="1217716"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9"/>
            <a:ext cx="2400267" cy="153745"/>
          </a:xfrm>
          <a:prstGeom prst="rect">
            <a:avLst/>
          </a:prstGeom>
          <a:noFill/>
        </p:spPr>
        <p:txBody>
          <a:bodyPr wrap="square" lIns="121778" tIns="60889" rIns="121778" bIns="60889" rtlCol="0">
            <a:spAutoFit/>
          </a:bodyPr>
          <a:lstStyle/>
          <a:p>
            <a:pPr defTabSz="1217716"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00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r>
              <a:rPr lang="en-US" altLang="zh-CN" sz="100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endParaRPr lang="en-US" altLang="zh-CN" sz="1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50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  <a:prstGeom prst="rect">
            <a:avLst/>
          </a:prstGeom>
        </p:spPr>
        <p:txBody>
          <a:bodyPr lIns="121778" tIns="60889" rIns="121778" bIns="60889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9"/>
            <a:ext cx="7315200" cy="4114800"/>
          </a:xfrm>
          <a:prstGeom prst="rect">
            <a:avLst/>
          </a:prstGeom>
        </p:spPr>
        <p:txBody>
          <a:bodyPr lIns="121778" tIns="60889" rIns="121778" bIns="60889"/>
          <a:lstStyle>
            <a:lvl1pPr marL="0" indent="0">
              <a:buNone/>
              <a:defRPr sz="4300"/>
            </a:lvl1pPr>
            <a:lvl2pPr marL="608839" indent="0">
              <a:buNone/>
              <a:defRPr sz="3700"/>
            </a:lvl2pPr>
            <a:lvl3pPr marL="1217716" indent="0">
              <a:buNone/>
              <a:defRPr sz="3200"/>
            </a:lvl3pPr>
            <a:lvl4pPr marL="1826568" indent="0">
              <a:buNone/>
              <a:defRPr sz="2700"/>
            </a:lvl4pPr>
            <a:lvl5pPr marL="2435430" indent="0">
              <a:buNone/>
              <a:defRPr sz="2700"/>
            </a:lvl5pPr>
            <a:lvl6pPr marL="3044275" indent="0">
              <a:buNone/>
              <a:defRPr sz="2700"/>
            </a:lvl6pPr>
            <a:lvl7pPr marL="3653111" indent="0">
              <a:buNone/>
              <a:defRPr sz="2700"/>
            </a:lvl7pPr>
            <a:lvl8pPr marL="4261976" indent="0">
              <a:buNone/>
              <a:defRPr sz="2700"/>
            </a:lvl8pPr>
            <a:lvl9pPr marL="4870832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55"/>
            <a:ext cx="7315200" cy="804864"/>
          </a:xfrm>
          <a:prstGeom prst="rect">
            <a:avLst/>
          </a:prstGeom>
        </p:spPr>
        <p:txBody>
          <a:bodyPr lIns="121778" tIns="60889" rIns="121778" bIns="60889"/>
          <a:lstStyle>
            <a:lvl1pPr marL="0" indent="0">
              <a:buNone/>
              <a:defRPr sz="1900"/>
            </a:lvl1pPr>
            <a:lvl2pPr marL="608839" indent="0">
              <a:buNone/>
              <a:defRPr sz="1600"/>
            </a:lvl2pPr>
            <a:lvl3pPr marL="1217716" indent="0">
              <a:buNone/>
              <a:defRPr sz="1300"/>
            </a:lvl3pPr>
            <a:lvl4pPr marL="1826568" indent="0">
              <a:buNone/>
              <a:defRPr sz="1200"/>
            </a:lvl4pPr>
            <a:lvl5pPr marL="2435430" indent="0">
              <a:buNone/>
              <a:defRPr sz="1200"/>
            </a:lvl5pPr>
            <a:lvl6pPr marL="3044275" indent="0">
              <a:buNone/>
              <a:defRPr sz="1200"/>
            </a:lvl6pPr>
            <a:lvl7pPr marL="3653111" indent="0">
              <a:buNone/>
              <a:defRPr sz="1200"/>
            </a:lvl7pPr>
            <a:lvl8pPr marL="4261976" indent="0">
              <a:buNone/>
              <a:defRPr sz="1200"/>
            </a:lvl8pPr>
            <a:lvl9pPr marL="48708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530820CF-B880-4189-942D-D702A7CBA730}" type="datetimeFigureOut">
              <a:rPr lang="zh-CN" altLang="en-US" sz="2400">
                <a:solidFill>
                  <a:srgbClr val="000000"/>
                </a:solidFill>
              </a:rPr>
              <a:pPr defTabSz="1217716"/>
              <a:t>2023/8/21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0C913308-F349-4B6D-A68A-DD1791B4A57B}" type="slidenum">
              <a:rPr lang="zh-CN" altLang="en-US" sz="2400">
                <a:solidFill>
                  <a:srgbClr val="000000"/>
                </a:solidFill>
              </a:rPr>
              <a:pPr defTabSz="1217716"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77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lIns="121778" tIns="60889" rIns="121778" bIns="608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 lIns="121778" tIns="60889" rIns="121778" bIns="608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530820CF-B880-4189-942D-D702A7CBA730}" type="datetimeFigureOut">
              <a:rPr lang="zh-CN" altLang="en-US" sz="2400">
                <a:solidFill>
                  <a:srgbClr val="000000"/>
                </a:solidFill>
              </a:rPr>
              <a:pPr defTabSz="1217716"/>
              <a:t>2023/8/21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778" tIns="60889" rIns="121778" bIns="60889"/>
          <a:lstStyle/>
          <a:p>
            <a:pPr defTabSz="1217716"/>
            <a:fld id="{0C913308-F349-4B6D-A68A-DD1791B4A57B}" type="slidenum">
              <a:rPr lang="zh-CN" altLang="en-US" sz="2400">
                <a:solidFill>
                  <a:srgbClr val="000000"/>
                </a:solidFill>
              </a:rPr>
              <a:pPr defTabSz="1217716"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16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737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 lIns="121778" tIns="60889" rIns="121778" bIns="60889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5783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53936" y="-20767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1764" y="2655767"/>
            <a:ext cx="1546437" cy="15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3899" y="4109101"/>
            <a:ext cx="2760900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5000" y="2967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5323" y="1356243"/>
            <a:ext cx="2760900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-96836" y="2730901"/>
            <a:ext cx="13836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286764" y="5486501"/>
            <a:ext cx="1383600" cy="1383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7" name="Google Shape;17;p2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8857" y="5481877"/>
            <a:ext cx="1383600" cy="138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523385" y="4113834"/>
            <a:ext cx="2760900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88800" y="-24141"/>
            <a:ext cx="1383600" cy="138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76392" y="-24100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25267" y="5474400"/>
            <a:ext cx="138360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 flipH="1">
            <a:off x="1295400" y="-8160"/>
            <a:ext cx="1371600" cy="1371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flipH="1">
            <a:off x="2667000" y="5486519"/>
            <a:ext cx="1371600" cy="13716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flipH="1">
            <a:off x="4038600" y="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flipH="1">
            <a:off x="6781800" y="5486519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flipH="1">
            <a:off x="8153400" y="5486519"/>
            <a:ext cx="1371600" cy="137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flipH="1">
            <a:off x="8157300" y="-12741"/>
            <a:ext cx="1371600" cy="13716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flipH="1">
            <a:off x="5410200" y="0"/>
            <a:ext cx="1371600" cy="1371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2667000" y="1358900"/>
            <a:ext cx="6858000" cy="412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3948733" y="2655767"/>
            <a:ext cx="4294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1" name="Google Shape;31;p2"/>
          <p:cNvSpPr/>
          <p:nvPr/>
        </p:nvSpPr>
        <p:spPr>
          <a:xfrm flipH="1">
            <a:off x="9526445" y="34174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flipH="1">
            <a:off x="3343112" y="667255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flipH="1">
            <a:off x="10896388" y="11"/>
            <a:ext cx="1295600" cy="12952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6088157" y="-65"/>
            <a:ext cx="691600" cy="691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flipH="1">
            <a:off x="604012" y="-79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9518247" y="4113835"/>
            <a:ext cx="13836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flipH="1">
            <a:off x="9525000" y="274326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878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3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53936" y="-20767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1764" y="2655767"/>
            <a:ext cx="1546437" cy="15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3899" y="4109101"/>
            <a:ext cx="2760900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5000" y="2967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5323" y="1356243"/>
            <a:ext cx="2760900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"/>
          <p:cNvSpPr/>
          <p:nvPr/>
        </p:nvSpPr>
        <p:spPr>
          <a:xfrm>
            <a:off x="-96836" y="2730901"/>
            <a:ext cx="13836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5" name="Google Shape;45;p3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8857" y="5481877"/>
            <a:ext cx="1383600" cy="138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523385" y="4113834"/>
            <a:ext cx="2760900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88800" y="-24141"/>
            <a:ext cx="1383600" cy="138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76392" y="-24100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25267" y="5474400"/>
            <a:ext cx="138360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/>
          <p:nvPr/>
        </p:nvSpPr>
        <p:spPr>
          <a:xfrm flipH="1">
            <a:off x="1295400" y="-816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3"/>
          <p:cNvSpPr/>
          <p:nvPr/>
        </p:nvSpPr>
        <p:spPr>
          <a:xfrm flipH="1">
            <a:off x="2667000" y="5486519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3"/>
          <p:cNvSpPr/>
          <p:nvPr/>
        </p:nvSpPr>
        <p:spPr>
          <a:xfrm flipH="1">
            <a:off x="4038600" y="0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3"/>
          <p:cNvSpPr/>
          <p:nvPr/>
        </p:nvSpPr>
        <p:spPr>
          <a:xfrm flipH="1">
            <a:off x="6781800" y="5486519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3"/>
          <p:cNvSpPr/>
          <p:nvPr/>
        </p:nvSpPr>
        <p:spPr>
          <a:xfrm flipH="1">
            <a:off x="8153400" y="5486519"/>
            <a:ext cx="1371600" cy="137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3"/>
          <p:cNvSpPr/>
          <p:nvPr/>
        </p:nvSpPr>
        <p:spPr>
          <a:xfrm flipH="1">
            <a:off x="8157300" y="-12741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3"/>
          <p:cNvSpPr/>
          <p:nvPr/>
        </p:nvSpPr>
        <p:spPr>
          <a:xfrm flipH="1">
            <a:off x="5410200" y="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3"/>
          <p:cNvSpPr/>
          <p:nvPr/>
        </p:nvSpPr>
        <p:spPr>
          <a:xfrm flipH="1">
            <a:off x="3343112" y="667255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6088157" y="-65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3"/>
          <p:cNvSpPr/>
          <p:nvPr/>
        </p:nvSpPr>
        <p:spPr>
          <a:xfrm flipH="1">
            <a:off x="604012" y="-79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1286767" y="1358900"/>
            <a:ext cx="9609600" cy="412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2686100" y="2111133"/>
            <a:ext cx="6819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686100" y="3481939"/>
            <a:ext cx="6819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6763757" y="6153868"/>
            <a:ext cx="691600" cy="691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460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" descr="Death_to_stock_communicate_hands_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733" y="1326733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4" descr="DeathtoStock_Simplify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33" y="4087634"/>
            <a:ext cx="2770367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"/>
          <p:cNvSpPr/>
          <p:nvPr/>
        </p:nvSpPr>
        <p:spPr>
          <a:xfrm>
            <a:off x="10810393" y="4146816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8" name="Google Shape;68;p4" descr="DeathtoStock_Wired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6701" y="1383601"/>
            <a:ext cx="2779300" cy="27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3868500" y="2882400"/>
            <a:ext cx="44552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 rtl="0">
              <a:spcBef>
                <a:spcPts val="80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□"/>
              <a:defRPr i="1">
                <a:latin typeface="Arvo"/>
                <a:ea typeface="Arvo"/>
                <a:cs typeface="Arvo"/>
                <a:sym typeface="Arvo"/>
              </a:defRPr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●"/>
              <a:defRPr i="1">
                <a:latin typeface="Arvo"/>
                <a:ea typeface="Arvo"/>
                <a:cs typeface="Arvo"/>
                <a:sym typeface="Arvo"/>
              </a:defRPr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9426697" y="1383601"/>
            <a:ext cx="13836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9426697" y="56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8735097" y="-12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10810304" y="41628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4"/>
          <p:cNvSpPr/>
          <p:nvPr/>
        </p:nvSpPr>
        <p:spPr>
          <a:xfrm flipH="1">
            <a:off x="1376969" y="1326740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4"/>
          <p:cNvSpPr/>
          <p:nvPr/>
        </p:nvSpPr>
        <p:spPr>
          <a:xfrm flipH="1">
            <a:off x="-4659" y="2710349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 flipH="1">
            <a:off x="1376969" y="4087635"/>
            <a:ext cx="13836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 flipH="1">
            <a:off x="2760571" y="6166388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 flipH="1">
            <a:off x="2068979" y="2018721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9" name="Google Shape;79;p4" descr="Death_to_stock_communicate_hands_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10313" y="-6"/>
            <a:ext cx="1383753" cy="1383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4"/>
          <p:cNvGrpSpPr/>
          <p:nvPr/>
        </p:nvGrpSpPr>
        <p:grpSpPr>
          <a:xfrm>
            <a:off x="1746843" y="4441899"/>
            <a:ext cx="643853" cy="675071"/>
            <a:chOff x="5961125" y="1623900"/>
            <a:chExt cx="427450" cy="448175"/>
          </a:xfrm>
        </p:grpSpPr>
        <p:sp>
          <p:nvSpPr>
            <p:cNvPr id="81" name="Google Shape;81;p4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8" name="Google Shape;88;p4"/>
          <p:cNvSpPr/>
          <p:nvPr/>
        </p:nvSpPr>
        <p:spPr>
          <a:xfrm>
            <a:off x="9798733" y="1755632"/>
            <a:ext cx="639531" cy="63953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sldNum" idx="12"/>
          </p:nvPr>
        </p:nvSpPr>
        <p:spPr>
          <a:xfrm>
            <a:off x="5750200" y="6166400"/>
            <a:ext cx="691600" cy="6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82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2456633" y="2557708"/>
            <a:ext cx="5487200" cy="3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93" name="Google Shape;93;p5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08246" y="2760910"/>
            <a:ext cx="1383753" cy="138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1628" y="12"/>
            <a:ext cx="2770373" cy="277036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/>
          <p:nvPr/>
        </p:nvSpPr>
        <p:spPr>
          <a:xfrm>
            <a:off x="9426697" y="276310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10808327" y="4144683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9426697" y="1"/>
            <a:ext cx="13836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9" y="5474392"/>
            <a:ext cx="1383600" cy="1383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0" y="4782796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691588" y="54743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8735097" y="-12"/>
            <a:ext cx="691600" cy="691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10116621" y="34449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" name="Google Shape;103;p5"/>
          <p:cNvGrpSpPr/>
          <p:nvPr/>
        </p:nvGrpSpPr>
        <p:grpSpPr>
          <a:xfrm>
            <a:off x="9777256" y="359734"/>
            <a:ext cx="664173" cy="664135"/>
            <a:chOff x="1923675" y="1633650"/>
            <a:chExt cx="436000" cy="435975"/>
          </a:xfrm>
        </p:grpSpPr>
        <p:sp>
          <p:nvSpPr>
            <p:cNvPr id="104" name="Google Shape;104;p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0" name="Google Shape;110;p5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939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28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6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26367" y="1383601"/>
            <a:ext cx="2760900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"/>
          <p:cNvSpPr/>
          <p:nvPr/>
        </p:nvSpPr>
        <p:spPr>
          <a:xfrm>
            <a:off x="9426697" y="2763101"/>
            <a:ext cx="1383600" cy="1383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14" name="Google Shape;114;p6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3501" y="1"/>
            <a:ext cx="1383767" cy="1383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875200" cy="8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1"/>
          </p:nvPr>
        </p:nvSpPr>
        <p:spPr>
          <a:xfrm>
            <a:off x="2456633" y="2425300"/>
            <a:ext cx="2897200" cy="41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8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867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867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867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2"/>
          </p:nvPr>
        </p:nvSpPr>
        <p:spPr>
          <a:xfrm>
            <a:off x="5417515" y="2425300"/>
            <a:ext cx="2914400" cy="41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8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867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867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867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10803581" y="4146789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9426709" y="83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9" y="5474392"/>
            <a:ext cx="1383600" cy="13836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1383600" y="6165996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-12" y="5474388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11495664" y="5528421"/>
            <a:ext cx="691600" cy="6916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11495671" y="4836821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5" name="Google Shape;125;p6"/>
          <p:cNvGrpSpPr/>
          <p:nvPr/>
        </p:nvGrpSpPr>
        <p:grpSpPr>
          <a:xfrm>
            <a:off x="9898696" y="3124608"/>
            <a:ext cx="439624" cy="696937"/>
            <a:chOff x="6718575" y="2318625"/>
            <a:chExt cx="256950" cy="407375"/>
          </a:xfrm>
        </p:grpSpPr>
        <p:sp>
          <p:nvSpPr>
            <p:cNvPr id="126" name="Google Shape;12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4" name="Google Shape;134;p6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6392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7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24467" y="2760901"/>
            <a:ext cx="1383767" cy="13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1634" y="1"/>
            <a:ext cx="2770367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922400" cy="8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2456633" y="2425300"/>
            <a:ext cx="1908400" cy="41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2"/>
          </p:nvPr>
        </p:nvSpPr>
        <p:spPr>
          <a:xfrm>
            <a:off x="4463300" y="2425300"/>
            <a:ext cx="1908400" cy="41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3"/>
          </p:nvPr>
        </p:nvSpPr>
        <p:spPr>
          <a:xfrm>
            <a:off x="6469965" y="2425300"/>
            <a:ext cx="1908400" cy="41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8040881" y="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10808327" y="2762341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10808315" y="1379501"/>
            <a:ext cx="13836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-391" y="4782392"/>
            <a:ext cx="1383600" cy="1383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-400" y="6165996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-412" y="47823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11500297" y="4150888"/>
            <a:ext cx="691600" cy="691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9424455" y="-12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0" name="Google Shape;150;p7"/>
          <p:cNvGrpSpPr/>
          <p:nvPr/>
        </p:nvGrpSpPr>
        <p:grpSpPr>
          <a:xfrm>
            <a:off x="11136361" y="1707529"/>
            <a:ext cx="727539" cy="727539"/>
            <a:chOff x="5941025" y="3634400"/>
            <a:chExt cx="467650" cy="467650"/>
          </a:xfrm>
        </p:grpSpPr>
        <p:sp>
          <p:nvSpPr>
            <p:cNvPr id="151" name="Google Shape;151;p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7" name="Google Shape;157;p7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6804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8" descr="DeathtoStock_Simplify3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08333" y="0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 descr="Death_to_stock_communicate_hands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1634" y="2760901"/>
            <a:ext cx="2770367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8"/>
          <p:cNvSpPr/>
          <p:nvPr/>
        </p:nvSpPr>
        <p:spPr>
          <a:xfrm>
            <a:off x="9426697" y="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10808327" y="1383616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9426697" y="4136601"/>
            <a:ext cx="13836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9" y="5474392"/>
            <a:ext cx="1383600" cy="13836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1383600" y="5474396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-12" y="61663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10116631" y="1383588"/>
            <a:ext cx="691600" cy="6916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11500388" y="6919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10039798" y="4587431"/>
            <a:ext cx="607135" cy="552300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8"/>
          <p:cNvSpPr/>
          <p:nvPr/>
        </p:nvSpPr>
        <p:spPr>
          <a:xfrm flipH="1">
            <a:off x="9590053" y="4517081"/>
            <a:ext cx="403948" cy="367432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8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3180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9" descr="Death_to_stock_communicate_hands_1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08333" y="0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9" descr="Death_to_stock_communicate_hands_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74400"/>
            <a:ext cx="138360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>
            <a:spLocks noGrp="1"/>
          </p:cNvSpPr>
          <p:nvPr>
            <p:ph type="body" idx="1"/>
          </p:nvPr>
        </p:nvSpPr>
        <p:spPr>
          <a:xfrm>
            <a:off x="1833633" y="5271200"/>
            <a:ext cx="2654000" cy="10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pic>
        <p:nvPicPr>
          <p:cNvPr id="177" name="Google Shape;177;p9" descr="Death_to_stock_communicate_hands_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4" y="4090736"/>
            <a:ext cx="1383600" cy="138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/>
          <p:nvPr/>
        </p:nvSpPr>
        <p:spPr>
          <a:xfrm>
            <a:off x="10808331" y="138360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9426697" y="1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9426709" y="1383592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691600" y="3399129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-12" y="61663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1498264" y="4152688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11498255" y="6919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85" name="Google Shape;185;p9" descr="DeathtoStock_CreativeSpace4-11.4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8333" y="2763100"/>
            <a:ext cx="1383600" cy="138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9"/>
          <p:cNvGrpSpPr/>
          <p:nvPr/>
        </p:nvGrpSpPr>
        <p:grpSpPr>
          <a:xfrm>
            <a:off x="9775634" y="387183"/>
            <a:ext cx="685741" cy="609235"/>
            <a:chOff x="5292575" y="3681900"/>
            <a:chExt cx="420150" cy="373275"/>
          </a:xfrm>
        </p:grpSpPr>
        <p:sp>
          <p:nvSpPr>
            <p:cNvPr id="187" name="Google Shape;187;p9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4" name="Google Shape;194;p9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800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 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0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1043" y="2476011"/>
            <a:ext cx="1240956" cy="124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7519" y="22"/>
            <a:ext cx="2484480" cy="248447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/>
          <p:nvPr/>
        </p:nvSpPr>
        <p:spPr>
          <a:xfrm>
            <a:off x="9712065" y="2477981"/>
            <a:ext cx="1240800" cy="1240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10951115" y="3716987"/>
            <a:ext cx="1240800" cy="12408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9712065" y="12"/>
            <a:ext cx="1240800" cy="12408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8" y="5617179"/>
            <a:ext cx="1240800" cy="12408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0" y="4996951"/>
            <a:ext cx="620400" cy="620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620219" y="5617175"/>
            <a:ext cx="620400" cy="620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9091835" y="-1"/>
            <a:ext cx="620400" cy="6204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10330792" y="3089496"/>
            <a:ext cx="620400" cy="620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6" name="Google Shape;206;p10"/>
          <p:cNvGrpSpPr/>
          <p:nvPr/>
        </p:nvGrpSpPr>
        <p:grpSpPr>
          <a:xfrm>
            <a:off x="10026451" y="322620"/>
            <a:ext cx="595635" cy="595600"/>
            <a:chOff x="1923675" y="1633650"/>
            <a:chExt cx="436000" cy="435975"/>
          </a:xfrm>
        </p:grpSpPr>
        <p:sp>
          <p:nvSpPr>
            <p:cNvPr id="207" name="Google Shape;207;p1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3" name="Google Shape;213;p10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4848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1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99562" y="1249014"/>
            <a:ext cx="2492333" cy="249234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/>
          <p:nvPr/>
        </p:nvSpPr>
        <p:spPr>
          <a:xfrm>
            <a:off x="9699860" y="2494328"/>
            <a:ext cx="1249200" cy="12492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17" name="Google Shape;217;p11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2733" y="-2"/>
            <a:ext cx="1249160" cy="124916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1"/>
          <p:cNvSpPr/>
          <p:nvPr/>
        </p:nvSpPr>
        <p:spPr>
          <a:xfrm>
            <a:off x="10942807" y="3743421"/>
            <a:ext cx="1249200" cy="12492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9699869" y="75"/>
            <a:ext cx="1249200" cy="12492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17" y="5608985"/>
            <a:ext cx="1249200" cy="12492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1249020" y="6233316"/>
            <a:ext cx="624400" cy="624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-1" y="5608981"/>
            <a:ext cx="624400" cy="6244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11567567" y="4990659"/>
            <a:ext cx="624400" cy="6244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11567573" y="4366332"/>
            <a:ext cx="624400" cy="624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5" name="Google Shape;225;p11"/>
          <p:cNvGrpSpPr/>
          <p:nvPr/>
        </p:nvGrpSpPr>
        <p:grpSpPr>
          <a:xfrm>
            <a:off x="10126153" y="2820700"/>
            <a:ext cx="396868" cy="629149"/>
            <a:chOff x="6718575" y="2318625"/>
            <a:chExt cx="256950" cy="407375"/>
          </a:xfrm>
        </p:grpSpPr>
        <p:sp>
          <p:nvSpPr>
            <p:cNvPr id="226" name="Google Shape;226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4" name="Google Shape;234;p11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87164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 3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2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03670" y="2482279"/>
            <a:ext cx="1244113" cy="1244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2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1121" y="11"/>
            <a:ext cx="2490776" cy="249078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/>
          <p:nvPr/>
        </p:nvSpPr>
        <p:spPr>
          <a:xfrm>
            <a:off x="8459717" y="16"/>
            <a:ext cx="1244000" cy="12440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10947867" y="2483573"/>
            <a:ext cx="1244000" cy="12440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10947857" y="1240292"/>
            <a:ext cx="1244000" cy="1244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-383" y="4991827"/>
            <a:ext cx="1244000" cy="12440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-391" y="6235796"/>
            <a:ext cx="622000" cy="6220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-401" y="4991823"/>
            <a:ext cx="622000" cy="622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11570003" y="3731988"/>
            <a:ext cx="622000" cy="6220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9703659" y="0"/>
            <a:ext cx="622000" cy="622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6" name="Google Shape;246;p12"/>
          <p:cNvGrpSpPr/>
          <p:nvPr/>
        </p:nvGrpSpPr>
        <p:grpSpPr>
          <a:xfrm>
            <a:off x="11242445" y="1534994"/>
            <a:ext cx="654087" cy="654087"/>
            <a:chOff x="5941025" y="3634400"/>
            <a:chExt cx="467650" cy="467650"/>
          </a:xfrm>
        </p:grpSpPr>
        <p:sp>
          <p:nvSpPr>
            <p:cNvPr id="247" name="Google Shape;247;p12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3" name="Google Shape;253;p12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3311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Blank 4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3" descr="DeathtoStock_Simplify3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45207" y="-1"/>
            <a:ext cx="1246700" cy="12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 descr="Death_to_stock_communicate_hands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5716" y="2487724"/>
            <a:ext cx="2496249" cy="249625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3"/>
          <p:cNvSpPr/>
          <p:nvPr/>
        </p:nvSpPr>
        <p:spPr>
          <a:xfrm>
            <a:off x="9700279" y="5"/>
            <a:ext cx="1246800" cy="1246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10945199" y="1246715"/>
            <a:ext cx="1246800" cy="12468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9700279" y="3727308"/>
            <a:ext cx="1246800" cy="12468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17" y="5611299"/>
            <a:ext cx="1246800" cy="12468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1246709" y="5611303"/>
            <a:ext cx="623200" cy="6232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-1" y="6234825"/>
            <a:ext cx="623200" cy="6232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10321944" y="1246689"/>
            <a:ext cx="623200" cy="6232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11568785" y="623519"/>
            <a:ext cx="623200" cy="6232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13"/>
          <p:cNvSpPr/>
          <p:nvPr/>
        </p:nvSpPr>
        <p:spPr>
          <a:xfrm>
            <a:off x="10252715" y="4133532"/>
            <a:ext cx="547079" cy="497673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13"/>
          <p:cNvSpPr/>
          <p:nvPr/>
        </p:nvSpPr>
        <p:spPr>
          <a:xfrm flipH="1">
            <a:off x="9847447" y="4070140"/>
            <a:ext cx="364000" cy="331096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13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21711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1"/>
          <p:cNvGrpSpPr>
            <a:grpSpLocks/>
          </p:cNvGrpSpPr>
          <p:nvPr/>
        </p:nvGrpSpPr>
        <p:grpSpPr bwMode="auto">
          <a:xfrm flipH="1">
            <a:off x="16933" y="692150"/>
            <a:ext cx="12124267" cy="6165850"/>
            <a:chOff x="0" y="436"/>
            <a:chExt cx="5760" cy="3884"/>
          </a:xfrm>
        </p:grpSpPr>
        <p:sp>
          <p:nvSpPr>
            <p:cNvPr id="5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3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8" name="Group 165"/>
            <p:cNvGrpSpPr>
              <a:grpSpLocks/>
            </p:cNvGrpSpPr>
            <p:nvPr userDrawn="1"/>
          </p:nvGrpSpPr>
          <p:grpSpPr bwMode="auto">
            <a:xfrm>
              <a:off x="0" y="13"/>
              <a:ext cx="5760" cy="699"/>
              <a:chOff x="235" y="2750"/>
              <a:chExt cx="5241" cy="699"/>
            </a:xfrm>
          </p:grpSpPr>
          <p:sp>
            <p:nvSpPr>
              <p:cNvPr id="4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533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533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533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5338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179"/>
          <p:cNvGrpSpPr>
            <a:grpSpLocks/>
          </p:cNvGrpSpPr>
          <p:nvPr/>
        </p:nvGrpSpPr>
        <p:grpSpPr bwMode="auto">
          <a:xfrm flipH="1">
            <a:off x="0" y="0"/>
            <a:ext cx="12192000" cy="2159000"/>
            <a:chOff x="-1" y="0"/>
            <a:chExt cx="5769" cy="1360"/>
          </a:xfrm>
        </p:grpSpPr>
        <p:sp>
          <p:nvSpPr>
            <p:cNvPr id="53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>
                <a:gd name="T0" fmla="*/ 0 w 5768"/>
                <a:gd name="T1" fmla="*/ 0 h 1360"/>
                <a:gd name="T2" fmla="*/ 0 w 5768"/>
                <a:gd name="T3" fmla="*/ 616 h 1360"/>
                <a:gd name="T4" fmla="*/ 1496 w 5768"/>
                <a:gd name="T5" fmla="*/ 460 h 1360"/>
                <a:gd name="T6" fmla="*/ 5768 w 5768"/>
                <a:gd name="T7" fmla="*/ 1360 h 1360"/>
                <a:gd name="T8" fmla="*/ 5768 w 5768"/>
                <a:gd name="T9" fmla="*/ 0 h 1360"/>
                <a:gd name="T10" fmla="*/ 0 w 5768"/>
                <a:gd name="T11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>
                <a:gd name="T0" fmla="*/ 0 w 5761"/>
                <a:gd name="T1" fmla="*/ 0 h 1104"/>
                <a:gd name="T2" fmla="*/ 0 w 5761"/>
                <a:gd name="T3" fmla="*/ 632 h 1104"/>
                <a:gd name="T4" fmla="*/ 1521 w 5761"/>
                <a:gd name="T5" fmla="*/ 448 h 1104"/>
                <a:gd name="T6" fmla="*/ 5761 w 5761"/>
                <a:gd name="T7" fmla="*/ 1104 h 1104"/>
                <a:gd name="T8" fmla="*/ 5760 w 5761"/>
                <a:gd name="T9" fmla="*/ 8 h 1104"/>
                <a:gd name="T10" fmla="*/ 0 w 5761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55" name="Picture 182" descr="figure07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18401" y="3124200"/>
            <a:ext cx="32639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83" descr="figure07_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359901" y="4005264"/>
            <a:ext cx="28321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84" descr="figure07_o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03684" y="4868863"/>
            <a:ext cx="2159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 Box 14"/>
          <p:cNvSpPr txBox="1">
            <a:spLocks noChangeArrowheads="1"/>
          </p:cNvSpPr>
          <p:nvPr/>
        </p:nvSpPr>
        <p:spPr bwMode="white">
          <a:xfrm>
            <a:off x="304800" y="304800"/>
            <a:ext cx="2032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FFFF"/>
                </a:solidFill>
                <a:cs typeface="Arial" panose="020B0604020202020204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09600" y="5334000"/>
            <a:ext cx="9448800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</a:t>
            </a:r>
          </a:p>
          <a:p>
            <a:pPr lvl="0"/>
            <a:r>
              <a:rPr lang="en-US" noProof="0" smtClean="0"/>
              <a:t>style</a:t>
            </a:r>
          </a:p>
        </p:txBody>
      </p:sp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609600" y="4191000"/>
            <a:ext cx="7213600" cy="1219200"/>
          </a:xfrm>
          <a:effectLst>
            <a:outerShdw dist="35921" dir="2700000" algn="ctr" rotWithShape="0">
              <a:schemeClr val="bg2"/>
            </a:outerShdw>
          </a:effectLst>
          <a:extLst/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</a:t>
            </a:r>
            <a:br>
              <a:rPr lang="en-US" altLang="ko-KR" noProof="0" smtClean="0"/>
            </a:br>
            <a:r>
              <a:rPr lang="en-US" altLang="ko-KR" noProof="0" smtClean="0"/>
              <a:t>Master title </a:t>
            </a:r>
            <a:br>
              <a:rPr lang="en-US" altLang="ko-KR" noProof="0" smtClean="0"/>
            </a:br>
            <a:r>
              <a:rPr lang="en-US" altLang="ko-KR" noProof="0" smtClean="0"/>
              <a:t>style</a:t>
            </a:r>
          </a:p>
        </p:txBody>
      </p:sp>
      <p:sp>
        <p:nvSpPr>
          <p:cNvPr id="5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A6F8C19-3B2E-4FC9-B574-3508D642EE79}" type="datetime8">
              <a:rPr lang="en-US">
                <a:solidFill>
                  <a:srgbClr val="335338"/>
                </a:solidFill>
              </a:rPr>
              <a:pPr>
                <a:defRPr/>
              </a:pPr>
              <a:t>8/21/2023 6:40 AM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6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6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</p:spPr>
        <p:txBody>
          <a:bodyPr/>
          <a:lstStyle>
            <a:lvl1pPr>
              <a:defRPr sz="1200"/>
            </a:lvl1pPr>
          </a:lstStyle>
          <a:p>
            <a:fld id="{896F669F-F28B-47BE-AC12-BBA6287B1E8F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63982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225801" y="6457950"/>
            <a:ext cx="268181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srgbClr val="33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1300" dirty="0" err="1">
                <a:solidFill>
                  <a:srgbClr val="33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1300" dirty="0">
                <a:solidFill>
                  <a:srgbClr val="33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33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300" dirty="0">
                <a:solidFill>
                  <a:srgbClr val="33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300" dirty="0" err="1">
                <a:solidFill>
                  <a:srgbClr val="33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</a:t>
            </a:r>
            <a:endParaRPr lang="en-US" sz="1300" dirty="0">
              <a:solidFill>
                <a:srgbClr val="3353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16933" y="6429376"/>
            <a:ext cx="2844800" cy="320675"/>
          </a:xfrm>
        </p:spPr>
        <p:txBody>
          <a:bodyPr/>
          <a:lstStyle>
            <a:lvl1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CEFE1AA-D838-4064-91A8-69EC4F2AA923}" type="datetime8">
              <a:rPr lang="en-US">
                <a:solidFill>
                  <a:srgbClr val="335338"/>
                </a:solidFill>
              </a:rPr>
              <a:pPr>
                <a:defRPr/>
              </a:pPr>
              <a:t>8/21/2023 6:40 AM</a:t>
            </a:fld>
            <a:endParaRPr lang="en-US" dirty="0">
              <a:solidFill>
                <a:srgbClr val="335338"/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69100" y="6429376"/>
            <a:ext cx="3860800" cy="32067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  <a:endParaRPr lang="en-US" dirty="0">
              <a:solidFill>
                <a:srgbClr val="335338"/>
              </a:solidFill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1851" y="6429376"/>
            <a:ext cx="590549" cy="320675"/>
          </a:xfrm>
        </p:spPr>
        <p:txBody>
          <a:bodyPr/>
          <a:lstStyle>
            <a:lvl1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8DB3A0A-8733-4A74-AF24-7638C7B83A24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61472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803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E9C1-DDE6-4EC9-B6F0-525C768CC291}" type="datetime8">
              <a:rPr lang="en-US">
                <a:solidFill>
                  <a:srgbClr val="335338"/>
                </a:solidFill>
              </a:rPr>
              <a:pPr>
                <a:defRPr/>
              </a:pPr>
              <a:t>8/21/2023 6:40 AM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1E830-3310-4D59-B76B-55B0859887AC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86550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1" y="1347788"/>
            <a:ext cx="5069416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7667" y="1347788"/>
            <a:ext cx="5071533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AA6C7-F552-4B5D-839D-9F89524861C6}" type="datetime8">
              <a:rPr lang="en-US">
                <a:solidFill>
                  <a:srgbClr val="335338"/>
                </a:solidFill>
              </a:rPr>
              <a:pPr>
                <a:defRPr/>
              </a:pPr>
              <a:t>8/21/2023 6:40 AM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097BE-B341-4419-A1BF-B665FCC3A9BB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72481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4C13-449C-40C9-909A-9BE91634A0D0}" type="datetime8">
              <a:rPr lang="en-US">
                <a:solidFill>
                  <a:srgbClr val="335338"/>
                </a:solidFill>
              </a:rPr>
              <a:pPr>
                <a:defRPr/>
              </a:pPr>
              <a:t>8/21/2023 6:40 AM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899F7-C894-4CF4-AECA-6B49AAA99380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05058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3819-ADB0-42DA-8F7E-D8CDD533EDAF}" type="datetime8">
              <a:rPr lang="en-US">
                <a:solidFill>
                  <a:srgbClr val="335338"/>
                </a:solidFill>
              </a:rPr>
              <a:pPr>
                <a:defRPr/>
              </a:pPr>
              <a:t>8/21/2023 6:40 AM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FF345-0721-4E1A-8B27-6A6BB4EEDEC7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41255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97F82-EDF4-4340-A14D-80ADDAC464BB}" type="datetime8">
              <a:rPr lang="en-US">
                <a:solidFill>
                  <a:srgbClr val="335338"/>
                </a:solidFill>
              </a:rPr>
              <a:pPr>
                <a:defRPr/>
              </a:pPr>
              <a:t>8/21/2023 6:40 AM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7DE6A-3539-4482-8310-9820AE624CAE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33352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9BAB-68DD-4397-B646-8AF02111F3EC}" type="datetime8">
              <a:rPr lang="en-US">
                <a:solidFill>
                  <a:srgbClr val="335338"/>
                </a:solidFill>
              </a:rPr>
              <a:pPr>
                <a:defRPr/>
              </a:pPr>
              <a:t>8/21/2023 6:40 AM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63D7F-615B-4775-A945-3E241E8F769F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31082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C2639-566F-4C9A-84BC-84494B0142DA}" type="datetime8">
              <a:rPr lang="en-US">
                <a:solidFill>
                  <a:srgbClr val="335338"/>
                </a:solidFill>
              </a:rPr>
              <a:pPr>
                <a:defRPr/>
              </a:pPr>
              <a:t>8/21/2023 6:40 AM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48633-9284-4538-89FF-A7F22E802F7F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30037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3940-4D74-4FAD-AAC3-0533FE7B8D57}" type="datetime8">
              <a:rPr lang="en-US">
                <a:solidFill>
                  <a:srgbClr val="335338"/>
                </a:solidFill>
              </a:rPr>
              <a:pPr>
                <a:defRPr/>
              </a:pPr>
              <a:t>8/21/2023 6:40 AM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AED03-5230-4B66-99CD-93B8414EB324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5643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7651" y="209550"/>
            <a:ext cx="2698749" cy="6053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5051" y="209550"/>
            <a:ext cx="7899400" cy="6053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7C1FA-BF55-4710-9076-5347C747CAF4}" type="datetime8">
              <a:rPr lang="en-US">
                <a:solidFill>
                  <a:srgbClr val="335338"/>
                </a:solidFill>
              </a:rPr>
              <a:pPr>
                <a:defRPr/>
              </a:pPr>
              <a:t>8/21/2023 6:40 AM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582D3-F36E-4E30-BD59-EE78F75647D5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22680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9551"/>
            <a:ext cx="98552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1" y="1347788"/>
            <a:ext cx="5069416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07667" y="1347788"/>
            <a:ext cx="5071533" cy="2381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07667" y="3881438"/>
            <a:ext cx="5071533" cy="2381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DACD-ABD1-40E5-8612-519712AD29AA}" type="datetime8">
              <a:rPr lang="en-US">
                <a:solidFill>
                  <a:srgbClr val="335338"/>
                </a:solidFill>
              </a:rPr>
              <a:pPr>
                <a:defRPr/>
              </a:pPr>
              <a:t>8/21/2023 6:40 AM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61416-9FF4-4F85-A256-F9EE61E1DA8E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95580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10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35051" y="209550"/>
            <a:ext cx="10801349" cy="6053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1CD6-D437-4242-8E7E-533389B6F624}" type="datetime8">
              <a:rPr lang="en-US">
                <a:solidFill>
                  <a:srgbClr val="335338"/>
                </a:solidFill>
              </a:rPr>
              <a:pPr>
                <a:defRPr/>
              </a:pPr>
              <a:t>8/21/2023 6:40 AM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BA106-12C1-48E4-BC2D-C8F89F5709A5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53431"/>
      </p:ext>
    </p:extLst>
  </p:cSld>
  <p:clrMapOvr>
    <a:masterClrMapping/>
  </p:clrMapOvr>
  <p:transition spd="slow">
    <p:fade/>
    <p:sndAc>
      <p:stSnd>
        <p:snd r:embed="rId1" name="arrow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54BB40D-7163-4563-B39E-F2D7D7D7F679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007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53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12277-D083-40CD-83D8-BEB88CF9261E}" type="slidenum">
              <a:rPr lang="en-US" altLang="en-US">
                <a:solidFill>
                  <a:srgbClr val="335338"/>
                </a:solidFill>
              </a:rPr>
              <a:pPr/>
              <a:t>‹#›</a:t>
            </a:fld>
            <a:endParaRPr lang="en-US" altLang="en-US">
              <a:solidFill>
                <a:srgbClr val="335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693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;p2" descr="Death_to_stock_photography_Vibrant-(9-of-10)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-20638"/>
            <a:ext cx="1382184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1;p2" descr="Death_to_stock_communicate_hands_2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917" y="2655889"/>
            <a:ext cx="154728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12;p2" descr="Death_to_stock_photography_Vibrant-(10-of-10)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33" y="4108450"/>
            <a:ext cx="276013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3;p2" descr="Death_to_stock_communicate_hands_5.jpg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175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4;p2" descr="Death_to_stock_communicate_hands_9-.jpg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1355726"/>
            <a:ext cx="2760135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5;p2"/>
          <p:cNvSpPr>
            <a:spLocks noChangeArrowheads="1"/>
          </p:cNvSpPr>
          <p:nvPr/>
        </p:nvSpPr>
        <p:spPr bwMode="auto">
          <a:xfrm>
            <a:off x="-97366" y="2730500"/>
            <a:ext cx="1384300" cy="13843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16;p2"/>
          <p:cNvSpPr>
            <a:spLocks noChangeArrowheads="1"/>
          </p:cNvSpPr>
          <p:nvPr/>
        </p:nvSpPr>
        <p:spPr bwMode="auto">
          <a:xfrm>
            <a:off x="1286934" y="5486400"/>
            <a:ext cx="1384300" cy="1384300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10" name="Google Shape;17;p2" descr="DeathtoStock_Clementine10.jpg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85" y="5481638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18;p2" descr="Death_to_stock_communicate_hands_4.jpg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885" y="4113213"/>
            <a:ext cx="2762249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9;p2" descr="DeathtoStock_Simplify3.jpg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99" y="-23813"/>
            <a:ext cx="13843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oogle Shape;20;p2" descr="Death_to_stock_communicate_hands_1.jpg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1" y="-23813"/>
            <a:ext cx="13843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21;p2" descr="Death_to_stock_communicate_hands_3.jpg"/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5473700"/>
            <a:ext cx="1382184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22;p2"/>
          <p:cNvSpPr>
            <a:spLocks noChangeArrowheads="1"/>
          </p:cNvSpPr>
          <p:nvPr/>
        </p:nvSpPr>
        <p:spPr bwMode="auto">
          <a:xfrm flipH="1">
            <a:off x="1295400" y="-7938"/>
            <a:ext cx="1371600" cy="1371601"/>
          </a:xfrm>
          <a:prstGeom prst="rect">
            <a:avLst/>
          </a:prstGeom>
          <a:solidFill>
            <a:srgbClr val="B0D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6" name="Google Shape;23;p2"/>
          <p:cNvSpPr>
            <a:spLocks noChangeArrowheads="1"/>
          </p:cNvSpPr>
          <p:nvPr/>
        </p:nvSpPr>
        <p:spPr bwMode="auto">
          <a:xfrm flipH="1">
            <a:off x="2667000" y="5486400"/>
            <a:ext cx="1371600" cy="1371600"/>
          </a:xfrm>
          <a:prstGeom prst="rect">
            <a:avLst/>
          </a:prstGeom>
          <a:solidFill>
            <a:srgbClr val="EDC6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7" name="Google Shape;24;p2"/>
          <p:cNvSpPr>
            <a:spLocks noChangeArrowheads="1"/>
          </p:cNvSpPr>
          <p:nvPr/>
        </p:nvSpPr>
        <p:spPr bwMode="auto">
          <a:xfrm flipH="1">
            <a:off x="4038600" y="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8" name="Google Shape;25;p2"/>
          <p:cNvSpPr>
            <a:spLocks noChangeArrowheads="1"/>
          </p:cNvSpPr>
          <p:nvPr/>
        </p:nvSpPr>
        <p:spPr bwMode="auto">
          <a:xfrm flipH="1">
            <a:off x="6781800" y="5486400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Google Shape;26;p2"/>
          <p:cNvSpPr>
            <a:spLocks noChangeArrowheads="1"/>
          </p:cNvSpPr>
          <p:nvPr/>
        </p:nvSpPr>
        <p:spPr bwMode="auto">
          <a:xfrm flipH="1">
            <a:off x="8153400" y="5486400"/>
            <a:ext cx="1371600" cy="13716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0" name="Google Shape;27;p2"/>
          <p:cNvSpPr>
            <a:spLocks noChangeArrowheads="1"/>
          </p:cNvSpPr>
          <p:nvPr/>
        </p:nvSpPr>
        <p:spPr bwMode="auto">
          <a:xfrm flipH="1">
            <a:off x="8157633" y="-12700"/>
            <a:ext cx="1371600" cy="1371600"/>
          </a:xfrm>
          <a:prstGeom prst="rect">
            <a:avLst/>
          </a:prstGeom>
          <a:solidFill>
            <a:srgbClr val="37A9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1" name="Google Shape;28;p2"/>
          <p:cNvSpPr>
            <a:spLocks noChangeArrowheads="1"/>
          </p:cNvSpPr>
          <p:nvPr/>
        </p:nvSpPr>
        <p:spPr bwMode="auto">
          <a:xfrm flipH="1">
            <a:off x="5410200" y="0"/>
            <a:ext cx="1371600" cy="1371600"/>
          </a:xfrm>
          <a:prstGeom prst="rect">
            <a:avLst/>
          </a:prstGeom>
          <a:solidFill>
            <a:srgbClr val="FAA9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2" name="Google Shape;29;p2"/>
          <p:cNvSpPr>
            <a:spLocks noChangeArrowheads="1"/>
          </p:cNvSpPr>
          <p:nvPr/>
        </p:nvSpPr>
        <p:spPr bwMode="auto">
          <a:xfrm>
            <a:off x="2667000" y="1358900"/>
            <a:ext cx="6858000" cy="412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3" name="Google Shape;31;p2"/>
          <p:cNvSpPr>
            <a:spLocks noChangeArrowheads="1"/>
          </p:cNvSpPr>
          <p:nvPr/>
        </p:nvSpPr>
        <p:spPr bwMode="auto">
          <a:xfrm flipH="1">
            <a:off x="9527118" y="3417888"/>
            <a:ext cx="690033" cy="690562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4" name="Google Shape;32;p2"/>
          <p:cNvSpPr>
            <a:spLocks noChangeArrowheads="1"/>
          </p:cNvSpPr>
          <p:nvPr/>
        </p:nvSpPr>
        <p:spPr bwMode="auto">
          <a:xfrm flipH="1">
            <a:off x="3342217" y="666750"/>
            <a:ext cx="692149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5" name="Google Shape;33;p2"/>
          <p:cNvSpPr>
            <a:spLocks noChangeArrowheads="1"/>
          </p:cNvSpPr>
          <p:nvPr/>
        </p:nvSpPr>
        <p:spPr bwMode="auto">
          <a:xfrm flipH="1">
            <a:off x="10896600" y="0"/>
            <a:ext cx="1295400" cy="12954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6" name="Google Shape;34;p2"/>
          <p:cNvSpPr>
            <a:spLocks noChangeArrowheads="1"/>
          </p:cNvSpPr>
          <p:nvPr/>
        </p:nvSpPr>
        <p:spPr bwMode="auto">
          <a:xfrm>
            <a:off x="6087534" y="0"/>
            <a:ext cx="692151" cy="692150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Google Shape;35;p2"/>
          <p:cNvSpPr>
            <a:spLocks noChangeArrowheads="1"/>
          </p:cNvSpPr>
          <p:nvPr/>
        </p:nvSpPr>
        <p:spPr bwMode="auto">
          <a:xfrm flipH="1">
            <a:off x="603251" y="0"/>
            <a:ext cx="692149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8" name="Google Shape;36;p2"/>
          <p:cNvSpPr>
            <a:spLocks noChangeArrowheads="1"/>
          </p:cNvSpPr>
          <p:nvPr/>
        </p:nvSpPr>
        <p:spPr bwMode="auto">
          <a:xfrm>
            <a:off x="9518651" y="4113213"/>
            <a:ext cx="1382183" cy="13843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9" name="Google Shape;37;p2"/>
          <p:cNvSpPr>
            <a:spLocks noChangeArrowheads="1"/>
          </p:cNvSpPr>
          <p:nvPr/>
        </p:nvSpPr>
        <p:spPr bwMode="auto">
          <a:xfrm flipH="1">
            <a:off x="9525001" y="2743200"/>
            <a:ext cx="1384300" cy="13843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3948733" y="2655767"/>
            <a:ext cx="4294400" cy="154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34929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9;p3" descr="Death_to_stock_photography_Vibrant-(9-of-10)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-20638"/>
            <a:ext cx="1382184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40;p3" descr="Death_to_stock_communicate_hands_2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917" y="2655889"/>
            <a:ext cx="154728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41;p3" descr="Death_to_stock_photography_Vibrant-(10-of-10)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33" y="4108450"/>
            <a:ext cx="276013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42;p3" descr="Death_to_stock_communicate_hands_5.jpg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175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43;p3" descr="Death_to_stock_communicate_hands_9-.jpg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1355726"/>
            <a:ext cx="2760135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44;p3"/>
          <p:cNvSpPr>
            <a:spLocks noChangeArrowheads="1"/>
          </p:cNvSpPr>
          <p:nvPr/>
        </p:nvSpPr>
        <p:spPr bwMode="auto">
          <a:xfrm>
            <a:off x="-97366" y="2730500"/>
            <a:ext cx="1384300" cy="13843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10" name="Google Shape;45;p3" descr="DeathtoStock_Clementine10.jpg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85" y="5481638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46;p3" descr="Death_to_stock_communicate_hands_4.jpg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885" y="4113213"/>
            <a:ext cx="2762249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47;p3" descr="DeathtoStock_Simplify3.jpg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99" y="-23813"/>
            <a:ext cx="13843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oogle Shape;48;p3" descr="Death_to_stock_communicate_hands_1.jpg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1" y="-23813"/>
            <a:ext cx="13843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49;p3" descr="Death_to_stock_communicate_hands_3.jpg"/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5473700"/>
            <a:ext cx="1382184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50;p3"/>
          <p:cNvSpPr>
            <a:spLocks noChangeArrowheads="1"/>
          </p:cNvSpPr>
          <p:nvPr/>
        </p:nvSpPr>
        <p:spPr bwMode="auto">
          <a:xfrm flipH="1">
            <a:off x="1295400" y="-7938"/>
            <a:ext cx="1371600" cy="1371601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6" name="Google Shape;51;p3"/>
          <p:cNvSpPr>
            <a:spLocks noChangeArrowheads="1"/>
          </p:cNvSpPr>
          <p:nvPr/>
        </p:nvSpPr>
        <p:spPr bwMode="auto">
          <a:xfrm flipH="1">
            <a:off x="2667000" y="548640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7" name="Google Shape;52;p3"/>
          <p:cNvSpPr>
            <a:spLocks noChangeArrowheads="1"/>
          </p:cNvSpPr>
          <p:nvPr/>
        </p:nvSpPr>
        <p:spPr bwMode="auto">
          <a:xfrm flipH="1">
            <a:off x="4038600" y="0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8" name="Google Shape;53;p3"/>
          <p:cNvSpPr>
            <a:spLocks noChangeArrowheads="1"/>
          </p:cNvSpPr>
          <p:nvPr/>
        </p:nvSpPr>
        <p:spPr bwMode="auto">
          <a:xfrm flipH="1">
            <a:off x="6781800" y="5486400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Google Shape;54;p3"/>
          <p:cNvSpPr>
            <a:spLocks noChangeArrowheads="1"/>
          </p:cNvSpPr>
          <p:nvPr/>
        </p:nvSpPr>
        <p:spPr bwMode="auto">
          <a:xfrm flipH="1">
            <a:off x="8153400" y="5486400"/>
            <a:ext cx="1371600" cy="13716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0" name="Google Shape;55;p3"/>
          <p:cNvSpPr>
            <a:spLocks noChangeArrowheads="1"/>
          </p:cNvSpPr>
          <p:nvPr/>
        </p:nvSpPr>
        <p:spPr bwMode="auto">
          <a:xfrm flipH="1">
            <a:off x="8157633" y="-1270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1" name="Google Shape;56;p3"/>
          <p:cNvSpPr>
            <a:spLocks noChangeArrowheads="1"/>
          </p:cNvSpPr>
          <p:nvPr/>
        </p:nvSpPr>
        <p:spPr bwMode="auto">
          <a:xfrm flipH="1">
            <a:off x="5410200" y="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2" name="Google Shape;57;p3"/>
          <p:cNvSpPr>
            <a:spLocks noChangeArrowheads="1"/>
          </p:cNvSpPr>
          <p:nvPr/>
        </p:nvSpPr>
        <p:spPr bwMode="auto">
          <a:xfrm flipH="1">
            <a:off x="3342217" y="666750"/>
            <a:ext cx="692149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3" name="Google Shape;58;p3"/>
          <p:cNvSpPr>
            <a:spLocks noChangeArrowheads="1"/>
          </p:cNvSpPr>
          <p:nvPr/>
        </p:nvSpPr>
        <p:spPr bwMode="auto">
          <a:xfrm>
            <a:off x="6087534" y="0"/>
            <a:ext cx="692151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4" name="Google Shape;59;p3"/>
          <p:cNvSpPr>
            <a:spLocks noChangeArrowheads="1"/>
          </p:cNvSpPr>
          <p:nvPr/>
        </p:nvSpPr>
        <p:spPr bwMode="auto">
          <a:xfrm flipH="1">
            <a:off x="603251" y="0"/>
            <a:ext cx="692149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5" name="Google Shape;60;p3"/>
          <p:cNvSpPr>
            <a:spLocks noChangeArrowheads="1"/>
          </p:cNvSpPr>
          <p:nvPr/>
        </p:nvSpPr>
        <p:spPr bwMode="auto">
          <a:xfrm>
            <a:off x="1286933" y="1358900"/>
            <a:ext cx="9609667" cy="412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6" name="Google Shape;63;p3"/>
          <p:cNvSpPr>
            <a:spLocks noChangeArrowheads="1"/>
          </p:cNvSpPr>
          <p:nvPr/>
        </p:nvSpPr>
        <p:spPr bwMode="auto">
          <a:xfrm>
            <a:off x="6762751" y="6153150"/>
            <a:ext cx="692149" cy="692150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2686100" y="2111133"/>
            <a:ext cx="6819600" cy="15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686100" y="3481939"/>
            <a:ext cx="6819600" cy="10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2471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5;p4" descr="Death_to_stock_communicate_hands_10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1327151"/>
            <a:ext cx="1382184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66;p4" descr="DeathtoStock_Simplify2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4087814"/>
            <a:ext cx="2770717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67;p4"/>
          <p:cNvSpPr>
            <a:spLocks noChangeArrowheads="1"/>
          </p:cNvSpPr>
          <p:nvPr/>
        </p:nvSpPr>
        <p:spPr bwMode="auto">
          <a:xfrm>
            <a:off x="10809818" y="4146550"/>
            <a:ext cx="1384300" cy="138430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6" name="Google Shape;68;p4" descr="DeathtoStock_Wired3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633" y="1384301"/>
            <a:ext cx="2779184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70;p4"/>
          <p:cNvSpPr>
            <a:spLocks noChangeArrowheads="1"/>
          </p:cNvSpPr>
          <p:nvPr/>
        </p:nvSpPr>
        <p:spPr bwMode="auto">
          <a:xfrm>
            <a:off x="9427633" y="1384301"/>
            <a:ext cx="1382184" cy="1382713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Google Shape;71;p4"/>
          <p:cNvSpPr>
            <a:spLocks noChangeArrowheads="1"/>
          </p:cNvSpPr>
          <p:nvPr/>
        </p:nvSpPr>
        <p:spPr bwMode="auto">
          <a:xfrm>
            <a:off x="9427633" y="0"/>
            <a:ext cx="1382184" cy="13843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72;p4"/>
          <p:cNvSpPr>
            <a:spLocks noChangeArrowheads="1"/>
          </p:cNvSpPr>
          <p:nvPr/>
        </p:nvSpPr>
        <p:spPr bwMode="auto">
          <a:xfrm>
            <a:off x="8735484" y="0"/>
            <a:ext cx="692149" cy="69215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73;p4"/>
          <p:cNvSpPr>
            <a:spLocks noChangeArrowheads="1"/>
          </p:cNvSpPr>
          <p:nvPr/>
        </p:nvSpPr>
        <p:spPr bwMode="auto">
          <a:xfrm>
            <a:off x="10809818" y="4162425"/>
            <a:ext cx="692149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74;p4"/>
          <p:cNvSpPr>
            <a:spLocks noChangeArrowheads="1"/>
          </p:cNvSpPr>
          <p:nvPr/>
        </p:nvSpPr>
        <p:spPr bwMode="auto">
          <a:xfrm flipH="1">
            <a:off x="1377951" y="1327151"/>
            <a:ext cx="1382183" cy="1382713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2" name="Google Shape;75;p4"/>
          <p:cNvSpPr>
            <a:spLocks noChangeArrowheads="1"/>
          </p:cNvSpPr>
          <p:nvPr/>
        </p:nvSpPr>
        <p:spPr bwMode="auto">
          <a:xfrm flipH="1">
            <a:off x="-4233" y="2709863"/>
            <a:ext cx="1382184" cy="138430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3" name="Google Shape;76;p4"/>
          <p:cNvSpPr>
            <a:spLocks noChangeArrowheads="1"/>
          </p:cNvSpPr>
          <p:nvPr/>
        </p:nvSpPr>
        <p:spPr bwMode="auto">
          <a:xfrm flipH="1">
            <a:off x="1377951" y="4087813"/>
            <a:ext cx="1382183" cy="1382712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4" name="Google Shape;77;p4"/>
          <p:cNvSpPr>
            <a:spLocks noChangeArrowheads="1"/>
          </p:cNvSpPr>
          <p:nvPr/>
        </p:nvSpPr>
        <p:spPr bwMode="auto">
          <a:xfrm flipH="1">
            <a:off x="2760134" y="6165850"/>
            <a:ext cx="692151" cy="69215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Google Shape;78;p4"/>
          <p:cNvSpPr>
            <a:spLocks noChangeArrowheads="1"/>
          </p:cNvSpPr>
          <p:nvPr/>
        </p:nvSpPr>
        <p:spPr bwMode="auto">
          <a:xfrm flipH="1">
            <a:off x="2067984" y="2019301"/>
            <a:ext cx="692149" cy="690563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16" name="Google Shape;79;p4" descr="Death_to_stock_communicate_hands_2.jpg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818" y="0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oogle Shape;80;p4"/>
          <p:cNvGrpSpPr>
            <a:grpSpLocks/>
          </p:cNvGrpSpPr>
          <p:nvPr/>
        </p:nvGrpSpPr>
        <p:grpSpPr bwMode="auto">
          <a:xfrm>
            <a:off x="1746251" y="4441825"/>
            <a:ext cx="643467" cy="674688"/>
            <a:chOff x="5961125" y="1623900"/>
            <a:chExt cx="427450" cy="448175"/>
          </a:xfrm>
        </p:grpSpPr>
        <p:sp>
          <p:nvSpPr>
            <p:cNvPr id="18" name="Google Shape;81;p4"/>
            <p:cNvSpPr>
              <a:spLocks/>
            </p:cNvSpPr>
            <p:nvPr/>
          </p:nvSpPr>
          <p:spPr bwMode="auto">
            <a:xfrm>
              <a:off x="5961125" y="1678700"/>
              <a:ext cx="376925" cy="376925"/>
            </a:xfrm>
            <a:custGeom>
              <a:avLst/>
              <a:gdLst>
                <a:gd name="T0" fmla="*/ 2147483646 w 15077"/>
                <a:gd name="T1" fmla="*/ 2147483646 h 15077"/>
                <a:gd name="T2" fmla="*/ 2147483646 w 15077"/>
                <a:gd name="T3" fmla="*/ 2147483646 h 15077"/>
                <a:gd name="T4" fmla="*/ 2147483646 w 15077"/>
                <a:gd name="T5" fmla="*/ 2147483646 h 15077"/>
                <a:gd name="T6" fmla="*/ 2147483646 w 15077"/>
                <a:gd name="T7" fmla="*/ 2147483646 h 15077"/>
                <a:gd name="T8" fmla="*/ 2147483646 w 15077"/>
                <a:gd name="T9" fmla="*/ 2147483646 h 15077"/>
                <a:gd name="T10" fmla="*/ 2147483646 w 15077"/>
                <a:gd name="T11" fmla="*/ 2147483646 h 15077"/>
                <a:gd name="T12" fmla="*/ 2147483646 w 15077"/>
                <a:gd name="T13" fmla="*/ 2147483646 h 15077"/>
                <a:gd name="T14" fmla="*/ 2147483646 w 15077"/>
                <a:gd name="T15" fmla="*/ 2147483646 h 15077"/>
                <a:gd name="T16" fmla="*/ 2147483646 w 15077"/>
                <a:gd name="T17" fmla="*/ 2147483646 h 15077"/>
                <a:gd name="T18" fmla="*/ 2147483646 w 15077"/>
                <a:gd name="T19" fmla="*/ 2147483646 h 15077"/>
                <a:gd name="T20" fmla="*/ 2147483646 w 15077"/>
                <a:gd name="T21" fmla="*/ 2147483646 h 15077"/>
                <a:gd name="T22" fmla="*/ 2147483646 w 15077"/>
                <a:gd name="T23" fmla="*/ 2147483646 h 15077"/>
                <a:gd name="T24" fmla="*/ 2147483646 w 15077"/>
                <a:gd name="T25" fmla="*/ 2147483646 h 15077"/>
                <a:gd name="T26" fmla="*/ 2147483646 w 15077"/>
                <a:gd name="T27" fmla="*/ 2147483646 h 15077"/>
                <a:gd name="T28" fmla="*/ 2147483646 w 15077"/>
                <a:gd name="T29" fmla="*/ 2147483646 h 15077"/>
                <a:gd name="T30" fmla="*/ 2147483646 w 15077"/>
                <a:gd name="T31" fmla="*/ 2147483646 h 15077"/>
                <a:gd name="T32" fmla="*/ 2147483646 w 15077"/>
                <a:gd name="T33" fmla="*/ 2147483646 h 15077"/>
                <a:gd name="T34" fmla="*/ 2147483646 w 15077"/>
                <a:gd name="T35" fmla="*/ 2147483646 h 15077"/>
                <a:gd name="T36" fmla="*/ 2147483646 w 15077"/>
                <a:gd name="T37" fmla="*/ 2147483646 h 15077"/>
                <a:gd name="T38" fmla="*/ 2147483646 w 15077"/>
                <a:gd name="T39" fmla="*/ 2147483646 h 15077"/>
                <a:gd name="T40" fmla="*/ 2147483646 w 15077"/>
                <a:gd name="T41" fmla="*/ 2147483646 h 15077"/>
                <a:gd name="T42" fmla="*/ 0 w 15077"/>
                <a:gd name="T43" fmla="*/ 2147483646 h 15077"/>
                <a:gd name="T44" fmla="*/ 2147483646 w 15077"/>
                <a:gd name="T45" fmla="*/ 2147483646 h 15077"/>
                <a:gd name="T46" fmla="*/ 2147483646 w 15077"/>
                <a:gd name="T47" fmla="*/ 2147483646 h 15077"/>
                <a:gd name="T48" fmla="*/ 2147483646 w 15077"/>
                <a:gd name="T49" fmla="*/ 2147483646 h 15077"/>
                <a:gd name="T50" fmla="*/ 2147483646 w 15077"/>
                <a:gd name="T51" fmla="*/ 2147483646 h 15077"/>
                <a:gd name="T52" fmla="*/ 2147483646 w 15077"/>
                <a:gd name="T53" fmla="*/ 2147483646 h 15077"/>
                <a:gd name="T54" fmla="*/ 2147483646 w 15077"/>
                <a:gd name="T55" fmla="*/ 2147483646 h 15077"/>
                <a:gd name="T56" fmla="*/ 2147483646 w 15077"/>
                <a:gd name="T57" fmla="*/ 2147483646 h 15077"/>
                <a:gd name="T58" fmla="*/ 2147483646 w 15077"/>
                <a:gd name="T59" fmla="*/ 2147483646 h 15077"/>
                <a:gd name="T60" fmla="*/ 2147483646 w 15077"/>
                <a:gd name="T61" fmla="*/ 2147483646 h 15077"/>
                <a:gd name="T62" fmla="*/ 2147483646 w 15077"/>
                <a:gd name="T63" fmla="*/ 2147483646 h 15077"/>
                <a:gd name="T64" fmla="*/ 2147483646 w 15077"/>
                <a:gd name="T65" fmla="*/ 2147483646 h 15077"/>
                <a:gd name="T66" fmla="*/ 2147483646 w 15077"/>
                <a:gd name="T67" fmla="*/ 2147483646 h 15077"/>
                <a:gd name="T68" fmla="*/ 2147483646 w 15077"/>
                <a:gd name="T69" fmla="*/ 2147483646 h 15077"/>
                <a:gd name="T70" fmla="*/ 2147483646 w 15077"/>
                <a:gd name="T71" fmla="*/ 2147483646 h 15077"/>
                <a:gd name="T72" fmla="*/ 2147483646 w 15077"/>
                <a:gd name="T73" fmla="*/ 2147483646 h 15077"/>
                <a:gd name="T74" fmla="*/ 2147483646 w 15077"/>
                <a:gd name="T75" fmla="*/ 2147483646 h 15077"/>
                <a:gd name="T76" fmla="*/ 2147483646 w 15077"/>
                <a:gd name="T77" fmla="*/ 2147483646 h 15077"/>
                <a:gd name="T78" fmla="*/ 2147483646 w 15077"/>
                <a:gd name="T79" fmla="*/ 2147483646 h 15077"/>
                <a:gd name="T80" fmla="*/ 2147483646 w 15077"/>
                <a:gd name="T81" fmla="*/ 2147483646 h 15077"/>
                <a:gd name="T82" fmla="*/ 2147483646 w 15077"/>
                <a:gd name="T83" fmla="*/ 2147483646 h 15077"/>
                <a:gd name="T84" fmla="*/ 2147483646 w 15077"/>
                <a:gd name="T85" fmla="*/ 2147483646 h 15077"/>
                <a:gd name="T86" fmla="*/ 2147483646 w 15077"/>
                <a:gd name="T87" fmla="*/ 2147483646 h 15077"/>
                <a:gd name="T88" fmla="*/ 2147483646 w 15077"/>
                <a:gd name="T89" fmla="*/ 2147483646 h 15077"/>
                <a:gd name="T90" fmla="*/ 2147483646 w 15077"/>
                <a:gd name="T91" fmla="*/ 2147483646 h 15077"/>
                <a:gd name="T92" fmla="*/ 2147483646 w 15077"/>
                <a:gd name="T93" fmla="*/ 2147483646 h 15077"/>
                <a:gd name="T94" fmla="*/ 2147483646 w 15077"/>
                <a:gd name="T95" fmla="*/ 2147483646 h 15077"/>
                <a:gd name="T96" fmla="*/ 2147483646 w 15077"/>
                <a:gd name="T97" fmla="*/ 2147483646 h 15077"/>
                <a:gd name="T98" fmla="*/ 2147483646 w 15077"/>
                <a:gd name="T99" fmla="*/ 2147483646 h 15077"/>
                <a:gd name="T100" fmla="*/ 2147483646 w 15077"/>
                <a:gd name="T101" fmla="*/ 2147483646 h 15077"/>
                <a:gd name="T102" fmla="*/ 2147483646 w 15077"/>
                <a:gd name="T103" fmla="*/ 2147483646 h 15077"/>
                <a:gd name="T104" fmla="*/ 2147483646 w 15077"/>
                <a:gd name="T105" fmla="*/ 2147483646 h 15077"/>
                <a:gd name="T106" fmla="*/ 2147483646 w 15077"/>
                <a:gd name="T107" fmla="*/ 2147483646 h 15077"/>
                <a:gd name="T108" fmla="*/ 2147483646 w 15077"/>
                <a:gd name="T109" fmla="*/ 2147483646 h 15077"/>
                <a:gd name="T110" fmla="*/ 2147483646 w 15077"/>
                <a:gd name="T111" fmla="*/ 2147483646 h 15077"/>
                <a:gd name="T112" fmla="*/ 2147483646 w 15077"/>
                <a:gd name="T113" fmla="*/ 2147483646 h 15077"/>
                <a:gd name="T114" fmla="*/ 2147483646 w 15077"/>
                <a:gd name="T115" fmla="*/ 2147483646 h 15077"/>
                <a:gd name="T116" fmla="*/ 2147483646 w 15077"/>
                <a:gd name="T117" fmla="*/ 2147483646 h 150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oogle Shape;82;p4"/>
            <p:cNvSpPr>
              <a:spLocks/>
            </p:cNvSpPr>
            <p:nvPr/>
          </p:nvSpPr>
          <p:spPr bwMode="auto">
            <a:xfrm>
              <a:off x="6009825" y="1727425"/>
              <a:ext cx="279500" cy="279500"/>
            </a:xfrm>
            <a:custGeom>
              <a:avLst/>
              <a:gdLst>
                <a:gd name="T0" fmla="*/ 2147483646 w 11180"/>
                <a:gd name="T1" fmla="*/ 2147483646 h 11180"/>
                <a:gd name="T2" fmla="*/ 2147483646 w 11180"/>
                <a:gd name="T3" fmla="*/ 2147483646 h 11180"/>
                <a:gd name="T4" fmla="*/ 2147483646 w 11180"/>
                <a:gd name="T5" fmla="*/ 2147483646 h 11180"/>
                <a:gd name="T6" fmla="*/ 2147483646 w 11180"/>
                <a:gd name="T7" fmla="*/ 2147483646 h 11180"/>
                <a:gd name="T8" fmla="*/ 2147483646 w 11180"/>
                <a:gd name="T9" fmla="*/ 2147483646 h 11180"/>
                <a:gd name="T10" fmla="*/ 2147483646 w 11180"/>
                <a:gd name="T11" fmla="*/ 2147483646 h 11180"/>
                <a:gd name="T12" fmla="*/ 2147483646 w 11180"/>
                <a:gd name="T13" fmla="*/ 2147483646 h 11180"/>
                <a:gd name="T14" fmla="*/ 2147483646 w 11180"/>
                <a:gd name="T15" fmla="*/ 2147483646 h 11180"/>
                <a:gd name="T16" fmla="*/ 2147483646 w 11180"/>
                <a:gd name="T17" fmla="*/ 2147483646 h 11180"/>
                <a:gd name="T18" fmla="*/ 2147483646 w 11180"/>
                <a:gd name="T19" fmla="*/ 2147483646 h 11180"/>
                <a:gd name="T20" fmla="*/ 2147483646 w 11180"/>
                <a:gd name="T21" fmla="*/ 2147483646 h 11180"/>
                <a:gd name="T22" fmla="*/ 2147483646 w 11180"/>
                <a:gd name="T23" fmla="*/ 2147483646 h 11180"/>
                <a:gd name="T24" fmla="*/ 2147483646 w 11180"/>
                <a:gd name="T25" fmla="*/ 2147483646 h 11180"/>
                <a:gd name="T26" fmla="*/ 2147483646 w 11180"/>
                <a:gd name="T27" fmla="*/ 2147483646 h 11180"/>
                <a:gd name="T28" fmla="*/ 2147483646 w 11180"/>
                <a:gd name="T29" fmla="*/ 2147483646 h 11180"/>
                <a:gd name="T30" fmla="*/ 2147483646 w 11180"/>
                <a:gd name="T31" fmla="*/ 2147483646 h 11180"/>
                <a:gd name="T32" fmla="*/ 2147483646 w 11180"/>
                <a:gd name="T33" fmla="*/ 2147483646 h 11180"/>
                <a:gd name="T34" fmla="*/ 2147483646 w 11180"/>
                <a:gd name="T35" fmla="*/ 2147483646 h 11180"/>
                <a:gd name="T36" fmla="*/ 2147483646 w 11180"/>
                <a:gd name="T37" fmla="*/ 2147483646 h 11180"/>
                <a:gd name="T38" fmla="*/ 2147483646 w 11180"/>
                <a:gd name="T39" fmla="*/ 2147483646 h 11180"/>
                <a:gd name="T40" fmla="*/ 2147483646 w 11180"/>
                <a:gd name="T41" fmla="*/ 2147483646 h 11180"/>
                <a:gd name="T42" fmla="*/ 2147483646 w 11180"/>
                <a:gd name="T43" fmla="*/ 2147483646 h 11180"/>
                <a:gd name="T44" fmla="*/ 2147483646 w 11180"/>
                <a:gd name="T45" fmla="*/ 2147483646 h 11180"/>
                <a:gd name="T46" fmla="*/ 2147483646 w 11180"/>
                <a:gd name="T47" fmla="*/ 2147483646 h 11180"/>
                <a:gd name="T48" fmla="*/ 2147483646 w 11180"/>
                <a:gd name="T49" fmla="*/ 2147483646 h 11180"/>
                <a:gd name="T50" fmla="*/ 2147483646 w 11180"/>
                <a:gd name="T51" fmla="*/ 2147483646 h 11180"/>
                <a:gd name="T52" fmla="*/ 2147483646 w 11180"/>
                <a:gd name="T53" fmla="*/ 2147483646 h 11180"/>
                <a:gd name="T54" fmla="*/ 2147483646 w 11180"/>
                <a:gd name="T55" fmla="*/ 2147483646 h 11180"/>
                <a:gd name="T56" fmla="*/ 2147483646 w 11180"/>
                <a:gd name="T57" fmla="*/ 2147483646 h 11180"/>
                <a:gd name="T58" fmla="*/ 2147483646 w 11180"/>
                <a:gd name="T59" fmla="*/ 2147483646 h 11180"/>
                <a:gd name="T60" fmla="*/ 2147483646 w 11180"/>
                <a:gd name="T61" fmla="*/ 0 h 11180"/>
                <a:gd name="T62" fmla="*/ 2147483646 w 11180"/>
                <a:gd name="T63" fmla="*/ 2147483646 h 11180"/>
                <a:gd name="T64" fmla="*/ 2147483646 w 11180"/>
                <a:gd name="T65" fmla="*/ 2147483646 h 11180"/>
                <a:gd name="T66" fmla="*/ 2147483646 w 11180"/>
                <a:gd name="T67" fmla="*/ 2147483646 h 11180"/>
                <a:gd name="T68" fmla="*/ 2147483646 w 11180"/>
                <a:gd name="T69" fmla="*/ 2147483646 h 111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oogle Shape;83;p4"/>
            <p:cNvSpPr>
              <a:spLocks/>
            </p:cNvSpPr>
            <p:nvPr/>
          </p:nvSpPr>
          <p:spPr bwMode="auto">
            <a:xfrm>
              <a:off x="6107250" y="1824850"/>
              <a:ext cx="84650" cy="84650"/>
            </a:xfrm>
            <a:custGeom>
              <a:avLst/>
              <a:gdLst>
                <a:gd name="T0" fmla="*/ 2147483646 w 3386"/>
                <a:gd name="T1" fmla="*/ 2147483646 h 3386"/>
                <a:gd name="T2" fmla="*/ 2147483646 w 3386"/>
                <a:gd name="T3" fmla="*/ 2147483646 h 3386"/>
                <a:gd name="T4" fmla="*/ 2147483646 w 3386"/>
                <a:gd name="T5" fmla="*/ 2147483646 h 3386"/>
                <a:gd name="T6" fmla="*/ 2147483646 w 3386"/>
                <a:gd name="T7" fmla="*/ 2147483646 h 3386"/>
                <a:gd name="T8" fmla="*/ 2147483646 w 3386"/>
                <a:gd name="T9" fmla="*/ 2147483646 h 3386"/>
                <a:gd name="T10" fmla="*/ 2147483646 w 3386"/>
                <a:gd name="T11" fmla="*/ 2147483646 h 3386"/>
                <a:gd name="T12" fmla="*/ 2147483646 w 3386"/>
                <a:gd name="T13" fmla="*/ 2147483646 h 3386"/>
                <a:gd name="T14" fmla="*/ 2147483646 w 3386"/>
                <a:gd name="T15" fmla="*/ 2147483646 h 3386"/>
                <a:gd name="T16" fmla="*/ 2147483646 w 3386"/>
                <a:gd name="T17" fmla="*/ 2147483646 h 3386"/>
                <a:gd name="T18" fmla="*/ 2147483646 w 3386"/>
                <a:gd name="T19" fmla="*/ 2147483646 h 3386"/>
                <a:gd name="T20" fmla="*/ 2147483646 w 3386"/>
                <a:gd name="T21" fmla="*/ 2147483646 h 3386"/>
                <a:gd name="T22" fmla="*/ 2147483646 w 3386"/>
                <a:gd name="T23" fmla="*/ 2147483646 h 3386"/>
                <a:gd name="T24" fmla="*/ 2147483646 w 3386"/>
                <a:gd name="T25" fmla="*/ 2147483646 h 3386"/>
                <a:gd name="T26" fmla="*/ 2147483646 w 3386"/>
                <a:gd name="T27" fmla="*/ 2147483646 h 3386"/>
                <a:gd name="T28" fmla="*/ 2147483646 w 3386"/>
                <a:gd name="T29" fmla="*/ 2147483646 h 3386"/>
                <a:gd name="T30" fmla="*/ 2147483646 w 3386"/>
                <a:gd name="T31" fmla="*/ 2147483646 h 3386"/>
                <a:gd name="T32" fmla="*/ 2147483646 w 3386"/>
                <a:gd name="T33" fmla="*/ 2147483646 h 3386"/>
                <a:gd name="T34" fmla="*/ 2147483646 w 3386"/>
                <a:gd name="T35" fmla="*/ 2147483646 h 3386"/>
                <a:gd name="T36" fmla="*/ 2147483646 w 3386"/>
                <a:gd name="T37" fmla="*/ 2147483646 h 3386"/>
                <a:gd name="T38" fmla="*/ 2147483646 w 3386"/>
                <a:gd name="T39" fmla="*/ 2147483646 h 3386"/>
                <a:gd name="T40" fmla="*/ 2147483646 w 3386"/>
                <a:gd name="T41" fmla="*/ 2147483646 h 3386"/>
                <a:gd name="T42" fmla="*/ 2147483646 w 3386"/>
                <a:gd name="T43" fmla="*/ 2147483646 h 3386"/>
                <a:gd name="T44" fmla="*/ 2147483646 w 3386"/>
                <a:gd name="T45" fmla="*/ 2147483646 h 3386"/>
                <a:gd name="T46" fmla="*/ 2147483646 w 3386"/>
                <a:gd name="T47" fmla="*/ 2147483646 h 3386"/>
                <a:gd name="T48" fmla="*/ 2147483646 w 3386"/>
                <a:gd name="T49" fmla="*/ 2147483646 h 3386"/>
                <a:gd name="T50" fmla="*/ 2147483646 w 3386"/>
                <a:gd name="T51" fmla="*/ 2147483646 h 3386"/>
                <a:gd name="T52" fmla="*/ 2147483646 w 3386"/>
                <a:gd name="T53" fmla="*/ 2147483646 h 3386"/>
                <a:gd name="T54" fmla="*/ 2147483646 w 3386"/>
                <a:gd name="T55" fmla="*/ 2147483646 h 3386"/>
                <a:gd name="T56" fmla="*/ 2147483646 w 3386"/>
                <a:gd name="T57" fmla="*/ 2147483646 h 3386"/>
                <a:gd name="T58" fmla="*/ 2147483646 w 3386"/>
                <a:gd name="T59" fmla="*/ 2147483646 h 3386"/>
                <a:gd name="T60" fmla="*/ 2147483646 w 3386"/>
                <a:gd name="T61" fmla="*/ 2147483646 h 3386"/>
                <a:gd name="T62" fmla="*/ 2147483646 w 3386"/>
                <a:gd name="T63" fmla="*/ 2147483646 h 3386"/>
                <a:gd name="T64" fmla="*/ 2147483646 w 3386"/>
                <a:gd name="T65" fmla="*/ 2147483646 h 3386"/>
                <a:gd name="T66" fmla="*/ 2147483646 w 3386"/>
                <a:gd name="T67" fmla="*/ 2147483646 h 3386"/>
                <a:gd name="T68" fmla="*/ 2147483646 w 3386"/>
                <a:gd name="T69" fmla="*/ 2147483646 h 3386"/>
                <a:gd name="T70" fmla="*/ 2147483646 w 3386"/>
                <a:gd name="T71" fmla="*/ 2147483646 h 3386"/>
                <a:gd name="T72" fmla="*/ 2147483646 w 3386"/>
                <a:gd name="T73" fmla="*/ 2147483646 h 3386"/>
                <a:gd name="T74" fmla="*/ 2147483646 w 3386"/>
                <a:gd name="T75" fmla="*/ 2147483646 h 3386"/>
                <a:gd name="T76" fmla="*/ 2147483646 w 3386"/>
                <a:gd name="T77" fmla="*/ 2147483646 h 3386"/>
                <a:gd name="T78" fmla="*/ 2147483646 w 3386"/>
                <a:gd name="T79" fmla="*/ 2147483646 h 3386"/>
                <a:gd name="T80" fmla="*/ 2147483646 w 3386"/>
                <a:gd name="T81" fmla="*/ 2147483646 h 3386"/>
                <a:gd name="T82" fmla="*/ 2147483646 w 3386"/>
                <a:gd name="T83" fmla="*/ 2147483646 h 3386"/>
                <a:gd name="T84" fmla="*/ 2147483646 w 3386"/>
                <a:gd name="T85" fmla="*/ 2147483646 h 3386"/>
                <a:gd name="T86" fmla="*/ 2147483646 w 3386"/>
                <a:gd name="T87" fmla="*/ 2147483646 h 3386"/>
                <a:gd name="T88" fmla="*/ 2147483646 w 3386"/>
                <a:gd name="T89" fmla="*/ 2147483646 h 3386"/>
                <a:gd name="T90" fmla="*/ 2147483646 w 3386"/>
                <a:gd name="T91" fmla="*/ 2147483646 h 3386"/>
                <a:gd name="T92" fmla="*/ 2147483646 w 3386"/>
                <a:gd name="T93" fmla="*/ 2147483646 h 3386"/>
                <a:gd name="T94" fmla="*/ 2147483646 w 3386"/>
                <a:gd name="T95" fmla="*/ 2147483646 h 3386"/>
                <a:gd name="T96" fmla="*/ 2147483646 w 3386"/>
                <a:gd name="T97" fmla="*/ 2147483646 h 3386"/>
                <a:gd name="T98" fmla="*/ 2147483646 w 3386"/>
                <a:gd name="T99" fmla="*/ 2147483646 h 3386"/>
                <a:gd name="T100" fmla="*/ 2147483646 w 3386"/>
                <a:gd name="T101" fmla="*/ 2147483646 h 3386"/>
                <a:gd name="T102" fmla="*/ 2147483646 w 3386"/>
                <a:gd name="T103" fmla="*/ 2147483646 h 3386"/>
                <a:gd name="T104" fmla="*/ 2147483646 w 3386"/>
                <a:gd name="T105" fmla="*/ 0 h 3386"/>
                <a:gd name="T106" fmla="*/ 2147483646 w 3386"/>
                <a:gd name="T107" fmla="*/ 0 h 3386"/>
                <a:gd name="T108" fmla="*/ 2147483646 w 3386"/>
                <a:gd name="T109" fmla="*/ 0 h 3386"/>
                <a:gd name="T110" fmla="*/ 2147483646 w 3386"/>
                <a:gd name="T111" fmla="*/ 2147483646 h 33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oogle Shape;84;p4"/>
            <p:cNvSpPr>
              <a:spLocks/>
            </p:cNvSpPr>
            <p:nvPr/>
          </p:nvSpPr>
          <p:spPr bwMode="auto">
            <a:xfrm>
              <a:off x="6058550" y="1776125"/>
              <a:ext cx="182075" cy="182075"/>
            </a:xfrm>
            <a:custGeom>
              <a:avLst/>
              <a:gdLst>
                <a:gd name="T0" fmla="*/ 2147483646 w 7283"/>
                <a:gd name="T1" fmla="*/ 2147483646 h 7283"/>
                <a:gd name="T2" fmla="*/ 2147483646 w 7283"/>
                <a:gd name="T3" fmla="*/ 2147483646 h 7283"/>
                <a:gd name="T4" fmla="*/ 2147483646 w 7283"/>
                <a:gd name="T5" fmla="*/ 2147483646 h 7283"/>
                <a:gd name="T6" fmla="*/ 2147483646 w 7283"/>
                <a:gd name="T7" fmla="*/ 2147483646 h 7283"/>
                <a:gd name="T8" fmla="*/ 2147483646 w 7283"/>
                <a:gd name="T9" fmla="*/ 2147483646 h 7283"/>
                <a:gd name="T10" fmla="*/ 2147483646 w 7283"/>
                <a:gd name="T11" fmla="*/ 2147483646 h 7283"/>
                <a:gd name="T12" fmla="*/ 2147483646 w 7283"/>
                <a:gd name="T13" fmla="*/ 2147483646 h 7283"/>
                <a:gd name="T14" fmla="*/ 2147483646 w 7283"/>
                <a:gd name="T15" fmla="*/ 2147483646 h 7283"/>
                <a:gd name="T16" fmla="*/ 2147483646 w 7283"/>
                <a:gd name="T17" fmla="*/ 2147483646 h 7283"/>
                <a:gd name="T18" fmla="*/ 2147483646 w 7283"/>
                <a:gd name="T19" fmla="*/ 2147483646 h 7283"/>
                <a:gd name="T20" fmla="*/ 2147483646 w 7283"/>
                <a:gd name="T21" fmla="*/ 2147483646 h 7283"/>
                <a:gd name="T22" fmla="*/ 2147483646 w 7283"/>
                <a:gd name="T23" fmla="*/ 2147483646 h 7283"/>
                <a:gd name="T24" fmla="*/ 0 w 7283"/>
                <a:gd name="T25" fmla="*/ 2147483646 h 7283"/>
                <a:gd name="T26" fmla="*/ 2147483646 w 7283"/>
                <a:gd name="T27" fmla="*/ 2147483646 h 7283"/>
                <a:gd name="T28" fmla="*/ 2147483646 w 7283"/>
                <a:gd name="T29" fmla="*/ 2147483646 h 7283"/>
                <a:gd name="T30" fmla="*/ 2147483646 w 7283"/>
                <a:gd name="T31" fmla="*/ 2147483646 h 7283"/>
                <a:gd name="T32" fmla="*/ 2147483646 w 7283"/>
                <a:gd name="T33" fmla="*/ 2147483646 h 7283"/>
                <a:gd name="T34" fmla="*/ 2147483646 w 7283"/>
                <a:gd name="T35" fmla="*/ 2147483646 h 7283"/>
                <a:gd name="T36" fmla="*/ 2147483646 w 7283"/>
                <a:gd name="T37" fmla="*/ 2147483646 h 7283"/>
                <a:gd name="T38" fmla="*/ 2147483646 w 7283"/>
                <a:gd name="T39" fmla="*/ 2147483646 h 7283"/>
                <a:gd name="T40" fmla="*/ 2147483646 w 7283"/>
                <a:gd name="T41" fmla="*/ 2147483646 h 7283"/>
                <a:gd name="T42" fmla="*/ 2147483646 w 7283"/>
                <a:gd name="T43" fmla="*/ 2147483646 h 7283"/>
                <a:gd name="T44" fmla="*/ 2147483646 w 7283"/>
                <a:gd name="T45" fmla="*/ 2147483646 h 7283"/>
                <a:gd name="T46" fmla="*/ 2147483646 w 7283"/>
                <a:gd name="T47" fmla="*/ 2147483646 h 7283"/>
                <a:gd name="T48" fmla="*/ 2147483646 w 7283"/>
                <a:gd name="T49" fmla="*/ 2147483646 h 7283"/>
                <a:gd name="T50" fmla="*/ 2147483646 w 7283"/>
                <a:gd name="T51" fmla="*/ 2147483646 h 7283"/>
                <a:gd name="T52" fmla="*/ 2147483646 w 7283"/>
                <a:gd name="T53" fmla="*/ 2147483646 h 7283"/>
                <a:gd name="T54" fmla="*/ 2147483646 w 7283"/>
                <a:gd name="T55" fmla="*/ 2147483646 h 7283"/>
                <a:gd name="T56" fmla="*/ 2147483646 w 7283"/>
                <a:gd name="T57" fmla="*/ 2147483646 h 7283"/>
                <a:gd name="T58" fmla="*/ 2147483646 w 7283"/>
                <a:gd name="T59" fmla="*/ 2147483646 h 7283"/>
                <a:gd name="T60" fmla="*/ 2147483646 w 7283"/>
                <a:gd name="T61" fmla="*/ 2147483646 h 7283"/>
                <a:gd name="T62" fmla="*/ 2147483646 w 7283"/>
                <a:gd name="T63" fmla="*/ 2147483646 h 7283"/>
                <a:gd name="T64" fmla="*/ 2147483646 w 7283"/>
                <a:gd name="T65" fmla="*/ 2147483646 h 7283"/>
                <a:gd name="T66" fmla="*/ 2147483646 w 7283"/>
                <a:gd name="T67" fmla="*/ 2147483646 h 72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oogle Shape;85;p4"/>
            <p:cNvSpPr>
              <a:spLocks/>
            </p:cNvSpPr>
            <p:nvPr/>
          </p:nvSpPr>
          <p:spPr bwMode="auto">
            <a:xfrm>
              <a:off x="5971475" y="2001400"/>
              <a:ext cx="74925" cy="70675"/>
            </a:xfrm>
            <a:custGeom>
              <a:avLst/>
              <a:gdLst>
                <a:gd name="T0" fmla="*/ 2147483646 w 2997"/>
                <a:gd name="T1" fmla="*/ 2147483646 h 2827"/>
                <a:gd name="T2" fmla="*/ 2147483646 w 2997"/>
                <a:gd name="T3" fmla="*/ 2147483646 h 2827"/>
                <a:gd name="T4" fmla="*/ 2147483646 w 2997"/>
                <a:gd name="T5" fmla="*/ 2147483646 h 2827"/>
                <a:gd name="T6" fmla="*/ 2147483646 w 2997"/>
                <a:gd name="T7" fmla="*/ 2147483646 h 2827"/>
                <a:gd name="T8" fmla="*/ 2147483646 w 2997"/>
                <a:gd name="T9" fmla="*/ 2147483646 h 2827"/>
                <a:gd name="T10" fmla="*/ 2147483646 w 2997"/>
                <a:gd name="T11" fmla="*/ 2147483646 h 2827"/>
                <a:gd name="T12" fmla="*/ 2147483646 w 2997"/>
                <a:gd name="T13" fmla="*/ 2147483646 h 2827"/>
                <a:gd name="T14" fmla="*/ 2147483646 w 2997"/>
                <a:gd name="T15" fmla="*/ 2147483646 h 2827"/>
                <a:gd name="T16" fmla="*/ 2147483646 w 2997"/>
                <a:gd name="T17" fmla="*/ 2147483646 h 2827"/>
                <a:gd name="T18" fmla="*/ 2147483646 w 2997"/>
                <a:gd name="T19" fmla="*/ 2147483646 h 2827"/>
                <a:gd name="T20" fmla="*/ 2147483646 w 2997"/>
                <a:gd name="T21" fmla="*/ 2147483646 h 2827"/>
                <a:gd name="T22" fmla="*/ 2147483646 w 2997"/>
                <a:gd name="T23" fmla="*/ 2147483646 h 2827"/>
                <a:gd name="T24" fmla="*/ 2147483646 w 2997"/>
                <a:gd name="T25" fmla="*/ 2147483646 h 2827"/>
                <a:gd name="T26" fmla="*/ 2147483646 w 2997"/>
                <a:gd name="T27" fmla="*/ 2147483646 h 2827"/>
                <a:gd name="T28" fmla="*/ 2147483646 w 2997"/>
                <a:gd name="T29" fmla="*/ 2147483646 h 2827"/>
                <a:gd name="T30" fmla="*/ 2147483646 w 2997"/>
                <a:gd name="T31" fmla="*/ 2147483646 h 2827"/>
                <a:gd name="T32" fmla="*/ 2147483646 w 2997"/>
                <a:gd name="T33" fmla="*/ 2147483646 h 2827"/>
                <a:gd name="T34" fmla="*/ 2147483646 w 2997"/>
                <a:gd name="T35" fmla="*/ 2147483646 h 2827"/>
                <a:gd name="T36" fmla="*/ 2147483646 w 2997"/>
                <a:gd name="T37" fmla="*/ 2147483646 h 2827"/>
                <a:gd name="T38" fmla="*/ 2147483646 w 2997"/>
                <a:gd name="T39" fmla="*/ 2147483646 h 2827"/>
                <a:gd name="T40" fmla="*/ 2147483646 w 2997"/>
                <a:gd name="T41" fmla="*/ 2147483646 h 2827"/>
                <a:gd name="T42" fmla="*/ 2147483646 w 2997"/>
                <a:gd name="T43" fmla="*/ 2147483646 h 2827"/>
                <a:gd name="T44" fmla="*/ 2147483646 w 2997"/>
                <a:gd name="T45" fmla="*/ 2147483646 h 2827"/>
                <a:gd name="T46" fmla="*/ 2147483646 w 2997"/>
                <a:gd name="T47" fmla="*/ 2147483646 h 28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oogle Shape;86;p4"/>
            <p:cNvSpPr>
              <a:spLocks/>
            </p:cNvSpPr>
            <p:nvPr/>
          </p:nvSpPr>
          <p:spPr bwMode="auto">
            <a:xfrm>
              <a:off x="6253375" y="2001400"/>
              <a:ext cx="74325" cy="70675"/>
            </a:xfrm>
            <a:custGeom>
              <a:avLst/>
              <a:gdLst>
                <a:gd name="T0" fmla="*/ 2147483646 w 2973"/>
                <a:gd name="T1" fmla="*/ 2147483646 h 2827"/>
                <a:gd name="T2" fmla="*/ 2147483646 w 2973"/>
                <a:gd name="T3" fmla="*/ 2147483646 h 2827"/>
                <a:gd name="T4" fmla="*/ 2147483646 w 2973"/>
                <a:gd name="T5" fmla="*/ 2147483646 h 2827"/>
                <a:gd name="T6" fmla="*/ 2147483646 w 2973"/>
                <a:gd name="T7" fmla="*/ 2147483646 h 2827"/>
                <a:gd name="T8" fmla="*/ 2147483646 w 2973"/>
                <a:gd name="T9" fmla="*/ 2147483646 h 2827"/>
                <a:gd name="T10" fmla="*/ 2147483646 w 2973"/>
                <a:gd name="T11" fmla="*/ 2147483646 h 2827"/>
                <a:gd name="T12" fmla="*/ 2147483646 w 2973"/>
                <a:gd name="T13" fmla="*/ 2147483646 h 2827"/>
                <a:gd name="T14" fmla="*/ 2147483646 w 2973"/>
                <a:gd name="T15" fmla="*/ 2147483646 h 2827"/>
                <a:gd name="T16" fmla="*/ 2147483646 w 2973"/>
                <a:gd name="T17" fmla="*/ 2147483646 h 2827"/>
                <a:gd name="T18" fmla="*/ 2147483646 w 2973"/>
                <a:gd name="T19" fmla="*/ 2147483646 h 2827"/>
                <a:gd name="T20" fmla="*/ 2147483646 w 2973"/>
                <a:gd name="T21" fmla="*/ 2147483646 h 2827"/>
                <a:gd name="T22" fmla="*/ 2147483646 w 2973"/>
                <a:gd name="T23" fmla="*/ 2147483646 h 2827"/>
                <a:gd name="T24" fmla="*/ 2147483646 w 2973"/>
                <a:gd name="T25" fmla="*/ 2147483646 h 2827"/>
                <a:gd name="T26" fmla="*/ 2147483646 w 2973"/>
                <a:gd name="T27" fmla="*/ 2147483646 h 2827"/>
                <a:gd name="T28" fmla="*/ 2147483646 w 2973"/>
                <a:gd name="T29" fmla="*/ 2147483646 h 2827"/>
                <a:gd name="T30" fmla="*/ 2147483646 w 2973"/>
                <a:gd name="T31" fmla="*/ 2147483646 h 2827"/>
                <a:gd name="T32" fmla="*/ 2147483646 w 2973"/>
                <a:gd name="T33" fmla="*/ 2147483646 h 2827"/>
                <a:gd name="T34" fmla="*/ 2147483646 w 2973"/>
                <a:gd name="T35" fmla="*/ 2147483646 h 2827"/>
                <a:gd name="T36" fmla="*/ 2147483646 w 2973"/>
                <a:gd name="T37" fmla="*/ 2147483646 h 2827"/>
                <a:gd name="T38" fmla="*/ 2147483646 w 2973"/>
                <a:gd name="T39" fmla="*/ 2147483646 h 2827"/>
                <a:gd name="T40" fmla="*/ 2147483646 w 2973"/>
                <a:gd name="T41" fmla="*/ 2147483646 h 2827"/>
                <a:gd name="T42" fmla="*/ 2147483646 w 2973"/>
                <a:gd name="T43" fmla="*/ 2147483646 h 2827"/>
                <a:gd name="T44" fmla="*/ 2147483646 w 2973"/>
                <a:gd name="T45" fmla="*/ 2147483646 h 2827"/>
                <a:gd name="T46" fmla="*/ 2147483646 w 2973"/>
                <a:gd name="T47" fmla="*/ 2147483646 h 28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Google Shape;87;p4"/>
            <p:cNvSpPr>
              <a:spLocks/>
            </p:cNvSpPr>
            <p:nvPr/>
          </p:nvSpPr>
          <p:spPr bwMode="auto">
            <a:xfrm>
              <a:off x="6137700" y="1623900"/>
              <a:ext cx="250875" cy="255150"/>
            </a:xfrm>
            <a:custGeom>
              <a:avLst/>
              <a:gdLst>
                <a:gd name="T0" fmla="*/ 2147483646 w 10035"/>
                <a:gd name="T1" fmla="*/ 2147483646 h 10206"/>
                <a:gd name="T2" fmla="*/ 2147483646 w 10035"/>
                <a:gd name="T3" fmla="*/ 2147483646 h 10206"/>
                <a:gd name="T4" fmla="*/ 2147483646 w 10035"/>
                <a:gd name="T5" fmla="*/ 2147483646 h 10206"/>
                <a:gd name="T6" fmla="*/ 2147483646 w 10035"/>
                <a:gd name="T7" fmla="*/ 2147483646 h 10206"/>
                <a:gd name="T8" fmla="*/ 2147483646 w 10035"/>
                <a:gd name="T9" fmla="*/ 2147483646 h 10206"/>
                <a:gd name="T10" fmla="*/ 2147483646 w 10035"/>
                <a:gd name="T11" fmla="*/ 2147483646 h 10206"/>
                <a:gd name="T12" fmla="*/ 2147483646 w 10035"/>
                <a:gd name="T13" fmla="*/ 2147483646 h 10206"/>
                <a:gd name="T14" fmla="*/ 2147483646 w 10035"/>
                <a:gd name="T15" fmla="*/ 2147483646 h 10206"/>
                <a:gd name="T16" fmla="*/ 2147483646 w 10035"/>
                <a:gd name="T17" fmla="*/ 2147483646 h 10206"/>
                <a:gd name="T18" fmla="*/ 2147483646 w 10035"/>
                <a:gd name="T19" fmla="*/ 2147483646 h 10206"/>
                <a:gd name="T20" fmla="*/ 2147483646 w 10035"/>
                <a:gd name="T21" fmla="*/ 2147483646 h 10206"/>
                <a:gd name="T22" fmla="*/ 2147483646 w 10035"/>
                <a:gd name="T23" fmla="*/ 2147483646 h 10206"/>
                <a:gd name="T24" fmla="*/ 2147483646 w 10035"/>
                <a:gd name="T25" fmla="*/ 2147483646 h 10206"/>
                <a:gd name="T26" fmla="*/ 2147483646 w 10035"/>
                <a:gd name="T27" fmla="*/ 2147483646 h 10206"/>
                <a:gd name="T28" fmla="*/ 2147483646 w 10035"/>
                <a:gd name="T29" fmla="*/ 2147483646 h 10206"/>
                <a:gd name="T30" fmla="*/ 2147483646 w 10035"/>
                <a:gd name="T31" fmla="*/ 2147483646 h 10206"/>
                <a:gd name="T32" fmla="*/ 2147483646 w 10035"/>
                <a:gd name="T33" fmla="*/ 2147483646 h 10206"/>
                <a:gd name="T34" fmla="*/ 2147483646 w 10035"/>
                <a:gd name="T35" fmla="*/ 2147483646 h 10206"/>
                <a:gd name="T36" fmla="*/ 2147483646 w 10035"/>
                <a:gd name="T37" fmla="*/ 2147483646 h 10206"/>
                <a:gd name="T38" fmla="*/ 2147483646 w 10035"/>
                <a:gd name="T39" fmla="*/ 2147483646 h 10206"/>
                <a:gd name="T40" fmla="*/ 2147483646 w 10035"/>
                <a:gd name="T41" fmla="*/ 2147483646 h 10206"/>
                <a:gd name="T42" fmla="*/ 2147483646 w 10035"/>
                <a:gd name="T43" fmla="*/ 2147483646 h 10206"/>
                <a:gd name="T44" fmla="*/ 2147483646 w 10035"/>
                <a:gd name="T45" fmla="*/ 2147483646 h 10206"/>
                <a:gd name="T46" fmla="*/ 2147483646 w 10035"/>
                <a:gd name="T47" fmla="*/ 2147483646 h 10206"/>
                <a:gd name="T48" fmla="*/ 2147483646 w 10035"/>
                <a:gd name="T49" fmla="*/ 2147483646 h 10206"/>
                <a:gd name="T50" fmla="*/ 0 w 10035"/>
                <a:gd name="T51" fmla="*/ 2147483646 h 10206"/>
                <a:gd name="T52" fmla="*/ 0 w 10035"/>
                <a:gd name="T53" fmla="*/ 2147483646 h 10206"/>
                <a:gd name="T54" fmla="*/ 2147483646 w 10035"/>
                <a:gd name="T55" fmla="*/ 2147483646 h 10206"/>
                <a:gd name="T56" fmla="*/ 2147483646 w 10035"/>
                <a:gd name="T57" fmla="*/ 2147483646 h 10206"/>
                <a:gd name="T58" fmla="*/ 2147483646 w 10035"/>
                <a:gd name="T59" fmla="*/ 2147483646 h 10206"/>
                <a:gd name="T60" fmla="*/ 2147483646 w 10035"/>
                <a:gd name="T61" fmla="*/ 2147483646 h 10206"/>
                <a:gd name="T62" fmla="*/ 2147483646 w 10035"/>
                <a:gd name="T63" fmla="*/ 2147483646 h 10206"/>
                <a:gd name="T64" fmla="*/ 2147483646 w 10035"/>
                <a:gd name="T65" fmla="*/ 2147483646 h 10206"/>
                <a:gd name="T66" fmla="*/ 2147483646 w 10035"/>
                <a:gd name="T67" fmla="*/ 2147483646 h 10206"/>
                <a:gd name="T68" fmla="*/ 2147483646 w 10035"/>
                <a:gd name="T69" fmla="*/ 2147483646 h 10206"/>
                <a:gd name="T70" fmla="*/ 2147483646 w 10035"/>
                <a:gd name="T71" fmla="*/ 2147483646 h 10206"/>
                <a:gd name="T72" fmla="*/ 2147483646 w 10035"/>
                <a:gd name="T73" fmla="*/ 2147483646 h 10206"/>
                <a:gd name="T74" fmla="*/ 2147483646 w 10035"/>
                <a:gd name="T75" fmla="*/ 2147483646 h 10206"/>
                <a:gd name="T76" fmla="*/ 2147483646 w 10035"/>
                <a:gd name="T77" fmla="*/ 2147483646 h 10206"/>
                <a:gd name="T78" fmla="*/ 2147483646 w 10035"/>
                <a:gd name="T79" fmla="*/ 2147483646 h 10206"/>
                <a:gd name="T80" fmla="*/ 2147483646 w 10035"/>
                <a:gd name="T81" fmla="*/ 2147483646 h 10206"/>
                <a:gd name="T82" fmla="*/ 2147483646 w 10035"/>
                <a:gd name="T83" fmla="*/ 2147483646 h 10206"/>
                <a:gd name="T84" fmla="*/ 2147483646 w 10035"/>
                <a:gd name="T85" fmla="*/ 2147483646 h 10206"/>
                <a:gd name="T86" fmla="*/ 2147483646 w 10035"/>
                <a:gd name="T87" fmla="*/ 2147483646 h 102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Google Shape;88;p4"/>
          <p:cNvSpPr>
            <a:spLocks/>
          </p:cNvSpPr>
          <p:nvPr/>
        </p:nvSpPr>
        <p:spPr bwMode="auto">
          <a:xfrm>
            <a:off x="9798052" y="1755776"/>
            <a:ext cx="639233" cy="639763"/>
          </a:xfrm>
          <a:custGeom>
            <a:avLst/>
            <a:gdLst>
              <a:gd name="T0" fmla="*/ 2147483646 w 16027"/>
              <a:gd name="T1" fmla="*/ 2147483646 h 16027"/>
              <a:gd name="T2" fmla="*/ 2147483646 w 16027"/>
              <a:gd name="T3" fmla="*/ 2147483646 h 16027"/>
              <a:gd name="T4" fmla="*/ 2147483646 w 16027"/>
              <a:gd name="T5" fmla="*/ 2147483646 h 16027"/>
              <a:gd name="T6" fmla="*/ 2147483646 w 16027"/>
              <a:gd name="T7" fmla="*/ 2147483646 h 16027"/>
              <a:gd name="T8" fmla="*/ 2147483646 w 16027"/>
              <a:gd name="T9" fmla="*/ 2147483646 h 16027"/>
              <a:gd name="T10" fmla="*/ 2147483646 w 16027"/>
              <a:gd name="T11" fmla="*/ 2147483646 h 16027"/>
              <a:gd name="T12" fmla="*/ 2147483646 w 16027"/>
              <a:gd name="T13" fmla="*/ 2147483646 h 16027"/>
              <a:gd name="T14" fmla="*/ 2147483646 w 16027"/>
              <a:gd name="T15" fmla="*/ 2147483646 h 16027"/>
              <a:gd name="T16" fmla="*/ 2147483646 w 16027"/>
              <a:gd name="T17" fmla="*/ 2147483646 h 16027"/>
              <a:gd name="T18" fmla="*/ 2147483646 w 16027"/>
              <a:gd name="T19" fmla="*/ 2147483646 h 16027"/>
              <a:gd name="T20" fmla="*/ 2147483646 w 16027"/>
              <a:gd name="T21" fmla="*/ 2147483646 h 16027"/>
              <a:gd name="T22" fmla="*/ 2147483646 w 16027"/>
              <a:gd name="T23" fmla="*/ 2147483646 h 16027"/>
              <a:gd name="T24" fmla="*/ 2147483646 w 16027"/>
              <a:gd name="T25" fmla="*/ 2147483646 h 16027"/>
              <a:gd name="T26" fmla="*/ 2147483646 w 16027"/>
              <a:gd name="T27" fmla="*/ 2147483646 h 16027"/>
              <a:gd name="T28" fmla="*/ 2147483646 w 16027"/>
              <a:gd name="T29" fmla="*/ 2147483646 h 16027"/>
              <a:gd name="T30" fmla="*/ 2147483646 w 16027"/>
              <a:gd name="T31" fmla="*/ 2147483646 h 16027"/>
              <a:gd name="T32" fmla="*/ 2147483646 w 16027"/>
              <a:gd name="T33" fmla="*/ 2147483646 h 16027"/>
              <a:gd name="T34" fmla="*/ 2147483646 w 16027"/>
              <a:gd name="T35" fmla="*/ 2147483646 h 16027"/>
              <a:gd name="T36" fmla="*/ 2147483646 w 16027"/>
              <a:gd name="T37" fmla="*/ 2147483646 h 16027"/>
              <a:gd name="T38" fmla="*/ 2147483646 w 16027"/>
              <a:gd name="T39" fmla="*/ 2147483646 h 16027"/>
              <a:gd name="T40" fmla="*/ 2147483646 w 16027"/>
              <a:gd name="T41" fmla="*/ 2147483646 h 16027"/>
              <a:gd name="T42" fmla="*/ 2147483646 w 16027"/>
              <a:gd name="T43" fmla="*/ 2147483646 h 16027"/>
              <a:gd name="T44" fmla="*/ 2147483646 w 16027"/>
              <a:gd name="T45" fmla="*/ 2147483646 h 16027"/>
              <a:gd name="T46" fmla="*/ 2147483646 w 16027"/>
              <a:gd name="T47" fmla="*/ 2147483646 h 16027"/>
              <a:gd name="T48" fmla="*/ 2147483646 w 16027"/>
              <a:gd name="T49" fmla="*/ 2147483646 h 16027"/>
              <a:gd name="T50" fmla="*/ 2147483646 w 16027"/>
              <a:gd name="T51" fmla="*/ 2147483646 h 16027"/>
              <a:gd name="T52" fmla="*/ 2147483646 w 16027"/>
              <a:gd name="T53" fmla="*/ 2147483646 h 16027"/>
              <a:gd name="T54" fmla="*/ 2147483646 w 16027"/>
              <a:gd name="T55" fmla="*/ 2147483646 h 16027"/>
              <a:gd name="T56" fmla="*/ 2147483646 w 16027"/>
              <a:gd name="T57" fmla="*/ 2147483646 h 16027"/>
              <a:gd name="T58" fmla="*/ 2147483646 w 16027"/>
              <a:gd name="T59" fmla="*/ 2147483646 h 16027"/>
              <a:gd name="T60" fmla="*/ 2147483646 w 16027"/>
              <a:gd name="T61" fmla="*/ 2147483646 h 16027"/>
              <a:gd name="T62" fmla="*/ 2147483646 w 16027"/>
              <a:gd name="T63" fmla="*/ 2147483646 h 16027"/>
              <a:gd name="T64" fmla="*/ 2147483646 w 16027"/>
              <a:gd name="T65" fmla="*/ 2147483646 h 16027"/>
              <a:gd name="T66" fmla="*/ 2147483646 w 16027"/>
              <a:gd name="T67" fmla="*/ 2147483646 h 16027"/>
              <a:gd name="T68" fmla="*/ 2147483646 w 16027"/>
              <a:gd name="T69" fmla="*/ 2147483646 h 16027"/>
              <a:gd name="T70" fmla="*/ 2147483646 w 16027"/>
              <a:gd name="T71" fmla="*/ 2147483646 h 16027"/>
              <a:gd name="T72" fmla="*/ 2147483646 w 16027"/>
              <a:gd name="T73" fmla="*/ 2147483646 h 16027"/>
              <a:gd name="T74" fmla="*/ 2147483646 w 16027"/>
              <a:gd name="T75" fmla="*/ 2147483646 h 16027"/>
              <a:gd name="T76" fmla="*/ 2147483646 w 16027"/>
              <a:gd name="T77" fmla="*/ 2147483646 h 16027"/>
              <a:gd name="T78" fmla="*/ 2147483646 w 16027"/>
              <a:gd name="T79" fmla="*/ 2147483646 h 16027"/>
              <a:gd name="T80" fmla="*/ 2147483646 w 16027"/>
              <a:gd name="T81" fmla="*/ 2147483646 h 16027"/>
              <a:gd name="T82" fmla="*/ 2147483646 w 16027"/>
              <a:gd name="T83" fmla="*/ 2147483646 h 16027"/>
              <a:gd name="T84" fmla="*/ 2147483646 w 16027"/>
              <a:gd name="T85" fmla="*/ 2147483646 h 16027"/>
              <a:gd name="T86" fmla="*/ 2147483646 w 16027"/>
              <a:gd name="T87" fmla="*/ 2147483646 h 16027"/>
              <a:gd name="T88" fmla="*/ 2147483646 w 16027"/>
              <a:gd name="T89" fmla="*/ 2147483646 h 16027"/>
              <a:gd name="T90" fmla="*/ 2147483646 w 16027"/>
              <a:gd name="T91" fmla="*/ 2147483646 h 16027"/>
              <a:gd name="T92" fmla="*/ 2147483646 w 16027"/>
              <a:gd name="T93" fmla="*/ 2147483646 h 16027"/>
              <a:gd name="T94" fmla="*/ 2147483646 w 16027"/>
              <a:gd name="T95" fmla="*/ 2147483646 h 16027"/>
              <a:gd name="T96" fmla="*/ 2147483646 w 16027"/>
              <a:gd name="T97" fmla="*/ 2147483646 h 16027"/>
              <a:gd name="T98" fmla="*/ 2147483646 w 16027"/>
              <a:gd name="T99" fmla="*/ 2147483646 h 16027"/>
              <a:gd name="T100" fmla="*/ 2147483646 w 16027"/>
              <a:gd name="T101" fmla="*/ 2147483646 h 16027"/>
              <a:gd name="T102" fmla="*/ 2147483646 w 16027"/>
              <a:gd name="T103" fmla="*/ 2147483646 h 16027"/>
              <a:gd name="T104" fmla="*/ 2147483646 w 16027"/>
              <a:gd name="T105" fmla="*/ 2147483646 h 16027"/>
              <a:gd name="T106" fmla="*/ 2147483646 w 16027"/>
              <a:gd name="T107" fmla="*/ 2147483646 h 16027"/>
              <a:gd name="T108" fmla="*/ 2147483646 w 16027"/>
              <a:gd name="T109" fmla="*/ 2147483646 h 16027"/>
              <a:gd name="T110" fmla="*/ 2147483646 w 16027"/>
              <a:gd name="T111" fmla="*/ 2147483646 h 16027"/>
              <a:gd name="T112" fmla="*/ 2147483646 w 16027"/>
              <a:gd name="T113" fmla="*/ 2147483646 h 16027"/>
              <a:gd name="T114" fmla="*/ 2147483646 w 16027"/>
              <a:gd name="T115" fmla="*/ 2147483646 h 160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778A"/>
              </a:solidFill>
              <a:cs typeface="Arial" panose="020B0604020202020204" pitchFamily="34" charset="0"/>
            </a:endParaRPr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3868500" y="2882400"/>
            <a:ext cx="4455200" cy="109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30200" algn="ctr" rtl="0">
              <a:spcBef>
                <a:spcPts val="60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□"/>
              <a:defRPr i="1">
                <a:latin typeface="Arvo"/>
                <a:ea typeface="Arvo"/>
                <a:cs typeface="Arvo"/>
                <a:sym typeface="Arvo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●"/>
              <a:defRPr i="1">
                <a:latin typeface="Arvo"/>
                <a:ea typeface="Arvo"/>
                <a:cs typeface="Arvo"/>
                <a:sym typeface="Arvo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6" name="Google Shape;89;p4"/>
          <p:cNvSpPr txBox="1">
            <a:spLocks noGrp="1"/>
          </p:cNvSpPr>
          <p:nvPr>
            <p:ph type="sldNum" idx="10"/>
          </p:nvPr>
        </p:nvSpPr>
        <p:spPr>
          <a:xfrm>
            <a:off x="5750985" y="6165850"/>
            <a:ext cx="690033" cy="692150"/>
          </a:xfrm>
        </p:spPr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516E93CA-2563-4645-A99E-4DC66C05B6CE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6596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3;p5" descr="Death_to_stock_communicate_hands_2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1" y="2760663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94;p5" descr="Death_to_stock_communicate_hands_5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285" y="0"/>
            <a:ext cx="2770716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95;p5"/>
          <p:cNvSpPr>
            <a:spLocks noChangeArrowheads="1"/>
          </p:cNvSpPr>
          <p:nvPr/>
        </p:nvSpPr>
        <p:spPr bwMode="auto">
          <a:xfrm>
            <a:off x="9427633" y="2763838"/>
            <a:ext cx="1382184" cy="1382712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7" name="Google Shape;96;p5"/>
          <p:cNvSpPr>
            <a:spLocks noChangeArrowheads="1"/>
          </p:cNvSpPr>
          <p:nvPr/>
        </p:nvSpPr>
        <p:spPr bwMode="auto">
          <a:xfrm>
            <a:off x="10807701" y="4144963"/>
            <a:ext cx="1384300" cy="1382712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Google Shape;97;p5"/>
          <p:cNvSpPr>
            <a:spLocks noChangeArrowheads="1"/>
          </p:cNvSpPr>
          <p:nvPr/>
        </p:nvSpPr>
        <p:spPr bwMode="auto">
          <a:xfrm>
            <a:off x="9427633" y="0"/>
            <a:ext cx="1382184" cy="13843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98;p5"/>
          <p:cNvSpPr>
            <a:spLocks noChangeArrowheads="1"/>
          </p:cNvSpPr>
          <p:nvPr/>
        </p:nvSpPr>
        <p:spPr bwMode="auto">
          <a:xfrm>
            <a:off x="1" y="5473700"/>
            <a:ext cx="1384300" cy="1384300"/>
          </a:xfrm>
          <a:prstGeom prst="rect">
            <a:avLst/>
          </a:prstGeom>
          <a:solidFill>
            <a:srgbClr val="FAA9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99;p5"/>
          <p:cNvSpPr>
            <a:spLocks noChangeArrowheads="1"/>
          </p:cNvSpPr>
          <p:nvPr/>
        </p:nvSpPr>
        <p:spPr bwMode="auto">
          <a:xfrm>
            <a:off x="1" y="4783138"/>
            <a:ext cx="692151" cy="690562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100;p5"/>
          <p:cNvSpPr>
            <a:spLocks noChangeArrowheads="1"/>
          </p:cNvSpPr>
          <p:nvPr/>
        </p:nvSpPr>
        <p:spPr bwMode="auto">
          <a:xfrm>
            <a:off x="692151" y="5473700"/>
            <a:ext cx="690033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2" name="Google Shape;101;p5"/>
          <p:cNvSpPr>
            <a:spLocks noChangeArrowheads="1"/>
          </p:cNvSpPr>
          <p:nvPr/>
        </p:nvSpPr>
        <p:spPr bwMode="auto">
          <a:xfrm>
            <a:off x="8735484" y="0"/>
            <a:ext cx="692149" cy="692150"/>
          </a:xfrm>
          <a:prstGeom prst="rect">
            <a:avLst/>
          </a:prstGeom>
          <a:solidFill>
            <a:srgbClr val="FAA9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3" name="Google Shape;102;p5"/>
          <p:cNvSpPr>
            <a:spLocks noChangeArrowheads="1"/>
          </p:cNvSpPr>
          <p:nvPr/>
        </p:nvSpPr>
        <p:spPr bwMode="auto">
          <a:xfrm>
            <a:off x="10117668" y="3444875"/>
            <a:ext cx="690033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pSp>
        <p:nvGrpSpPr>
          <p:cNvPr id="14" name="Google Shape;103;p5"/>
          <p:cNvGrpSpPr>
            <a:grpSpLocks/>
          </p:cNvGrpSpPr>
          <p:nvPr/>
        </p:nvGrpSpPr>
        <p:grpSpPr bwMode="auto">
          <a:xfrm>
            <a:off x="9776885" y="360364"/>
            <a:ext cx="664633" cy="663575"/>
            <a:chOff x="1923675" y="1633650"/>
            <a:chExt cx="436000" cy="435975"/>
          </a:xfrm>
        </p:grpSpPr>
        <p:sp>
          <p:nvSpPr>
            <p:cNvPr id="15" name="Google Shape;104;p5"/>
            <p:cNvSpPr>
              <a:spLocks/>
            </p:cNvSpPr>
            <p:nvPr/>
          </p:nvSpPr>
          <p:spPr bwMode="auto">
            <a:xfrm>
              <a:off x="2209250" y="1633650"/>
              <a:ext cx="150425" cy="150425"/>
            </a:xfrm>
            <a:custGeom>
              <a:avLst/>
              <a:gdLst>
                <a:gd name="T0" fmla="*/ 2147483646 w 6017"/>
                <a:gd name="T1" fmla="*/ 2147483646 h 6017"/>
                <a:gd name="T2" fmla="*/ 2147483646 w 6017"/>
                <a:gd name="T3" fmla="*/ 2147483646 h 6017"/>
                <a:gd name="T4" fmla="*/ 2147483646 w 6017"/>
                <a:gd name="T5" fmla="*/ 2147483646 h 6017"/>
                <a:gd name="T6" fmla="*/ 2147483646 w 6017"/>
                <a:gd name="T7" fmla="*/ 2147483646 h 6017"/>
                <a:gd name="T8" fmla="*/ 2147483646 w 6017"/>
                <a:gd name="T9" fmla="*/ 2147483646 h 6017"/>
                <a:gd name="T10" fmla="*/ 2147483646 w 6017"/>
                <a:gd name="T11" fmla="*/ 2147483646 h 6017"/>
                <a:gd name="T12" fmla="*/ 2147483646 w 6017"/>
                <a:gd name="T13" fmla="*/ 2147483646 h 6017"/>
                <a:gd name="T14" fmla="*/ 2147483646 w 6017"/>
                <a:gd name="T15" fmla="*/ 2147483646 h 6017"/>
                <a:gd name="T16" fmla="*/ 2147483646 w 6017"/>
                <a:gd name="T17" fmla="*/ 2147483646 h 6017"/>
                <a:gd name="T18" fmla="*/ 2147483646 w 6017"/>
                <a:gd name="T19" fmla="*/ 2147483646 h 6017"/>
                <a:gd name="T20" fmla="*/ 2147483646 w 6017"/>
                <a:gd name="T21" fmla="*/ 2147483646 h 6017"/>
                <a:gd name="T22" fmla="*/ 0 w 6017"/>
                <a:gd name="T23" fmla="*/ 2147483646 h 6017"/>
                <a:gd name="T24" fmla="*/ 2147483646 w 6017"/>
                <a:gd name="T25" fmla="*/ 2147483646 h 6017"/>
                <a:gd name="T26" fmla="*/ 2147483646 w 6017"/>
                <a:gd name="T27" fmla="*/ 2147483646 h 6017"/>
                <a:gd name="T28" fmla="*/ 2147483646 w 6017"/>
                <a:gd name="T29" fmla="*/ 2147483646 h 6017"/>
                <a:gd name="T30" fmla="*/ 2147483646 w 6017"/>
                <a:gd name="T31" fmla="*/ 2147483646 h 6017"/>
                <a:gd name="T32" fmla="*/ 2147483646 w 6017"/>
                <a:gd name="T33" fmla="*/ 2147483646 h 6017"/>
                <a:gd name="T34" fmla="*/ 2147483646 w 6017"/>
                <a:gd name="T35" fmla="*/ 2147483646 h 6017"/>
                <a:gd name="T36" fmla="*/ 2147483646 w 6017"/>
                <a:gd name="T37" fmla="*/ 2147483646 h 6017"/>
                <a:gd name="T38" fmla="*/ 2147483646 w 6017"/>
                <a:gd name="T39" fmla="*/ 2147483646 h 6017"/>
                <a:gd name="T40" fmla="*/ 2147483646 w 6017"/>
                <a:gd name="T41" fmla="*/ 2147483646 h 6017"/>
                <a:gd name="T42" fmla="*/ 2147483646 w 6017"/>
                <a:gd name="T43" fmla="*/ 2147483646 h 6017"/>
                <a:gd name="T44" fmla="*/ 2147483646 w 6017"/>
                <a:gd name="T45" fmla="*/ 2147483646 h 6017"/>
                <a:gd name="T46" fmla="*/ 2147483646 w 6017"/>
                <a:gd name="T47" fmla="*/ 2147483646 h 60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Google Shape;105;p5"/>
            <p:cNvSpPr>
              <a:spLocks/>
            </p:cNvSpPr>
            <p:nvPr/>
          </p:nvSpPr>
          <p:spPr bwMode="auto">
            <a:xfrm>
              <a:off x="2019900" y="1757250"/>
              <a:ext cx="261825" cy="261850"/>
            </a:xfrm>
            <a:custGeom>
              <a:avLst/>
              <a:gdLst>
                <a:gd name="T0" fmla="*/ 2147483646 w 10473"/>
                <a:gd name="T1" fmla="*/ 2147483646 h 10474"/>
                <a:gd name="T2" fmla="*/ 0 w 10473"/>
                <a:gd name="T3" fmla="*/ 2147483646 h 104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Google Shape;106;p5"/>
            <p:cNvSpPr>
              <a:spLocks/>
            </p:cNvSpPr>
            <p:nvPr/>
          </p:nvSpPr>
          <p:spPr bwMode="auto">
            <a:xfrm>
              <a:off x="1923675" y="1681150"/>
              <a:ext cx="388500" cy="388475"/>
            </a:xfrm>
            <a:custGeom>
              <a:avLst/>
              <a:gdLst>
                <a:gd name="T0" fmla="*/ 2147483646 w 15540"/>
                <a:gd name="T1" fmla="*/ 0 h 15539"/>
                <a:gd name="T2" fmla="*/ 2147483646 w 15540"/>
                <a:gd name="T3" fmla="*/ 2147483646 h 15539"/>
                <a:gd name="T4" fmla="*/ 2147483646 w 15540"/>
                <a:gd name="T5" fmla="*/ 2147483646 h 15539"/>
                <a:gd name="T6" fmla="*/ 2147483646 w 15540"/>
                <a:gd name="T7" fmla="*/ 2147483646 h 15539"/>
                <a:gd name="T8" fmla="*/ 2147483646 w 15540"/>
                <a:gd name="T9" fmla="*/ 2147483646 h 15539"/>
                <a:gd name="T10" fmla="*/ 2147483646 w 15540"/>
                <a:gd name="T11" fmla="*/ 2147483646 h 15539"/>
                <a:gd name="T12" fmla="*/ 2147483646 w 15540"/>
                <a:gd name="T13" fmla="*/ 2147483646 h 15539"/>
                <a:gd name="T14" fmla="*/ 2147483646 w 15540"/>
                <a:gd name="T15" fmla="*/ 2147483646 h 15539"/>
                <a:gd name="T16" fmla="*/ 2147483646 w 15540"/>
                <a:gd name="T17" fmla="*/ 2147483646 h 15539"/>
                <a:gd name="T18" fmla="*/ 2147483646 w 15540"/>
                <a:gd name="T19" fmla="*/ 2147483646 h 15539"/>
                <a:gd name="T20" fmla="*/ 2147483646 w 15540"/>
                <a:gd name="T21" fmla="*/ 2147483646 h 15539"/>
                <a:gd name="T22" fmla="*/ 2147483646 w 15540"/>
                <a:gd name="T23" fmla="*/ 2147483646 h 15539"/>
                <a:gd name="T24" fmla="*/ 2147483646 w 15540"/>
                <a:gd name="T25" fmla="*/ 2147483646 h 15539"/>
                <a:gd name="T26" fmla="*/ 2147483646 w 15540"/>
                <a:gd name="T27" fmla="*/ 2147483646 h 15539"/>
                <a:gd name="T28" fmla="*/ 2147483646 w 15540"/>
                <a:gd name="T29" fmla="*/ 2147483646 h 15539"/>
                <a:gd name="T30" fmla="*/ 2147483646 w 15540"/>
                <a:gd name="T31" fmla="*/ 2147483646 h 15539"/>
                <a:gd name="T32" fmla="*/ 2147483646 w 15540"/>
                <a:gd name="T33" fmla="*/ 2147483646 h 15539"/>
                <a:gd name="T34" fmla="*/ 2147483646 w 15540"/>
                <a:gd name="T35" fmla="*/ 2147483646 h 15539"/>
                <a:gd name="T36" fmla="*/ 2147483646 w 15540"/>
                <a:gd name="T37" fmla="*/ 2147483646 h 15539"/>
                <a:gd name="T38" fmla="*/ 2147483646 w 15540"/>
                <a:gd name="T39" fmla="*/ 2147483646 h 15539"/>
                <a:gd name="T40" fmla="*/ 2147483646 w 15540"/>
                <a:gd name="T41" fmla="*/ 2147483646 h 15539"/>
                <a:gd name="T42" fmla="*/ 2147483646 w 15540"/>
                <a:gd name="T43" fmla="*/ 2147483646 h 15539"/>
                <a:gd name="T44" fmla="*/ 2147483646 w 15540"/>
                <a:gd name="T45" fmla="*/ 2147483646 h 15539"/>
                <a:gd name="T46" fmla="*/ 2147483646 w 15540"/>
                <a:gd name="T47" fmla="*/ 2147483646 h 15539"/>
                <a:gd name="T48" fmla="*/ 2147483646 w 15540"/>
                <a:gd name="T49" fmla="*/ 2147483646 h 15539"/>
                <a:gd name="T50" fmla="*/ 2147483646 w 15540"/>
                <a:gd name="T51" fmla="*/ 2147483646 h 155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Google Shape;107;p5"/>
            <p:cNvSpPr>
              <a:spLocks/>
            </p:cNvSpPr>
            <p:nvPr/>
          </p:nvSpPr>
          <p:spPr bwMode="auto">
            <a:xfrm>
              <a:off x="1974225" y="1711575"/>
              <a:ext cx="261825" cy="261850"/>
            </a:xfrm>
            <a:custGeom>
              <a:avLst/>
              <a:gdLst>
                <a:gd name="T0" fmla="*/ 0 w 10473"/>
                <a:gd name="T1" fmla="*/ 2147483646 h 10474"/>
                <a:gd name="T2" fmla="*/ 2147483646 w 10473"/>
                <a:gd name="T3" fmla="*/ 2147483646 h 104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oogle Shape;108;p5"/>
            <p:cNvSpPr>
              <a:spLocks/>
            </p:cNvSpPr>
            <p:nvPr/>
          </p:nvSpPr>
          <p:spPr bwMode="auto">
            <a:xfrm>
              <a:off x="1934650" y="2014200"/>
              <a:ext cx="44475" cy="44475"/>
            </a:xfrm>
            <a:custGeom>
              <a:avLst/>
              <a:gdLst>
                <a:gd name="T0" fmla="*/ 2147483646 w 1779"/>
                <a:gd name="T1" fmla="*/ 2147483646 h 1779"/>
                <a:gd name="T2" fmla="*/ 0 w 1779"/>
                <a:gd name="T3" fmla="*/ 0 h 17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oogle Shape;109;p5"/>
            <p:cNvSpPr>
              <a:spLocks/>
            </p:cNvSpPr>
            <p:nvPr/>
          </p:nvSpPr>
          <p:spPr bwMode="auto">
            <a:xfrm>
              <a:off x="1944375" y="1947225"/>
              <a:ext cx="101725" cy="101700"/>
            </a:xfrm>
            <a:custGeom>
              <a:avLst/>
              <a:gdLst>
                <a:gd name="T0" fmla="*/ 2147483646 w 4069"/>
                <a:gd name="T1" fmla="*/ 2147483646 h 4068"/>
                <a:gd name="T2" fmla="*/ 2147483646 w 4069"/>
                <a:gd name="T3" fmla="*/ 2147483646 h 4068"/>
                <a:gd name="T4" fmla="*/ 2147483646 w 4069"/>
                <a:gd name="T5" fmla="*/ 0 h 4068"/>
                <a:gd name="T6" fmla="*/ 2147483646 w 4069"/>
                <a:gd name="T7" fmla="*/ 0 h 4068"/>
                <a:gd name="T8" fmla="*/ 2147483646 w 4069"/>
                <a:gd name="T9" fmla="*/ 2147483646 h 4068"/>
                <a:gd name="T10" fmla="*/ 2147483646 w 4069"/>
                <a:gd name="T11" fmla="*/ 2147483646 h 4068"/>
                <a:gd name="T12" fmla="*/ 2147483646 w 4069"/>
                <a:gd name="T13" fmla="*/ 2147483646 h 4068"/>
                <a:gd name="T14" fmla="*/ 2147483646 w 4069"/>
                <a:gd name="T15" fmla="*/ 2147483646 h 40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2456633" y="2557708"/>
            <a:ext cx="5487200" cy="36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110;p5"/>
          <p:cNvSpPr txBox="1">
            <a:spLocks noGrp="1"/>
          </p:cNvSpPr>
          <p:nvPr>
            <p:ph type="sldNum" idx="10"/>
          </p:nvPr>
        </p:nvSpPr>
        <p:spPr/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8B0A6D7F-7EBC-467C-838C-441577E7E1A5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51200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2;p6" descr="Death_to_stock_photography_Vibrant-(10-of-10)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518" y="1384301"/>
            <a:ext cx="2762249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13;p6"/>
          <p:cNvSpPr>
            <a:spLocks noChangeArrowheads="1"/>
          </p:cNvSpPr>
          <p:nvPr/>
        </p:nvSpPr>
        <p:spPr bwMode="auto">
          <a:xfrm>
            <a:off x="9427633" y="2763838"/>
            <a:ext cx="1382184" cy="138271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7" name="Google Shape;114;p6" descr="Death_to_stock_photography_Vibrant-(9-of-10)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467" y="0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18;p6"/>
          <p:cNvSpPr>
            <a:spLocks noChangeArrowheads="1"/>
          </p:cNvSpPr>
          <p:nvPr/>
        </p:nvSpPr>
        <p:spPr bwMode="auto">
          <a:xfrm>
            <a:off x="10803467" y="4146550"/>
            <a:ext cx="1384300" cy="13843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119;p6"/>
          <p:cNvSpPr>
            <a:spLocks noChangeArrowheads="1"/>
          </p:cNvSpPr>
          <p:nvPr/>
        </p:nvSpPr>
        <p:spPr bwMode="auto">
          <a:xfrm>
            <a:off x="9427633" y="0"/>
            <a:ext cx="1382184" cy="138430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120;p6"/>
          <p:cNvSpPr>
            <a:spLocks noChangeArrowheads="1"/>
          </p:cNvSpPr>
          <p:nvPr/>
        </p:nvSpPr>
        <p:spPr bwMode="auto">
          <a:xfrm>
            <a:off x="1" y="5473700"/>
            <a:ext cx="1384300" cy="1384300"/>
          </a:xfrm>
          <a:prstGeom prst="rect">
            <a:avLst/>
          </a:prstGeom>
          <a:solidFill>
            <a:srgbClr val="37A9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121;p6"/>
          <p:cNvSpPr>
            <a:spLocks noChangeArrowheads="1"/>
          </p:cNvSpPr>
          <p:nvPr/>
        </p:nvSpPr>
        <p:spPr bwMode="auto">
          <a:xfrm>
            <a:off x="1384301" y="6165850"/>
            <a:ext cx="690033" cy="69215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2" name="Google Shape;122;p6"/>
          <p:cNvSpPr>
            <a:spLocks noChangeArrowheads="1"/>
          </p:cNvSpPr>
          <p:nvPr/>
        </p:nvSpPr>
        <p:spPr bwMode="auto">
          <a:xfrm>
            <a:off x="1" y="5473700"/>
            <a:ext cx="692151" cy="69215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3" name="Google Shape;123;p6"/>
          <p:cNvSpPr>
            <a:spLocks noChangeArrowheads="1"/>
          </p:cNvSpPr>
          <p:nvPr/>
        </p:nvSpPr>
        <p:spPr bwMode="auto">
          <a:xfrm>
            <a:off x="11495618" y="5527675"/>
            <a:ext cx="692149" cy="692150"/>
          </a:xfrm>
          <a:prstGeom prst="rect">
            <a:avLst/>
          </a:prstGeom>
          <a:solidFill>
            <a:srgbClr val="37A9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4" name="Google Shape;124;p6"/>
          <p:cNvSpPr>
            <a:spLocks noChangeArrowheads="1"/>
          </p:cNvSpPr>
          <p:nvPr/>
        </p:nvSpPr>
        <p:spPr bwMode="auto">
          <a:xfrm>
            <a:off x="11495618" y="4837113"/>
            <a:ext cx="692149" cy="690562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pSp>
        <p:nvGrpSpPr>
          <p:cNvPr id="15" name="Google Shape;125;p6"/>
          <p:cNvGrpSpPr>
            <a:grpSpLocks/>
          </p:cNvGrpSpPr>
          <p:nvPr/>
        </p:nvGrpSpPr>
        <p:grpSpPr bwMode="auto">
          <a:xfrm>
            <a:off x="9899651" y="3124201"/>
            <a:ext cx="438149" cy="696913"/>
            <a:chOff x="6718575" y="2318625"/>
            <a:chExt cx="256950" cy="407375"/>
          </a:xfrm>
        </p:grpSpPr>
        <p:sp>
          <p:nvSpPr>
            <p:cNvPr id="16" name="Google Shape;126;p6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2147483646 w 4092"/>
                <a:gd name="T1" fmla="*/ 2147483646 h 902"/>
                <a:gd name="T2" fmla="*/ 2147483646 w 4092"/>
                <a:gd name="T3" fmla="*/ 2147483646 h 902"/>
                <a:gd name="T4" fmla="*/ 0 w 4092"/>
                <a:gd name="T5" fmla="*/ 2147483646 h 902"/>
                <a:gd name="T6" fmla="*/ 0 w 4092"/>
                <a:gd name="T7" fmla="*/ 2147483646 h 902"/>
                <a:gd name="T8" fmla="*/ 2147483646 w 4092"/>
                <a:gd name="T9" fmla="*/ 2147483646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Google Shape;127;p6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2147483646 w 4092"/>
                <a:gd name="T1" fmla="*/ 2147483646 h 902"/>
                <a:gd name="T2" fmla="*/ 2147483646 w 4092"/>
                <a:gd name="T3" fmla="*/ 0 h 902"/>
                <a:gd name="T4" fmla="*/ 0 w 4092"/>
                <a:gd name="T5" fmla="*/ 0 h 902"/>
                <a:gd name="T6" fmla="*/ 0 w 4092"/>
                <a:gd name="T7" fmla="*/ 2147483646 h 902"/>
                <a:gd name="T8" fmla="*/ 2147483646 w 4092"/>
                <a:gd name="T9" fmla="*/ 2147483646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Google Shape;128;p6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147483646 h 1195"/>
                <a:gd name="T2" fmla="*/ 0 w 4092"/>
                <a:gd name="T3" fmla="*/ 2147483646 h 1195"/>
                <a:gd name="T4" fmla="*/ 0 w 4092"/>
                <a:gd name="T5" fmla="*/ 2147483646 h 1195"/>
                <a:gd name="T6" fmla="*/ 2147483646 w 4092"/>
                <a:gd name="T7" fmla="*/ 2147483646 h 1195"/>
                <a:gd name="T8" fmla="*/ 2147483646 w 4092"/>
                <a:gd name="T9" fmla="*/ 2147483646 h 1195"/>
                <a:gd name="T10" fmla="*/ 2147483646 w 4092"/>
                <a:gd name="T11" fmla="*/ 2147483646 h 1195"/>
                <a:gd name="T12" fmla="*/ 2147483646 w 4092"/>
                <a:gd name="T13" fmla="*/ 2147483646 h 1195"/>
                <a:gd name="T14" fmla="*/ 2147483646 w 4092"/>
                <a:gd name="T15" fmla="*/ 2147483646 h 1195"/>
                <a:gd name="T16" fmla="*/ 2147483646 w 4092"/>
                <a:gd name="T17" fmla="*/ 2147483646 h 1195"/>
                <a:gd name="T18" fmla="*/ 2147483646 w 4092"/>
                <a:gd name="T19" fmla="*/ 2147483646 h 1195"/>
                <a:gd name="T20" fmla="*/ 2147483646 w 4092"/>
                <a:gd name="T21" fmla="*/ 2147483646 h 1195"/>
                <a:gd name="T22" fmla="*/ 2147483646 w 4092"/>
                <a:gd name="T23" fmla="*/ 2147483646 h 1195"/>
                <a:gd name="T24" fmla="*/ 2147483646 w 4092"/>
                <a:gd name="T25" fmla="*/ 2147483646 h 1195"/>
                <a:gd name="T26" fmla="*/ 2147483646 w 4092"/>
                <a:gd name="T27" fmla="*/ 2147483646 h 1195"/>
                <a:gd name="T28" fmla="*/ 2147483646 w 4092"/>
                <a:gd name="T29" fmla="*/ 2147483646 h 1195"/>
                <a:gd name="T30" fmla="*/ 2147483646 w 4092"/>
                <a:gd name="T31" fmla="*/ 2147483646 h 1195"/>
                <a:gd name="T32" fmla="*/ 2147483646 w 4092"/>
                <a:gd name="T33" fmla="*/ 2147483646 h 1195"/>
                <a:gd name="T34" fmla="*/ 2147483646 w 4092"/>
                <a:gd name="T35" fmla="*/ 2147483646 h 1195"/>
                <a:gd name="T36" fmla="*/ 2147483646 w 4092"/>
                <a:gd name="T37" fmla="*/ 2147483646 h 1195"/>
                <a:gd name="T38" fmla="*/ 0 w 4092"/>
                <a:gd name="T39" fmla="*/ 2147483646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oogle Shape;129;p6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2147483646 w 1414"/>
                <a:gd name="T1" fmla="*/ 2147483646 h 6675"/>
                <a:gd name="T2" fmla="*/ 2147483646 w 1414"/>
                <a:gd name="T3" fmla="*/ 2147483646 h 6675"/>
                <a:gd name="T4" fmla="*/ 2147483646 w 1414"/>
                <a:gd name="T5" fmla="*/ 2147483646 h 6675"/>
                <a:gd name="T6" fmla="*/ 2147483646 w 1414"/>
                <a:gd name="T7" fmla="*/ 2147483646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oogle Shape;130;p6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2147483646 w 10278"/>
                <a:gd name="T1" fmla="*/ 2147483646 h 12301"/>
                <a:gd name="T2" fmla="*/ 2147483646 w 10278"/>
                <a:gd name="T3" fmla="*/ 2147483646 h 12301"/>
                <a:gd name="T4" fmla="*/ 2147483646 w 10278"/>
                <a:gd name="T5" fmla="*/ 2147483646 h 12301"/>
                <a:gd name="T6" fmla="*/ 2147483646 w 10278"/>
                <a:gd name="T7" fmla="*/ 2147483646 h 12301"/>
                <a:gd name="T8" fmla="*/ 2147483646 w 10278"/>
                <a:gd name="T9" fmla="*/ 2147483646 h 12301"/>
                <a:gd name="T10" fmla="*/ 2147483646 w 10278"/>
                <a:gd name="T11" fmla="*/ 2147483646 h 12301"/>
                <a:gd name="T12" fmla="*/ 2147483646 w 10278"/>
                <a:gd name="T13" fmla="*/ 2147483646 h 12301"/>
                <a:gd name="T14" fmla="*/ 2147483646 w 10278"/>
                <a:gd name="T15" fmla="*/ 2147483646 h 12301"/>
                <a:gd name="T16" fmla="*/ 2147483646 w 10278"/>
                <a:gd name="T17" fmla="*/ 2147483646 h 12301"/>
                <a:gd name="T18" fmla="*/ 2147483646 w 10278"/>
                <a:gd name="T19" fmla="*/ 2147483646 h 12301"/>
                <a:gd name="T20" fmla="*/ 2147483646 w 10278"/>
                <a:gd name="T21" fmla="*/ 2147483646 h 12301"/>
                <a:gd name="T22" fmla="*/ 2147483646 w 10278"/>
                <a:gd name="T23" fmla="*/ 2147483646 h 12301"/>
                <a:gd name="T24" fmla="*/ 2147483646 w 10278"/>
                <a:gd name="T25" fmla="*/ 2147483646 h 12301"/>
                <a:gd name="T26" fmla="*/ 2147483646 w 10278"/>
                <a:gd name="T27" fmla="*/ 2147483646 h 12301"/>
                <a:gd name="T28" fmla="*/ 2147483646 w 10278"/>
                <a:gd name="T29" fmla="*/ 2147483646 h 12301"/>
                <a:gd name="T30" fmla="*/ 2147483646 w 10278"/>
                <a:gd name="T31" fmla="*/ 2147483646 h 12301"/>
                <a:gd name="T32" fmla="*/ 2147483646 w 10278"/>
                <a:gd name="T33" fmla="*/ 2147483646 h 12301"/>
                <a:gd name="T34" fmla="*/ 2147483646 w 10278"/>
                <a:gd name="T35" fmla="*/ 2147483646 h 12301"/>
                <a:gd name="T36" fmla="*/ 2147483646 w 10278"/>
                <a:gd name="T37" fmla="*/ 2147483646 h 12301"/>
                <a:gd name="T38" fmla="*/ 2147483646 w 10278"/>
                <a:gd name="T39" fmla="*/ 2147483646 h 12301"/>
                <a:gd name="T40" fmla="*/ 2147483646 w 10278"/>
                <a:gd name="T41" fmla="*/ 2147483646 h 12301"/>
                <a:gd name="T42" fmla="*/ 2147483646 w 10278"/>
                <a:gd name="T43" fmla="*/ 2147483646 h 12301"/>
                <a:gd name="T44" fmla="*/ 2147483646 w 10278"/>
                <a:gd name="T45" fmla="*/ 2147483646 h 12301"/>
                <a:gd name="T46" fmla="*/ 2147483646 w 10278"/>
                <a:gd name="T47" fmla="*/ 2147483646 h 12301"/>
                <a:gd name="T48" fmla="*/ 2147483646 w 10278"/>
                <a:gd name="T49" fmla="*/ 2147483646 h 12301"/>
                <a:gd name="T50" fmla="*/ 0 w 10278"/>
                <a:gd name="T51" fmla="*/ 2147483646 h 12301"/>
                <a:gd name="T52" fmla="*/ 2147483646 w 10278"/>
                <a:gd name="T53" fmla="*/ 2147483646 h 12301"/>
                <a:gd name="T54" fmla="*/ 2147483646 w 10278"/>
                <a:gd name="T55" fmla="*/ 2147483646 h 12301"/>
                <a:gd name="T56" fmla="*/ 2147483646 w 10278"/>
                <a:gd name="T57" fmla="*/ 2147483646 h 12301"/>
                <a:gd name="T58" fmla="*/ 2147483646 w 10278"/>
                <a:gd name="T59" fmla="*/ 2147483646 h 12301"/>
                <a:gd name="T60" fmla="*/ 2147483646 w 10278"/>
                <a:gd name="T61" fmla="*/ 2147483646 h 12301"/>
                <a:gd name="T62" fmla="*/ 2147483646 w 10278"/>
                <a:gd name="T63" fmla="*/ 2147483646 h 12301"/>
                <a:gd name="T64" fmla="*/ 2147483646 w 10278"/>
                <a:gd name="T65" fmla="*/ 2147483646 h 12301"/>
                <a:gd name="T66" fmla="*/ 2147483646 w 10278"/>
                <a:gd name="T67" fmla="*/ 2147483646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oogle Shape;131;p6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2147483646 w 1414"/>
                <a:gd name="T1" fmla="*/ 2147483646 h 6675"/>
                <a:gd name="T2" fmla="*/ 2147483646 w 1414"/>
                <a:gd name="T3" fmla="*/ 2147483646 h 6675"/>
                <a:gd name="T4" fmla="*/ 2147483646 w 1414"/>
                <a:gd name="T5" fmla="*/ 2147483646 h 6675"/>
                <a:gd name="T6" fmla="*/ 2147483646 w 1414"/>
                <a:gd name="T7" fmla="*/ 2147483646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oogle Shape;132;p6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147483646 w 3606"/>
                <a:gd name="T1" fmla="*/ 2147483646 h 780"/>
                <a:gd name="T2" fmla="*/ 2147483646 w 3606"/>
                <a:gd name="T3" fmla="*/ 2147483646 h 780"/>
                <a:gd name="T4" fmla="*/ 2147483646 w 3606"/>
                <a:gd name="T5" fmla="*/ 2147483646 h 780"/>
                <a:gd name="T6" fmla="*/ 2147483646 w 3606"/>
                <a:gd name="T7" fmla="*/ 2147483646 h 780"/>
                <a:gd name="T8" fmla="*/ 2147483646 w 3606"/>
                <a:gd name="T9" fmla="*/ 2147483646 h 780"/>
                <a:gd name="T10" fmla="*/ 2147483646 w 3606"/>
                <a:gd name="T11" fmla="*/ 0 h 780"/>
                <a:gd name="T12" fmla="*/ 2147483646 w 3606"/>
                <a:gd name="T13" fmla="*/ 2147483646 h 780"/>
                <a:gd name="T14" fmla="*/ 2147483646 w 3606"/>
                <a:gd name="T15" fmla="*/ 2147483646 h 780"/>
                <a:gd name="T16" fmla="*/ 2147483646 w 3606"/>
                <a:gd name="T17" fmla="*/ 2147483646 h 780"/>
                <a:gd name="T18" fmla="*/ 2147483646 w 3606"/>
                <a:gd name="T19" fmla="*/ 2147483646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oogle Shape;133;p6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147483646 h 1"/>
                <a:gd name="T2" fmla="*/ 2147483646 w 4092"/>
                <a:gd name="T3" fmla="*/ 2147483646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875200" cy="82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1"/>
          </p:nvPr>
        </p:nvSpPr>
        <p:spPr>
          <a:xfrm>
            <a:off x="2456633" y="2425300"/>
            <a:ext cx="2897200" cy="414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2"/>
          </p:nvPr>
        </p:nvSpPr>
        <p:spPr>
          <a:xfrm>
            <a:off x="5417515" y="2425300"/>
            <a:ext cx="2914400" cy="414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" name="Google Shape;134;p6"/>
          <p:cNvSpPr txBox="1">
            <a:spLocks noGrp="1"/>
          </p:cNvSpPr>
          <p:nvPr>
            <p:ph type="sldNum" idx="10"/>
          </p:nvPr>
        </p:nvSpPr>
        <p:spPr/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5C70D8DE-BD12-4595-9A91-89AA00A4D817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90015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36;p7" descr="DeathtoStock_Clementine10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518" y="2760663"/>
            <a:ext cx="138218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37;p7" descr="Death_to_stock_communicate_hands_9-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285" y="0"/>
            <a:ext cx="2770716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42;p7"/>
          <p:cNvSpPr>
            <a:spLocks noChangeArrowheads="1"/>
          </p:cNvSpPr>
          <p:nvPr/>
        </p:nvSpPr>
        <p:spPr bwMode="auto">
          <a:xfrm>
            <a:off x="8041218" y="0"/>
            <a:ext cx="1384300" cy="13843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143;p7"/>
          <p:cNvSpPr>
            <a:spLocks noChangeArrowheads="1"/>
          </p:cNvSpPr>
          <p:nvPr/>
        </p:nvSpPr>
        <p:spPr bwMode="auto">
          <a:xfrm>
            <a:off x="10807701" y="2762250"/>
            <a:ext cx="1384300" cy="138430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144;p7"/>
          <p:cNvSpPr>
            <a:spLocks noChangeArrowheads="1"/>
          </p:cNvSpPr>
          <p:nvPr/>
        </p:nvSpPr>
        <p:spPr bwMode="auto">
          <a:xfrm>
            <a:off x="10807701" y="1379538"/>
            <a:ext cx="1384300" cy="13843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145;p7"/>
          <p:cNvSpPr>
            <a:spLocks noChangeArrowheads="1"/>
          </p:cNvSpPr>
          <p:nvPr/>
        </p:nvSpPr>
        <p:spPr bwMode="auto">
          <a:xfrm>
            <a:off x="0" y="4783138"/>
            <a:ext cx="1382184" cy="1382712"/>
          </a:xfrm>
          <a:prstGeom prst="rect">
            <a:avLst/>
          </a:prstGeom>
          <a:solidFill>
            <a:srgbClr val="B0D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2" name="Google Shape;146;p7"/>
          <p:cNvSpPr>
            <a:spLocks noChangeArrowheads="1"/>
          </p:cNvSpPr>
          <p:nvPr/>
        </p:nvSpPr>
        <p:spPr bwMode="auto">
          <a:xfrm>
            <a:off x="1" y="6165850"/>
            <a:ext cx="692151" cy="69215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3" name="Google Shape;147;p7"/>
          <p:cNvSpPr>
            <a:spLocks noChangeArrowheads="1"/>
          </p:cNvSpPr>
          <p:nvPr/>
        </p:nvSpPr>
        <p:spPr bwMode="auto">
          <a:xfrm>
            <a:off x="1" y="4783138"/>
            <a:ext cx="692151" cy="690562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4" name="Google Shape;148;p7"/>
          <p:cNvSpPr>
            <a:spLocks noChangeArrowheads="1"/>
          </p:cNvSpPr>
          <p:nvPr/>
        </p:nvSpPr>
        <p:spPr bwMode="auto">
          <a:xfrm>
            <a:off x="11499851" y="4151313"/>
            <a:ext cx="692149" cy="690562"/>
          </a:xfrm>
          <a:prstGeom prst="rect">
            <a:avLst/>
          </a:prstGeom>
          <a:solidFill>
            <a:srgbClr val="B0D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Google Shape;149;p7"/>
          <p:cNvSpPr>
            <a:spLocks noChangeArrowheads="1"/>
          </p:cNvSpPr>
          <p:nvPr/>
        </p:nvSpPr>
        <p:spPr bwMode="auto">
          <a:xfrm>
            <a:off x="9423401" y="0"/>
            <a:ext cx="692151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pSp>
        <p:nvGrpSpPr>
          <p:cNvPr id="16" name="Google Shape;150;p7"/>
          <p:cNvGrpSpPr>
            <a:grpSpLocks/>
          </p:cNvGrpSpPr>
          <p:nvPr/>
        </p:nvGrpSpPr>
        <p:grpSpPr bwMode="auto">
          <a:xfrm>
            <a:off x="11135784" y="1708150"/>
            <a:ext cx="728133" cy="727075"/>
            <a:chOff x="5941025" y="3634400"/>
            <a:chExt cx="467650" cy="467650"/>
          </a:xfrm>
        </p:grpSpPr>
        <p:sp>
          <p:nvSpPr>
            <p:cNvPr id="17" name="Google Shape;151;p7"/>
            <p:cNvSpPr>
              <a:spLocks/>
            </p:cNvSpPr>
            <p:nvPr/>
          </p:nvSpPr>
          <p:spPr bwMode="auto">
            <a:xfrm>
              <a:off x="5941025" y="3634400"/>
              <a:ext cx="467650" cy="467650"/>
            </a:xfrm>
            <a:custGeom>
              <a:avLst/>
              <a:gdLst>
                <a:gd name="T0" fmla="*/ 2147483646 w 18706"/>
                <a:gd name="T1" fmla="*/ 2147483646 h 18706"/>
                <a:gd name="T2" fmla="*/ 2147483646 w 18706"/>
                <a:gd name="T3" fmla="*/ 2147483646 h 18706"/>
                <a:gd name="T4" fmla="*/ 2147483646 w 18706"/>
                <a:gd name="T5" fmla="*/ 2147483646 h 18706"/>
                <a:gd name="T6" fmla="*/ 2147483646 w 18706"/>
                <a:gd name="T7" fmla="*/ 2147483646 h 18706"/>
                <a:gd name="T8" fmla="*/ 2147483646 w 18706"/>
                <a:gd name="T9" fmla="*/ 2147483646 h 18706"/>
                <a:gd name="T10" fmla="*/ 2147483646 w 18706"/>
                <a:gd name="T11" fmla="*/ 2147483646 h 18706"/>
                <a:gd name="T12" fmla="*/ 2147483646 w 18706"/>
                <a:gd name="T13" fmla="*/ 2147483646 h 18706"/>
                <a:gd name="T14" fmla="*/ 2147483646 w 18706"/>
                <a:gd name="T15" fmla="*/ 2147483646 h 18706"/>
                <a:gd name="T16" fmla="*/ 2147483646 w 18706"/>
                <a:gd name="T17" fmla="*/ 2147483646 h 18706"/>
                <a:gd name="T18" fmla="*/ 2147483646 w 18706"/>
                <a:gd name="T19" fmla="*/ 2147483646 h 18706"/>
                <a:gd name="T20" fmla="*/ 2147483646 w 18706"/>
                <a:gd name="T21" fmla="*/ 2147483646 h 18706"/>
                <a:gd name="T22" fmla="*/ 2147483646 w 18706"/>
                <a:gd name="T23" fmla="*/ 2147483646 h 18706"/>
                <a:gd name="T24" fmla="*/ 2147483646 w 18706"/>
                <a:gd name="T25" fmla="*/ 2147483646 h 18706"/>
                <a:gd name="T26" fmla="*/ 2147483646 w 18706"/>
                <a:gd name="T27" fmla="*/ 2147483646 h 18706"/>
                <a:gd name="T28" fmla="*/ 2147483646 w 18706"/>
                <a:gd name="T29" fmla="*/ 2147483646 h 18706"/>
                <a:gd name="T30" fmla="*/ 2147483646 w 18706"/>
                <a:gd name="T31" fmla="*/ 2147483646 h 18706"/>
                <a:gd name="T32" fmla="*/ 2147483646 w 18706"/>
                <a:gd name="T33" fmla="*/ 2147483646 h 18706"/>
                <a:gd name="T34" fmla="*/ 2147483646 w 18706"/>
                <a:gd name="T35" fmla="*/ 2147483646 h 18706"/>
                <a:gd name="T36" fmla="*/ 2147483646 w 18706"/>
                <a:gd name="T37" fmla="*/ 2147483646 h 18706"/>
                <a:gd name="T38" fmla="*/ 2147483646 w 18706"/>
                <a:gd name="T39" fmla="*/ 2147483646 h 18706"/>
                <a:gd name="T40" fmla="*/ 2147483646 w 18706"/>
                <a:gd name="T41" fmla="*/ 2147483646 h 18706"/>
                <a:gd name="T42" fmla="*/ 2147483646 w 18706"/>
                <a:gd name="T43" fmla="*/ 2147483646 h 18706"/>
                <a:gd name="T44" fmla="*/ 2147483646 w 18706"/>
                <a:gd name="T45" fmla="*/ 2147483646 h 18706"/>
                <a:gd name="T46" fmla="*/ 2147483646 w 18706"/>
                <a:gd name="T47" fmla="*/ 2147483646 h 18706"/>
                <a:gd name="T48" fmla="*/ 2147483646 w 18706"/>
                <a:gd name="T49" fmla="*/ 2147483646 h 18706"/>
                <a:gd name="T50" fmla="*/ 2147483646 w 18706"/>
                <a:gd name="T51" fmla="*/ 2147483646 h 18706"/>
                <a:gd name="T52" fmla="*/ 2147483646 w 18706"/>
                <a:gd name="T53" fmla="*/ 2147483646 h 18706"/>
                <a:gd name="T54" fmla="*/ 2147483646 w 18706"/>
                <a:gd name="T55" fmla="*/ 2147483646 h 18706"/>
                <a:gd name="T56" fmla="*/ 2147483646 w 18706"/>
                <a:gd name="T57" fmla="*/ 2147483646 h 18706"/>
                <a:gd name="T58" fmla="*/ 2147483646 w 18706"/>
                <a:gd name="T59" fmla="*/ 2147483646 h 18706"/>
                <a:gd name="T60" fmla="*/ 2147483646 w 18706"/>
                <a:gd name="T61" fmla="*/ 2147483646 h 18706"/>
                <a:gd name="T62" fmla="*/ 2147483646 w 18706"/>
                <a:gd name="T63" fmla="*/ 2147483646 h 18706"/>
                <a:gd name="T64" fmla="*/ 2147483646 w 18706"/>
                <a:gd name="T65" fmla="*/ 2147483646 h 18706"/>
                <a:gd name="T66" fmla="*/ 2147483646 w 18706"/>
                <a:gd name="T67" fmla="*/ 2147483646 h 18706"/>
                <a:gd name="T68" fmla="*/ 2147483646 w 18706"/>
                <a:gd name="T69" fmla="*/ 2147483646 h 18706"/>
                <a:gd name="T70" fmla="*/ 2147483646 w 18706"/>
                <a:gd name="T71" fmla="*/ 2147483646 h 18706"/>
                <a:gd name="T72" fmla="*/ 2147483646 w 18706"/>
                <a:gd name="T73" fmla="*/ 2147483646 h 18706"/>
                <a:gd name="T74" fmla="*/ 2147483646 w 18706"/>
                <a:gd name="T75" fmla="*/ 2147483646 h 18706"/>
                <a:gd name="T76" fmla="*/ 2147483646 w 18706"/>
                <a:gd name="T77" fmla="*/ 2147483646 h 18706"/>
                <a:gd name="T78" fmla="*/ 2147483646 w 18706"/>
                <a:gd name="T79" fmla="*/ 2147483646 h 18706"/>
                <a:gd name="T80" fmla="*/ 2147483646 w 18706"/>
                <a:gd name="T81" fmla="*/ 2147483646 h 18706"/>
                <a:gd name="T82" fmla="*/ 2147483646 w 18706"/>
                <a:gd name="T83" fmla="*/ 2147483646 h 18706"/>
                <a:gd name="T84" fmla="*/ 2147483646 w 18706"/>
                <a:gd name="T85" fmla="*/ 2147483646 h 18706"/>
                <a:gd name="T86" fmla="*/ 2147483646 w 18706"/>
                <a:gd name="T87" fmla="*/ 2147483646 h 187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Google Shape;152;p7"/>
            <p:cNvSpPr>
              <a:spLocks/>
            </p:cNvSpPr>
            <p:nvPr/>
          </p:nvSpPr>
          <p:spPr bwMode="auto">
            <a:xfrm>
              <a:off x="6211975" y="3753150"/>
              <a:ext cx="19525" cy="18900"/>
            </a:xfrm>
            <a:custGeom>
              <a:avLst/>
              <a:gdLst>
                <a:gd name="T0" fmla="*/ 2147483646 w 781"/>
                <a:gd name="T1" fmla="*/ 0 h 756"/>
                <a:gd name="T2" fmla="*/ 2147483646 w 781"/>
                <a:gd name="T3" fmla="*/ 0 h 756"/>
                <a:gd name="T4" fmla="*/ 2147483646 w 781"/>
                <a:gd name="T5" fmla="*/ 2147483646 h 756"/>
                <a:gd name="T6" fmla="*/ 2147483646 w 781"/>
                <a:gd name="T7" fmla="*/ 2147483646 h 756"/>
                <a:gd name="T8" fmla="*/ 2147483646 w 781"/>
                <a:gd name="T9" fmla="*/ 2147483646 h 756"/>
                <a:gd name="T10" fmla="*/ 2147483646 w 781"/>
                <a:gd name="T11" fmla="*/ 2147483646 h 756"/>
                <a:gd name="T12" fmla="*/ 2147483646 w 781"/>
                <a:gd name="T13" fmla="*/ 2147483646 h 756"/>
                <a:gd name="T14" fmla="*/ 2147483646 w 781"/>
                <a:gd name="T15" fmla="*/ 2147483646 h 756"/>
                <a:gd name="T16" fmla="*/ 2147483646 w 781"/>
                <a:gd name="T17" fmla="*/ 2147483646 h 756"/>
                <a:gd name="T18" fmla="*/ 2147483646 w 781"/>
                <a:gd name="T19" fmla="*/ 2147483646 h 756"/>
                <a:gd name="T20" fmla="*/ 2147483646 w 781"/>
                <a:gd name="T21" fmla="*/ 2147483646 h 756"/>
                <a:gd name="T22" fmla="*/ 2147483646 w 781"/>
                <a:gd name="T23" fmla="*/ 2147483646 h 756"/>
                <a:gd name="T24" fmla="*/ 2147483646 w 781"/>
                <a:gd name="T25" fmla="*/ 2147483646 h 756"/>
                <a:gd name="T26" fmla="*/ 2147483646 w 781"/>
                <a:gd name="T27" fmla="*/ 2147483646 h 756"/>
                <a:gd name="T28" fmla="*/ 2147483646 w 781"/>
                <a:gd name="T29" fmla="*/ 2147483646 h 756"/>
                <a:gd name="T30" fmla="*/ 2147483646 w 781"/>
                <a:gd name="T31" fmla="*/ 2147483646 h 756"/>
                <a:gd name="T32" fmla="*/ 2147483646 w 781"/>
                <a:gd name="T33" fmla="*/ 2147483646 h 756"/>
                <a:gd name="T34" fmla="*/ 2147483646 w 781"/>
                <a:gd name="T35" fmla="*/ 2147483646 h 756"/>
                <a:gd name="T36" fmla="*/ 2147483646 w 781"/>
                <a:gd name="T37" fmla="*/ 2147483646 h 756"/>
                <a:gd name="T38" fmla="*/ 2147483646 w 781"/>
                <a:gd name="T39" fmla="*/ 2147483646 h 756"/>
                <a:gd name="T40" fmla="*/ 2147483646 w 781"/>
                <a:gd name="T41" fmla="*/ 2147483646 h 756"/>
                <a:gd name="T42" fmla="*/ 2147483646 w 781"/>
                <a:gd name="T43" fmla="*/ 2147483646 h 756"/>
                <a:gd name="T44" fmla="*/ 2147483646 w 781"/>
                <a:gd name="T45" fmla="*/ 2147483646 h 756"/>
                <a:gd name="T46" fmla="*/ 2147483646 w 781"/>
                <a:gd name="T47" fmla="*/ 2147483646 h 756"/>
                <a:gd name="T48" fmla="*/ 2147483646 w 781"/>
                <a:gd name="T49" fmla="*/ 2147483646 h 756"/>
                <a:gd name="T50" fmla="*/ 2147483646 w 781"/>
                <a:gd name="T51" fmla="*/ 2147483646 h 756"/>
                <a:gd name="T52" fmla="*/ 2147483646 w 781"/>
                <a:gd name="T53" fmla="*/ 2147483646 h 756"/>
                <a:gd name="T54" fmla="*/ 2147483646 w 781"/>
                <a:gd name="T55" fmla="*/ 2147483646 h 756"/>
                <a:gd name="T56" fmla="*/ 2147483646 w 781"/>
                <a:gd name="T57" fmla="*/ 2147483646 h 756"/>
                <a:gd name="T58" fmla="*/ 2147483646 w 781"/>
                <a:gd name="T59" fmla="*/ 2147483646 h 756"/>
                <a:gd name="T60" fmla="*/ 2147483646 w 781"/>
                <a:gd name="T61" fmla="*/ 0 h 756"/>
                <a:gd name="T62" fmla="*/ 2147483646 w 781"/>
                <a:gd name="T63" fmla="*/ 0 h 7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oogle Shape;153;p7"/>
            <p:cNvSpPr>
              <a:spLocks/>
            </p:cNvSpPr>
            <p:nvPr/>
          </p:nvSpPr>
          <p:spPr bwMode="auto">
            <a:xfrm>
              <a:off x="5943475" y="3695900"/>
              <a:ext cx="177800" cy="351350"/>
            </a:xfrm>
            <a:custGeom>
              <a:avLst/>
              <a:gdLst>
                <a:gd name="T0" fmla="*/ 2147483646 w 7112"/>
                <a:gd name="T1" fmla="*/ 2147483646 h 14054"/>
                <a:gd name="T2" fmla="*/ 2147483646 w 7112"/>
                <a:gd name="T3" fmla="*/ 2147483646 h 14054"/>
                <a:gd name="T4" fmla="*/ 2147483646 w 7112"/>
                <a:gd name="T5" fmla="*/ 2147483646 h 14054"/>
                <a:gd name="T6" fmla="*/ 2147483646 w 7112"/>
                <a:gd name="T7" fmla="*/ 2147483646 h 14054"/>
                <a:gd name="T8" fmla="*/ 2147483646 w 7112"/>
                <a:gd name="T9" fmla="*/ 2147483646 h 14054"/>
                <a:gd name="T10" fmla="*/ 2147483646 w 7112"/>
                <a:gd name="T11" fmla="*/ 2147483646 h 14054"/>
                <a:gd name="T12" fmla="*/ 2147483646 w 7112"/>
                <a:gd name="T13" fmla="*/ 2147483646 h 14054"/>
                <a:gd name="T14" fmla="*/ 2147483646 w 7112"/>
                <a:gd name="T15" fmla="*/ 2147483646 h 14054"/>
                <a:gd name="T16" fmla="*/ 2147483646 w 7112"/>
                <a:gd name="T17" fmla="*/ 2147483646 h 14054"/>
                <a:gd name="T18" fmla="*/ 2147483646 w 7112"/>
                <a:gd name="T19" fmla="*/ 2147483646 h 14054"/>
                <a:gd name="T20" fmla="*/ 2147483646 w 7112"/>
                <a:gd name="T21" fmla="*/ 2147483646 h 14054"/>
                <a:gd name="T22" fmla="*/ 2147483646 w 7112"/>
                <a:gd name="T23" fmla="*/ 2147483646 h 14054"/>
                <a:gd name="T24" fmla="*/ 2147483646 w 7112"/>
                <a:gd name="T25" fmla="*/ 2147483646 h 14054"/>
                <a:gd name="T26" fmla="*/ 2147483646 w 7112"/>
                <a:gd name="T27" fmla="*/ 2147483646 h 14054"/>
                <a:gd name="T28" fmla="*/ 2147483646 w 7112"/>
                <a:gd name="T29" fmla="*/ 2147483646 h 14054"/>
                <a:gd name="T30" fmla="*/ 2147483646 w 7112"/>
                <a:gd name="T31" fmla="*/ 2147483646 h 14054"/>
                <a:gd name="T32" fmla="*/ 2147483646 w 7112"/>
                <a:gd name="T33" fmla="*/ 2147483646 h 14054"/>
                <a:gd name="T34" fmla="*/ 2147483646 w 7112"/>
                <a:gd name="T35" fmla="*/ 2147483646 h 14054"/>
                <a:gd name="T36" fmla="*/ 2147483646 w 7112"/>
                <a:gd name="T37" fmla="*/ 2147483646 h 14054"/>
                <a:gd name="T38" fmla="*/ 2147483646 w 7112"/>
                <a:gd name="T39" fmla="*/ 2147483646 h 14054"/>
                <a:gd name="T40" fmla="*/ 2147483646 w 7112"/>
                <a:gd name="T41" fmla="*/ 2147483646 h 14054"/>
                <a:gd name="T42" fmla="*/ 2147483646 w 7112"/>
                <a:gd name="T43" fmla="*/ 2147483646 h 14054"/>
                <a:gd name="T44" fmla="*/ 2147483646 w 7112"/>
                <a:gd name="T45" fmla="*/ 2147483646 h 14054"/>
                <a:gd name="T46" fmla="*/ 2147483646 w 7112"/>
                <a:gd name="T47" fmla="*/ 2147483646 h 14054"/>
                <a:gd name="T48" fmla="*/ 2147483646 w 7112"/>
                <a:gd name="T49" fmla="*/ 2147483646 h 14054"/>
                <a:gd name="T50" fmla="*/ 2147483646 w 7112"/>
                <a:gd name="T51" fmla="*/ 2147483646 h 14054"/>
                <a:gd name="T52" fmla="*/ 2147483646 w 7112"/>
                <a:gd name="T53" fmla="*/ 2147483646 h 14054"/>
                <a:gd name="T54" fmla="*/ 2147483646 w 7112"/>
                <a:gd name="T55" fmla="*/ 2147483646 h 14054"/>
                <a:gd name="T56" fmla="*/ 2147483646 w 7112"/>
                <a:gd name="T57" fmla="*/ 2147483646 h 14054"/>
                <a:gd name="T58" fmla="*/ 2147483646 w 7112"/>
                <a:gd name="T59" fmla="*/ 2147483646 h 14054"/>
                <a:gd name="T60" fmla="*/ 2147483646 w 7112"/>
                <a:gd name="T61" fmla="*/ 2147483646 h 14054"/>
                <a:gd name="T62" fmla="*/ 2147483646 w 7112"/>
                <a:gd name="T63" fmla="*/ 2147483646 h 14054"/>
                <a:gd name="T64" fmla="*/ 2147483646 w 7112"/>
                <a:gd name="T65" fmla="*/ 2147483646 h 14054"/>
                <a:gd name="T66" fmla="*/ 2147483646 w 7112"/>
                <a:gd name="T67" fmla="*/ 2147483646 h 14054"/>
                <a:gd name="T68" fmla="*/ 2147483646 w 7112"/>
                <a:gd name="T69" fmla="*/ 2147483646 h 14054"/>
                <a:gd name="T70" fmla="*/ 2147483646 w 7112"/>
                <a:gd name="T71" fmla="*/ 2147483646 h 14054"/>
                <a:gd name="T72" fmla="*/ 2147483646 w 7112"/>
                <a:gd name="T73" fmla="*/ 2147483646 h 14054"/>
                <a:gd name="T74" fmla="*/ 2147483646 w 7112"/>
                <a:gd name="T75" fmla="*/ 2147483646 h 14054"/>
                <a:gd name="T76" fmla="*/ 2147483646 w 7112"/>
                <a:gd name="T77" fmla="*/ 2147483646 h 14054"/>
                <a:gd name="T78" fmla="*/ 2147483646 w 7112"/>
                <a:gd name="T79" fmla="*/ 2147483646 h 14054"/>
                <a:gd name="T80" fmla="*/ 2147483646 w 7112"/>
                <a:gd name="T81" fmla="*/ 2147483646 h 14054"/>
                <a:gd name="T82" fmla="*/ 2147483646 w 7112"/>
                <a:gd name="T83" fmla="*/ 2147483646 h 14054"/>
                <a:gd name="T84" fmla="*/ 2147483646 w 7112"/>
                <a:gd name="T85" fmla="*/ 2147483646 h 14054"/>
                <a:gd name="T86" fmla="*/ 2147483646 w 7112"/>
                <a:gd name="T87" fmla="*/ 2147483646 h 14054"/>
                <a:gd name="T88" fmla="*/ 2147483646 w 7112"/>
                <a:gd name="T89" fmla="*/ 2147483646 h 14054"/>
                <a:gd name="T90" fmla="*/ 2147483646 w 7112"/>
                <a:gd name="T91" fmla="*/ 2147483646 h 14054"/>
                <a:gd name="T92" fmla="*/ 2147483646 w 7112"/>
                <a:gd name="T93" fmla="*/ 2147483646 h 14054"/>
                <a:gd name="T94" fmla="*/ 2147483646 w 7112"/>
                <a:gd name="T95" fmla="*/ 2147483646 h 14054"/>
                <a:gd name="T96" fmla="*/ 2147483646 w 7112"/>
                <a:gd name="T97" fmla="*/ 2147483646 h 14054"/>
                <a:gd name="T98" fmla="*/ 2147483646 w 7112"/>
                <a:gd name="T99" fmla="*/ 2147483646 h 14054"/>
                <a:gd name="T100" fmla="*/ 2147483646 w 7112"/>
                <a:gd name="T101" fmla="*/ 2147483646 h 14054"/>
                <a:gd name="T102" fmla="*/ 2147483646 w 7112"/>
                <a:gd name="T103" fmla="*/ 2147483646 h 14054"/>
                <a:gd name="T104" fmla="*/ 2147483646 w 7112"/>
                <a:gd name="T105" fmla="*/ 2147483646 h 14054"/>
                <a:gd name="T106" fmla="*/ 2147483646 w 7112"/>
                <a:gd name="T107" fmla="*/ 2147483646 h 14054"/>
                <a:gd name="T108" fmla="*/ 2147483646 w 7112"/>
                <a:gd name="T109" fmla="*/ 2147483646 h 14054"/>
                <a:gd name="T110" fmla="*/ 2147483646 w 7112"/>
                <a:gd name="T111" fmla="*/ 2147483646 h 14054"/>
                <a:gd name="T112" fmla="*/ 2147483646 w 7112"/>
                <a:gd name="T113" fmla="*/ 2147483646 h 14054"/>
                <a:gd name="T114" fmla="*/ 2147483646 w 7112"/>
                <a:gd name="T115" fmla="*/ 2147483646 h 14054"/>
                <a:gd name="T116" fmla="*/ 2147483646 w 7112"/>
                <a:gd name="T117" fmla="*/ 2147483646 h 14054"/>
                <a:gd name="T118" fmla="*/ 2147483646 w 7112"/>
                <a:gd name="T119" fmla="*/ 2147483646 h 140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oogle Shape;154;p7"/>
            <p:cNvSpPr>
              <a:spLocks/>
            </p:cNvSpPr>
            <p:nvPr/>
          </p:nvSpPr>
          <p:spPr bwMode="auto">
            <a:xfrm>
              <a:off x="6128575" y="3695900"/>
              <a:ext cx="86475" cy="47525"/>
            </a:xfrm>
            <a:custGeom>
              <a:avLst/>
              <a:gdLst>
                <a:gd name="T0" fmla="*/ 2147483646 w 3459"/>
                <a:gd name="T1" fmla="*/ 2147483646 h 1901"/>
                <a:gd name="T2" fmla="*/ 2147483646 w 3459"/>
                <a:gd name="T3" fmla="*/ 2147483646 h 1901"/>
                <a:gd name="T4" fmla="*/ 2147483646 w 3459"/>
                <a:gd name="T5" fmla="*/ 2147483646 h 1901"/>
                <a:gd name="T6" fmla="*/ 2147483646 w 3459"/>
                <a:gd name="T7" fmla="*/ 2147483646 h 1901"/>
                <a:gd name="T8" fmla="*/ 2147483646 w 3459"/>
                <a:gd name="T9" fmla="*/ 2147483646 h 1901"/>
                <a:gd name="T10" fmla="*/ 2147483646 w 3459"/>
                <a:gd name="T11" fmla="*/ 2147483646 h 1901"/>
                <a:gd name="T12" fmla="*/ 2147483646 w 3459"/>
                <a:gd name="T13" fmla="*/ 2147483646 h 1901"/>
                <a:gd name="T14" fmla="*/ 2147483646 w 3459"/>
                <a:gd name="T15" fmla="*/ 2147483646 h 1901"/>
                <a:gd name="T16" fmla="*/ 2147483646 w 3459"/>
                <a:gd name="T17" fmla="*/ 2147483646 h 1901"/>
                <a:gd name="T18" fmla="*/ 2147483646 w 3459"/>
                <a:gd name="T19" fmla="*/ 2147483646 h 1901"/>
                <a:gd name="T20" fmla="*/ 2147483646 w 3459"/>
                <a:gd name="T21" fmla="*/ 2147483646 h 1901"/>
                <a:gd name="T22" fmla="*/ 2147483646 w 3459"/>
                <a:gd name="T23" fmla="*/ 2147483646 h 1901"/>
                <a:gd name="T24" fmla="*/ 2147483646 w 3459"/>
                <a:gd name="T25" fmla="*/ 2147483646 h 1901"/>
                <a:gd name="T26" fmla="*/ 2147483646 w 3459"/>
                <a:gd name="T27" fmla="*/ 2147483646 h 1901"/>
                <a:gd name="T28" fmla="*/ 2147483646 w 3459"/>
                <a:gd name="T29" fmla="*/ 2147483646 h 1901"/>
                <a:gd name="T30" fmla="*/ 2147483646 w 3459"/>
                <a:gd name="T31" fmla="*/ 2147483646 h 1901"/>
                <a:gd name="T32" fmla="*/ 2147483646 w 3459"/>
                <a:gd name="T33" fmla="*/ 2147483646 h 1901"/>
                <a:gd name="T34" fmla="*/ 2147483646 w 3459"/>
                <a:gd name="T35" fmla="*/ 2147483646 h 1901"/>
                <a:gd name="T36" fmla="*/ 2147483646 w 3459"/>
                <a:gd name="T37" fmla="*/ 2147483646 h 1901"/>
                <a:gd name="T38" fmla="*/ 2147483646 w 3459"/>
                <a:gd name="T39" fmla="*/ 2147483646 h 1901"/>
                <a:gd name="T40" fmla="*/ 2147483646 w 3459"/>
                <a:gd name="T41" fmla="*/ 2147483646 h 1901"/>
                <a:gd name="T42" fmla="*/ 2147483646 w 3459"/>
                <a:gd name="T43" fmla="*/ 2147483646 h 1901"/>
                <a:gd name="T44" fmla="*/ 2147483646 w 3459"/>
                <a:gd name="T45" fmla="*/ 2147483646 h 1901"/>
                <a:gd name="T46" fmla="*/ 2147483646 w 3459"/>
                <a:gd name="T47" fmla="*/ 2147483646 h 1901"/>
                <a:gd name="T48" fmla="*/ 2147483646 w 3459"/>
                <a:gd name="T49" fmla="*/ 2147483646 h 1901"/>
                <a:gd name="T50" fmla="*/ 2147483646 w 3459"/>
                <a:gd name="T51" fmla="*/ 2147483646 h 1901"/>
                <a:gd name="T52" fmla="*/ 2147483646 w 3459"/>
                <a:gd name="T53" fmla="*/ 2147483646 h 1901"/>
                <a:gd name="T54" fmla="*/ 2147483646 w 3459"/>
                <a:gd name="T55" fmla="*/ 2147483646 h 1901"/>
                <a:gd name="T56" fmla="*/ 2147483646 w 3459"/>
                <a:gd name="T57" fmla="*/ 2147483646 h 1901"/>
                <a:gd name="T58" fmla="*/ 2147483646 w 3459"/>
                <a:gd name="T59" fmla="*/ 2147483646 h 1901"/>
                <a:gd name="T60" fmla="*/ 2147483646 w 3459"/>
                <a:gd name="T61" fmla="*/ 2147483646 h 1901"/>
                <a:gd name="T62" fmla="*/ 2147483646 w 3459"/>
                <a:gd name="T63" fmla="*/ 2147483646 h 1901"/>
                <a:gd name="T64" fmla="*/ 2147483646 w 3459"/>
                <a:gd name="T65" fmla="*/ 2147483646 h 1901"/>
                <a:gd name="T66" fmla="*/ 2147483646 w 3459"/>
                <a:gd name="T67" fmla="*/ 2147483646 h 1901"/>
                <a:gd name="T68" fmla="*/ 2147483646 w 3459"/>
                <a:gd name="T69" fmla="*/ 2147483646 h 1901"/>
                <a:gd name="T70" fmla="*/ 2147483646 w 3459"/>
                <a:gd name="T71" fmla="*/ 2147483646 h 1901"/>
                <a:gd name="T72" fmla="*/ 2147483646 w 3459"/>
                <a:gd name="T73" fmla="*/ 2147483646 h 1901"/>
                <a:gd name="T74" fmla="*/ 2147483646 w 3459"/>
                <a:gd name="T75" fmla="*/ 2147483646 h 19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oogle Shape;155;p7"/>
            <p:cNvSpPr>
              <a:spLocks/>
            </p:cNvSpPr>
            <p:nvPr/>
          </p:nvSpPr>
          <p:spPr bwMode="auto">
            <a:xfrm>
              <a:off x="6357500" y="3940075"/>
              <a:ext cx="18900" cy="34725"/>
            </a:xfrm>
            <a:custGeom>
              <a:avLst/>
              <a:gdLst>
                <a:gd name="T0" fmla="*/ 2147483646 w 756"/>
                <a:gd name="T1" fmla="*/ 2147483646 h 1389"/>
                <a:gd name="T2" fmla="*/ 2147483646 w 756"/>
                <a:gd name="T3" fmla="*/ 2147483646 h 1389"/>
                <a:gd name="T4" fmla="*/ 2147483646 w 756"/>
                <a:gd name="T5" fmla="*/ 2147483646 h 1389"/>
                <a:gd name="T6" fmla="*/ 2147483646 w 756"/>
                <a:gd name="T7" fmla="*/ 2147483646 h 1389"/>
                <a:gd name="T8" fmla="*/ 2147483646 w 756"/>
                <a:gd name="T9" fmla="*/ 2147483646 h 1389"/>
                <a:gd name="T10" fmla="*/ 2147483646 w 756"/>
                <a:gd name="T11" fmla="*/ 2147483646 h 1389"/>
                <a:gd name="T12" fmla="*/ 2147483646 w 756"/>
                <a:gd name="T13" fmla="*/ 2147483646 h 1389"/>
                <a:gd name="T14" fmla="*/ 2147483646 w 756"/>
                <a:gd name="T15" fmla="*/ 2147483646 h 1389"/>
                <a:gd name="T16" fmla="*/ 2147483646 w 756"/>
                <a:gd name="T17" fmla="*/ 2147483646 h 1389"/>
                <a:gd name="T18" fmla="*/ 2147483646 w 756"/>
                <a:gd name="T19" fmla="*/ 2147483646 h 1389"/>
                <a:gd name="T20" fmla="*/ 2147483646 w 756"/>
                <a:gd name="T21" fmla="*/ 2147483646 h 1389"/>
                <a:gd name="T22" fmla="*/ 2147483646 w 756"/>
                <a:gd name="T23" fmla="*/ 2147483646 h 1389"/>
                <a:gd name="T24" fmla="*/ 2147483646 w 756"/>
                <a:gd name="T25" fmla="*/ 2147483646 h 1389"/>
                <a:gd name="T26" fmla="*/ 2147483646 w 756"/>
                <a:gd name="T27" fmla="*/ 2147483646 h 1389"/>
                <a:gd name="T28" fmla="*/ 2147483646 w 756"/>
                <a:gd name="T29" fmla="*/ 2147483646 h 1389"/>
                <a:gd name="T30" fmla="*/ 2147483646 w 756"/>
                <a:gd name="T31" fmla="*/ 2147483646 h 1389"/>
                <a:gd name="T32" fmla="*/ 2147483646 w 756"/>
                <a:gd name="T33" fmla="*/ 2147483646 h 1389"/>
                <a:gd name="T34" fmla="*/ 2147483646 w 756"/>
                <a:gd name="T35" fmla="*/ 2147483646 h 1389"/>
                <a:gd name="T36" fmla="*/ 2147483646 w 756"/>
                <a:gd name="T37" fmla="*/ 2147483646 h 1389"/>
                <a:gd name="T38" fmla="*/ 2147483646 w 756"/>
                <a:gd name="T39" fmla="*/ 2147483646 h 1389"/>
                <a:gd name="T40" fmla="*/ 2147483646 w 756"/>
                <a:gd name="T41" fmla="*/ 2147483646 h 1389"/>
                <a:gd name="T42" fmla="*/ 2147483646 w 756"/>
                <a:gd name="T43" fmla="*/ 2147483646 h 1389"/>
                <a:gd name="T44" fmla="*/ 2147483646 w 756"/>
                <a:gd name="T45" fmla="*/ 2147483646 h 1389"/>
                <a:gd name="T46" fmla="*/ 2147483646 w 756"/>
                <a:gd name="T47" fmla="*/ 2147483646 h 1389"/>
                <a:gd name="T48" fmla="*/ 2147483646 w 756"/>
                <a:gd name="T49" fmla="*/ 2147483646 h 1389"/>
                <a:gd name="T50" fmla="*/ 2147483646 w 756"/>
                <a:gd name="T51" fmla="*/ 2147483646 h 1389"/>
                <a:gd name="T52" fmla="*/ 2147483646 w 756"/>
                <a:gd name="T53" fmla="*/ 2147483646 h 1389"/>
                <a:gd name="T54" fmla="*/ 2147483646 w 756"/>
                <a:gd name="T55" fmla="*/ 2147483646 h 1389"/>
                <a:gd name="T56" fmla="*/ 2147483646 w 756"/>
                <a:gd name="T57" fmla="*/ 0 h 1389"/>
                <a:gd name="T58" fmla="*/ 2147483646 w 756"/>
                <a:gd name="T59" fmla="*/ 2147483646 h 1389"/>
                <a:gd name="T60" fmla="*/ 2147483646 w 756"/>
                <a:gd name="T61" fmla="*/ 2147483646 h 1389"/>
                <a:gd name="T62" fmla="*/ 2147483646 w 756"/>
                <a:gd name="T63" fmla="*/ 2147483646 h 1389"/>
                <a:gd name="T64" fmla="*/ 2147483646 w 756"/>
                <a:gd name="T65" fmla="*/ 2147483646 h 1389"/>
                <a:gd name="T66" fmla="*/ 2147483646 w 756"/>
                <a:gd name="T67" fmla="*/ 2147483646 h 1389"/>
                <a:gd name="T68" fmla="*/ 2147483646 w 756"/>
                <a:gd name="T69" fmla="*/ 2147483646 h 1389"/>
                <a:gd name="T70" fmla="*/ 2147483646 w 756"/>
                <a:gd name="T71" fmla="*/ 2147483646 h 1389"/>
                <a:gd name="T72" fmla="*/ 2147483646 w 756"/>
                <a:gd name="T73" fmla="*/ 2147483646 h 1389"/>
                <a:gd name="T74" fmla="*/ 2147483646 w 756"/>
                <a:gd name="T75" fmla="*/ 2147483646 h 1389"/>
                <a:gd name="T76" fmla="*/ 2147483646 w 756"/>
                <a:gd name="T77" fmla="*/ 2147483646 h 1389"/>
                <a:gd name="T78" fmla="*/ 2147483646 w 756"/>
                <a:gd name="T79" fmla="*/ 2147483646 h 13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oogle Shape;156;p7"/>
            <p:cNvSpPr>
              <a:spLocks/>
            </p:cNvSpPr>
            <p:nvPr/>
          </p:nvSpPr>
          <p:spPr bwMode="auto">
            <a:xfrm>
              <a:off x="6202850" y="3720875"/>
              <a:ext cx="204000" cy="278875"/>
            </a:xfrm>
            <a:custGeom>
              <a:avLst/>
              <a:gdLst>
                <a:gd name="T0" fmla="*/ 2147483646 w 8160"/>
                <a:gd name="T1" fmla="*/ 2147483646 h 11155"/>
                <a:gd name="T2" fmla="*/ 2147483646 w 8160"/>
                <a:gd name="T3" fmla="*/ 2147483646 h 11155"/>
                <a:gd name="T4" fmla="*/ 2147483646 w 8160"/>
                <a:gd name="T5" fmla="*/ 2147483646 h 11155"/>
                <a:gd name="T6" fmla="*/ 2147483646 w 8160"/>
                <a:gd name="T7" fmla="*/ 2147483646 h 11155"/>
                <a:gd name="T8" fmla="*/ 2147483646 w 8160"/>
                <a:gd name="T9" fmla="*/ 2147483646 h 11155"/>
                <a:gd name="T10" fmla="*/ 2147483646 w 8160"/>
                <a:gd name="T11" fmla="*/ 2147483646 h 11155"/>
                <a:gd name="T12" fmla="*/ 2147483646 w 8160"/>
                <a:gd name="T13" fmla="*/ 2147483646 h 11155"/>
                <a:gd name="T14" fmla="*/ 2147483646 w 8160"/>
                <a:gd name="T15" fmla="*/ 2147483646 h 11155"/>
                <a:gd name="T16" fmla="*/ 2147483646 w 8160"/>
                <a:gd name="T17" fmla="*/ 2147483646 h 11155"/>
                <a:gd name="T18" fmla="*/ 2147483646 w 8160"/>
                <a:gd name="T19" fmla="*/ 2147483646 h 11155"/>
                <a:gd name="T20" fmla="*/ 2147483646 w 8160"/>
                <a:gd name="T21" fmla="*/ 2147483646 h 11155"/>
                <a:gd name="T22" fmla="*/ 2147483646 w 8160"/>
                <a:gd name="T23" fmla="*/ 2147483646 h 11155"/>
                <a:gd name="T24" fmla="*/ 2147483646 w 8160"/>
                <a:gd name="T25" fmla="*/ 2147483646 h 11155"/>
                <a:gd name="T26" fmla="*/ 2147483646 w 8160"/>
                <a:gd name="T27" fmla="*/ 2147483646 h 11155"/>
                <a:gd name="T28" fmla="*/ 2147483646 w 8160"/>
                <a:gd name="T29" fmla="*/ 2147483646 h 11155"/>
                <a:gd name="T30" fmla="*/ 2147483646 w 8160"/>
                <a:gd name="T31" fmla="*/ 2147483646 h 11155"/>
                <a:gd name="T32" fmla="*/ 2147483646 w 8160"/>
                <a:gd name="T33" fmla="*/ 2147483646 h 11155"/>
                <a:gd name="T34" fmla="*/ 2147483646 w 8160"/>
                <a:gd name="T35" fmla="*/ 2147483646 h 11155"/>
                <a:gd name="T36" fmla="*/ 2147483646 w 8160"/>
                <a:gd name="T37" fmla="*/ 2147483646 h 11155"/>
                <a:gd name="T38" fmla="*/ 2147483646 w 8160"/>
                <a:gd name="T39" fmla="*/ 2147483646 h 11155"/>
                <a:gd name="T40" fmla="*/ 2147483646 w 8160"/>
                <a:gd name="T41" fmla="*/ 2147483646 h 11155"/>
                <a:gd name="T42" fmla="*/ 2147483646 w 8160"/>
                <a:gd name="T43" fmla="*/ 2147483646 h 11155"/>
                <a:gd name="T44" fmla="*/ 2147483646 w 8160"/>
                <a:gd name="T45" fmla="*/ 2147483646 h 11155"/>
                <a:gd name="T46" fmla="*/ 2147483646 w 8160"/>
                <a:gd name="T47" fmla="*/ 2147483646 h 11155"/>
                <a:gd name="T48" fmla="*/ 2147483646 w 8160"/>
                <a:gd name="T49" fmla="*/ 2147483646 h 11155"/>
                <a:gd name="T50" fmla="*/ 2147483646 w 8160"/>
                <a:gd name="T51" fmla="*/ 2147483646 h 11155"/>
                <a:gd name="T52" fmla="*/ 2147483646 w 8160"/>
                <a:gd name="T53" fmla="*/ 2147483646 h 11155"/>
                <a:gd name="T54" fmla="*/ 2147483646 w 8160"/>
                <a:gd name="T55" fmla="*/ 2147483646 h 11155"/>
                <a:gd name="T56" fmla="*/ 2147483646 w 8160"/>
                <a:gd name="T57" fmla="*/ 2147483646 h 11155"/>
                <a:gd name="T58" fmla="*/ 2147483646 w 8160"/>
                <a:gd name="T59" fmla="*/ 2147483646 h 11155"/>
                <a:gd name="T60" fmla="*/ 2147483646 w 8160"/>
                <a:gd name="T61" fmla="*/ 2147483646 h 11155"/>
                <a:gd name="T62" fmla="*/ 2147483646 w 8160"/>
                <a:gd name="T63" fmla="*/ 2147483646 h 11155"/>
                <a:gd name="T64" fmla="*/ 2147483646 w 8160"/>
                <a:gd name="T65" fmla="*/ 2147483646 h 11155"/>
                <a:gd name="T66" fmla="*/ 2147483646 w 8160"/>
                <a:gd name="T67" fmla="*/ 2147483646 h 11155"/>
                <a:gd name="T68" fmla="*/ 2147483646 w 8160"/>
                <a:gd name="T69" fmla="*/ 2147483646 h 11155"/>
                <a:gd name="T70" fmla="*/ 2147483646 w 8160"/>
                <a:gd name="T71" fmla="*/ 2147483646 h 11155"/>
                <a:gd name="T72" fmla="*/ 2147483646 w 8160"/>
                <a:gd name="T73" fmla="*/ 2147483646 h 11155"/>
                <a:gd name="T74" fmla="*/ 2147483646 w 8160"/>
                <a:gd name="T75" fmla="*/ 2147483646 h 11155"/>
                <a:gd name="T76" fmla="*/ 2147483646 w 8160"/>
                <a:gd name="T77" fmla="*/ 2147483646 h 11155"/>
                <a:gd name="T78" fmla="*/ 2147483646 w 8160"/>
                <a:gd name="T79" fmla="*/ 2147483646 h 11155"/>
                <a:gd name="T80" fmla="*/ 2147483646 w 8160"/>
                <a:gd name="T81" fmla="*/ 2147483646 h 11155"/>
                <a:gd name="T82" fmla="*/ 2147483646 w 8160"/>
                <a:gd name="T83" fmla="*/ 2147483646 h 11155"/>
                <a:gd name="T84" fmla="*/ 2147483646 w 8160"/>
                <a:gd name="T85" fmla="*/ 2147483646 h 11155"/>
                <a:gd name="T86" fmla="*/ 2147483646 w 8160"/>
                <a:gd name="T87" fmla="*/ 2147483646 h 11155"/>
                <a:gd name="T88" fmla="*/ 2147483646 w 8160"/>
                <a:gd name="T89" fmla="*/ 2147483646 h 11155"/>
                <a:gd name="T90" fmla="*/ 2147483646 w 8160"/>
                <a:gd name="T91" fmla="*/ 2147483646 h 11155"/>
                <a:gd name="T92" fmla="*/ 2147483646 w 8160"/>
                <a:gd name="T93" fmla="*/ 2147483646 h 11155"/>
                <a:gd name="T94" fmla="*/ 2147483646 w 8160"/>
                <a:gd name="T95" fmla="*/ 2147483646 h 11155"/>
                <a:gd name="T96" fmla="*/ 2147483646 w 8160"/>
                <a:gd name="T97" fmla="*/ 2147483646 h 11155"/>
                <a:gd name="T98" fmla="*/ 2147483646 w 8160"/>
                <a:gd name="T99" fmla="*/ 2147483646 h 11155"/>
                <a:gd name="T100" fmla="*/ 2147483646 w 8160"/>
                <a:gd name="T101" fmla="*/ 2147483646 h 11155"/>
                <a:gd name="T102" fmla="*/ 2147483646 w 8160"/>
                <a:gd name="T103" fmla="*/ 2147483646 h 11155"/>
                <a:gd name="T104" fmla="*/ 2147483646 w 8160"/>
                <a:gd name="T105" fmla="*/ 2147483646 h 11155"/>
                <a:gd name="T106" fmla="*/ 2147483646 w 8160"/>
                <a:gd name="T107" fmla="*/ 2147483646 h 11155"/>
                <a:gd name="T108" fmla="*/ 2147483646 w 8160"/>
                <a:gd name="T109" fmla="*/ 2147483646 h 11155"/>
                <a:gd name="T110" fmla="*/ 2147483646 w 8160"/>
                <a:gd name="T111" fmla="*/ 2147483646 h 11155"/>
                <a:gd name="T112" fmla="*/ 2147483646 w 8160"/>
                <a:gd name="T113" fmla="*/ 2147483646 h 11155"/>
                <a:gd name="T114" fmla="*/ 2147483646 w 8160"/>
                <a:gd name="T115" fmla="*/ 2147483646 h 111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922400" cy="82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2456633" y="2425300"/>
            <a:ext cx="1908400" cy="414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2"/>
          </p:nvPr>
        </p:nvSpPr>
        <p:spPr>
          <a:xfrm>
            <a:off x="4463300" y="2425300"/>
            <a:ext cx="1908400" cy="414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3"/>
          </p:nvPr>
        </p:nvSpPr>
        <p:spPr>
          <a:xfrm>
            <a:off x="6469965" y="2425300"/>
            <a:ext cx="1908400" cy="414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157;p7"/>
          <p:cNvSpPr txBox="1">
            <a:spLocks noGrp="1"/>
          </p:cNvSpPr>
          <p:nvPr>
            <p:ph type="sldNum" idx="10"/>
          </p:nvPr>
        </p:nvSpPr>
        <p:spPr/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91401F28-B835-48B4-A677-D916484C05E9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7683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59;p8" descr="DeathtoStock_Simplify3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1" y="0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60;p8" descr="Death_to_stock_communicate_hands_4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285" y="2760663"/>
            <a:ext cx="2770716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62;p8"/>
          <p:cNvSpPr>
            <a:spLocks noChangeArrowheads="1"/>
          </p:cNvSpPr>
          <p:nvPr/>
        </p:nvSpPr>
        <p:spPr bwMode="auto">
          <a:xfrm>
            <a:off x="9427633" y="0"/>
            <a:ext cx="1382184" cy="13843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6" name="Google Shape;163;p8"/>
          <p:cNvSpPr>
            <a:spLocks noChangeArrowheads="1"/>
          </p:cNvSpPr>
          <p:nvPr/>
        </p:nvSpPr>
        <p:spPr bwMode="auto">
          <a:xfrm>
            <a:off x="10807701" y="1384301"/>
            <a:ext cx="1384300" cy="1382713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7" name="Google Shape;164;p8"/>
          <p:cNvSpPr>
            <a:spLocks noChangeArrowheads="1"/>
          </p:cNvSpPr>
          <p:nvPr/>
        </p:nvSpPr>
        <p:spPr bwMode="auto">
          <a:xfrm>
            <a:off x="9427633" y="4137026"/>
            <a:ext cx="1382184" cy="1382713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Google Shape;165;p8"/>
          <p:cNvSpPr>
            <a:spLocks noChangeArrowheads="1"/>
          </p:cNvSpPr>
          <p:nvPr/>
        </p:nvSpPr>
        <p:spPr bwMode="auto">
          <a:xfrm>
            <a:off x="1" y="5473700"/>
            <a:ext cx="1384300" cy="1384300"/>
          </a:xfrm>
          <a:prstGeom prst="rect">
            <a:avLst/>
          </a:prstGeom>
          <a:solidFill>
            <a:srgbClr val="EDC6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166;p8"/>
          <p:cNvSpPr>
            <a:spLocks noChangeArrowheads="1"/>
          </p:cNvSpPr>
          <p:nvPr/>
        </p:nvSpPr>
        <p:spPr bwMode="auto">
          <a:xfrm>
            <a:off x="1384301" y="5473700"/>
            <a:ext cx="690033" cy="69215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167;p8"/>
          <p:cNvSpPr>
            <a:spLocks noChangeArrowheads="1"/>
          </p:cNvSpPr>
          <p:nvPr/>
        </p:nvSpPr>
        <p:spPr bwMode="auto">
          <a:xfrm>
            <a:off x="1" y="6165850"/>
            <a:ext cx="692151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168;p8"/>
          <p:cNvSpPr>
            <a:spLocks noChangeArrowheads="1"/>
          </p:cNvSpPr>
          <p:nvPr/>
        </p:nvSpPr>
        <p:spPr bwMode="auto">
          <a:xfrm>
            <a:off x="10117668" y="1384301"/>
            <a:ext cx="690033" cy="690563"/>
          </a:xfrm>
          <a:prstGeom prst="rect">
            <a:avLst/>
          </a:prstGeom>
          <a:solidFill>
            <a:srgbClr val="EDC6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2" name="Google Shape;169;p8"/>
          <p:cNvSpPr>
            <a:spLocks noChangeArrowheads="1"/>
          </p:cNvSpPr>
          <p:nvPr/>
        </p:nvSpPr>
        <p:spPr bwMode="auto">
          <a:xfrm>
            <a:off x="11499851" y="692150"/>
            <a:ext cx="692149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3" name="Google Shape;170;p8"/>
          <p:cNvSpPr>
            <a:spLocks/>
          </p:cNvSpPr>
          <p:nvPr/>
        </p:nvSpPr>
        <p:spPr bwMode="auto">
          <a:xfrm>
            <a:off x="10039351" y="4587875"/>
            <a:ext cx="607483" cy="552450"/>
          </a:xfrm>
          <a:custGeom>
            <a:avLst/>
            <a:gdLst>
              <a:gd name="T0" fmla="*/ 2147483646 w 16173"/>
              <a:gd name="T1" fmla="*/ 2147483646 h 14711"/>
              <a:gd name="T2" fmla="*/ 2147483646 w 16173"/>
              <a:gd name="T3" fmla="*/ 2147483646 h 14711"/>
              <a:gd name="T4" fmla="*/ 2147483646 w 16173"/>
              <a:gd name="T5" fmla="*/ 2147483646 h 14711"/>
              <a:gd name="T6" fmla="*/ 2147483646 w 16173"/>
              <a:gd name="T7" fmla="*/ 2147483646 h 14711"/>
              <a:gd name="T8" fmla="*/ 2147483646 w 16173"/>
              <a:gd name="T9" fmla="*/ 2147483646 h 14711"/>
              <a:gd name="T10" fmla="*/ 2147483646 w 16173"/>
              <a:gd name="T11" fmla="*/ 2147483646 h 14711"/>
              <a:gd name="T12" fmla="*/ 2147483646 w 16173"/>
              <a:gd name="T13" fmla="*/ 2147483646 h 14711"/>
              <a:gd name="T14" fmla="*/ 2147483646 w 16173"/>
              <a:gd name="T15" fmla="*/ 2147483646 h 14711"/>
              <a:gd name="T16" fmla="*/ 2147483646 w 16173"/>
              <a:gd name="T17" fmla="*/ 2147483646 h 14711"/>
              <a:gd name="T18" fmla="*/ 2147483646 w 16173"/>
              <a:gd name="T19" fmla="*/ 2147483646 h 14711"/>
              <a:gd name="T20" fmla="*/ 2147483646 w 16173"/>
              <a:gd name="T21" fmla="*/ 2147483646 h 14711"/>
              <a:gd name="T22" fmla="*/ 2147483646 w 16173"/>
              <a:gd name="T23" fmla="*/ 2147483646 h 14711"/>
              <a:gd name="T24" fmla="*/ 2147483646 w 16173"/>
              <a:gd name="T25" fmla="*/ 2147483646 h 14711"/>
              <a:gd name="T26" fmla="*/ 2147483646 w 16173"/>
              <a:gd name="T27" fmla="*/ 2147483646 h 14711"/>
              <a:gd name="T28" fmla="*/ 2147483646 w 16173"/>
              <a:gd name="T29" fmla="*/ 2147483646 h 14711"/>
              <a:gd name="T30" fmla="*/ 2147483646 w 16173"/>
              <a:gd name="T31" fmla="*/ 2147483646 h 14711"/>
              <a:gd name="T32" fmla="*/ 2147483646 w 16173"/>
              <a:gd name="T33" fmla="*/ 2147483646 h 14711"/>
              <a:gd name="T34" fmla="*/ 2147483646 w 16173"/>
              <a:gd name="T35" fmla="*/ 2147483646 h 14711"/>
              <a:gd name="T36" fmla="*/ 2147483646 w 16173"/>
              <a:gd name="T37" fmla="*/ 2147483646 h 14711"/>
              <a:gd name="T38" fmla="*/ 2147483646 w 16173"/>
              <a:gd name="T39" fmla="*/ 2147483646 h 14711"/>
              <a:gd name="T40" fmla="*/ 2147483646 w 16173"/>
              <a:gd name="T41" fmla="*/ 2147483646 h 14711"/>
              <a:gd name="T42" fmla="*/ 2147483646 w 16173"/>
              <a:gd name="T43" fmla="*/ 2147483646 h 14711"/>
              <a:gd name="T44" fmla="*/ 2147483646 w 16173"/>
              <a:gd name="T45" fmla="*/ 2147483646 h 14711"/>
              <a:gd name="T46" fmla="*/ 2147483646 w 16173"/>
              <a:gd name="T47" fmla="*/ 2147483646 h 14711"/>
              <a:gd name="T48" fmla="*/ 2147483646 w 16173"/>
              <a:gd name="T49" fmla="*/ 2147483646 h 14711"/>
              <a:gd name="T50" fmla="*/ 2147483646 w 16173"/>
              <a:gd name="T51" fmla="*/ 2147483646 h 14711"/>
              <a:gd name="T52" fmla="*/ 2147483646 w 16173"/>
              <a:gd name="T53" fmla="*/ 2147483646 h 14711"/>
              <a:gd name="T54" fmla="*/ 2147483646 w 16173"/>
              <a:gd name="T55" fmla="*/ 2147483646 h 14711"/>
              <a:gd name="T56" fmla="*/ 2147483646 w 16173"/>
              <a:gd name="T57" fmla="*/ 2147483646 h 14711"/>
              <a:gd name="T58" fmla="*/ 2147483646 w 16173"/>
              <a:gd name="T59" fmla="*/ 2147483646 h 14711"/>
              <a:gd name="T60" fmla="*/ 2147483646 w 16173"/>
              <a:gd name="T61" fmla="*/ 2147483646 h 14711"/>
              <a:gd name="T62" fmla="*/ 2147483646 w 16173"/>
              <a:gd name="T63" fmla="*/ 2147483646 h 14711"/>
              <a:gd name="T64" fmla="*/ 2147483646 w 16173"/>
              <a:gd name="T65" fmla="*/ 2147483646 h 14711"/>
              <a:gd name="T66" fmla="*/ 2147483646 w 16173"/>
              <a:gd name="T67" fmla="*/ 2147483646 h 14711"/>
              <a:gd name="T68" fmla="*/ 2147483646 w 16173"/>
              <a:gd name="T69" fmla="*/ 2147483646 h 14711"/>
              <a:gd name="T70" fmla="*/ 2147483646 w 16173"/>
              <a:gd name="T71" fmla="*/ 2147483646 h 14711"/>
              <a:gd name="T72" fmla="*/ 2147483646 w 16173"/>
              <a:gd name="T73" fmla="*/ 2147483646 h 14711"/>
              <a:gd name="T74" fmla="*/ 2147483646 w 16173"/>
              <a:gd name="T75" fmla="*/ 2147483646 h 14711"/>
              <a:gd name="T76" fmla="*/ 2147483646 w 16173"/>
              <a:gd name="T77" fmla="*/ 2147483646 h 14711"/>
              <a:gd name="T78" fmla="*/ 2147483646 w 16173"/>
              <a:gd name="T79" fmla="*/ 2147483646 h 14711"/>
              <a:gd name="T80" fmla="*/ 2147483646 w 16173"/>
              <a:gd name="T81" fmla="*/ 2147483646 h 14711"/>
              <a:gd name="T82" fmla="*/ 2147483646 w 16173"/>
              <a:gd name="T83" fmla="*/ 2147483646 h 14711"/>
              <a:gd name="T84" fmla="*/ 2147483646 w 16173"/>
              <a:gd name="T85" fmla="*/ 2147483646 h 14711"/>
              <a:gd name="T86" fmla="*/ 2147483646 w 16173"/>
              <a:gd name="T87" fmla="*/ 2147483646 h 14711"/>
              <a:gd name="T88" fmla="*/ 2147483646 w 16173"/>
              <a:gd name="T89" fmla="*/ 2147483646 h 14711"/>
              <a:gd name="T90" fmla="*/ 2147483646 w 16173"/>
              <a:gd name="T91" fmla="*/ 2147483646 h 14711"/>
              <a:gd name="T92" fmla="*/ 2147483646 w 16173"/>
              <a:gd name="T93" fmla="*/ 2147483646 h 14711"/>
              <a:gd name="T94" fmla="*/ 2147483646 w 16173"/>
              <a:gd name="T95" fmla="*/ 2147483646 h 14711"/>
              <a:gd name="T96" fmla="*/ 2147483646 w 16173"/>
              <a:gd name="T97" fmla="*/ 2147483646 h 14711"/>
              <a:gd name="T98" fmla="*/ 2147483646 w 16173"/>
              <a:gd name="T99" fmla="*/ 2147483646 h 14711"/>
              <a:gd name="T100" fmla="*/ 2147483646 w 16173"/>
              <a:gd name="T101" fmla="*/ 2147483646 h 1471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778A"/>
              </a:solidFill>
              <a:cs typeface="Arial" panose="020B0604020202020204" pitchFamily="34" charset="0"/>
            </a:endParaRPr>
          </a:p>
        </p:txBody>
      </p:sp>
      <p:sp>
        <p:nvSpPr>
          <p:cNvPr id="14" name="Google Shape;171;p8"/>
          <p:cNvSpPr>
            <a:spLocks/>
          </p:cNvSpPr>
          <p:nvPr/>
        </p:nvSpPr>
        <p:spPr bwMode="auto">
          <a:xfrm flipH="1">
            <a:off x="9590617" y="4516438"/>
            <a:ext cx="404283" cy="368300"/>
          </a:xfrm>
          <a:custGeom>
            <a:avLst/>
            <a:gdLst>
              <a:gd name="T0" fmla="*/ 2147483646 w 16173"/>
              <a:gd name="T1" fmla="*/ 2147483646 h 14711"/>
              <a:gd name="T2" fmla="*/ 2147483646 w 16173"/>
              <a:gd name="T3" fmla="*/ 2147483646 h 14711"/>
              <a:gd name="T4" fmla="*/ 2147483646 w 16173"/>
              <a:gd name="T5" fmla="*/ 2147483646 h 14711"/>
              <a:gd name="T6" fmla="*/ 2147483646 w 16173"/>
              <a:gd name="T7" fmla="*/ 2147483646 h 14711"/>
              <a:gd name="T8" fmla="*/ 2147483646 w 16173"/>
              <a:gd name="T9" fmla="*/ 2147483646 h 14711"/>
              <a:gd name="T10" fmla="*/ 2147483646 w 16173"/>
              <a:gd name="T11" fmla="*/ 2147483646 h 14711"/>
              <a:gd name="T12" fmla="*/ 2147483646 w 16173"/>
              <a:gd name="T13" fmla="*/ 2147483646 h 14711"/>
              <a:gd name="T14" fmla="*/ 2147483646 w 16173"/>
              <a:gd name="T15" fmla="*/ 2147483646 h 14711"/>
              <a:gd name="T16" fmla="*/ 2147483646 w 16173"/>
              <a:gd name="T17" fmla="*/ 2147483646 h 14711"/>
              <a:gd name="T18" fmla="*/ 2147483646 w 16173"/>
              <a:gd name="T19" fmla="*/ 2147483646 h 14711"/>
              <a:gd name="T20" fmla="*/ 824532830 w 16173"/>
              <a:gd name="T21" fmla="*/ 2147483646 h 14711"/>
              <a:gd name="T22" fmla="*/ 824532830 w 16173"/>
              <a:gd name="T23" fmla="*/ 2147483646 h 14711"/>
              <a:gd name="T24" fmla="*/ 2147483646 w 16173"/>
              <a:gd name="T25" fmla="*/ 2147483646 h 14711"/>
              <a:gd name="T26" fmla="*/ 2147483646 w 16173"/>
              <a:gd name="T27" fmla="*/ 2147483646 h 14711"/>
              <a:gd name="T28" fmla="*/ 2147483646 w 16173"/>
              <a:gd name="T29" fmla="*/ 2147483646 h 14711"/>
              <a:gd name="T30" fmla="*/ 2147483646 w 16173"/>
              <a:gd name="T31" fmla="*/ 2147483646 h 14711"/>
              <a:gd name="T32" fmla="*/ 2147483646 w 16173"/>
              <a:gd name="T33" fmla="*/ 2147483646 h 14711"/>
              <a:gd name="T34" fmla="*/ 2147483646 w 16173"/>
              <a:gd name="T35" fmla="*/ 2147483646 h 14711"/>
              <a:gd name="T36" fmla="*/ 2147483646 w 16173"/>
              <a:gd name="T37" fmla="*/ 2147483646 h 14711"/>
              <a:gd name="T38" fmla="*/ 2147483646 w 16173"/>
              <a:gd name="T39" fmla="*/ 2147483646 h 14711"/>
              <a:gd name="T40" fmla="*/ 824532830 w 16173"/>
              <a:gd name="T41" fmla="*/ 2147483646 h 14711"/>
              <a:gd name="T42" fmla="*/ 2147483646 w 16173"/>
              <a:gd name="T43" fmla="*/ 2147483646 h 14711"/>
              <a:gd name="T44" fmla="*/ 2147483646 w 16173"/>
              <a:gd name="T45" fmla="*/ 2147483646 h 14711"/>
              <a:gd name="T46" fmla="*/ 2147483646 w 16173"/>
              <a:gd name="T47" fmla="*/ 2147483646 h 14711"/>
              <a:gd name="T48" fmla="*/ 2147483646 w 16173"/>
              <a:gd name="T49" fmla="*/ 2147483646 h 14711"/>
              <a:gd name="T50" fmla="*/ 2147483646 w 16173"/>
              <a:gd name="T51" fmla="*/ 2147483646 h 14711"/>
              <a:gd name="T52" fmla="*/ 2147483646 w 16173"/>
              <a:gd name="T53" fmla="*/ 2147483646 h 14711"/>
              <a:gd name="T54" fmla="*/ 2147483646 w 16173"/>
              <a:gd name="T55" fmla="*/ 2147483646 h 14711"/>
              <a:gd name="T56" fmla="*/ 2147483646 w 16173"/>
              <a:gd name="T57" fmla="*/ 2147483646 h 14711"/>
              <a:gd name="T58" fmla="*/ 2147483646 w 16173"/>
              <a:gd name="T59" fmla="*/ 2147483646 h 14711"/>
              <a:gd name="T60" fmla="*/ 2147483646 w 16173"/>
              <a:gd name="T61" fmla="*/ 2147483646 h 14711"/>
              <a:gd name="T62" fmla="*/ 2147483646 w 16173"/>
              <a:gd name="T63" fmla="*/ 2147483646 h 14711"/>
              <a:gd name="T64" fmla="*/ 2147483646 w 16173"/>
              <a:gd name="T65" fmla="*/ 2147483646 h 14711"/>
              <a:gd name="T66" fmla="*/ 2147483646 w 16173"/>
              <a:gd name="T67" fmla="*/ 2147483646 h 14711"/>
              <a:gd name="T68" fmla="*/ 2147483646 w 16173"/>
              <a:gd name="T69" fmla="*/ 2147483646 h 14711"/>
              <a:gd name="T70" fmla="*/ 2147483646 w 16173"/>
              <a:gd name="T71" fmla="*/ 2147483646 h 14711"/>
              <a:gd name="T72" fmla="*/ 2147483646 w 16173"/>
              <a:gd name="T73" fmla="*/ 2147483646 h 14711"/>
              <a:gd name="T74" fmla="*/ 2147483646 w 16173"/>
              <a:gd name="T75" fmla="*/ 2147483646 h 14711"/>
              <a:gd name="T76" fmla="*/ 2147483646 w 16173"/>
              <a:gd name="T77" fmla="*/ 2147483646 h 14711"/>
              <a:gd name="T78" fmla="*/ 2147483646 w 16173"/>
              <a:gd name="T79" fmla="*/ 2147483646 h 14711"/>
              <a:gd name="T80" fmla="*/ 2147483646 w 16173"/>
              <a:gd name="T81" fmla="*/ 2147483646 h 14711"/>
              <a:gd name="T82" fmla="*/ 2147483646 w 16173"/>
              <a:gd name="T83" fmla="*/ 2147483646 h 14711"/>
              <a:gd name="T84" fmla="*/ 2147483646 w 16173"/>
              <a:gd name="T85" fmla="*/ 2147483646 h 14711"/>
              <a:gd name="T86" fmla="*/ 2147483646 w 16173"/>
              <a:gd name="T87" fmla="*/ 2147483646 h 14711"/>
              <a:gd name="T88" fmla="*/ 2147483646 w 16173"/>
              <a:gd name="T89" fmla="*/ 2147483646 h 14711"/>
              <a:gd name="T90" fmla="*/ 2147483646 w 16173"/>
              <a:gd name="T91" fmla="*/ 2147483646 h 14711"/>
              <a:gd name="T92" fmla="*/ 2147483646 w 16173"/>
              <a:gd name="T93" fmla="*/ 2147483646 h 14711"/>
              <a:gd name="T94" fmla="*/ 2147483646 w 16173"/>
              <a:gd name="T95" fmla="*/ 2147483646 h 14711"/>
              <a:gd name="T96" fmla="*/ 2147483646 w 16173"/>
              <a:gd name="T97" fmla="*/ 2147483646 h 14711"/>
              <a:gd name="T98" fmla="*/ 2147483646 w 16173"/>
              <a:gd name="T99" fmla="*/ 2147483646 h 14711"/>
              <a:gd name="T100" fmla="*/ 2147483646 w 16173"/>
              <a:gd name="T101" fmla="*/ 2147483646 h 1471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778A"/>
              </a:solidFill>
              <a:cs typeface="Arial" panose="020B0604020202020204" pitchFamily="34" charset="0"/>
            </a:endParaRPr>
          </a:p>
        </p:txBody>
      </p:sp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72;p8"/>
          <p:cNvSpPr txBox="1">
            <a:spLocks noGrp="1"/>
          </p:cNvSpPr>
          <p:nvPr>
            <p:ph type="sldNum" idx="10"/>
          </p:nvPr>
        </p:nvSpPr>
        <p:spPr/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B8BE6FFE-1A4D-40FD-B0BE-748CC0A417A8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214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041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4;p9" descr="Death_to_stock_communicate_hands_1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1" y="0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75;p9" descr="Death_to_stock_communicate_hands_3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73700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177;p9" descr="Death_to_stock_communicate_hands_2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90988"/>
            <a:ext cx="13843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78;p9"/>
          <p:cNvSpPr>
            <a:spLocks noChangeArrowheads="1"/>
          </p:cNvSpPr>
          <p:nvPr/>
        </p:nvSpPr>
        <p:spPr bwMode="auto">
          <a:xfrm>
            <a:off x="10807701" y="1384301"/>
            <a:ext cx="1384300" cy="1382713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7" name="Google Shape;179;p9"/>
          <p:cNvSpPr>
            <a:spLocks noChangeArrowheads="1"/>
          </p:cNvSpPr>
          <p:nvPr/>
        </p:nvSpPr>
        <p:spPr bwMode="auto">
          <a:xfrm>
            <a:off x="9427633" y="0"/>
            <a:ext cx="1382184" cy="13843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Google Shape;180;p9"/>
          <p:cNvSpPr>
            <a:spLocks noChangeArrowheads="1"/>
          </p:cNvSpPr>
          <p:nvPr/>
        </p:nvSpPr>
        <p:spPr bwMode="auto">
          <a:xfrm>
            <a:off x="9427633" y="1384301"/>
            <a:ext cx="1382184" cy="1382713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181;p9"/>
          <p:cNvSpPr>
            <a:spLocks noChangeArrowheads="1"/>
          </p:cNvSpPr>
          <p:nvPr/>
        </p:nvSpPr>
        <p:spPr bwMode="auto">
          <a:xfrm>
            <a:off x="692151" y="3398838"/>
            <a:ext cx="690033" cy="69215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182;p9"/>
          <p:cNvSpPr>
            <a:spLocks noChangeArrowheads="1"/>
          </p:cNvSpPr>
          <p:nvPr/>
        </p:nvSpPr>
        <p:spPr bwMode="auto">
          <a:xfrm>
            <a:off x="1" y="6165850"/>
            <a:ext cx="692151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183;p9"/>
          <p:cNvSpPr>
            <a:spLocks noChangeArrowheads="1"/>
          </p:cNvSpPr>
          <p:nvPr/>
        </p:nvSpPr>
        <p:spPr bwMode="auto">
          <a:xfrm>
            <a:off x="11497734" y="4152900"/>
            <a:ext cx="692151" cy="69215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2" name="Google Shape;184;p9"/>
          <p:cNvSpPr>
            <a:spLocks noChangeArrowheads="1"/>
          </p:cNvSpPr>
          <p:nvPr/>
        </p:nvSpPr>
        <p:spPr bwMode="auto">
          <a:xfrm>
            <a:off x="11497734" y="692150"/>
            <a:ext cx="692151" cy="69215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13" name="Google Shape;185;p9" descr="DeathtoStock_CreativeSpace4-11.45.jpg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1" y="2763838"/>
            <a:ext cx="13843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oogle Shape;186;p9"/>
          <p:cNvGrpSpPr>
            <a:grpSpLocks/>
          </p:cNvGrpSpPr>
          <p:nvPr/>
        </p:nvGrpSpPr>
        <p:grpSpPr bwMode="auto">
          <a:xfrm>
            <a:off x="9774767" y="387350"/>
            <a:ext cx="685800" cy="609600"/>
            <a:chOff x="5292575" y="3681900"/>
            <a:chExt cx="420150" cy="373275"/>
          </a:xfrm>
        </p:grpSpPr>
        <p:sp>
          <p:nvSpPr>
            <p:cNvPr id="15" name="Google Shape;187;p9"/>
            <p:cNvSpPr>
              <a:spLocks/>
            </p:cNvSpPr>
            <p:nvPr/>
          </p:nvSpPr>
          <p:spPr bwMode="auto">
            <a:xfrm>
              <a:off x="5292575" y="3706875"/>
              <a:ext cx="420150" cy="266700"/>
            </a:xfrm>
            <a:custGeom>
              <a:avLst/>
              <a:gdLst>
                <a:gd name="T0" fmla="*/ 2147483646 w 16806"/>
                <a:gd name="T1" fmla="*/ 0 h 10668"/>
                <a:gd name="T2" fmla="*/ 2147483646 w 16806"/>
                <a:gd name="T3" fmla="*/ 0 h 10668"/>
                <a:gd name="T4" fmla="*/ 2147483646 w 16806"/>
                <a:gd name="T5" fmla="*/ 0 h 10668"/>
                <a:gd name="T6" fmla="*/ 2147483646 w 16806"/>
                <a:gd name="T7" fmla="*/ 0 h 10668"/>
                <a:gd name="T8" fmla="*/ 2147483646 w 16806"/>
                <a:gd name="T9" fmla="*/ 2147483646 h 10668"/>
                <a:gd name="T10" fmla="*/ 2147483646 w 16806"/>
                <a:gd name="T11" fmla="*/ 2147483646 h 10668"/>
                <a:gd name="T12" fmla="*/ 2147483646 w 16806"/>
                <a:gd name="T13" fmla="*/ 2147483646 h 10668"/>
                <a:gd name="T14" fmla="*/ 2147483646 w 16806"/>
                <a:gd name="T15" fmla="*/ 2147483646 h 10668"/>
                <a:gd name="T16" fmla="*/ 2147483646 w 16806"/>
                <a:gd name="T17" fmla="*/ 2147483646 h 10668"/>
                <a:gd name="T18" fmla="*/ 2147483646 w 16806"/>
                <a:gd name="T19" fmla="*/ 2147483646 h 10668"/>
                <a:gd name="T20" fmla="*/ 2147483646 w 16806"/>
                <a:gd name="T21" fmla="*/ 2147483646 h 10668"/>
                <a:gd name="T22" fmla="*/ 2147483646 w 16806"/>
                <a:gd name="T23" fmla="*/ 2147483646 h 10668"/>
                <a:gd name="T24" fmla="*/ 2147483646 w 16806"/>
                <a:gd name="T25" fmla="*/ 2147483646 h 10668"/>
                <a:gd name="T26" fmla="*/ 2147483646 w 16806"/>
                <a:gd name="T27" fmla="*/ 2147483646 h 10668"/>
                <a:gd name="T28" fmla="*/ 2147483646 w 16806"/>
                <a:gd name="T29" fmla="*/ 2147483646 h 10668"/>
                <a:gd name="T30" fmla="*/ 2147483646 w 16806"/>
                <a:gd name="T31" fmla="*/ 2147483646 h 10668"/>
                <a:gd name="T32" fmla="*/ 2147483646 w 16806"/>
                <a:gd name="T33" fmla="*/ 2147483646 h 10668"/>
                <a:gd name="T34" fmla="*/ 2147483646 w 16806"/>
                <a:gd name="T35" fmla="*/ 2147483646 h 10668"/>
                <a:gd name="T36" fmla="*/ 2147483646 w 16806"/>
                <a:gd name="T37" fmla="*/ 2147483646 h 10668"/>
                <a:gd name="T38" fmla="*/ 2147483646 w 16806"/>
                <a:gd name="T39" fmla="*/ 2147483646 h 10668"/>
                <a:gd name="T40" fmla="*/ 2147483646 w 16806"/>
                <a:gd name="T41" fmla="*/ 2147483646 h 10668"/>
                <a:gd name="T42" fmla="*/ 2147483646 w 16806"/>
                <a:gd name="T43" fmla="*/ 2147483646 h 10668"/>
                <a:gd name="T44" fmla="*/ 2147483646 w 16806"/>
                <a:gd name="T45" fmla="*/ 2147483646 h 10668"/>
                <a:gd name="T46" fmla="*/ 2147483646 w 16806"/>
                <a:gd name="T47" fmla="*/ 2147483646 h 10668"/>
                <a:gd name="T48" fmla="*/ 2147483646 w 16806"/>
                <a:gd name="T49" fmla="*/ 2147483646 h 10668"/>
                <a:gd name="T50" fmla="*/ 2147483646 w 16806"/>
                <a:gd name="T51" fmla="*/ 2147483646 h 10668"/>
                <a:gd name="T52" fmla="*/ 2147483646 w 16806"/>
                <a:gd name="T53" fmla="*/ 2147483646 h 10668"/>
                <a:gd name="T54" fmla="*/ 2147483646 w 16806"/>
                <a:gd name="T55" fmla="*/ 2147483646 h 10668"/>
                <a:gd name="T56" fmla="*/ 2147483646 w 16806"/>
                <a:gd name="T57" fmla="*/ 2147483646 h 10668"/>
                <a:gd name="T58" fmla="*/ 2147483646 w 16806"/>
                <a:gd name="T59" fmla="*/ 2147483646 h 10668"/>
                <a:gd name="T60" fmla="*/ 2147483646 w 16806"/>
                <a:gd name="T61" fmla="*/ 2147483646 h 10668"/>
                <a:gd name="T62" fmla="*/ 2147483646 w 16806"/>
                <a:gd name="T63" fmla="*/ 2147483646 h 10668"/>
                <a:gd name="T64" fmla="*/ 2147483646 w 16806"/>
                <a:gd name="T65" fmla="*/ 2147483646 h 10668"/>
                <a:gd name="T66" fmla="*/ 2147483646 w 16806"/>
                <a:gd name="T67" fmla="*/ 2147483646 h 10668"/>
                <a:gd name="T68" fmla="*/ 2147483646 w 16806"/>
                <a:gd name="T69" fmla="*/ 2147483646 h 10668"/>
                <a:gd name="T70" fmla="*/ 2147483646 w 16806"/>
                <a:gd name="T71" fmla="*/ 2147483646 h 10668"/>
                <a:gd name="T72" fmla="*/ 2147483646 w 16806"/>
                <a:gd name="T73" fmla="*/ 2147483646 h 10668"/>
                <a:gd name="T74" fmla="*/ 2147483646 w 16806"/>
                <a:gd name="T75" fmla="*/ 2147483646 h 10668"/>
                <a:gd name="T76" fmla="*/ 2147483646 w 16806"/>
                <a:gd name="T77" fmla="*/ 2147483646 h 10668"/>
                <a:gd name="T78" fmla="*/ 2147483646 w 16806"/>
                <a:gd name="T79" fmla="*/ 0 h 10668"/>
                <a:gd name="T80" fmla="*/ 2147483646 w 16806"/>
                <a:gd name="T81" fmla="*/ 0 h 10668"/>
                <a:gd name="T82" fmla="*/ 2147483646 w 16806"/>
                <a:gd name="T83" fmla="*/ 0 h 106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Google Shape;188;p9"/>
            <p:cNvSpPr>
              <a:spLocks/>
            </p:cNvSpPr>
            <p:nvPr/>
          </p:nvSpPr>
          <p:spPr bwMode="auto">
            <a:xfrm>
              <a:off x="5490475" y="3681900"/>
              <a:ext cx="24375" cy="25000"/>
            </a:xfrm>
            <a:custGeom>
              <a:avLst/>
              <a:gdLst>
                <a:gd name="T0" fmla="*/ 2147483646 w 975"/>
                <a:gd name="T1" fmla="*/ 2147483646 h 1000"/>
                <a:gd name="T2" fmla="*/ 2147483646 w 975"/>
                <a:gd name="T3" fmla="*/ 2147483646 h 1000"/>
                <a:gd name="T4" fmla="*/ 2147483646 w 975"/>
                <a:gd name="T5" fmla="*/ 2147483646 h 1000"/>
                <a:gd name="T6" fmla="*/ 2147483646 w 975"/>
                <a:gd name="T7" fmla="*/ 2147483646 h 1000"/>
                <a:gd name="T8" fmla="*/ 2147483646 w 975"/>
                <a:gd name="T9" fmla="*/ 2147483646 h 1000"/>
                <a:gd name="T10" fmla="*/ 2147483646 w 975"/>
                <a:gd name="T11" fmla="*/ 2147483646 h 1000"/>
                <a:gd name="T12" fmla="*/ 2147483646 w 975"/>
                <a:gd name="T13" fmla="*/ 2147483646 h 1000"/>
                <a:gd name="T14" fmla="*/ 2147483646 w 975"/>
                <a:gd name="T15" fmla="*/ 2147483646 h 1000"/>
                <a:gd name="T16" fmla="*/ 2147483646 w 975"/>
                <a:gd name="T17" fmla="*/ 2147483646 h 1000"/>
                <a:gd name="T18" fmla="*/ 2147483646 w 975"/>
                <a:gd name="T19" fmla="*/ 2147483646 h 1000"/>
                <a:gd name="T20" fmla="*/ 2147483646 w 975"/>
                <a:gd name="T21" fmla="*/ 2147483646 h 1000"/>
                <a:gd name="T22" fmla="*/ 2147483646 w 975"/>
                <a:gd name="T23" fmla="*/ 2147483646 h 1000"/>
                <a:gd name="T24" fmla="*/ 2147483646 w 975"/>
                <a:gd name="T25" fmla="*/ 2147483646 h 1000"/>
                <a:gd name="T26" fmla="*/ 2147483646 w 975"/>
                <a:gd name="T27" fmla="*/ 2147483646 h 1000"/>
                <a:gd name="T28" fmla="*/ 2147483646 w 975"/>
                <a:gd name="T29" fmla="*/ 2147483646 h 1000"/>
                <a:gd name="T30" fmla="*/ 2147483646 w 975"/>
                <a:gd name="T31" fmla="*/ 2147483646 h 1000"/>
                <a:gd name="T32" fmla="*/ 2147483646 w 975"/>
                <a:gd name="T33" fmla="*/ 2147483646 h 1000"/>
                <a:gd name="T34" fmla="*/ 2147483646 w 975"/>
                <a:gd name="T35" fmla="*/ 2147483646 h 1000"/>
                <a:gd name="T36" fmla="*/ 0 w 975"/>
                <a:gd name="T37" fmla="*/ 2147483646 h 1000"/>
                <a:gd name="T38" fmla="*/ 0 w 975"/>
                <a:gd name="T39" fmla="*/ 2147483646 h 1000"/>
                <a:gd name="T40" fmla="*/ 0 w 975"/>
                <a:gd name="T41" fmla="*/ 2147483646 h 1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Google Shape;189;p9"/>
            <p:cNvSpPr>
              <a:spLocks/>
            </p:cNvSpPr>
            <p:nvPr/>
          </p:nvSpPr>
          <p:spPr bwMode="auto">
            <a:xfrm>
              <a:off x="5358350" y="3973550"/>
              <a:ext cx="60900" cy="81625"/>
            </a:xfrm>
            <a:custGeom>
              <a:avLst/>
              <a:gdLst>
                <a:gd name="T0" fmla="*/ 2147483646 w 2436"/>
                <a:gd name="T1" fmla="*/ 2147483646 h 3265"/>
                <a:gd name="T2" fmla="*/ 2147483646 w 2436"/>
                <a:gd name="T3" fmla="*/ 2147483646 h 3265"/>
                <a:gd name="T4" fmla="*/ 2147483646 w 2436"/>
                <a:gd name="T5" fmla="*/ 2147483646 h 3265"/>
                <a:gd name="T6" fmla="*/ 2147483646 w 2436"/>
                <a:gd name="T7" fmla="*/ 2147483646 h 3265"/>
                <a:gd name="T8" fmla="*/ 0 w 2436"/>
                <a:gd name="T9" fmla="*/ 2147483646 h 3265"/>
                <a:gd name="T10" fmla="*/ 0 w 2436"/>
                <a:gd name="T11" fmla="*/ 2147483646 h 3265"/>
                <a:gd name="T12" fmla="*/ 2147483646 w 2436"/>
                <a:gd name="T13" fmla="*/ 2147483646 h 3265"/>
                <a:gd name="T14" fmla="*/ 2147483646 w 2436"/>
                <a:gd name="T15" fmla="*/ 2147483646 h 3265"/>
                <a:gd name="T16" fmla="*/ 2147483646 w 2436"/>
                <a:gd name="T17" fmla="*/ 2147483646 h 3265"/>
                <a:gd name="T18" fmla="*/ 2147483646 w 2436"/>
                <a:gd name="T19" fmla="*/ 2147483646 h 3265"/>
                <a:gd name="T20" fmla="*/ 2147483646 w 2436"/>
                <a:gd name="T21" fmla="*/ 2147483646 h 3265"/>
                <a:gd name="T22" fmla="*/ 2147483646 w 2436"/>
                <a:gd name="T23" fmla="*/ 2147483646 h 3265"/>
                <a:gd name="T24" fmla="*/ 2147483646 w 2436"/>
                <a:gd name="T25" fmla="*/ 2147483646 h 3265"/>
                <a:gd name="T26" fmla="*/ 2147483646 w 2436"/>
                <a:gd name="T27" fmla="*/ 2147483646 h 3265"/>
                <a:gd name="T28" fmla="*/ 2147483646 w 2436"/>
                <a:gd name="T29" fmla="*/ 2147483646 h 3265"/>
                <a:gd name="T30" fmla="*/ 2147483646 w 2436"/>
                <a:gd name="T31" fmla="*/ 2147483646 h 3265"/>
                <a:gd name="T32" fmla="*/ 2147483646 w 2436"/>
                <a:gd name="T33" fmla="*/ 2147483646 h 3265"/>
                <a:gd name="T34" fmla="*/ 2147483646 w 2436"/>
                <a:gd name="T35" fmla="*/ 2147483646 h 3265"/>
                <a:gd name="T36" fmla="*/ 2147483646 w 2436"/>
                <a:gd name="T37" fmla="*/ 2147483646 h 3265"/>
                <a:gd name="T38" fmla="*/ 2147483646 w 2436"/>
                <a:gd name="T39" fmla="*/ 2147483646 h 32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Google Shape;190;p9"/>
            <p:cNvSpPr>
              <a:spLocks/>
            </p:cNvSpPr>
            <p:nvPr/>
          </p:nvSpPr>
          <p:spPr bwMode="auto">
            <a:xfrm>
              <a:off x="5586050" y="3973550"/>
              <a:ext cx="60925" cy="81625"/>
            </a:xfrm>
            <a:custGeom>
              <a:avLst/>
              <a:gdLst>
                <a:gd name="T0" fmla="*/ 2147483646 w 2437"/>
                <a:gd name="T1" fmla="*/ 2147483646 h 3265"/>
                <a:gd name="T2" fmla="*/ 2147483646 w 2437"/>
                <a:gd name="T3" fmla="*/ 2147483646 h 3265"/>
                <a:gd name="T4" fmla="*/ 2147483646 w 2437"/>
                <a:gd name="T5" fmla="*/ 2147483646 h 3265"/>
                <a:gd name="T6" fmla="*/ 2147483646 w 2437"/>
                <a:gd name="T7" fmla="*/ 2147483646 h 3265"/>
                <a:gd name="T8" fmla="*/ 2147483646 w 2437"/>
                <a:gd name="T9" fmla="*/ 2147483646 h 3265"/>
                <a:gd name="T10" fmla="*/ 2147483646 w 2437"/>
                <a:gd name="T11" fmla="*/ 2147483646 h 3265"/>
                <a:gd name="T12" fmla="*/ 2147483646 w 2437"/>
                <a:gd name="T13" fmla="*/ 2147483646 h 3265"/>
                <a:gd name="T14" fmla="*/ 2147483646 w 2437"/>
                <a:gd name="T15" fmla="*/ 2147483646 h 3265"/>
                <a:gd name="T16" fmla="*/ 2147483646 w 2437"/>
                <a:gd name="T17" fmla="*/ 2147483646 h 3265"/>
                <a:gd name="T18" fmla="*/ 2147483646 w 2437"/>
                <a:gd name="T19" fmla="*/ 2147483646 h 3265"/>
                <a:gd name="T20" fmla="*/ 2147483646 w 2437"/>
                <a:gd name="T21" fmla="*/ 2147483646 h 3265"/>
                <a:gd name="T22" fmla="*/ 2147483646 w 2437"/>
                <a:gd name="T23" fmla="*/ 2147483646 h 3265"/>
                <a:gd name="T24" fmla="*/ 2147483646 w 2437"/>
                <a:gd name="T25" fmla="*/ 2147483646 h 3265"/>
                <a:gd name="T26" fmla="*/ 2147483646 w 2437"/>
                <a:gd name="T27" fmla="*/ 2147483646 h 3265"/>
                <a:gd name="T28" fmla="*/ 2147483646 w 2437"/>
                <a:gd name="T29" fmla="*/ 2147483646 h 3265"/>
                <a:gd name="T30" fmla="*/ 2147483646 w 2437"/>
                <a:gd name="T31" fmla="*/ 2147483646 h 3265"/>
                <a:gd name="T32" fmla="*/ 2147483646 w 2437"/>
                <a:gd name="T33" fmla="*/ 2147483646 h 3265"/>
                <a:gd name="T34" fmla="*/ 2147483646 w 2437"/>
                <a:gd name="T35" fmla="*/ 2147483646 h 3265"/>
                <a:gd name="T36" fmla="*/ 2147483646 w 2437"/>
                <a:gd name="T37" fmla="*/ 2147483646 h 3265"/>
                <a:gd name="T38" fmla="*/ 2147483646 w 2437"/>
                <a:gd name="T39" fmla="*/ 2147483646 h 32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oogle Shape;191;p9"/>
            <p:cNvSpPr>
              <a:spLocks/>
            </p:cNvSpPr>
            <p:nvPr/>
          </p:nvSpPr>
          <p:spPr bwMode="auto">
            <a:xfrm>
              <a:off x="5316925" y="3731225"/>
              <a:ext cx="371450" cy="218000"/>
            </a:xfrm>
            <a:custGeom>
              <a:avLst/>
              <a:gdLst>
                <a:gd name="T0" fmla="*/ 2147483646 w 14858"/>
                <a:gd name="T1" fmla="*/ 0 h 8720"/>
                <a:gd name="T2" fmla="*/ 2147483646 w 14858"/>
                <a:gd name="T3" fmla="*/ 2147483646 h 8720"/>
                <a:gd name="T4" fmla="*/ 2147483646 w 14858"/>
                <a:gd name="T5" fmla="*/ 2147483646 h 8720"/>
                <a:gd name="T6" fmla="*/ 2147483646 w 14858"/>
                <a:gd name="T7" fmla="*/ 0 h 8720"/>
                <a:gd name="T8" fmla="*/ 2147483646 w 14858"/>
                <a:gd name="T9" fmla="*/ 0 h 8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oogle Shape;192;p9"/>
            <p:cNvSpPr>
              <a:spLocks/>
            </p:cNvSpPr>
            <p:nvPr/>
          </p:nvSpPr>
          <p:spPr bwMode="auto">
            <a:xfrm>
              <a:off x="5380250" y="3784800"/>
              <a:ext cx="230200" cy="115725"/>
            </a:xfrm>
            <a:custGeom>
              <a:avLst/>
              <a:gdLst>
                <a:gd name="T0" fmla="*/ 2147483646 w 9208"/>
                <a:gd name="T1" fmla="*/ 2147483646 h 4629"/>
                <a:gd name="T2" fmla="*/ 2147483646 w 9208"/>
                <a:gd name="T3" fmla="*/ 2147483646 h 4629"/>
                <a:gd name="T4" fmla="*/ 2147483646 w 9208"/>
                <a:gd name="T5" fmla="*/ 2147483646 h 4629"/>
                <a:gd name="T6" fmla="*/ 2147483646 w 9208"/>
                <a:gd name="T7" fmla="*/ 2147483646 h 4629"/>
                <a:gd name="T8" fmla="*/ 2147483646 w 9208"/>
                <a:gd name="T9" fmla="*/ 2147483646 h 4629"/>
                <a:gd name="T10" fmla="*/ 2147483646 w 9208"/>
                <a:gd name="T11" fmla="*/ 2147483646 h 4629"/>
                <a:gd name="T12" fmla="*/ 2147483646 w 9208"/>
                <a:gd name="T13" fmla="*/ 2147483646 h 4629"/>
                <a:gd name="T14" fmla="*/ 2147483646 w 9208"/>
                <a:gd name="T15" fmla="*/ 2147483646 h 4629"/>
                <a:gd name="T16" fmla="*/ 2147483646 w 9208"/>
                <a:gd name="T17" fmla="*/ 2147483646 h 4629"/>
                <a:gd name="T18" fmla="*/ 2147483646 w 9208"/>
                <a:gd name="T19" fmla="*/ 2147483646 h 4629"/>
                <a:gd name="T20" fmla="*/ 2147483646 w 9208"/>
                <a:gd name="T21" fmla="*/ 2147483646 h 4629"/>
                <a:gd name="T22" fmla="*/ 2147483646 w 9208"/>
                <a:gd name="T23" fmla="*/ 2147483646 h 4629"/>
                <a:gd name="T24" fmla="*/ 2147483646 w 9208"/>
                <a:gd name="T25" fmla="*/ 2147483646 h 46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oogle Shape;193;p9"/>
            <p:cNvSpPr>
              <a:spLocks/>
            </p:cNvSpPr>
            <p:nvPr/>
          </p:nvSpPr>
          <p:spPr bwMode="auto">
            <a:xfrm>
              <a:off x="5547700" y="3779925"/>
              <a:ext cx="68825" cy="68825"/>
            </a:xfrm>
            <a:custGeom>
              <a:avLst/>
              <a:gdLst>
                <a:gd name="T0" fmla="*/ 0 w 2753"/>
                <a:gd name="T1" fmla="*/ 2147483646 h 2753"/>
                <a:gd name="T2" fmla="*/ 2147483646 w 2753"/>
                <a:gd name="T3" fmla="*/ 2147483646 h 2753"/>
                <a:gd name="T4" fmla="*/ 2147483646 w 2753"/>
                <a:gd name="T5" fmla="*/ 2147483646 h 2753"/>
                <a:gd name="T6" fmla="*/ 2147483646 w 2753"/>
                <a:gd name="T7" fmla="*/ 2147483646 h 2753"/>
                <a:gd name="T8" fmla="*/ 2147483646 w 2753"/>
                <a:gd name="T9" fmla="*/ 2147483646 h 2753"/>
                <a:gd name="T10" fmla="*/ 2147483646 w 2753"/>
                <a:gd name="T11" fmla="*/ 2147483646 h 2753"/>
                <a:gd name="T12" fmla="*/ 2147483646 w 2753"/>
                <a:gd name="T13" fmla="*/ 2147483646 h 2753"/>
                <a:gd name="T14" fmla="*/ 2147483646 w 2753"/>
                <a:gd name="T15" fmla="*/ 2147483646 h 2753"/>
                <a:gd name="T16" fmla="*/ 2147483646 w 2753"/>
                <a:gd name="T17" fmla="*/ 2147483646 h 2753"/>
                <a:gd name="T18" fmla="*/ 2147483646 w 2753"/>
                <a:gd name="T19" fmla="*/ 2147483646 h 2753"/>
                <a:gd name="T20" fmla="*/ 2147483646 w 2753"/>
                <a:gd name="T21" fmla="*/ 2147483646 h 2753"/>
                <a:gd name="T22" fmla="*/ 2147483646 w 2753"/>
                <a:gd name="T23" fmla="*/ 2147483646 h 27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6" name="Google Shape;176;p9"/>
          <p:cNvSpPr txBox="1">
            <a:spLocks noGrp="1"/>
          </p:cNvSpPr>
          <p:nvPr>
            <p:ph type="body" idx="1"/>
          </p:nvPr>
        </p:nvSpPr>
        <p:spPr>
          <a:xfrm>
            <a:off x="1833633" y="5271200"/>
            <a:ext cx="2654000" cy="10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2" name="Google Shape;194;p9"/>
          <p:cNvSpPr txBox="1">
            <a:spLocks noGrp="1"/>
          </p:cNvSpPr>
          <p:nvPr>
            <p:ph type="sldNum" idx="10"/>
          </p:nvPr>
        </p:nvSpPr>
        <p:spPr/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6CC218E6-6879-419A-850A-5B0D1C180E31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3319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 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10" descr="Death_to_stock_communicate_hands_2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634" y="2476500"/>
            <a:ext cx="1240367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97;p10" descr="Death_to_stock_communicate_hands_5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034" y="0"/>
            <a:ext cx="2484967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98;p10"/>
          <p:cNvSpPr>
            <a:spLocks noChangeArrowheads="1"/>
          </p:cNvSpPr>
          <p:nvPr/>
        </p:nvSpPr>
        <p:spPr bwMode="auto">
          <a:xfrm>
            <a:off x="9711267" y="2478089"/>
            <a:ext cx="1242484" cy="1241425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Google Shape;199;p10"/>
          <p:cNvSpPr>
            <a:spLocks noChangeArrowheads="1"/>
          </p:cNvSpPr>
          <p:nvPr/>
        </p:nvSpPr>
        <p:spPr bwMode="auto">
          <a:xfrm>
            <a:off x="10951634" y="3716339"/>
            <a:ext cx="1240367" cy="1241425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6" name="Google Shape;200;p10"/>
          <p:cNvSpPr>
            <a:spLocks noChangeArrowheads="1"/>
          </p:cNvSpPr>
          <p:nvPr/>
        </p:nvSpPr>
        <p:spPr bwMode="auto">
          <a:xfrm>
            <a:off x="9711267" y="1"/>
            <a:ext cx="1242484" cy="1241425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7" name="Google Shape;201;p10"/>
          <p:cNvSpPr>
            <a:spLocks noChangeArrowheads="1"/>
          </p:cNvSpPr>
          <p:nvPr/>
        </p:nvSpPr>
        <p:spPr bwMode="auto">
          <a:xfrm>
            <a:off x="1" y="5616576"/>
            <a:ext cx="1240367" cy="1241425"/>
          </a:xfrm>
          <a:prstGeom prst="rect">
            <a:avLst/>
          </a:prstGeom>
          <a:solidFill>
            <a:srgbClr val="FAA9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Google Shape;202;p10"/>
          <p:cNvSpPr>
            <a:spLocks noChangeArrowheads="1"/>
          </p:cNvSpPr>
          <p:nvPr/>
        </p:nvSpPr>
        <p:spPr bwMode="auto">
          <a:xfrm>
            <a:off x="0" y="4997451"/>
            <a:ext cx="620184" cy="619125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203;p10"/>
          <p:cNvSpPr>
            <a:spLocks noChangeArrowheads="1"/>
          </p:cNvSpPr>
          <p:nvPr/>
        </p:nvSpPr>
        <p:spPr bwMode="auto">
          <a:xfrm>
            <a:off x="620185" y="5616576"/>
            <a:ext cx="620183" cy="620713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204;p10"/>
          <p:cNvSpPr>
            <a:spLocks noChangeArrowheads="1"/>
          </p:cNvSpPr>
          <p:nvPr/>
        </p:nvSpPr>
        <p:spPr bwMode="auto">
          <a:xfrm>
            <a:off x="9091085" y="1"/>
            <a:ext cx="620183" cy="620713"/>
          </a:xfrm>
          <a:prstGeom prst="rect">
            <a:avLst/>
          </a:prstGeom>
          <a:solidFill>
            <a:srgbClr val="FAA9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205;p10"/>
          <p:cNvSpPr>
            <a:spLocks noChangeArrowheads="1"/>
          </p:cNvSpPr>
          <p:nvPr/>
        </p:nvSpPr>
        <p:spPr bwMode="auto">
          <a:xfrm>
            <a:off x="10331451" y="3089276"/>
            <a:ext cx="620183" cy="620713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pSp>
        <p:nvGrpSpPr>
          <p:cNvPr id="12" name="Google Shape;206;p10"/>
          <p:cNvGrpSpPr>
            <a:grpSpLocks/>
          </p:cNvGrpSpPr>
          <p:nvPr/>
        </p:nvGrpSpPr>
        <p:grpSpPr bwMode="auto">
          <a:xfrm>
            <a:off x="10026651" y="322263"/>
            <a:ext cx="594783" cy="595312"/>
            <a:chOff x="1923675" y="1633650"/>
            <a:chExt cx="436000" cy="435975"/>
          </a:xfrm>
        </p:grpSpPr>
        <p:sp>
          <p:nvSpPr>
            <p:cNvPr id="13" name="Google Shape;207;p10"/>
            <p:cNvSpPr>
              <a:spLocks/>
            </p:cNvSpPr>
            <p:nvPr/>
          </p:nvSpPr>
          <p:spPr bwMode="auto">
            <a:xfrm>
              <a:off x="2209250" y="1633650"/>
              <a:ext cx="150425" cy="150425"/>
            </a:xfrm>
            <a:custGeom>
              <a:avLst/>
              <a:gdLst>
                <a:gd name="T0" fmla="*/ 2147483646 w 6017"/>
                <a:gd name="T1" fmla="*/ 2147483646 h 6017"/>
                <a:gd name="T2" fmla="*/ 2147483646 w 6017"/>
                <a:gd name="T3" fmla="*/ 2147483646 h 6017"/>
                <a:gd name="T4" fmla="*/ 2147483646 w 6017"/>
                <a:gd name="T5" fmla="*/ 2147483646 h 6017"/>
                <a:gd name="T6" fmla="*/ 2147483646 w 6017"/>
                <a:gd name="T7" fmla="*/ 2147483646 h 6017"/>
                <a:gd name="T8" fmla="*/ 2147483646 w 6017"/>
                <a:gd name="T9" fmla="*/ 2147483646 h 6017"/>
                <a:gd name="T10" fmla="*/ 2147483646 w 6017"/>
                <a:gd name="T11" fmla="*/ 2147483646 h 6017"/>
                <a:gd name="T12" fmla="*/ 2147483646 w 6017"/>
                <a:gd name="T13" fmla="*/ 2147483646 h 6017"/>
                <a:gd name="T14" fmla="*/ 2147483646 w 6017"/>
                <a:gd name="T15" fmla="*/ 2147483646 h 6017"/>
                <a:gd name="T16" fmla="*/ 2147483646 w 6017"/>
                <a:gd name="T17" fmla="*/ 2147483646 h 6017"/>
                <a:gd name="T18" fmla="*/ 2147483646 w 6017"/>
                <a:gd name="T19" fmla="*/ 2147483646 h 6017"/>
                <a:gd name="T20" fmla="*/ 2147483646 w 6017"/>
                <a:gd name="T21" fmla="*/ 2147483646 h 6017"/>
                <a:gd name="T22" fmla="*/ 0 w 6017"/>
                <a:gd name="T23" fmla="*/ 2147483646 h 6017"/>
                <a:gd name="T24" fmla="*/ 2147483646 w 6017"/>
                <a:gd name="T25" fmla="*/ 2147483646 h 6017"/>
                <a:gd name="T26" fmla="*/ 2147483646 w 6017"/>
                <a:gd name="T27" fmla="*/ 2147483646 h 6017"/>
                <a:gd name="T28" fmla="*/ 2147483646 w 6017"/>
                <a:gd name="T29" fmla="*/ 2147483646 h 6017"/>
                <a:gd name="T30" fmla="*/ 2147483646 w 6017"/>
                <a:gd name="T31" fmla="*/ 2147483646 h 6017"/>
                <a:gd name="T32" fmla="*/ 2147483646 w 6017"/>
                <a:gd name="T33" fmla="*/ 2147483646 h 6017"/>
                <a:gd name="T34" fmla="*/ 2147483646 w 6017"/>
                <a:gd name="T35" fmla="*/ 2147483646 h 6017"/>
                <a:gd name="T36" fmla="*/ 2147483646 w 6017"/>
                <a:gd name="T37" fmla="*/ 2147483646 h 6017"/>
                <a:gd name="T38" fmla="*/ 2147483646 w 6017"/>
                <a:gd name="T39" fmla="*/ 2147483646 h 6017"/>
                <a:gd name="T40" fmla="*/ 2147483646 w 6017"/>
                <a:gd name="T41" fmla="*/ 2147483646 h 6017"/>
                <a:gd name="T42" fmla="*/ 2147483646 w 6017"/>
                <a:gd name="T43" fmla="*/ 2147483646 h 6017"/>
                <a:gd name="T44" fmla="*/ 2147483646 w 6017"/>
                <a:gd name="T45" fmla="*/ 2147483646 h 6017"/>
                <a:gd name="T46" fmla="*/ 2147483646 w 6017"/>
                <a:gd name="T47" fmla="*/ 2147483646 h 60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oogle Shape;208;p10"/>
            <p:cNvSpPr>
              <a:spLocks/>
            </p:cNvSpPr>
            <p:nvPr/>
          </p:nvSpPr>
          <p:spPr bwMode="auto">
            <a:xfrm>
              <a:off x="2019900" y="1757250"/>
              <a:ext cx="261825" cy="261850"/>
            </a:xfrm>
            <a:custGeom>
              <a:avLst/>
              <a:gdLst>
                <a:gd name="T0" fmla="*/ 2147483646 w 10473"/>
                <a:gd name="T1" fmla="*/ 2147483646 h 10474"/>
                <a:gd name="T2" fmla="*/ 0 w 10473"/>
                <a:gd name="T3" fmla="*/ 2147483646 h 104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oogle Shape;209;p10"/>
            <p:cNvSpPr>
              <a:spLocks/>
            </p:cNvSpPr>
            <p:nvPr/>
          </p:nvSpPr>
          <p:spPr bwMode="auto">
            <a:xfrm>
              <a:off x="1923675" y="1681150"/>
              <a:ext cx="388500" cy="388475"/>
            </a:xfrm>
            <a:custGeom>
              <a:avLst/>
              <a:gdLst>
                <a:gd name="T0" fmla="*/ 2147483646 w 15540"/>
                <a:gd name="T1" fmla="*/ 0 h 15539"/>
                <a:gd name="T2" fmla="*/ 2147483646 w 15540"/>
                <a:gd name="T3" fmla="*/ 2147483646 h 15539"/>
                <a:gd name="T4" fmla="*/ 2147483646 w 15540"/>
                <a:gd name="T5" fmla="*/ 2147483646 h 15539"/>
                <a:gd name="T6" fmla="*/ 2147483646 w 15540"/>
                <a:gd name="T7" fmla="*/ 2147483646 h 15539"/>
                <a:gd name="T8" fmla="*/ 2147483646 w 15540"/>
                <a:gd name="T9" fmla="*/ 2147483646 h 15539"/>
                <a:gd name="T10" fmla="*/ 2147483646 w 15540"/>
                <a:gd name="T11" fmla="*/ 2147483646 h 15539"/>
                <a:gd name="T12" fmla="*/ 2147483646 w 15540"/>
                <a:gd name="T13" fmla="*/ 2147483646 h 15539"/>
                <a:gd name="T14" fmla="*/ 2147483646 w 15540"/>
                <a:gd name="T15" fmla="*/ 2147483646 h 15539"/>
                <a:gd name="T16" fmla="*/ 2147483646 w 15540"/>
                <a:gd name="T17" fmla="*/ 2147483646 h 15539"/>
                <a:gd name="T18" fmla="*/ 2147483646 w 15540"/>
                <a:gd name="T19" fmla="*/ 2147483646 h 15539"/>
                <a:gd name="T20" fmla="*/ 2147483646 w 15540"/>
                <a:gd name="T21" fmla="*/ 2147483646 h 15539"/>
                <a:gd name="T22" fmla="*/ 2147483646 w 15540"/>
                <a:gd name="T23" fmla="*/ 2147483646 h 15539"/>
                <a:gd name="T24" fmla="*/ 2147483646 w 15540"/>
                <a:gd name="T25" fmla="*/ 2147483646 h 15539"/>
                <a:gd name="T26" fmla="*/ 2147483646 w 15540"/>
                <a:gd name="T27" fmla="*/ 2147483646 h 15539"/>
                <a:gd name="T28" fmla="*/ 2147483646 w 15540"/>
                <a:gd name="T29" fmla="*/ 2147483646 h 15539"/>
                <a:gd name="T30" fmla="*/ 2147483646 w 15540"/>
                <a:gd name="T31" fmla="*/ 2147483646 h 15539"/>
                <a:gd name="T32" fmla="*/ 2147483646 w 15540"/>
                <a:gd name="T33" fmla="*/ 2147483646 h 15539"/>
                <a:gd name="T34" fmla="*/ 2147483646 w 15540"/>
                <a:gd name="T35" fmla="*/ 2147483646 h 15539"/>
                <a:gd name="T36" fmla="*/ 2147483646 w 15540"/>
                <a:gd name="T37" fmla="*/ 2147483646 h 15539"/>
                <a:gd name="T38" fmla="*/ 2147483646 w 15540"/>
                <a:gd name="T39" fmla="*/ 2147483646 h 15539"/>
                <a:gd name="T40" fmla="*/ 2147483646 w 15540"/>
                <a:gd name="T41" fmla="*/ 2147483646 h 15539"/>
                <a:gd name="T42" fmla="*/ 2147483646 w 15540"/>
                <a:gd name="T43" fmla="*/ 2147483646 h 15539"/>
                <a:gd name="T44" fmla="*/ 2147483646 w 15540"/>
                <a:gd name="T45" fmla="*/ 2147483646 h 15539"/>
                <a:gd name="T46" fmla="*/ 2147483646 w 15540"/>
                <a:gd name="T47" fmla="*/ 2147483646 h 15539"/>
                <a:gd name="T48" fmla="*/ 2147483646 w 15540"/>
                <a:gd name="T49" fmla="*/ 2147483646 h 15539"/>
                <a:gd name="T50" fmla="*/ 2147483646 w 15540"/>
                <a:gd name="T51" fmla="*/ 2147483646 h 155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Google Shape;210;p10"/>
            <p:cNvSpPr>
              <a:spLocks/>
            </p:cNvSpPr>
            <p:nvPr/>
          </p:nvSpPr>
          <p:spPr bwMode="auto">
            <a:xfrm>
              <a:off x="1974225" y="1711575"/>
              <a:ext cx="261825" cy="261850"/>
            </a:xfrm>
            <a:custGeom>
              <a:avLst/>
              <a:gdLst>
                <a:gd name="T0" fmla="*/ 0 w 10473"/>
                <a:gd name="T1" fmla="*/ 2147483646 h 10474"/>
                <a:gd name="T2" fmla="*/ 2147483646 w 10473"/>
                <a:gd name="T3" fmla="*/ 2147483646 h 104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Google Shape;211;p10"/>
            <p:cNvSpPr>
              <a:spLocks/>
            </p:cNvSpPr>
            <p:nvPr/>
          </p:nvSpPr>
          <p:spPr bwMode="auto">
            <a:xfrm>
              <a:off x="1934650" y="2014200"/>
              <a:ext cx="44475" cy="44475"/>
            </a:xfrm>
            <a:custGeom>
              <a:avLst/>
              <a:gdLst>
                <a:gd name="T0" fmla="*/ 2147483646 w 1779"/>
                <a:gd name="T1" fmla="*/ 2147483646 h 1779"/>
                <a:gd name="T2" fmla="*/ 0 w 1779"/>
                <a:gd name="T3" fmla="*/ 0 h 17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Google Shape;212;p10"/>
            <p:cNvSpPr>
              <a:spLocks/>
            </p:cNvSpPr>
            <p:nvPr/>
          </p:nvSpPr>
          <p:spPr bwMode="auto">
            <a:xfrm>
              <a:off x="1944375" y="1947225"/>
              <a:ext cx="101725" cy="101700"/>
            </a:xfrm>
            <a:custGeom>
              <a:avLst/>
              <a:gdLst>
                <a:gd name="T0" fmla="*/ 2147483646 w 4069"/>
                <a:gd name="T1" fmla="*/ 2147483646 h 4068"/>
                <a:gd name="T2" fmla="*/ 2147483646 w 4069"/>
                <a:gd name="T3" fmla="*/ 2147483646 h 4068"/>
                <a:gd name="T4" fmla="*/ 2147483646 w 4069"/>
                <a:gd name="T5" fmla="*/ 0 h 4068"/>
                <a:gd name="T6" fmla="*/ 2147483646 w 4069"/>
                <a:gd name="T7" fmla="*/ 0 h 4068"/>
                <a:gd name="T8" fmla="*/ 2147483646 w 4069"/>
                <a:gd name="T9" fmla="*/ 2147483646 h 4068"/>
                <a:gd name="T10" fmla="*/ 2147483646 w 4069"/>
                <a:gd name="T11" fmla="*/ 2147483646 h 4068"/>
                <a:gd name="T12" fmla="*/ 2147483646 w 4069"/>
                <a:gd name="T13" fmla="*/ 2147483646 h 4068"/>
                <a:gd name="T14" fmla="*/ 2147483646 w 4069"/>
                <a:gd name="T15" fmla="*/ 2147483646 h 40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9" name="Google Shape;213;p10"/>
          <p:cNvSpPr txBox="1">
            <a:spLocks noGrp="1"/>
          </p:cNvSpPr>
          <p:nvPr>
            <p:ph type="sldNum" idx="10"/>
          </p:nvPr>
        </p:nvSpPr>
        <p:spPr>
          <a:xfrm>
            <a:off x="0" y="6237288"/>
            <a:ext cx="620184" cy="620712"/>
          </a:xfrm>
        </p:spPr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C1A9BDAD-3FBB-4D92-9FBD-4F1C30E8CB66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51516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5;p11" descr="Death_to_stock_photography_Vibrant-(10-of-10)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568" y="1249364"/>
            <a:ext cx="249343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16;p11"/>
          <p:cNvSpPr>
            <a:spLocks noChangeArrowheads="1"/>
          </p:cNvSpPr>
          <p:nvPr/>
        </p:nvSpPr>
        <p:spPr bwMode="auto">
          <a:xfrm>
            <a:off x="9700685" y="2493963"/>
            <a:ext cx="1248833" cy="124936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4" name="Google Shape;217;p11" descr="Death_to_stock_photography_Vibrant-(9-of-10)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168" y="1"/>
            <a:ext cx="124883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8;p11"/>
          <p:cNvSpPr>
            <a:spLocks noChangeArrowheads="1"/>
          </p:cNvSpPr>
          <p:nvPr/>
        </p:nvSpPr>
        <p:spPr bwMode="auto">
          <a:xfrm>
            <a:off x="10943168" y="3743326"/>
            <a:ext cx="1248833" cy="1249363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6" name="Google Shape;219;p11"/>
          <p:cNvSpPr>
            <a:spLocks noChangeArrowheads="1"/>
          </p:cNvSpPr>
          <p:nvPr/>
        </p:nvSpPr>
        <p:spPr bwMode="auto">
          <a:xfrm>
            <a:off x="9700685" y="1"/>
            <a:ext cx="1248833" cy="1249363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7" name="Google Shape;220;p11"/>
          <p:cNvSpPr>
            <a:spLocks noChangeArrowheads="1"/>
          </p:cNvSpPr>
          <p:nvPr/>
        </p:nvSpPr>
        <p:spPr bwMode="auto">
          <a:xfrm>
            <a:off x="1" y="5608638"/>
            <a:ext cx="1248833" cy="1249362"/>
          </a:xfrm>
          <a:prstGeom prst="rect">
            <a:avLst/>
          </a:prstGeom>
          <a:solidFill>
            <a:srgbClr val="37A9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Google Shape;221;p11"/>
          <p:cNvSpPr>
            <a:spLocks noChangeArrowheads="1"/>
          </p:cNvSpPr>
          <p:nvPr/>
        </p:nvSpPr>
        <p:spPr bwMode="auto">
          <a:xfrm>
            <a:off x="1248834" y="6232526"/>
            <a:ext cx="624417" cy="625475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222;p11"/>
          <p:cNvSpPr>
            <a:spLocks noChangeArrowheads="1"/>
          </p:cNvSpPr>
          <p:nvPr/>
        </p:nvSpPr>
        <p:spPr bwMode="auto">
          <a:xfrm>
            <a:off x="1" y="5608639"/>
            <a:ext cx="624417" cy="625475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223;p11"/>
          <p:cNvSpPr>
            <a:spLocks noChangeArrowheads="1"/>
          </p:cNvSpPr>
          <p:nvPr/>
        </p:nvSpPr>
        <p:spPr bwMode="auto">
          <a:xfrm>
            <a:off x="11567584" y="4991100"/>
            <a:ext cx="624416" cy="623888"/>
          </a:xfrm>
          <a:prstGeom prst="rect">
            <a:avLst/>
          </a:prstGeom>
          <a:solidFill>
            <a:srgbClr val="37A9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224;p11"/>
          <p:cNvSpPr>
            <a:spLocks noChangeArrowheads="1"/>
          </p:cNvSpPr>
          <p:nvPr/>
        </p:nvSpPr>
        <p:spPr bwMode="auto">
          <a:xfrm>
            <a:off x="11567584" y="4365626"/>
            <a:ext cx="624416" cy="625475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pSp>
        <p:nvGrpSpPr>
          <p:cNvPr id="12" name="Google Shape;225;p11"/>
          <p:cNvGrpSpPr>
            <a:grpSpLocks/>
          </p:cNvGrpSpPr>
          <p:nvPr/>
        </p:nvGrpSpPr>
        <p:grpSpPr bwMode="auto">
          <a:xfrm>
            <a:off x="10126134" y="2820988"/>
            <a:ext cx="397933" cy="628650"/>
            <a:chOff x="6718575" y="2318625"/>
            <a:chExt cx="256950" cy="407375"/>
          </a:xfrm>
        </p:grpSpPr>
        <p:sp>
          <p:nvSpPr>
            <p:cNvPr id="13" name="Google Shape;226;p11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2147483646 w 4092"/>
                <a:gd name="T1" fmla="*/ 2147483646 h 902"/>
                <a:gd name="T2" fmla="*/ 2147483646 w 4092"/>
                <a:gd name="T3" fmla="*/ 2147483646 h 902"/>
                <a:gd name="T4" fmla="*/ 0 w 4092"/>
                <a:gd name="T5" fmla="*/ 2147483646 h 902"/>
                <a:gd name="T6" fmla="*/ 0 w 4092"/>
                <a:gd name="T7" fmla="*/ 2147483646 h 902"/>
                <a:gd name="T8" fmla="*/ 2147483646 w 4092"/>
                <a:gd name="T9" fmla="*/ 2147483646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oogle Shape;227;p11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2147483646 w 4092"/>
                <a:gd name="T1" fmla="*/ 2147483646 h 902"/>
                <a:gd name="T2" fmla="*/ 2147483646 w 4092"/>
                <a:gd name="T3" fmla="*/ 0 h 902"/>
                <a:gd name="T4" fmla="*/ 0 w 4092"/>
                <a:gd name="T5" fmla="*/ 0 h 902"/>
                <a:gd name="T6" fmla="*/ 0 w 4092"/>
                <a:gd name="T7" fmla="*/ 2147483646 h 902"/>
                <a:gd name="T8" fmla="*/ 2147483646 w 4092"/>
                <a:gd name="T9" fmla="*/ 2147483646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oogle Shape;228;p11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147483646 h 1195"/>
                <a:gd name="T2" fmla="*/ 0 w 4092"/>
                <a:gd name="T3" fmla="*/ 2147483646 h 1195"/>
                <a:gd name="T4" fmla="*/ 0 w 4092"/>
                <a:gd name="T5" fmla="*/ 2147483646 h 1195"/>
                <a:gd name="T6" fmla="*/ 2147483646 w 4092"/>
                <a:gd name="T7" fmla="*/ 2147483646 h 1195"/>
                <a:gd name="T8" fmla="*/ 2147483646 w 4092"/>
                <a:gd name="T9" fmla="*/ 2147483646 h 1195"/>
                <a:gd name="T10" fmla="*/ 2147483646 w 4092"/>
                <a:gd name="T11" fmla="*/ 2147483646 h 1195"/>
                <a:gd name="T12" fmla="*/ 2147483646 w 4092"/>
                <a:gd name="T13" fmla="*/ 2147483646 h 1195"/>
                <a:gd name="T14" fmla="*/ 2147483646 w 4092"/>
                <a:gd name="T15" fmla="*/ 2147483646 h 1195"/>
                <a:gd name="T16" fmla="*/ 2147483646 w 4092"/>
                <a:gd name="T17" fmla="*/ 2147483646 h 1195"/>
                <a:gd name="T18" fmla="*/ 2147483646 w 4092"/>
                <a:gd name="T19" fmla="*/ 2147483646 h 1195"/>
                <a:gd name="T20" fmla="*/ 2147483646 w 4092"/>
                <a:gd name="T21" fmla="*/ 2147483646 h 1195"/>
                <a:gd name="T22" fmla="*/ 2147483646 w 4092"/>
                <a:gd name="T23" fmla="*/ 2147483646 h 1195"/>
                <a:gd name="T24" fmla="*/ 2147483646 w 4092"/>
                <a:gd name="T25" fmla="*/ 2147483646 h 1195"/>
                <a:gd name="T26" fmla="*/ 2147483646 w 4092"/>
                <a:gd name="T27" fmla="*/ 2147483646 h 1195"/>
                <a:gd name="T28" fmla="*/ 2147483646 w 4092"/>
                <a:gd name="T29" fmla="*/ 2147483646 h 1195"/>
                <a:gd name="T30" fmla="*/ 2147483646 w 4092"/>
                <a:gd name="T31" fmla="*/ 2147483646 h 1195"/>
                <a:gd name="T32" fmla="*/ 2147483646 w 4092"/>
                <a:gd name="T33" fmla="*/ 2147483646 h 1195"/>
                <a:gd name="T34" fmla="*/ 2147483646 w 4092"/>
                <a:gd name="T35" fmla="*/ 2147483646 h 1195"/>
                <a:gd name="T36" fmla="*/ 2147483646 w 4092"/>
                <a:gd name="T37" fmla="*/ 2147483646 h 1195"/>
                <a:gd name="T38" fmla="*/ 0 w 4092"/>
                <a:gd name="T39" fmla="*/ 2147483646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Google Shape;229;p11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2147483646 w 1414"/>
                <a:gd name="T1" fmla="*/ 2147483646 h 6675"/>
                <a:gd name="T2" fmla="*/ 2147483646 w 1414"/>
                <a:gd name="T3" fmla="*/ 2147483646 h 6675"/>
                <a:gd name="T4" fmla="*/ 2147483646 w 1414"/>
                <a:gd name="T5" fmla="*/ 2147483646 h 6675"/>
                <a:gd name="T6" fmla="*/ 2147483646 w 1414"/>
                <a:gd name="T7" fmla="*/ 2147483646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Google Shape;230;p11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2147483646 w 10278"/>
                <a:gd name="T1" fmla="*/ 2147483646 h 12301"/>
                <a:gd name="T2" fmla="*/ 2147483646 w 10278"/>
                <a:gd name="T3" fmla="*/ 2147483646 h 12301"/>
                <a:gd name="T4" fmla="*/ 2147483646 w 10278"/>
                <a:gd name="T5" fmla="*/ 2147483646 h 12301"/>
                <a:gd name="T6" fmla="*/ 2147483646 w 10278"/>
                <a:gd name="T7" fmla="*/ 2147483646 h 12301"/>
                <a:gd name="T8" fmla="*/ 2147483646 w 10278"/>
                <a:gd name="T9" fmla="*/ 2147483646 h 12301"/>
                <a:gd name="T10" fmla="*/ 2147483646 w 10278"/>
                <a:gd name="T11" fmla="*/ 2147483646 h 12301"/>
                <a:gd name="T12" fmla="*/ 2147483646 w 10278"/>
                <a:gd name="T13" fmla="*/ 2147483646 h 12301"/>
                <a:gd name="T14" fmla="*/ 2147483646 w 10278"/>
                <a:gd name="T15" fmla="*/ 2147483646 h 12301"/>
                <a:gd name="T16" fmla="*/ 2147483646 w 10278"/>
                <a:gd name="T17" fmla="*/ 2147483646 h 12301"/>
                <a:gd name="T18" fmla="*/ 2147483646 w 10278"/>
                <a:gd name="T19" fmla="*/ 2147483646 h 12301"/>
                <a:gd name="T20" fmla="*/ 2147483646 w 10278"/>
                <a:gd name="T21" fmla="*/ 2147483646 h 12301"/>
                <a:gd name="T22" fmla="*/ 2147483646 w 10278"/>
                <a:gd name="T23" fmla="*/ 2147483646 h 12301"/>
                <a:gd name="T24" fmla="*/ 2147483646 w 10278"/>
                <a:gd name="T25" fmla="*/ 2147483646 h 12301"/>
                <a:gd name="T26" fmla="*/ 2147483646 w 10278"/>
                <a:gd name="T27" fmla="*/ 2147483646 h 12301"/>
                <a:gd name="T28" fmla="*/ 2147483646 w 10278"/>
                <a:gd name="T29" fmla="*/ 2147483646 h 12301"/>
                <a:gd name="T30" fmla="*/ 2147483646 w 10278"/>
                <a:gd name="T31" fmla="*/ 2147483646 h 12301"/>
                <a:gd name="T32" fmla="*/ 2147483646 w 10278"/>
                <a:gd name="T33" fmla="*/ 2147483646 h 12301"/>
                <a:gd name="T34" fmla="*/ 2147483646 w 10278"/>
                <a:gd name="T35" fmla="*/ 2147483646 h 12301"/>
                <a:gd name="T36" fmla="*/ 2147483646 w 10278"/>
                <a:gd name="T37" fmla="*/ 2147483646 h 12301"/>
                <a:gd name="T38" fmla="*/ 2147483646 w 10278"/>
                <a:gd name="T39" fmla="*/ 2147483646 h 12301"/>
                <a:gd name="T40" fmla="*/ 2147483646 w 10278"/>
                <a:gd name="T41" fmla="*/ 2147483646 h 12301"/>
                <a:gd name="T42" fmla="*/ 2147483646 w 10278"/>
                <a:gd name="T43" fmla="*/ 2147483646 h 12301"/>
                <a:gd name="T44" fmla="*/ 2147483646 w 10278"/>
                <a:gd name="T45" fmla="*/ 2147483646 h 12301"/>
                <a:gd name="T46" fmla="*/ 2147483646 w 10278"/>
                <a:gd name="T47" fmla="*/ 2147483646 h 12301"/>
                <a:gd name="T48" fmla="*/ 2147483646 w 10278"/>
                <a:gd name="T49" fmla="*/ 2147483646 h 12301"/>
                <a:gd name="T50" fmla="*/ 0 w 10278"/>
                <a:gd name="T51" fmla="*/ 2147483646 h 12301"/>
                <a:gd name="T52" fmla="*/ 2147483646 w 10278"/>
                <a:gd name="T53" fmla="*/ 2147483646 h 12301"/>
                <a:gd name="T54" fmla="*/ 2147483646 w 10278"/>
                <a:gd name="T55" fmla="*/ 2147483646 h 12301"/>
                <a:gd name="T56" fmla="*/ 2147483646 w 10278"/>
                <a:gd name="T57" fmla="*/ 2147483646 h 12301"/>
                <a:gd name="T58" fmla="*/ 2147483646 w 10278"/>
                <a:gd name="T59" fmla="*/ 2147483646 h 12301"/>
                <a:gd name="T60" fmla="*/ 2147483646 w 10278"/>
                <a:gd name="T61" fmla="*/ 2147483646 h 12301"/>
                <a:gd name="T62" fmla="*/ 2147483646 w 10278"/>
                <a:gd name="T63" fmla="*/ 2147483646 h 12301"/>
                <a:gd name="T64" fmla="*/ 2147483646 w 10278"/>
                <a:gd name="T65" fmla="*/ 2147483646 h 12301"/>
                <a:gd name="T66" fmla="*/ 2147483646 w 10278"/>
                <a:gd name="T67" fmla="*/ 2147483646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Google Shape;231;p11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2147483646 w 1414"/>
                <a:gd name="T1" fmla="*/ 2147483646 h 6675"/>
                <a:gd name="T2" fmla="*/ 2147483646 w 1414"/>
                <a:gd name="T3" fmla="*/ 2147483646 h 6675"/>
                <a:gd name="T4" fmla="*/ 2147483646 w 1414"/>
                <a:gd name="T5" fmla="*/ 2147483646 h 6675"/>
                <a:gd name="T6" fmla="*/ 2147483646 w 1414"/>
                <a:gd name="T7" fmla="*/ 2147483646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oogle Shape;232;p11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147483646 w 3606"/>
                <a:gd name="T1" fmla="*/ 2147483646 h 780"/>
                <a:gd name="T2" fmla="*/ 2147483646 w 3606"/>
                <a:gd name="T3" fmla="*/ 2147483646 h 780"/>
                <a:gd name="T4" fmla="*/ 2147483646 w 3606"/>
                <a:gd name="T5" fmla="*/ 2147483646 h 780"/>
                <a:gd name="T6" fmla="*/ 2147483646 w 3606"/>
                <a:gd name="T7" fmla="*/ 2147483646 h 780"/>
                <a:gd name="T8" fmla="*/ 2147483646 w 3606"/>
                <a:gd name="T9" fmla="*/ 2147483646 h 780"/>
                <a:gd name="T10" fmla="*/ 2147483646 w 3606"/>
                <a:gd name="T11" fmla="*/ 0 h 780"/>
                <a:gd name="T12" fmla="*/ 2147483646 w 3606"/>
                <a:gd name="T13" fmla="*/ 2147483646 h 780"/>
                <a:gd name="T14" fmla="*/ 2147483646 w 3606"/>
                <a:gd name="T15" fmla="*/ 2147483646 h 780"/>
                <a:gd name="T16" fmla="*/ 2147483646 w 3606"/>
                <a:gd name="T17" fmla="*/ 2147483646 h 780"/>
                <a:gd name="T18" fmla="*/ 2147483646 w 3606"/>
                <a:gd name="T19" fmla="*/ 2147483646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oogle Shape;233;p11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147483646 h 1"/>
                <a:gd name="T2" fmla="*/ 2147483646 w 4092"/>
                <a:gd name="T3" fmla="*/ 2147483646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Google Shape;234;p11"/>
          <p:cNvSpPr txBox="1">
            <a:spLocks noGrp="1"/>
          </p:cNvSpPr>
          <p:nvPr>
            <p:ph type="sldNum" idx="10"/>
          </p:nvPr>
        </p:nvSpPr>
        <p:spPr>
          <a:xfrm>
            <a:off x="0" y="6237288"/>
            <a:ext cx="620184" cy="620712"/>
          </a:xfrm>
        </p:spPr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59BFC88F-1FE1-47BA-87B5-75571F8A9C04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7192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 3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6;p12" descr="DeathtoStock_Clementine10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2482851"/>
            <a:ext cx="1244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237;p12" descr="Death_to_stock_communicate_hands_9-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685" y="0"/>
            <a:ext cx="2491316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38;p12"/>
          <p:cNvSpPr>
            <a:spLocks noChangeArrowheads="1"/>
          </p:cNvSpPr>
          <p:nvPr/>
        </p:nvSpPr>
        <p:spPr bwMode="auto">
          <a:xfrm>
            <a:off x="8460317" y="0"/>
            <a:ext cx="1242483" cy="12446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Google Shape;239;p12"/>
          <p:cNvSpPr>
            <a:spLocks noChangeArrowheads="1"/>
          </p:cNvSpPr>
          <p:nvPr/>
        </p:nvSpPr>
        <p:spPr bwMode="auto">
          <a:xfrm>
            <a:off x="10947400" y="2482850"/>
            <a:ext cx="1244600" cy="1244600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6" name="Google Shape;240;p12"/>
          <p:cNvSpPr>
            <a:spLocks noChangeArrowheads="1"/>
          </p:cNvSpPr>
          <p:nvPr/>
        </p:nvSpPr>
        <p:spPr bwMode="auto">
          <a:xfrm>
            <a:off x="10947400" y="1239838"/>
            <a:ext cx="1244600" cy="12446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7" name="Google Shape;241;p12"/>
          <p:cNvSpPr>
            <a:spLocks noChangeArrowheads="1"/>
          </p:cNvSpPr>
          <p:nvPr/>
        </p:nvSpPr>
        <p:spPr bwMode="auto">
          <a:xfrm>
            <a:off x="0" y="4991100"/>
            <a:ext cx="1244600" cy="1244600"/>
          </a:xfrm>
          <a:prstGeom prst="rect">
            <a:avLst/>
          </a:prstGeom>
          <a:solidFill>
            <a:srgbClr val="B0D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Google Shape;242;p12"/>
          <p:cNvSpPr>
            <a:spLocks noChangeArrowheads="1"/>
          </p:cNvSpPr>
          <p:nvPr/>
        </p:nvSpPr>
        <p:spPr bwMode="auto">
          <a:xfrm>
            <a:off x="1" y="6235700"/>
            <a:ext cx="622300" cy="6223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243;p12"/>
          <p:cNvSpPr>
            <a:spLocks noChangeArrowheads="1"/>
          </p:cNvSpPr>
          <p:nvPr/>
        </p:nvSpPr>
        <p:spPr bwMode="auto">
          <a:xfrm>
            <a:off x="1" y="4991100"/>
            <a:ext cx="622300" cy="6223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244;p12"/>
          <p:cNvSpPr>
            <a:spLocks noChangeArrowheads="1"/>
          </p:cNvSpPr>
          <p:nvPr/>
        </p:nvSpPr>
        <p:spPr bwMode="auto">
          <a:xfrm>
            <a:off x="11569701" y="3732213"/>
            <a:ext cx="622300" cy="622300"/>
          </a:xfrm>
          <a:prstGeom prst="rect">
            <a:avLst/>
          </a:prstGeom>
          <a:solidFill>
            <a:srgbClr val="B0D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245;p12"/>
          <p:cNvSpPr>
            <a:spLocks noChangeArrowheads="1"/>
          </p:cNvSpPr>
          <p:nvPr/>
        </p:nvSpPr>
        <p:spPr bwMode="auto">
          <a:xfrm>
            <a:off x="9702801" y="0"/>
            <a:ext cx="622300" cy="6223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pSp>
        <p:nvGrpSpPr>
          <p:cNvPr id="12" name="Google Shape;246;p12"/>
          <p:cNvGrpSpPr>
            <a:grpSpLocks/>
          </p:cNvGrpSpPr>
          <p:nvPr/>
        </p:nvGrpSpPr>
        <p:grpSpPr bwMode="auto">
          <a:xfrm>
            <a:off x="11241618" y="1535113"/>
            <a:ext cx="654049" cy="654050"/>
            <a:chOff x="5941025" y="3634400"/>
            <a:chExt cx="467650" cy="467650"/>
          </a:xfrm>
        </p:grpSpPr>
        <p:sp>
          <p:nvSpPr>
            <p:cNvPr id="13" name="Google Shape;247;p12"/>
            <p:cNvSpPr>
              <a:spLocks/>
            </p:cNvSpPr>
            <p:nvPr/>
          </p:nvSpPr>
          <p:spPr bwMode="auto">
            <a:xfrm>
              <a:off x="5941025" y="3634400"/>
              <a:ext cx="467650" cy="467650"/>
            </a:xfrm>
            <a:custGeom>
              <a:avLst/>
              <a:gdLst>
                <a:gd name="T0" fmla="*/ 2147483646 w 18706"/>
                <a:gd name="T1" fmla="*/ 2147483646 h 18706"/>
                <a:gd name="T2" fmla="*/ 2147483646 w 18706"/>
                <a:gd name="T3" fmla="*/ 2147483646 h 18706"/>
                <a:gd name="T4" fmla="*/ 2147483646 w 18706"/>
                <a:gd name="T5" fmla="*/ 2147483646 h 18706"/>
                <a:gd name="T6" fmla="*/ 2147483646 w 18706"/>
                <a:gd name="T7" fmla="*/ 2147483646 h 18706"/>
                <a:gd name="T8" fmla="*/ 2147483646 w 18706"/>
                <a:gd name="T9" fmla="*/ 2147483646 h 18706"/>
                <a:gd name="T10" fmla="*/ 2147483646 w 18706"/>
                <a:gd name="T11" fmla="*/ 2147483646 h 18706"/>
                <a:gd name="T12" fmla="*/ 2147483646 w 18706"/>
                <a:gd name="T13" fmla="*/ 2147483646 h 18706"/>
                <a:gd name="T14" fmla="*/ 2147483646 w 18706"/>
                <a:gd name="T15" fmla="*/ 2147483646 h 18706"/>
                <a:gd name="T16" fmla="*/ 2147483646 w 18706"/>
                <a:gd name="T17" fmla="*/ 2147483646 h 18706"/>
                <a:gd name="T18" fmla="*/ 2147483646 w 18706"/>
                <a:gd name="T19" fmla="*/ 2147483646 h 18706"/>
                <a:gd name="T20" fmla="*/ 2147483646 w 18706"/>
                <a:gd name="T21" fmla="*/ 2147483646 h 18706"/>
                <a:gd name="T22" fmla="*/ 2147483646 w 18706"/>
                <a:gd name="T23" fmla="*/ 2147483646 h 18706"/>
                <a:gd name="T24" fmla="*/ 2147483646 w 18706"/>
                <a:gd name="T25" fmla="*/ 2147483646 h 18706"/>
                <a:gd name="T26" fmla="*/ 2147483646 w 18706"/>
                <a:gd name="T27" fmla="*/ 2147483646 h 18706"/>
                <a:gd name="T28" fmla="*/ 2147483646 w 18706"/>
                <a:gd name="T29" fmla="*/ 2147483646 h 18706"/>
                <a:gd name="T30" fmla="*/ 2147483646 w 18706"/>
                <a:gd name="T31" fmla="*/ 2147483646 h 18706"/>
                <a:gd name="T32" fmla="*/ 2147483646 w 18706"/>
                <a:gd name="T33" fmla="*/ 2147483646 h 18706"/>
                <a:gd name="T34" fmla="*/ 2147483646 w 18706"/>
                <a:gd name="T35" fmla="*/ 2147483646 h 18706"/>
                <a:gd name="T36" fmla="*/ 2147483646 w 18706"/>
                <a:gd name="T37" fmla="*/ 2147483646 h 18706"/>
                <a:gd name="T38" fmla="*/ 2147483646 w 18706"/>
                <a:gd name="T39" fmla="*/ 2147483646 h 18706"/>
                <a:gd name="T40" fmla="*/ 2147483646 w 18706"/>
                <a:gd name="T41" fmla="*/ 2147483646 h 18706"/>
                <a:gd name="T42" fmla="*/ 2147483646 w 18706"/>
                <a:gd name="T43" fmla="*/ 2147483646 h 18706"/>
                <a:gd name="T44" fmla="*/ 2147483646 w 18706"/>
                <a:gd name="T45" fmla="*/ 2147483646 h 18706"/>
                <a:gd name="T46" fmla="*/ 2147483646 w 18706"/>
                <a:gd name="T47" fmla="*/ 2147483646 h 18706"/>
                <a:gd name="T48" fmla="*/ 2147483646 w 18706"/>
                <a:gd name="T49" fmla="*/ 2147483646 h 18706"/>
                <a:gd name="T50" fmla="*/ 2147483646 w 18706"/>
                <a:gd name="T51" fmla="*/ 2147483646 h 18706"/>
                <a:gd name="T52" fmla="*/ 2147483646 w 18706"/>
                <a:gd name="T53" fmla="*/ 2147483646 h 18706"/>
                <a:gd name="T54" fmla="*/ 2147483646 w 18706"/>
                <a:gd name="T55" fmla="*/ 2147483646 h 18706"/>
                <a:gd name="T56" fmla="*/ 2147483646 w 18706"/>
                <a:gd name="T57" fmla="*/ 2147483646 h 18706"/>
                <a:gd name="T58" fmla="*/ 2147483646 w 18706"/>
                <a:gd name="T59" fmla="*/ 2147483646 h 18706"/>
                <a:gd name="T60" fmla="*/ 2147483646 w 18706"/>
                <a:gd name="T61" fmla="*/ 2147483646 h 18706"/>
                <a:gd name="T62" fmla="*/ 2147483646 w 18706"/>
                <a:gd name="T63" fmla="*/ 2147483646 h 18706"/>
                <a:gd name="T64" fmla="*/ 2147483646 w 18706"/>
                <a:gd name="T65" fmla="*/ 2147483646 h 18706"/>
                <a:gd name="T66" fmla="*/ 2147483646 w 18706"/>
                <a:gd name="T67" fmla="*/ 2147483646 h 18706"/>
                <a:gd name="T68" fmla="*/ 2147483646 w 18706"/>
                <a:gd name="T69" fmla="*/ 2147483646 h 18706"/>
                <a:gd name="T70" fmla="*/ 2147483646 w 18706"/>
                <a:gd name="T71" fmla="*/ 2147483646 h 18706"/>
                <a:gd name="T72" fmla="*/ 2147483646 w 18706"/>
                <a:gd name="T73" fmla="*/ 2147483646 h 18706"/>
                <a:gd name="T74" fmla="*/ 2147483646 w 18706"/>
                <a:gd name="T75" fmla="*/ 2147483646 h 18706"/>
                <a:gd name="T76" fmla="*/ 2147483646 w 18706"/>
                <a:gd name="T77" fmla="*/ 2147483646 h 18706"/>
                <a:gd name="T78" fmla="*/ 2147483646 w 18706"/>
                <a:gd name="T79" fmla="*/ 2147483646 h 18706"/>
                <a:gd name="T80" fmla="*/ 2147483646 w 18706"/>
                <a:gd name="T81" fmla="*/ 2147483646 h 18706"/>
                <a:gd name="T82" fmla="*/ 2147483646 w 18706"/>
                <a:gd name="T83" fmla="*/ 2147483646 h 18706"/>
                <a:gd name="T84" fmla="*/ 2147483646 w 18706"/>
                <a:gd name="T85" fmla="*/ 2147483646 h 18706"/>
                <a:gd name="T86" fmla="*/ 2147483646 w 18706"/>
                <a:gd name="T87" fmla="*/ 2147483646 h 187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oogle Shape;248;p12"/>
            <p:cNvSpPr>
              <a:spLocks/>
            </p:cNvSpPr>
            <p:nvPr/>
          </p:nvSpPr>
          <p:spPr bwMode="auto">
            <a:xfrm>
              <a:off x="6211975" y="3753150"/>
              <a:ext cx="19525" cy="18900"/>
            </a:xfrm>
            <a:custGeom>
              <a:avLst/>
              <a:gdLst>
                <a:gd name="T0" fmla="*/ 2147483646 w 781"/>
                <a:gd name="T1" fmla="*/ 0 h 756"/>
                <a:gd name="T2" fmla="*/ 2147483646 w 781"/>
                <a:gd name="T3" fmla="*/ 0 h 756"/>
                <a:gd name="T4" fmla="*/ 2147483646 w 781"/>
                <a:gd name="T5" fmla="*/ 2147483646 h 756"/>
                <a:gd name="T6" fmla="*/ 2147483646 w 781"/>
                <a:gd name="T7" fmla="*/ 2147483646 h 756"/>
                <a:gd name="T8" fmla="*/ 2147483646 w 781"/>
                <a:gd name="T9" fmla="*/ 2147483646 h 756"/>
                <a:gd name="T10" fmla="*/ 2147483646 w 781"/>
                <a:gd name="T11" fmla="*/ 2147483646 h 756"/>
                <a:gd name="T12" fmla="*/ 2147483646 w 781"/>
                <a:gd name="T13" fmla="*/ 2147483646 h 756"/>
                <a:gd name="T14" fmla="*/ 2147483646 w 781"/>
                <a:gd name="T15" fmla="*/ 2147483646 h 756"/>
                <a:gd name="T16" fmla="*/ 2147483646 w 781"/>
                <a:gd name="T17" fmla="*/ 2147483646 h 756"/>
                <a:gd name="T18" fmla="*/ 2147483646 w 781"/>
                <a:gd name="T19" fmla="*/ 2147483646 h 756"/>
                <a:gd name="T20" fmla="*/ 2147483646 w 781"/>
                <a:gd name="T21" fmla="*/ 2147483646 h 756"/>
                <a:gd name="T22" fmla="*/ 2147483646 w 781"/>
                <a:gd name="T23" fmla="*/ 2147483646 h 756"/>
                <a:gd name="T24" fmla="*/ 2147483646 w 781"/>
                <a:gd name="T25" fmla="*/ 2147483646 h 756"/>
                <a:gd name="T26" fmla="*/ 2147483646 w 781"/>
                <a:gd name="T27" fmla="*/ 2147483646 h 756"/>
                <a:gd name="T28" fmla="*/ 2147483646 w 781"/>
                <a:gd name="T29" fmla="*/ 2147483646 h 756"/>
                <a:gd name="T30" fmla="*/ 2147483646 w 781"/>
                <a:gd name="T31" fmla="*/ 2147483646 h 756"/>
                <a:gd name="T32" fmla="*/ 2147483646 w 781"/>
                <a:gd name="T33" fmla="*/ 2147483646 h 756"/>
                <a:gd name="T34" fmla="*/ 2147483646 w 781"/>
                <a:gd name="T35" fmla="*/ 2147483646 h 756"/>
                <a:gd name="T36" fmla="*/ 2147483646 w 781"/>
                <a:gd name="T37" fmla="*/ 2147483646 h 756"/>
                <a:gd name="T38" fmla="*/ 2147483646 w 781"/>
                <a:gd name="T39" fmla="*/ 2147483646 h 756"/>
                <a:gd name="T40" fmla="*/ 2147483646 w 781"/>
                <a:gd name="T41" fmla="*/ 2147483646 h 756"/>
                <a:gd name="T42" fmla="*/ 2147483646 w 781"/>
                <a:gd name="T43" fmla="*/ 2147483646 h 756"/>
                <a:gd name="T44" fmla="*/ 2147483646 w 781"/>
                <a:gd name="T45" fmla="*/ 2147483646 h 756"/>
                <a:gd name="T46" fmla="*/ 2147483646 w 781"/>
                <a:gd name="T47" fmla="*/ 2147483646 h 756"/>
                <a:gd name="T48" fmla="*/ 2147483646 w 781"/>
                <a:gd name="T49" fmla="*/ 2147483646 h 756"/>
                <a:gd name="T50" fmla="*/ 2147483646 w 781"/>
                <a:gd name="T51" fmla="*/ 2147483646 h 756"/>
                <a:gd name="T52" fmla="*/ 2147483646 w 781"/>
                <a:gd name="T53" fmla="*/ 2147483646 h 756"/>
                <a:gd name="T54" fmla="*/ 2147483646 w 781"/>
                <a:gd name="T55" fmla="*/ 2147483646 h 756"/>
                <a:gd name="T56" fmla="*/ 2147483646 w 781"/>
                <a:gd name="T57" fmla="*/ 2147483646 h 756"/>
                <a:gd name="T58" fmla="*/ 2147483646 w 781"/>
                <a:gd name="T59" fmla="*/ 2147483646 h 756"/>
                <a:gd name="T60" fmla="*/ 2147483646 w 781"/>
                <a:gd name="T61" fmla="*/ 0 h 756"/>
                <a:gd name="T62" fmla="*/ 2147483646 w 781"/>
                <a:gd name="T63" fmla="*/ 0 h 7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oogle Shape;249;p12"/>
            <p:cNvSpPr>
              <a:spLocks/>
            </p:cNvSpPr>
            <p:nvPr/>
          </p:nvSpPr>
          <p:spPr bwMode="auto">
            <a:xfrm>
              <a:off x="5943475" y="3695900"/>
              <a:ext cx="177800" cy="351350"/>
            </a:xfrm>
            <a:custGeom>
              <a:avLst/>
              <a:gdLst>
                <a:gd name="T0" fmla="*/ 2147483646 w 7112"/>
                <a:gd name="T1" fmla="*/ 2147483646 h 14054"/>
                <a:gd name="T2" fmla="*/ 2147483646 w 7112"/>
                <a:gd name="T3" fmla="*/ 2147483646 h 14054"/>
                <a:gd name="T4" fmla="*/ 2147483646 w 7112"/>
                <a:gd name="T5" fmla="*/ 2147483646 h 14054"/>
                <a:gd name="T6" fmla="*/ 2147483646 w 7112"/>
                <a:gd name="T7" fmla="*/ 2147483646 h 14054"/>
                <a:gd name="T8" fmla="*/ 2147483646 w 7112"/>
                <a:gd name="T9" fmla="*/ 2147483646 h 14054"/>
                <a:gd name="T10" fmla="*/ 2147483646 w 7112"/>
                <a:gd name="T11" fmla="*/ 2147483646 h 14054"/>
                <a:gd name="T12" fmla="*/ 2147483646 w 7112"/>
                <a:gd name="T13" fmla="*/ 2147483646 h 14054"/>
                <a:gd name="T14" fmla="*/ 2147483646 w 7112"/>
                <a:gd name="T15" fmla="*/ 2147483646 h 14054"/>
                <a:gd name="T16" fmla="*/ 2147483646 w 7112"/>
                <a:gd name="T17" fmla="*/ 2147483646 h 14054"/>
                <a:gd name="T18" fmla="*/ 2147483646 w 7112"/>
                <a:gd name="T19" fmla="*/ 2147483646 h 14054"/>
                <a:gd name="T20" fmla="*/ 2147483646 w 7112"/>
                <a:gd name="T21" fmla="*/ 2147483646 h 14054"/>
                <a:gd name="T22" fmla="*/ 2147483646 w 7112"/>
                <a:gd name="T23" fmla="*/ 2147483646 h 14054"/>
                <a:gd name="T24" fmla="*/ 2147483646 w 7112"/>
                <a:gd name="T25" fmla="*/ 2147483646 h 14054"/>
                <a:gd name="T26" fmla="*/ 2147483646 w 7112"/>
                <a:gd name="T27" fmla="*/ 2147483646 h 14054"/>
                <a:gd name="T28" fmla="*/ 2147483646 w 7112"/>
                <a:gd name="T29" fmla="*/ 2147483646 h 14054"/>
                <a:gd name="T30" fmla="*/ 2147483646 w 7112"/>
                <a:gd name="T31" fmla="*/ 2147483646 h 14054"/>
                <a:gd name="T32" fmla="*/ 2147483646 w 7112"/>
                <a:gd name="T33" fmla="*/ 2147483646 h 14054"/>
                <a:gd name="T34" fmla="*/ 2147483646 w 7112"/>
                <a:gd name="T35" fmla="*/ 2147483646 h 14054"/>
                <a:gd name="T36" fmla="*/ 2147483646 w 7112"/>
                <a:gd name="T37" fmla="*/ 2147483646 h 14054"/>
                <a:gd name="T38" fmla="*/ 2147483646 w 7112"/>
                <a:gd name="T39" fmla="*/ 2147483646 h 14054"/>
                <a:gd name="T40" fmla="*/ 2147483646 w 7112"/>
                <a:gd name="T41" fmla="*/ 2147483646 h 14054"/>
                <a:gd name="T42" fmla="*/ 2147483646 w 7112"/>
                <a:gd name="T43" fmla="*/ 2147483646 h 14054"/>
                <a:gd name="T44" fmla="*/ 2147483646 w 7112"/>
                <a:gd name="T45" fmla="*/ 2147483646 h 14054"/>
                <a:gd name="T46" fmla="*/ 2147483646 w 7112"/>
                <a:gd name="T47" fmla="*/ 2147483646 h 14054"/>
                <a:gd name="T48" fmla="*/ 2147483646 w 7112"/>
                <a:gd name="T49" fmla="*/ 2147483646 h 14054"/>
                <a:gd name="T50" fmla="*/ 2147483646 w 7112"/>
                <a:gd name="T51" fmla="*/ 2147483646 h 14054"/>
                <a:gd name="T52" fmla="*/ 2147483646 w 7112"/>
                <a:gd name="T53" fmla="*/ 2147483646 h 14054"/>
                <a:gd name="T54" fmla="*/ 2147483646 w 7112"/>
                <a:gd name="T55" fmla="*/ 2147483646 h 14054"/>
                <a:gd name="T56" fmla="*/ 2147483646 w 7112"/>
                <a:gd name="T57" fmla="*/ 2147483646 h 14054"/>
                <a:gd name="T58" fmla="*/ 2147483646 w 7112"/>
                <a:gd name="T59" fmla="*/ 2147483646 h 14054"/>
                <a:gd name="T60" fmla="*/ 2147483646 w 7112"/>
                <a:gd name="T61" fmla="*/ 2147483646 h 14054"/>
                <a:gd name="T62" fmla="*/ 2147483646 w 7112"/>
                <a:gd name="T63" fmla="*/ 2147483646 h 14054"/>
                <a:gd name="T64" fmla="*/ 2147483646 w 7112"/>
                <a:gd name="T65" fmla="*/ 2147483646 h 14054"/>
                <a:gd name="T66" fmla="*/ 2147483646 w 7112"/>
                <a:gd name="T67" fmla="*/ 2147483646 h 14054"/>
                <a:gd name="T68" fmla="*/ 2147483646 w 7112"/>
                <a:gd name="T69" fmla="*/ 2147483646 h 14054"/>
                <a:gd name="T70" fmla="*/ 2147483646 w 7112"/>
                <a:gd name="T71" fmla="*/ 2147483646 h 14054"/>
                <a:gd name="T72" fmla="*/ 2147483646 w 7112"/>
                <a:gd name="T73" fmla="*/ 2147483646 h 14054"/>
                <a:gd name="T74" fmla="*/ 2147483646 w 7112"/>
                <a:gd name="T75" fmla="*/ 2147483646 h 14054"/>
                <a:gd name="T76" fmla="*/ 2147483646 w 7112"/>
                <a:gd name="T77" fmla="*/ 2147483646 h 14054"/>
                <a:gd name="T78" fmla="*/ 2147483646 w 7112"/>
                <a:gd name="T79" fmla="*/ 2147483646 h 14054"/>
                <a:gd name="T80" fmla="*/ 2147483646 w 7112"/>
                <a:gd name="T81" fmla="*/ 2147483646 h 14054"/>
                <a:gd name="T82" fmla="*/ 2147483646 w 7112"/>
                <a:gd name="T83" fmla="*/ 2147483646 h 14054"/>
                <a:gd name="T84" fmla="*/ 2147483646 w 7112"/>
                <a:gd name="T85" fmla="*/ 2147483646 h 14054"/>
                <a:gd name="T86" fmla="*/ 2147483646 w 7112"/>
                <a:gd name="T87" fmla="*/ 2147483646 h 14054"/>
                <a:gd name="T88" fmla="*/ 2147483646 w 7112"/>
                <a:gd name="T89" fmla="*/ 2147483646 h 14054"/>
                <a:gd name="T90" fmla="*/ 2147483646 w 7112"/>
                <a:gd name="T91" fmla="*/ 2147483646 h 14054"/>
                <a:gd name="T92" fmla="*/ 2147483646 w 7112"/>
                <a:gd name="T93" fmla="*/ 2147483646 h 14054"/>
                <a:gd name="T94" fmla="*/ 2147483646 w 7112"/>
                <a:gd name="T95" fmla="*/ 2147483646 h 14054"/>
                <a:gd name="T96" fmla="*/ 2147483646 w 7112"/>
                <a:gd name="T97" fmla="*/ 2147483646 h 14054"/>
                <a:gd name="T98" fmla="*/ 2147483646 w 7112"/>
                <a:gd name="T99" fmla="*/ 2147483646 h 14054"/>
                <a:gd name="T100" fmla="*/ 2147483646 w 7112"/>
                <a:gd name="T101" fmla="*/ 2147483646 h 14054"/>
                <a:gd name="T102" fmla="*/ 2147483646 w 7112"/>
                <a:gd name="T103" fmla="*/ 2147483646 h 14054"/>
                <a:gd name="T104" fmla="*/ 2147483646 w 7112"/>
                <a:gd name="T105" fmla="*/ 2147483646 h 14054"/>
                <a:gd name="T106" fmla="*/ 2147483646 w 7112"/>
                <a:gd name="T107" fmla="*/ 2147483646 h 14054"/>
                <a:gd name="T108" fmla="*/ 2147483646 w 7112"/>
                <a:gd name="T109" fmla="*/ 2147483646 h 14054"/>
                <a:gd name="T110" fmla="*/ 2147483646 w 7112"/>
                <a:gd name="T111" fmla="*/ 2147483646 h 14054"/>
                <a:gd name="T112" fmla="*/ 2147483646 w 7112"/>
                <a:gd name="T113" fmla="*/ 2147483646 h 14054"/>
                <a:gd name="T114" fmla="*/ 2147483646 w 7112"/>
                <a:gd name="T115" fmla="*/ 2147483646 h 14054"/>
                <a:gd name="T116" fmla="*/ 2147483646 w 7112"/>
                <a:gd name="T117" fmla="*/ 2147483646 h 14054"/>
                <a:gd name="T118" fmla="*/ 2147483646 w 7112"/>
                <a:gd name="T119" fmla="*/ 2147483646 h 140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Google Shape;250;p12"/>
            <p:cNvSpPr>
              <a:spLocks/>
            </p:cNvSpPr>
            <p:nvPr/>
          </p:nvSpPr>
          <p:spPr bwMode="auto">
            <a:xfrm>
              <a:off x="6128575" y="3695900"/>
              <a:ext cx="86475" cy="47525"/>
            </a:xfrm>
            <a:custGeom>
              <a:avLst/>
              <a:gdLst>
                <a:gd name="T0" fmla="*/ 2147483646 w 3459"/>
                <a:gd name="T1" fmla="*/ 2147483646 h 1901"/>
                <a:gd name="T2" fmla="*/ 2147483646 w 3459"/>
                <a:gd name="T3" fmla="*/ 2147483646 h 1901"/>
                <a:gd name="T4" fmla="*/ 2147483646 w 3459"/>
                <a:gd name="T5" fmla="*/ 2147483646 h 1901"/>
                <a:gd name="T6" fmla="*/ 2147483646 w 3459"/>
                <a:gd name="T7" fmla="*/ 2147483646 h 1901"/>
                <a:gd name="T8" fmla="*/ 2147483646 w 3459"/>
                <a:gd name="T9" fmla="*/ 2147483646 h 1901"/>
                <a:gd name="T10" fmla="*/ 2147483646 w 3459"/>
                <a:gd name="T11" fmla="*/ 2147483646 h 1901"/>
                <a:gd name="T12" fmla="*/ 2147483646 w 3459"/>
                <a:gd name="T13" fmla="*/ 2147483646 h 1901"/>
                <a:gd name="T14" fmla="*/ 2147483646 w 3459"/>
                <a:gd name="T15" fmla="*/ 2147483646 h 1901"/>
                <a:gd name="T16" fmla="*/ 2147483646 w 3459"/>
                <a:gd name="T17" fmla="*/ 2147483646 h 1901"/>
                <a:gd name="T18" fmla="*/ 2147483646 w 3459"/>
                <a:gd name="T19" fmla="*/ 2147483646 h 1901"/>
                <a:gd name="T20" fmla="*/ 2147483646 w 3459"/>
                <a:gd name="T21" fmla="*/ 2147483646 h 1901"/>
                <a:gd name="T22" fmla="*/ 2147483646 w 3459"/>
                <a:gd name="T23" fmla="*/ 2147483646 h 1901"/>
                <a:gd name="T24" fmla="*/ 2147483646 w 3459"/>
                <a:gd name="T25" fmla="*/ 2147483646 h 1901"/>
                <a:gd name="T26" fmla="*/ 2147483646 w 3459"/>
                <a:gd name="T27" fmla="*/ 2147483646 h 1901"/>
                <a:gd name="T28" fmla="*/ 2147483646 w 3459"/>
                <a:gd name="T29" fmla="*/ 2147483646 h 1901"/>
                <a:gd name="T30" fmla="*/ 2147483646 w 3459"/>
                <a:gd name="T31" fmla="*/ 2147483646 h 1901"/>
                <a:gd name="T32" fmla="*/ 2147483646 w 3459"/>
                <a:gd name="T33" fmla="*/ 2147483646 h 1901"/>
                <a:gd name="T34" fmla="*/ 2147483646 w 3459"/>
                <a:gd name="T35" fmla="*/ 2147483646 h 1901"/>
                <a:gd name="T36" fmla="*/ 2147483646 w 3459"/>
                <a:gd name="T37" fmla="*/ 2147483646 h 1901"/>
                <a:gd name="T38" fmla="*/ 2147483646 w 3459"/>
                <a:gd name="T39" fmla="*/ 2147483646 h 1901"/>
                <a:gd name="T40" fmla="*/ 2147483646 w 3459"/>
                <a:gd name="T41" fmla="*/ 2147483646 h 1901"/>
                <a:gd name="T42" fmla="*/ 2147483646 w 3459"/>
                <a:gd name="T43" fmla="*/ 2147483646 h 1901"/>
                <a:gd name="T44" fmla="*/ 2147483646 w 3459"/>
                <a:gd name="T45" fmla="*/ 2147483646 h 1901"/>
                <a:gd name="T46" fmla="*/ 2147483646 w 3459"/>
                <a:gd name="T47" fmla="*/ 2147483646 h 1901"/>
                <a:gd name="T48" fmla="*/ 2147483646 w 3459"/>
                <a:gd name="T49" fmla="*/ 2147483646 h 1901"/>
                <a:gd name="T50" fmla="*/ 2147483646 w 3459"/>
                <a:gd name="T51" fmla="*/ 2147483646 h 1901"/>
                <a:gd name="T52" fmla="*/ 2147483646 w 3459"/>
                <a:gd name="T53" fmla="*/ 2147483646 h 1901"/>
                <a:gd name="T54" fmla="*/ 2147483646 w 3459"/>
                <a:gd name="T55" fmla="*/ 2147483646 h 1901"/>
                <a:gd name="T56" fmla="*/ 2147483646 w 3459"/>
                <a:gd name="T57" fmla="*/ 2147483646 h 1901"/>
                <a:gd name="T58" fmla="*/ 2147483646 w 3459"/>
                <a:gd name="T59" fmla="*/ 2147483646 h 1901"/>
                <a:gd name="T60" fmla="*/ 2147483646 w 3459"/>
                <a:gd name="T61" fmla="*/ 2147483646 h 1901"/>
                <a:gd name="T62" fmla="*/ 2147483646 w 3459"/>
                <a:gd name="T63" fmla="*/ 2147483646 h 1901"/>
                <a:gd name="T64" fmla="*/ 2147483646 w 3459"/>
                <a:gd name="T65" fmla="*/ 2147483646 h 1901"/>
                <a:gd name="T66" fmla="*/ 2147483646 w 3459"/>
                <a:gd name="T67" fmla="*/ 2147483646 h 1901"/>
                <a:gd name="T68" fmla="*/ 2147483646 w 3459"/>
                <a:gd name="T69" fmla="*/ 2147483646 h 1901"/>
                <a:gd name="T70" fmla="*/ 2147483646 w 3459"/>
                <a:gd name="T71" fmla="*/ 2147483646 h 1901"/>
                <a:gd name="T72" fmla="*/ 2147483646 w 3459"/>
                <a:gd name="T73" fmla="*/ 2147483646 h 1901"/>
                <a:gd name="T74" fmla="*/ 2147483646 w 3459"/>
                <a:gd name="T75" fmla="*/ 2147483646 h 19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Google Shape;251;p12"/>
            <p:cNvSpPr>
              <a:spLocks/>
            </p:cNvSpPr>
            <p:nvPr/>
          </p:nvSpPr>
          <p:spPr bwMode="auto">
            <a:xfrm>
              <a:off x="6357500" y="3940075"/>
              <a:ext cx="18900" cy="34725"/>
            </a:xfrm>
            <a:custGeom>
              <a:avLst/>
              <a:gdLst>
                <a:gd name="T0" fmla="*/ 2147483646 w 756"/>
                <a:gd name="T1" fmla="*/ 2147483646 h 1389"/>
                <a:gd name="T2" fmla="*/ 2147483646 w 756"/>
                <a:gd name="T3" fmla="*/ 2147483646 h 1389"/>
                <a:gd name="T4" fmla="*/ 2147483646 w 756"/>
                <a:gd name="T5" fmla="*/ 2147483646 h 1389"/>
                <a:gd name="T6" fmla="*/ 2147483646 w 756"/>
                <a:gd name="T7" fmla="*/ 2147483646 h 1389"/>
                <a:gd name="T8" fmla="*/ 2147483646 w 756"/>
                <a:gd name="T9" fmla="*/ 2147483646 h 1389"/>
                <a:gd name="T10" fmla="*/ 2147483646 w 756"/>
                <a:gd name="T11" fmla="*/ 2147483646 h 1389"/>
                <a:gd name="T12" fmla="*/ 2147483646 w 756"/>
                <a:gd name="T13" fmla="*/ 2147483646 h 1389"/>
                <a:gd name="T14" fmla="*/ 2147483646 w 756"/>
                <a:gd name="T15" fmla="*/ 2147483646 h 1389"/>
                <a:gd name="T16" fmla="*/ 2147483646 w 756"/>
                <a:gd name="T17" fmla="*/ 2147483646 h 1389"/>
                <a:gd name="T18" fmla="*/ 2147483646 w 756"/>
                <a:gd name="T19" fmla="*/ 2147483646 h 1389"/>
                <a:gd name="T20" fmla="*/ 2147483646 w 756"/>
                <a:gd name="T21" fmla="*/ 2147483646 h 1389"/>
                <a:gd name="T22" fmla="*/ 2147483646 w 756"/>
                <a:gd name="T23" fmla="*/ 2147483646 h 1389"/>
                <a:gd name="T24" fmla="*/ 2147483646 w 756"/>
                <a:gd name="T25" fmla="*/ 2147483646 h 1389"/>
                <a:gd name="T26" fmla="*/ 2147483646 w 756"/>
                <a:gd name="T27" fmla="*/ 2147483646 h 1389"/>
                <a:gd name="T28" fmla="*/ 2147483646 w 756"/>
                <a:gd name="T29" fmla="*/ 2147483646 h 1389"/>
                <a:gd name="T30" fmla="*/ 2147483646 w 756"/>
                <a:gd name="T31" fmla="*/ 2147483646 h 1389"/>
                <a:gd name="T32" fmla="*/ 2147483646 w 756"/>
                <a:gd name="T33" fmla="*/ 2147483646 h 1389"/>
                <a:gd name="T34" fmla="*/ 2147483646 w 756"/>
                <a:gd name="T35" fmla="*/ 2147483646 h 1389"/>
                <a:gd name="T36" fmla="*/ 2147483646 w 756"/>
                <a:gd name="T37" fmla="*/ 2147483646 h 1389"/>
                <a:gd name="T38" fmla="*/ 2147483646 w 756"/>
                <a:gd name="T39" fmla="*/ 2147483646 h 1389"/>
                <a:gd name="T40" fmla="*/ 2147483646 w 756"/>
                <a:gd name="T41" fmla="*/ 2147483646 h 1389"/>
                <a:gd name="T42" fmla="*/ 2147483646 w 756"/>
                <a:gd name="T43" fmla="*/ 2147483646 h 1389"/>
                <a:gd name="T44" fmla="*/ 2147483646 w 756"/>
                <a:gd name="T45" fmla="*/ 2147483646 h 1389"/>
                <a:gd name="T46" fmla="*/ 2147483646 w 756"/>
                <a:gd name="T47" fmla="*/ 2147483646 h 1389"/>
                <a:gd name="T48" fmla="*/ 2147483646 w 756"/>
                <a:gd name="T49" fmla="*/ 2147483646 h 1389"/>
                <a:gd name="T50" fmla="*/ 2147483646 w 756"/>
                <a:gd name="T51" fmla="*/ 2147483646 h 1389"/>
                <a:gd name="T52" fmla="*/ 2147483646 w 756"/>
                <a:gd name="T53" fmla="*/ 2147483646 h 1389"/>
                <a:gd name="T54" fmla="*/ 2147483646 w 756"/>
                <a:gd name="T55" fmla="*/ 2147483646 h 1389"/>
                <a:gd name="T56" fmla="*/ 2147483646 w 756"/>
                <a:gd name="T57" fmla="*/ 0 h 1389"/>
                <a:gd name="T58" fmla="*/ 2147483646 w 756"/>
                <a:gd name="T59" fmla="*/ 2147483646 h 1389"/>
                <a:gd name="T60" fmla="*/ 2147483646 w 756"/>
                <a:gd name="T61" fmla="*/ 2147483646 h 1389"/>
                <a:gd name="T62" fmla="*/ 2147483646 w 756"/>
                <a:gd name="T63" fmla="*/ 2147483646 h 1389"/>
                <a:gd name="T64" fmla="*/ 2147483646 w 756"/>
                <a:gd name="T65" fmla="*/ 2147483646 h 1389"/>
                <a:gd name="T66" fmla="*/ 2147483646 w 756"/>
                <a:gd name="T67" fmla="*/ 2147483646 h 1389"/>
                <a:gd name="T68" fmla="*/ 2147483646 w 756"/>
                <a:gd name="T69" fmla="*/ 2147483646 h 1389"/>
                <a:gd name="T70" fmla="*/ 2147483646 w 756"/>
                <a:gd name="T71" fmla="*/ 2147483646 h 1389"/>
                <a:gd name="T72" fmla="*/ 2147483646 w 756"/>
                <a:gd name="T73" fmla="*/ 2147483646 h 1389"/>
                <a:gd name="T74" fmla="*/ 2147483646 w 756"/>
                <a:gd name="T75" fmla="*/ 2147483646 h 1389"/>
                <a:gd name="T76" fmla="*/ 2147483646 w 756"/>
                <a:gd name="T77" fmla="*/ 2147483646 h 1389"/>
                <a:gd name="T78" fmla="*/ 2147483646 w 756"/>
                <a:gd name="T79" fmla="*/ 2147483646 h 13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Google Shape;252;p12"/>
            <p:cNvSpPr>
              <a:spLocks/>
            </p:cNvSpPr>
            <p:nvPr/>
          </p:nvSpPr>
          <p:spPr bwMode="auto">
            <a:xfrm>
              <a:off x="6202850" y="3720875"/>
              <a:ext cx="204000" cy="278875"/>
            </a:xfrm>
            <a:custGeom>
              <a:avLst/>
              <a:gdLst>
                <a:gd name="T0" fmla="*/ 2147483646 w 8160"/>
                <a:gd name="T1" fmla="*/ 2147483646 h 11155"/>
                <a:gd name="T2" fmla="*/ 2147483646 w 8160"/>
                <a:gd name="T3" fmla="*/ 2147483646 h 11155"/>
                <a:gd name="T4" fmla="*/ 2147483646 w 8160"/>
                <a:gd name="T5" fmla="*/ 2147483646 h 11155"/>
                <a:gd name="T6" fmla="*/ 2147483646 w 8160"/>
                <a:gd name="T7" fmla="*/ 2147483646 h 11155"/>
                <a:gd name="T8" fmla="*/ 2147483646 w 8160"/>
                <a:gd name="T9" fmla="*/ 2147483646 h 11155"/>
                <a:gd name="T10" fmla="*/ 2147483646 w 8160"/>
                <a:gd name="T11" fmla="*/ 2147483646 h 11155"/>
                <a:gd name="T12" fmla="*/ 2147483646 w 8160"/>
                <a:gd name="T13" fmla="*/ 2147483646 h 11155"/>
                <a:gd name="T14" fmla="*/ 2147483646 w 8160"/>
                <a:gd name="T15" fmla="*/ 2147483646 h 11155"/>
                <a:gd name="T16" fmla="*/ 2147483646 w 8160"/>
                <a:gd name="T17" fmla="*/ 2147483646 h 11155"/>
                <a:gd name="T18" fmla="*/ 2147483646 w 8160"/>
                <a:gd name="T19" fmla="*/ 2147483646 h 11155"/>
                <a:gd name="T20" fmla="*/ 2147483646 w 8160"/>
                <a:gd name="T21" fmla="*/ 2147483646 h 11155"/>
                <a:gd name="T22" fmla="*/ 2147483646 w 8160"/>
                <a:gd name="T23" fmla="*/ 2147483646 h 11155"/>
                <a:gd name="T24" fmla="*/ 2147483646 w 8160"/>
                <a:gd name="T25" fmla="*/ 2147483646 h 11155"/>
                <a:gd name="T26" fmla="*/ 2147483646 w 8160"/>
                <a:gd name="T27" fmla="*/ 2147483646 h 11155"/>
                <a:gd name="T28" fmla="*/ 2147483646 w 8160"/>
                <a:gd name="T29" fmla="*/ 2147483646 h 11155"/>
                <a:gd name="T30" fmla="*/ 2147483646 w 8160"/>
                <a:gd name="T31" fmla="*/ 2147483646 h 11155"/>
                <a:gd name="T32" fmla="*/ 2147483646 w 8160"/>
                <a:gd name="T33" fmla="*/ 2147483646 h 11155"/>
                <a:gd name="T34" fmla="*/ 2147483646 w 8160"/>
                <a:gd name="T35" fmla="*/ 2147483646 h 11155"/>
                <a:gd name="T36" fmla="*/ 2147483646 w 8160"/>
                <a:gd name="T37" fmla="*/ 2147483646 h 11155"/>
                <a:gd name="T38" fmla="*/ 2147483646 w 8160"/>
                <a:gd name="T39" fmla="*/ 2147483646 h 11155"/>
                <a:gd name="T40" fmla="*/ 2147483646 w 8160"/>
                <a:gd name="T41" fmla="*/ 2147483646 h 11155"/>
                <a:gd name="T42" fmla="*/ 2147483646 w 8160"/>
                <a:gd name="T43" fmla="*/ 2147483646 h 11155"/>
                <a:gd name="T44" fmla="*/ 2147483646 w 8160"/>
                <a:gd name="T45" fmla="*/ 2147483646 h 11155"/>
                <a:gd name="T46" fmla="*/ 2147483646 w 8160"/>
                <a:gd name="T47" fmla="*/ 2147483646 h 11155"/>
                <a:gd name="T48" fmla="*/ 2147483646 w 8160"/>
                <a:gd name="T49" fmla="*/ 2147483646 h 11155"/>
                <a:gd name="T50" fmla="*/ 2147483646 w 8160"/>
                <a:gd name="T51" fmla="*/ 2147483646 h 11155"/>
                <a:gd name="T52" fmla="*/ 2147483646 w 8160"/>
                <a:gd name="T53" fmla="*/ 2147483646 h 11155"/>
                <a:gd name="T54" fmla="*/ 2147483646 w 8160"/>
                <a:gd name="T55" fmla="*/ 2147483646 h 11155"/>
                <a:gd name="T56" fmla="*/ 2147483646 w 8160"/>
                <a:gd name="T57" fmla="*/ 2147483646 h 11155"/>
                <a:gd name="T58" fmla="*/ 2147483646 w 8160"/>
                <a:gd name="T59" fmla="*/ 2147483646 h 11155"/>
                <a:gd name="T60" fmla="*/ 2147483646 w 8160"/>
                <a:gd name="T61" fmla="*/ 2147483646 h 11155"/>
                <a:gd name="T62" fmla="*/ 2147483646 w 8160"/>
                <a:gd name="T63" fmla="*/ 2147483646 h 11155"/>
                <a:gd name="T64" fmla="*/ 2147483646 w 8160"/>
                <a:gd name="T65" fmla="*/ 2147483646 h 11155"/>
                <a:gd name="T66" fmla="*/ 2147483646 w 8160"/>
                <a:gd name="T67" fmla="*/ 2147483646 h 11155"/>
                <a:gd name="T68" fmla="*/ 2147483646 w 8160"/>
                <a:gd name="T69" fmla="*/ 2147483646 h 11155"/>
                <a:gd name="T70" fmla="*/ 2147483646 w 8160"/>
                <a:gd name="T71" fmla="*/ 2147483646 h 11155"/>
                <a:gd name="T72" fmla="*/ 2147483646 w 8160"/>
                <a:gd name="T73" fmla="*/ 2147483646 h 11155"/>
                <a:gd name="T74" fmla="*/ 2147483646 w 8160"/>
                <a:gd name="T75" fmla="*/ 2147483646 h 11155"/>
                <a:gd name="T76" fmla="*/ 2147483646 w 8160"/>
                <a:gd name="T77" fmla="*/ 2147483646 h 11155"/>
                <a:gd name="T78" fmla="*/ 2147483646 w 8160"/>
                <a:gd name="T79" fmla="*/ 2147483646 h 11155"/>
                <a:gd name="T80" fmla="*/ 2147483646 w 8160"/>
                <a:gd name="T81" fmla="*/ 2147483646 h 11155"/>
                <a:gd name="T82" fmla="*/ 2147483646 w 8160"/>
                <a:gd name="T83" fmla="*/ 2147483646 h 11155"/>
                <a:gd name="T84" fmla="*/ 2147483646 w 8160"/>
                <a:gd name="T85" fmla="*/ 2147483646 h 11155"/>
                <a:gd name="T86" fmla="*/ 2147483646 w 8160"/>
                <a:gd name="T87" fmla="*/ 2147483646 h 11155"/>
                <a:gd name="T88" fmla="*/ 2147483646 w 8160"/>
                <a:gd name="T89" fmla="*/ 2147483646 h 11155"/>
                <a:gd name="T90" fmla="*/ 2147483646 w 8160"/>
                <a:gd name="T91" fmla="*/ 2147483646 h 11155"/>
                <a:gd name="T92" fmla="*/ 2147483646 w 8160"/>
                <a:gd name="T93" fmla="*/ 2147483646 h 11155"/>
                <a:gd name="T94" fmla="*/ 2147483646 w 8160"/>
                <a:gd name="T95" fmla="*/ 2147483646 h 11155"/>
                <a:gd name="T96" fmla="*/ 2147483646 w 8160"/>
                <a:gd name="T97" fmla="*/ 2147483646 h 11155"/>
                <a:gd name="T98" fmla="*/ 2147483646 w 8160"/>
                <a:gd name="T99" fmla="*/ 2147483646 h 11155"/>
                <a:gd name="T100" fmla="*/ 2147483646 w 8160"/>
                <a:gd name="T101" fmla="*/ 2147483646 h 11155"/>
                <a:gd name="T102" fmla="*/ 2147483646 w 8160"/>
                <a:gd name="T103" fmla="*/ 2147483646 h 11155"/>
                <a:gd name="T104" fmla="*/ 2147483646 w 8160"/>
                <a:gd name="T105" fmla="*/ 2147483646 h 11155"/>
                <a:gd name="T106" fmla="*/ 2147483646 w 8160"/>
                <a:gd name="T107" fmla="*/ 2147483646 h 11155"/>
                <a:gd name="T108" fmla="*/ 2147483646 w 8160"/>
                <a:gd name="T109" fmla="*/ 2147483646 h 11155"/>
                <a:gd name="T110" fmla="*/ 2147483646 w 8160"/>
                <a:gd name="T111" fmla="*/ 2147483646 h 11155"/>
                <a:gd name="T112" fmla="*/ 2147483646 w 8160"/>
                <a:gd name="T113" fmla="*/ 2147483646 h 11155"/>
                <a:gd name="T114" fmla="*/ 2147483646 w 8160"/>
                <a:gd name="T115" fmla="*/ 2147483646 h 111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D778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9" name="Google Shape;253;p12"/>
          <p:cNvSpPr txBox="1">
            <a:spLocks noGrp="1"/>
          </p:cNvSpPr>
          <p:nvPr>
            <p:ph type="sldNum" idx="10"/>
          </p:nvPr>
        </p:nvSpPr>
        <p:spPr>
          <a:xfrm>
            <a:off x="0" y="6237288"/>
            <a:ext cx="620184" cy="620712"/>
          </a:xfrm>
        </p:spPr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F59BAE21-A4F9-4A21-B9FD-44E629B9FEEA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131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Blank 4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5;p13" descr="DeathtoStock_Simplify3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285" y="0"/>
            <a:ext cx="1246716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256;p13" descr="Death_to_stock_communicate_hands_4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1" y="2487614"/>
            <a:ext cx="2495549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57;p13"/>
          <p:cNvSpPr>
            <a:spLocks noChangeArrowheads="1"/>
          </p:cNvSpPr>
          <p:nvPr/>
        </p:nvSpPr>
        <p:spPr bwMode="auto">
          <a:xfrm>
            <a:off x="9700685" y="0"/>
            <a:ext cx="1246716" cy="1246188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Google Shape;258;p13"/>
          <p:cNvSpPr>
            <a:spLocks noChangeArrowheads="1"/>
          </p:cNvSpPr>
          <p:nvPr/>
        </p:nvSpPr>
        <p:spPr bwMode="auto">
          <a:xfrm>
            <a:off x="10945285" y="1246189"/>
            <a:ext cx="1246716" cy="1247775"/>
          </a:xfrm>
          <a:prstGeom prst="rect">
            <a:avLst/>
          </a:prstGeom>
          <a:solidFill>
            <a:srgbClr val="7198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6" name="Google Shape;259;p13"/>
          <p:cNvSpPr>
            <a:spLocks noChangeArrowheads="1"/>
          </p:cNvSpPr>
          <p:nvPr/>
        </p:nvSpPr>
        <p:spPr bwMode="auto">
          <a:xfrm>
            <a:off x="9700685" y="3727450"/>
            <a:ext cx="1246716" cy="1246188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7" name="Google Shape;260;p13"/>
          <p:cNvSpPr>
            <a:spLocks noChangeArrowheads="1"/>
          </p:cNvSpPr>
          <p:nvPr/>
        </p:nvSpPr>
        <p:spPr bwMode="auto">
          <a:xfrm>
            <a:off x="0" y="5611814"/>
            <a:ext cx="1246717" cy="1246187"/>
          </a:xfrm>
          <a:prstGeom prst="rect">
            <a:avLst/>
          </a:prstGeom>
          <a:solidFill>
            <a:srgbClr val="EDC6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Google Shape;261;p13"/>
          <p:cNvSpPr>
            <a:spLocks noChangeArrowheads="1"/>
          </p:cNvSpPr>
          <p:nvPr/>
        </p:nvSpPr>
        <p:spPr bwMode="auto">
          <a:xfrm>
            <a:off x="1246718" y="5611813"/>
            <a:ext cx="622300" cy="622300"/>
          </a:xfrm>
          <a:prstGeom prst="rect">
            <a:avLst/>
          </a:prstGeom>
          <a:solidFill>
            <a:srgbClr val="CE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Google Shape;262;p13"/>
          <p:cNvSpPr>
            <a:spLocks noChangeArrowheads="1"/>
          </p:cNvSpPr>
          <p:nvPr/>
        </p:nvSpPr>
        <p:spPr bwMode="auto">
          <a:xfrm>
            <a:off x="1" y="6234114"/>
            <a:ext cx="622300" cy="623887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Google Shape;263;p13"/>
          <p:cNvSpPr>
            <a:spLocks noChangeArrowheads="1"/>
          </p:cNvSpPr>
          <p:nvPr/>
        </p:nvSpPr>
        <p:spPr bwMode="auto">
          <a:xfrm>
            <a:off x="10322985" y="1246189"/>
            <a:ext cx="622300" cy="623887"/>
          </a:xfrm>
          <a:prstGeom prst="rect">
            <a:avLst/>
          </a:prstGeom>
          <a:solidFill>
            <a:srgbClr val="EDC6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Google Shape;264;p13"/>
          <p:cNvSpPr>
            <a:spLocks noChangeArrowheads="1"/>
          </p:cNvSpPr>
          <p:nvPr/>
        </p:nvSpPr>
        <p:spPr bwMode="auto">
          <a:xfrm>
            <a:off x="11569701" y="623888"/>
            <a:ext cx="622300" cy="622300"/>
          </a:xfrm>
          <a:prstGeom prst="rect">
            <a:avLst/>
          </a:prstGeom>
          <a:solidFill>
            <a:srgbClr val="7198A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n-US" altLang="en-US" sz="140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2" name="Google Shape;265;p13"/>
          <p:cNvSpPr>
            <a:spLocks/>
          </p:cNvSpPr>
          <p:nvPr/>
        </p:nvSpPr>
        <p:spPr bwMode="auto">
          <a:xfrm>
            <a:off x="10253134" y="4133850"/>
            <a:ext cx="546100" cy="496888"/>
          </a:xfrm>
          <a:custGeom>
            <a:avLst/>
            <a:gdLst>
              <a:gd name="T0" fmla="*/ 2147483646 w 16173"/>
              <a:gd name="T1" fmla="*/ 2147483646 h 14711"/>
              <a:gd name="T2" fmla="*/ 2147483646 w 16173"/>
              <a:gd name="T3" fmla="*/ 2147483646 h 14711"/>
              <a:gd name="T4" fmla="*/ 2147483646 w 16173"/>
              <a:gd name="T5" fmla="*/ 2147483646 h 14711"/>
              <a:gd name="T6" fmla="*/ 2147483646 w 16173"/>
              <a:gd name="T7" fmla="*/ 2147483646 h 14711"/>
              <a:gd name="T8" fmla="*/ 2147483646 w 16173"/>
              <a:gd name="T9" fmla="*/ 2147483646 h 14711"/>
              <a:gd name="T10" fmla="*/ 2147483646 w 16173"/>
              <a:gd name="T11" fmla="*/ 2147483646 h 14711"/>
              <a:gd name="T12" fmla="*/ 2147483646 w 16173"/>
              <a:gd name="T13" fmla="*/ 2147483646 h 14711"/>
              <a:gd name="T14" fmla="*/ 2147483646 w 16173"/>
              <a:gd name="T15" fmla="*/ 2147483646 h 14711"/>
              <a:gd name="T16" fmla="*/ 2147483646 w 16173"/>
              <a:gd name="T17" fmla="*/ 2147483646 h 14711"/>
              <a:gd name="T18" fmla="*/ 2147483646 w 16173"/>
              <a:gd name="T19" fmla="*/ 2147483646 h 14711"/>
              <a:gd name="T20" fmla="*/ 2147483646 w 16173"/>
              <a:gd name="T21" fmla="*/ 2147483646 h 14711"/>
              <a:gd name="T22" fmla="*/ 2147483646 w 16173"/>
              <a:gd name="T23" fmla="*/ 2147483646 h 14711"/>
              <a:gd name="T24" fmla="*/ 2147483646 w 16173"/>
              <a:gd name="T25" fmla="*/ 2147483646 h 14711"/>
              <a:gd name="T26" fmla="*/ 2147483646 w 16173"/>
              <a:gd name="T27" fmla="*/ 2147483646 h 14711"/>
              <a:gd name="T28" fmla="*/ 2147483646 w 16173"/>
              <a:gd name="T29" fmla="*/ 2147483646 h 14711"/>
              <a:gd name="T30" fmla="*/ 2147483646 w 16173"/>
              <a:gd name="T31" fmla="*/ 2147483646 h 14711"/>
              <a:gd name="T32" fmla="*/ 2147483646 w 16173"/>
              <a:gd name="T33" fmla="*/ 2147483646 h 14711"/>
              <a:gd name="T34" fmla="*/ 2147483646 w 16173"/>
              <a:gd name="T35" fmla="*/ 2147483646 h 14711"/>
              <a:gd name="T36" fmla="*/ 2147483646 w 16173"/>
              <a:gd name="T37" fmla="*/ 2147483646 h 14711"/>
              <a:gd name="T38" fmla="*/ 2147483646 w 16173"/>
              <a:gd name="T39" fmla="*/ 2147483646 h 14711"/>
              <a:gd name="T40" fmla="*/ 2147483646 w 16173"/>
              <a:gd name="T41" fmla="*/ 2147483646 h 14711"/>
              <a:gd name="T42" fmla="*/ 2147483646 w 16173"/>
              <a:gd name="T43" fmla="*/ 2147483646 h 14711"/>
              <a:gd name="T44" fmla="*/ 2147483646 w 16173"/>
              <a:gd name="T45" fmla="*/ 2147483646 h 14711"/>
              <a:gd name="T46" fmla="*/ 2147483646 w 16173"/>
              <a:gd name="T47" fmla="*/ 2147483646 h 14711"/>
              <a:gd name="T48" fmla="*/ 2147483646 w 16173"/>
              <a:gd name="T49" fmla="*/ 2147483646 h 14711"/>
              <a:gd name="T50" fmla="*/ 2147483646 w 16173"/>
              <a:gd name="T51" fmla="*/ 2147483646 h 14711"/>
              <a:gd name="T52" fmla="*/ 2147483646 w 16173"/>
              <a:gd name="T53" fmla="*/ 2147483646 h 14711"/>
              <a:gd name="T54" fmla="*/ 2147483646 w 16173"/>
              <a:gd name="T55" fmla="*/ 2147483646 h 14711"/>
              <a:gd name="T56" fmla="*/ 2147483646 w 16173"/>
              <a:gd name="T57" fmla="*/ 2147483646 h 14711"/>
              <a:gd name="T58" fmla="*/ 2147483646 w 16173"/>
              <a:gd name="T59" fmla="*/ 2147483646 h 14711"/>
              <a:gd name="T60" fmla="*/ 2147483646 w 16173"/>
              <a:gd name="T61" fmla="*/ 2147483646 h 14711"/>
              <a:gd name="T62" fmla="*/ 2147483646 w 16173"/>
              <a:gd name="T63" fmla="*/ 2147483646 h 14711"/>
              <a:gd name="T64" fmla="*/ 2147483646 w 16173"/>
              <a:gd name="T65" fmla="*/ 2147483646 h 14711"/>
              <a:gd name="T66" fmla="*/ 2147483646 w 16173"/>
              <a:gd name="T67" fmla="*/ 2147483646 h 14711"/>
              <a:gd name="T68" fmla="*/ 2147483646 w 16173"/>
              <a:gd name="T69" fmla="*/ 2147483646 h 14711"/>
              <a:gd name="T70" fmla="*/ 2147483646 w 16173"/>
              <a:gd name="T71" fmla="*/ 2147483646 h 14711"/>
              <a:gd name="T72" fmla="*/ 2147483646 w 16173"/>
              <a:gd name="T73" fmla="*/ 2147483646 h 14711"/>
              <a:gd name="T74" fmla="*/ 2147483646 w 16173"/>
              <a:gd name="T75" fmla="*/ 2147483646 h 14711"/>
              <a:gd name="T76" fmla="*/ 2147483646 w 16173"/>
              <a:gd name="T77" fmla="*/ 2147483646 h 14711"/>
              <a:gd name="T78" fmla="*/ 2147483646 w 16173"/>
              <a:gd name="T79" fmla="*/ 2147483646 h 14711"/>
              <a:gd name="T80" fmla="*/ 2147483646 w 16173"/>
              <a:gd name="T81" fmla="*/ 2147483646 h 14711"/>
              <a:gd name="T82" fmla="*/ 2147483646 w 16173"/>
              <a:gd name="T83" fmla="*/ 2147483646 h 14711"/>
              <a:gd name="T84" fmla="*/ 2147483646 w 16173"/>
              <a:gd name="T85" fmla="*/ 2147483646 h 14711"/>
              <a:gd name="T86" fmla="*/ 2147483646 w 16173"/>
              <a:gd name="T87" fmla="*/ 2147483646 h 14711"/>
              <a:gd name="T88" fmla="*/ 2147483646 w 16173"/>
              <a:gd name="T89" fmla="*/ 2147483646 h 14711"/>
              <a:gd name="T90" fmla="*/ 2147483646 w 16173"/>
              <a:gd name="T91" fmla="*/ 2147483646 h 14711"/>
              <a:gd name="T92" fmla="*/ 2147483646 w 16173"/>
              <a:gd name="T93" fmla="*/ 2147483646 h 14711"/>
              <a:gd name="T94" fmla="*/ 2147483646 w 16173"/>
              <a:gd name="T95" fmla="*/ 2147483646 h 14711"/>
              <a:gd name="T96" fmla="*/ 2147483646 w 16173"/>
              <a:gd name="T97" fmla="*/ 2147483646 h 14711"/>
              <a:gd name="T98" fmla="*/ 2147483646 w 16173"/>
              <a:gd name="T99" fmla="*/ 2147483646 h 14711"/>
              <a:gd name="T100" fmla="*/ 2147483646 w 16173"/>
              <a:gd name="T101" fmla="*/ 2147483646 h 1471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778A"/>
              </a:solidFill>
              <a:cs typeface="Arial" panose="020B0604020202020204" pitchFamily="34" charset="0"/>
            </a:endParaRPr>
          </a:p>
        </p:txBody>
      </p:sp>
      <p:sp>
        <p:nvSpPr>
          <p:cNvPr id="13" name="Google Shape;266;p13"/>
          <p:cNvSpPr>
            <a:spLocks/>
          </p:cNvSpPr>
          <p:nvPr/>
        </p:nvSpPr>
        <p:spPr bwMode="auto">
          <a:xfrm flipH="1">
            <a:off x="9846733" y="4070350"/>
            <a:ext cx="364067" cy="330200"/>
          </a:xfrm>
          <a:custGeom>
            <a:avLst/>
            <a:gdLst>
              <a:gd name="T0" fmla="*/ 2147483646 w 16173"/>
              <a:gd name="T1" fmla="*/ 2147483646 h 14711"/>
              <a:gd name="T2" fmla="*/ 2147483646 w 16173"/>
              <a:gd name="T3" fmla="*/ 2147483646 h 14711"/>
              <a:gd name="T4" fmla="*/ 2147483646 w 16173"/>
              <a:gd name="T5" fmla="*/ 2147483646 h 14711"/>
              <a:gd name="T6" fmla="*/ 2147483646 w 16173"/>
              <a:gd name="T7" fmla="*/ 2147483646 h 14711"/>
              <a:gd name="T8" fmla="*/ 2147483646 w 16173"/>
              <a:gd name="T9" fmla="*/ 2147483646 h 14711"/>
              <a:gd name="T10" fmla="*/ 2147483646 w 16173"/>
              <a:gd name="T11" fmla="*/ 2147483646 h 14711"/>
              <a:gd name="T12" fmla="*/ 2147483646 w 16173"/>
              <a:gd name="T13" fmla="*/ 2147483646 h 14711"/>
              <a:gd name="T14" fmla="*/ 2147483646 w 16173"/>
              <a:gd name="T15" fmla="*/ 2147483646 h 14711"/>
              <a:gd name="T16" fmla="*/ 2147483646 w 16173"/>
              <a:gd name="T17" fmla="*/ 2147483646 h 14711"/>
              <a:gd name="T18" fmla="*/ 2147483646 w 16173"/>
              <a:gd name="T19" fmla="*/ 2147483646 h 14711"/>
              <a:gd name="T20" fmla="*/ 393643285 w 16173"/>
              <a:gd name="T21" fmla="*/ 2147483646 h 14711"/>
              <a:gd name="T22" fmla="*/ 393643285 w 16173"/>
              <a:gd name="T23" fmla="*/ 2147483646 h 14711"/>
              <a:gd name="T24" fmla="*/ 2147483646 w 16173"/>
              <a:gd name="T25" fmla="*/ 2147483646 h 14711"/>
              <a:gd name="T26" fmla="*/ 2147483646 w 16173"/>
              <a:gd name="T27" fmla="*/ 2147483646 h 14711"/>
              <a:gd name="T28" fmla="*/ 2147483646 w 16173"/>
              <a:gd name="T29" fmla="*/ 2147483646 h 14711"/>
              <a:gd name="T30" fmla="*/ 2147483646 w 16173"/>
              <a:gd name="T31" fmla="*/ 2147483646 h 14711"/>
              <a:gd name="T32" fmla="*/ 2147483646 w 16173"/>
              <a:gd name="T33" fmla="*/ 2147483646 h 14711"/>
              <a:gd name="T34" fmla="*/ 2147483646 w 16173"/>
              <a:gd name="T35" fmla="*/ 2147483646 h 14711"/>
              <a:gd name="T36" fmla="*/ 2147483646 w 16173"/>
              <a:gd name="T37" fmla="*/ 2147483646 h 14711"/>
              <a:gd name="T38" fmla="*/ 2147483646 w 16173"/>
              <a:gd name="T39" fmla="*/ 2147483646 h 14711"/>
              <a:gd name="T40" fmla="*/ 393643285 w 16173"/>
              <a:gd name="T41" fmla="*/ 2147483646 h 14711"/>
              <a:gd name="T42" fmla="*/ 2147483646 w 16173"/>
              <a:gd name="T43" fmla="*/ 2147483646 h 14711"/>
              <a:gd name="T44" fmla="*/ 2147483646 w 16173"/>
              <a:gd name="T45" fmla="*/ 2147483646 h 14711"/>
              <a:gd name="T46" fmla="*/ 2147483646 w 16173"/>
              <a:gd name="T47" fmla="*/ 2147483646 h 14711"/>
              <a:gd name="T48" fmla="*/ 2147483646 w 16173"/>
              <a:gd name="T49" fmla="*/ 2147483646 h 14711"/>
              <a:gd name="T50" fmla="*/ 2147483646 w 16173"/>
              <a:gd name="T51" fmla="*/ 2147483646 h 14711"/>
              <a:gd name="T52" fmla="*/ 2147483646 w 16173"/>
              <a:gd name="T53" fmla="*/ 2147483646 h 14711"/>
              <a:gd name="T54" fmla="*/ 2147483646 w 16173"/>
              <a:gd name="T55" fmla="*/ 2147483646 h 14711"/>
              <a:gd name="T56" fmla="*/ 2147483646 w 16173"/>
              <a:gd name="T57" fmla="*/ 2147483646 h 14711"/>
              <a:gd name="T58" fmla="*/ 2147483646 w 16173"/>
              <a:gd name="T59" fmla="*/ 2147483646 h 14711"/>
              <a:gd name="T60" fmla="*/ 2147483646 w 16173"/>
              <a:gd name="T61" fmla="*/ 2147483646 h 14711"/>
              <a:gd name="T62" fmla="*/ 2147483646 w 16173"/>
              <a:gd name="T63" fmla="*/ 2147483646 h 14711"/>
              <a:gd name="T64" fmla="*/ 2147483646 w 16173"/>
              <a:gd name="T65" fmla="*/ 2147483646 h 14711"/>
              <a:gd name="T66" fmla="*/ 2147483646 w 16173"/>
              <a:gd name="T67" fmla="*/ 2147483646 h 14711"/>
              <a:gd name="T68" fmla="*/ 2147483646 w 16173"/>
              <a:gd name="T69" fmla="*/ 2147483646 h 14711"/>
              <a:gd name="T70" fmla="*/ 2147483646 w 16173"/>
              <a:gd name="T71" fmla="*/ 2147483646 h 14711"/>
              <a:gd name="T72" fmla="*/ 2147483646 w 16173"/>
              <a:gd name="T73" fmla="*/ 2147483646 h 14711"/>
              <a:gd name="T74" fmla="*/ 2147483646 w 16173"/>
              <a:gd name="T75" fmla="*/ 2147483646 h 14711"/>
              <a:gd name="T76" fmla="*/ 2147483646 w 16173"/>
              <a:gd name="T77" fmla="*/ 2147483646 h 14711"/>
              <a:gd name="T78" fmla="*/ 2147483646 w 16173"/>
              <a:gd name="T79" fmla="*/ 2147483646 h 14711"/>
              <a:gd name="T80" fmla="*/ 2147483646 w 16173"/>
              <a:gd name="T81" fmla="*/ 2147483646 h 14711"/>
              <a:gd name="T82" fmla="*/ 2147483646 w 16173"/>
              <a:gd name="T83" fmla="*/ 2147483646 h 14711"/>
              <a:gd name="T84" fmla="*/ 2147483646 w 16173"/>
              <a:gd name="T85" fmla="*/ 2147483646 h 14711"/>
              <a:gd name="T86" fmla="*/ 2147483646 w 16173"/>
              <a:gd name="T87" fmla="*/ 2147483646 h 14711"/>
              <a:gd name="T88" fmla="*/ 2147483646 w 16173"/>
              <a:gd name="T89" fmla="*/ 2147483646 h 14711"/>
              <a:gd name="T90" fmla="*/ 2147483646 w 16173"/>
              <a:gd name="T91" fmla="*/ 2147483646 h 14711"/>
              <a:gd name="T92" fmla="*/ 2147483646 w 16173"/>
              <a:gd name="T93" fmla="*/ 2147483646 h 14711"/>
              <a:gd name="T94" fmla="*/ 2147483646 w 16173"/>
              <a:gd name="T95" fmla="*/ 2147483646 h 14711"/>
              <a:gd name="T96" fmla="*/ 2147483646 w 16173"/>
              <a:gd name="T97" fmla="*/ 2147483646 h 14711"/>
              <a:gd name="T98" fmla="*/ 2147483646 w 16173"/>
              <a:gd name="T99" fmla="*/ 2147483646 h 14711"/>
              <a:gd name="T100" fmla="*/ 2147483646 w 16173"/>
              <a:gd name="T101" fmla="*/ 2147483646 h 1471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778A"/>
              </a:solidFill>
              <a:cs typeface="Arial" panose="020B0604020202020204" pitchFamily="34" charset="0"/>
            </a:endParaRPr>
          </a:p>
        </p:txBody>
      </p:sp>
      <p:sp>
        <p:nvSpPr>
          <p:cNvPr id="14" name="Google Shape;267;p13"/>
          <p:cNvSpPr txBox="1">
            <a:spLocks noGrp="1"/>
          </p:cNvSpPr>
          <p:nvPr>
            <p:ph type="sldNum" idx="10"/>
          </p:nvPr>
        </p:nvSpPr>
        <p:spPr>
          <a:xfrm>
            <a:off x="0" y="6237288"/>
            <a:ext cx="620184" cy="620712"/>
          </a:xfrm>
        </p:spPr>
        <p:txBody>
          <a:bodyPr spcFirstLastPara="1">
            <a:noAutofit/>
          </a:bodyPr>
          <a:lstStyle>
            <a:lvl1pPr lvl="0" algn="ctr" rtl="0">
              <a:buClrTx/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defRPr/>
            </a:pPr>
            <a:fld id="{14034A6B-BE30-4F66-BC72-F817576CB4D1}" type="slidenum">
              <a:rPr lang="e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3704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35" indent="0" algn="ctr">
              <a:buNone/>
              <a:defRPr sz="2000"/>
            </a:lvl2pPr>
            <a:lvl3pPr marL="913489" indent="0" algn="ctr">
              <a:buNone/>
              <a:defRPr sz="1900"/>
            </a:lvl3pPr>
            <a:lvl4pPr marL="1370234" indent="0" algn="ctr">
              <a:buNone/>
              <a:defRPr sz="1600"/>
            </a:lvl4pPr>
            <a:lvl5pPr marL="1826978" indent="0" algn="ctr">
              <a:buNone/>
              <a:defRPr sz="1600"/>
            </a:lvl5pPr>
            <a:lvl6pPr marL="2283734" indent="0" algn="ctr">
              <a:buNone/>
              <a:defRPr sz="1600"/>
            </a:lvl6pPr>
            <a:lvl7pPr marL="2740466" indent="0" algn="ctr">
              <a:buNone/>
              <a:defRPr sz="1600"/>
            </a:lvl7pPr>
            <a:lvl8pPr marL="3197200" indent="0" algn="ctr">
              <a:buNone/>
              <a:defRPr sz="1600"/>
            </a:lvl8pPr>
            <a:lvl9pPr marL="36539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18078"/>
      </p:ext>
    </p:extLst>
  </p:cSld>
  <p:clrMapOvr>
    <a:masterClrMapping/>
  </p:clrMapOvr>
  <p:transition spd="slow" advClick="0" advTm="2000">
    <p:comb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52133"/>
      </p:ext>
    </p:extLst>
  </p:cSld>
  <p:clrMapOvr>
    <a:masterClrMapping/>
  </p:clrMapOvr>
  <p:transition spd="slow" advClick="0" advTm="2000">
    <p:comb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7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9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02412"/>
      </p:ext>
    </p:extLst>
  </p:cSld>
  <p:clrMapOvr>
    <a:masterClrMapping/>
  </p:clrMapOvr>
  <p:transition spd="slow" advClick="0" advTm="2000">
    <p:comb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22048"/>
      </p:ext>
    </p:extLst>
  </p:cSld>
  <p:clrMapOvr>
    <a:masterClrMapping/>
  </p:clrMapOvr>
  <p:transition spd="slow" advClick="0" advTm="2000">
    <p:comb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251509" y="6677433"/>
            <a:ext cx="2400267" cy="153771"/>
          </a:xfrm>
          <a:prstGeom prst="rect">
            <a:avLst/>
          </a:prstGeom>
          <a:noFill/>
        </p:spPr>
        <p:txBody>
          <a:bodyPr wrap="square" lIns="121805" tIns="60902" rIns="121805" bIns="60902" rtlCol="0">
            <a:spAutoFit/>
          </a:bodyPr>
          <a:lstStyle/>
          <a:p>
            <a:pPr defTabSz="121799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2333144"/>
      </p:ext>
    </p:extLst>
  </p:cSld>
  <p:clrMapOvr>
    <a:masterClrMapping/>
  </p:clrMapOvr>
  <p:transition spd="slow" advClick="0" advTm="2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056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860622" y="495329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3227471" y="223879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4929341" y="293649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040320" y="495303"/>
            <a:ext cx="292101" cy="292100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3650091" y="641353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6674955" y="477823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10912422" y="439725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 userDrawn="1"/>
        </p:nvSpPr>
        <p:spPr>
          <a:xfrm>
            <a:off x="8629373" y="477797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 userDrawn="1"/>
        </p:nvSpPr>
        <p:spPr>
          <a:xfrm>
            <a:off x="8832573" y="680997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 userDrawn="1"/>
        </p:nvSpPr>
        <p:spPr>
          <a:xfrm>
            <a:off x="5561151" y="1216979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314709"/>
            <a:ext cx="12192000" cy="35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23744"/>
      </p:ext>
    </p:extLst>
  </p:cSld>
  <p:clrMapOvr>
    <a:masterClrMapping/>
  </p:clrMapOvr>
  <p:transition spd="slow" advClick="0" advTm="2000">
    <p:comb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/>
        </p:nvSpPr>
        <p:spPr>
          <a:xfrm>
            <a:off x="2860622" y="495329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3227471" y="223879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4929341" y="293649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7040320" y="495303"/>
            <a:ext cx="292101" cy="292100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3650091" y="641353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6674955" y="477823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912422" y="439725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29373" y="477797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8832573" y="680997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5561151" y="1216979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269" y="5084375"/>
            <a:ext cx="2510131" cy="17893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29" y="5883173"/>
            <a:ext cx="2292959" cy="9748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636" y="0"/>
            <a:ext cx="3803185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653" y="5918874"/>
            <a:ext cx="2391539" cy="9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61570"/>
      </p:ext>
    </p:extLst>
  </p:cSld>
  <p:clrMapOvr>
    <a:masterClrMapping/>
  </p:clrMapOvr>
  <p:transition spd="slow" advClick="0" advTm="2000">
    <p:comb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2860622" y="495329"/>
            <a:ext cx="517607" cy="517607"/>
          </a:xfrm>
          <a:prstGeom prst="ellipse">
            <a:avLst/>
          </a:prstGeom>
          <a:solidFill>
            <a:srgbClr val="FAD194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3227471" y="223879"/>
            <a:ext cx="622300" cy="622300"/>
          </a:xfrm>
          <a:prstGeom prst="ellipse">
            <a:avLst/>
          </a:prstGeom>
          <a:solidFill>
            <a:srgbClr val="AFCFB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4929341" y="293649"/>
            <a:ext cx="403307" cy="403307"/>
          </a:xfrm>
          <a:prstGeom prst="ellipse">
            <a:avLst/>
          </a:prstGeom>
          <a:solidFill>
            <a:srgbClr val="FAD1D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7040320" y="495303"/>
            <a:ext cx="292101" cy="292100"/>
          </a:xfrm>
          <a:prstGeom prst="ellipse">
            <a:avLst/>
          </a:prstGeom>
          <a:solidFill>
            <a:srgbClr val="AFCFB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3650091" y="641353"/>
            <a:ext cx="315952" cy="315952"/>
          </a:xfrm>
          <a:prstGeom prst="ellipse">
            <a:avLst/>
          </a:prstGeom>
          <a:solidFill>
            <a:srgbClr val="D2B29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6674955" y="477823"/>
            <a:ext cx="517607" cy="517607"/>
          </a:xfrm>
          <a:prstGeom prst="ellipse">
            <a:avLst/>
          </a:prstGeom>
          <a:solidFill>
            <a:srgbClr val="CCE1DE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0912422" y="439725"/>
            <a:ext cx="517607" cy="517607"/>
          </a:xfrm>
          <a:prstGeom prst="ellipse">
            <a:avLst/>
          </a:prstGeom>
          <a:solidFill>
            <a:srgbClr val="FAD1D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8629373" y="477797"/>
            <a:ext cx="219160" cy="219160"/>
          </a:xfrm>
          <a:prstGeom prst="ellipse">
            <a:avLst/>
          </a:prstGeom>
          <a:solidFill>
            <a:srgbClr val="FAD194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8832573" y="680997"/>
            <a:ext cx="219160" cy="219160"/>
          </a:xfrm>
          <a:prstGeom prst="ellipse">
            <a:avLst/>
          </a:prstGeom>
          <a:solidFill>
            <a:srgbClr val="D1C9E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5561151" y="1216979"/>
            <a:ext cx="534852" cy="534852"/>
          </a:xfrm>
          <a:prstGeom prst="ellipse">
            <a:avLst/>
          </a:prstGeom>
          <a:solidFill>
            <a:srgbClr val="FCC6B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 userDrawn="1"/>
        </p:nvSpPr>
        <p:spPr>
          <a:xfrm rot="-1680000">
            <a:off x="196400" y="-107212"/>
            <a:ext cx="80165" cy="942912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 rot="-1680000">
            <a:off x="682287" y="-362573"/>
            <a:ext cx="48000" cy="731232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5" tIns="60902" rIns="121805" bIns="60902" rtlCol="0" anchor="ctr"/>
          <a:lstStyle/>
          <a:p>
            <a:pPr algn="ctr" defTabSz="913489"/>
            <a:endParaRPr lang="zh-CN" altLang="en-US" sz="1900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6148571"/>
            <a:ext cx="9588500" cy="7094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6305768"/>
            <a:ext cx="1460500" cy="58314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956" y="5613426"/>
            <a:ext cx="1683073" cy="12755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8532">
            <a:off x="-53928" y="381837"/>
            <a:ext cx="972504" cy="9510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8532">
            <a:off x="570559" y="70364"/>
            <a:ext cx="572228" cy="5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00129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14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4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6735" indent="0">
              <a:buNone/>
              <a:defRPr sz="1500"/>
            </a:lvl2pPr>
            <a:lvl3pPr marL="913489" indent="0">
              <a:buNone/>
              <a:defRPr sz="1200"/>
            </a:lvl3pPr>
            <a:lvl4pPr marL="1370234" indent="0">
              <a:buNone/>
              <a:defRPr sz="1100"/>
            </a:lvl4pPr>
            <a:lvl5pPr marL="1826978" indent="0">
              <a:buNone/>
              <a:defRPr sz="1100"/>
            </a:lvl5pPr>
            <a:lvl6pPr marL="2283734" indent="0">
              <a:buNone/>
              <a:defRPr sz="1100"/>
            </a:lvl6pPr>
            <a:lvl7pPr marL="2740466" indent="0">
              <a:buNone/>
              <a:defRPr sz="1100"/>
            </a:lvl7pPr>
            <a:lvl8pPr marL="3197200" indent="0">
              <a:buNone/>
              <a:defRPr sz="1100"/>
            </a:lvl8pPr>
            <a:lvl9pPr marL="365393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48326"/>
      </p:ext>
    </p:extLst>
  </p:cSld>
  <p:clrMapOvr>
    <a:masterClrMapping/>
  </p:clrMapOvr>
  <p:transition spd="slow" advClick="0" advTm="2000">
    <p:comb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14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54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735" indent="0">
              <a:buNone/>
              <a:defRPr sz="2800"/>
            </a:lvl2pPr>
            <a:lvl3pPr marL="913489" indent="0">
              <a:buNone/>
              <a:defRPr sz="2400"/>
            </a:lvl3pPr>
            <a:lvl4pPr marL="1370234" indent="0">
              <a:buNone/>
              <a:defRPr sz="2000"/>
            </a:lvl4pPr>
            <a:lvl5pPr marL="1826978" indent="0">
              <a:buNone/>
              <a:defRPr sz="2000"/>
            </a:lvl5pPr>
            <a:lvl6pPr marL="2283734" indent="0">
              <a:buNone/>
              <a:defRPr sz="2000"/>
            </a:lvl6pPr>
            <a:lvl7pPr marL="2740466" indent="0">
              <a:buNone/>
              <a:defRPr sz="2000"/>
            </a:lvl7pPr>
            <a:lvl8pPr marL="3197200" indent="0">
              <a:buNone/>
              <a:defRPr sz="2000"/>
            </a:lvl8pPr>
            <a:lvl9pPr marL="3653935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4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6735" indent="0">
              <a:buNone/>
              <a:defRPr sz="1500"/>
            </a:lvl2pPr>
            <a:lvl3pPr marL="913489" indent="0">
              <a:buNone/>
              <a:defRPr sz="1200"/>
            </a:lvl3pPr>
            <a:lvl4pPr marL="1370234" indent="0">
              <a:buNone/>
              <a:defRPr sz="1100"/>
            </a:lvl4pPr>
            <a:lvl5pPr marL="1826978" indent="0">
              <a:buNone/>
              <a:defRPr sz="1100"/>
            </a:lvl5pPr>
            <a:lvl6pPr marL="2283734" indent="0">
              <a:buNone/>
              <a:defRPr sz="1100"/>
            </a:lvl6pPr>
            <a:lvl7pPr marL="2740466" indent="0">
              <a:buNone/>
              <a:defRPr sz="1100"/>
            </a:lvl7pPr>
            <a:lvl8pPr marL="3197200" indent="0">
              <a:buNone/>
              <a:defRPr sz="1100"/>
            </a:lvl8pPr>
            <a:lvl9pPr marL="365393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88585"/>
      </p:ext>
    </p:extLst>
  </p:cSld>
  <p:clrMapOvr>
    <a:masterClrMapping/>
  </p:clrMapOvr>
  <p:transition spd="slow" advClick="0" advTm="2000">
    <p:comb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29759"/>
      </p:ext>
    </p:extLst>
  </p:cSld>
  <p:clrMapOvr>
    <a:masterClrMapping/>
  </p:clrMapOvr>
  <p:transition spd="slow" advClick="0" advTm="2000">
    <p:comb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4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54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22346"/>
      </p:ext>
    </p:extLst>
  </p:cSld>
  <p:clrMapOvr>
    <a:masterClrMapping/>
  </p:clrMapOvr>
  <p:transition spd="slow" advClick="0" advTm="2000">
    <p:comb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0611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9401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52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55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5465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9965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7803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 defTabSz="913740"/>
              <a:t>2023/8/21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 defTabSz="91374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466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059"/>
            <a:ext cx="4011084" cy="1162051"/>
          </a:xfrm>
          <a:prstGeom prst="rect">
            <a:avLst/>
          </a:prstGeom>
        </p:spPr>
        <p:txBody>
          <a:bodyPr lIns="121834" tIns="60917" rIns="121834" bIns="60917" anchor="b"/>
          <a:lstStyle>
            <a:lvl1pPr algn="l">
              <a:defRPr sz="20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  <a:prstGeom prst="rect">
            <a:avLst/>
          </a:prstGeom>
        </p:spPr>
        <p:txBody>
          <a:bodyPr lIns="121834" tIns="60917" rIns="121834" bIns="60917"/>
          <a:lstStyle>
            <a:lvl1pPr>
              <a:defRPr sz="3225"/>
            </a:lvl1pPr>
            <a:lvl2pPr>
              <a:defRPr sz="2775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</p:spPr>
        <p:txBody>
          <a:bodyPr lIns="121834" tIns="60917" rIns="121834" bIns="60917"/>
          <a:lstStyle>
            <a:lvl1pPr marL="0" indent="0">
              <a:buNone/>
              <a:defRPr sz="1425"/>
            </a:lvl1pPr>
            <a:lvl2pPr marL="456866" indent="0">
              <a:buNone/>
              <a:defRPr sz="1200"/>
            </a:lvl2pPr>
            <a:lvl3pPr marL="913740" indent="0">
              <a:buNone/>
              <a:defRPr sz="975"/>
            </a:lvl3pPr>
            <a:lvl4pPr marL="1370608" indent="0">
              <a:buNone/>
              <a:defRPr sz="900"/>
            </a:lvl4pPr>
            <a:lvl5pPr marL="1827479" indent="0">
              <a:buNone/>
              <a:defRPr sz="900"/>
            </a:lvl5pPr>
            <a:lvl6pPr marL="2284344" indent="0">
              <a:buNone/>
              <a:defRPr sz="900"/>
            </a:lvl6pPr>
            <a:lvl7pPr marL="2741210" indent="0">
              <a:buNone/>
              <a:defRPr sz="900"/>
            </a:lvl7pPr>
            <a:lvl8pPr marL="3198080" indent="0">
              <a:buNone/>
              <a:defRPr sz="900"/>
            </a:lvl8pPr>
            <a:lvl9pPr marL="365494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 defTabSz="913740"/>
              <a:t>2023/8/21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 defTabSz="91374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9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059"/>
            <a:ext cx="4011084" cy="1162051"/>
          </a:xfrm>
          <a:prstGeom prst="rect">
            <a:avLst/>
          </a:prstGeom>
        </p:spPr>
        <p:txBody>
          <a:bodyPr lIns="121834" tIns="60917" rIns="121834" bIns="60917" anchor="b"/>
          <a:lstStyle>
            <a:lvl1pPr algn="l">
              <a:defRPr sz="20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  <a:prstGeom prst="rect">
            <a:avLst/>
          </a:prstGeom>
        </p:spPr>
        <p:txBody>
          <a:bodyPr lIns="121834" tIns="60917" rIns="121834" bIns="60917"/>
          <a:lstStyle>
            <a:lvl1pPr>
              <a:defRPr sz="3225"/>
            </a:lvl1pPr>
            <a:lvl2pPr>
              <a:defRPr sz="2775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</p:spPr>
        <p:txBody>
          <a:bodyPr lIns="121834" tIns="60917" rIns="121834" bIns="60917"/>
          <a:lstStyle>
            <a:lvl1pPr marL="0" indent="0">
              <a:buNone/>
              <a:defRPr sz="1425"/>
            </a:lvl1pPr>
            <a:lvl2pPr marL="456866" indent="0">
              <a:buNone/>
              <a:defRPr sz="1200"/>
            </a:lvl2pPr>
            <a:lvl3pPr marL="913740" indent="0">
              <a:buNone/>
              <a:defRPr sz="975"/>
            </a:lvl3pPr>
            <a:lvl4pPr marL="1370608" indent="0">
              <a:buNone/>
              <a:defRPr sz="900"/>
            </a:lvl4pPr>
            <a:lvl5pPr marL="1827479" indent="0">
              <a:buNone/>
              <a:defRPr sz="900"/>
            </a:lvl5pPr>
            <a:lvl6pPr marL="2284344" indent="0">
              <a:buNone/>
              <a:defRPr sz="900"/>
            </a:lvl6pPr>
            <a:lvl7pPr marL="2741210" indent="0">
              <a:buNone/>
              <a:defRPr sz="900"/>
            </a:lvl7pPr>
            <a:lvl8pPr marL="3198080" indent="0">
              <a:buNone/>
              <a:defRPr sz="900"/>
            </a:lvl8pPr>
            <a:lvl9pPr marL="365494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 defTabSz="913740"/>
              <a:t>2023/8/21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 defTabSz="91374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6"/>
            <a:ext cx="2400267" cy="123046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defTabSz="913740"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00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r>
              <a:rPr lang="en-US" altLang="zh-CN" sz="100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endParaRPr lang="en-US" altLang="zh-CN" sz="1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981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lIns="121834" tIns="60917" rIns="121834" bIns="60917" anchor="b"/>
          <a:lstStyle>
            <a:lvl1pPr algn="l">
              <a:defRPr sz="20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9"/>
            <a:ext cx="7315200" cy="4114800"/>
          </a:xfrm>
          <a:prstGeom prst="rect">
            <a:avLst/>
          </a:prstGeom>
        </p:spPr>
        <p:txBody>
          <a:bodyPr lIns="121834" tIns="60917" rIns="121834" bIns="60917"/>
          <a:lstStyle>
            <a:lvl1pPr marL="0" indent="0">
              <a:buNone/>
              <a:defRPr sz="3225"/>
            </a:lvl1pPr>
            <a:lvl2pPr marL="456866" indent="0">
              <a:buNone/>
              <a:defRPr sz="2775"/>
            </a:lvl2pPr>
            <a:lvl3pPr marL="913740" indent="0">
              <a:buNone/>
              <a:defRPr sz="2400"/>
            </a:lvl3pPr>
            <a:lvl4pPr marL="1370608" indent="0">
              <a:buNone/>
              <a:defRPr sz="2025"/>
            </a:lvl4pPr>
            <a:lvl5pPr marL="1827479" indent="0">
              <a:buNone/>
              <a:defRPr sz="2025"/>
            </a:lvl5pPr>
            <a:lvl6pPr marL="2284344" indent="0">
              <a:buNone/>
              <a:defRPr sz="2025"/>
            </a:lvl6pPr>
            <a:lvl7pPr marL="2741210" indent="0">
              <a:buNone/>
              <a:defRPr sz="2025"/>
            </a:lvl7pPr>
            <a:lvl8pPr marL="3198080" indent="0">
              <a:buNone/>
              <a:defRPr sz="2025"/>
            </a:lvl8pPr>
            <a:lvl9pPr marL="3654949" indent="0">
              <a:buNone/>
              <a:defRPr sz="20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  <a:prstGeom prst="rect">
            <a:avLst/>
          </a:prstGeom>
        </p:spPr>
        <p:txBody>
          <a:bodyPr lIns="121834" tIns="60917" rIns="121834" bIns="60917"/>
          <a:lstStyle>
            <a:lvl1pPr marL="0" indent="0">
              <a:buNone/>
              <a:defRPr sz="1425"/>
            </a:lvl1pPr>
            <a:lvl2pPr marL="456866" indent="0">
              <a:buNone/>
              <a:defRPr sz="1200"/>
            </a:lvl2pPr>
            <a:lvl3pPr marL="913740" indent="0">
              <a:buNone/>
              <a:defRPr sz="975"/>
            </a:lvl3pPr>
            <a:lvl4pPr marL="1370608" indent="0">
              <a:buNone/>
              <a:defRPr sz="900"/>
            </a:lvl4pPr>
            <a:lvl5pPr marL="1827479" indent="0">
              <a:buNone/>
              <a:defRPr sz="900"/>
            </a:lvl5pPr>
            <a:lvl6pPr marL="2284344" indent="0">
              <a:buNone/>
              <a:defRPr sz="900"/>
            </a:lvl6pPr>
            <a:lvl7pPr marL="2741210" indent="0">
              <a:buNone/>
              <a:defRPr sz="900"/>
            </a:lvl7pPr>
            <a:lvl8pPr marL="3198080" indent="0">
              <a:buNone/>
              <a:defRPr sz="900"/>
            </a:lvl8pPr>
            <a:lvl9pPr marL="365494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 defTabSz="913740"/>
              <a:t>2023/8/21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 defTabSz="91374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209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lIns="121834" tIns="60917" rIns="121834" bIns="6091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 lIns="121834" tIns="60917" rIns="121834" bIns="6091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 defTabSz="913740"/>
              <a:t>2023/8/21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121834" tIns="60917" rIns="121834" bIns="60917"/>
          <a:lstStyle/>
          <a:p>
            <a:pPr defTabSz="913740"/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 defTabSz="913740"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827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2782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 lIns="121834" tIns="60917" rIns="121834" bIns="60917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2939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16.jpeg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19.png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5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17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7357-71BC-4EA6-B1AB-4D5193CDA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19C2C-F619-4E13-91CD-1B660670C3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AFED7B-5F01-4DDE-AD1A-085CB27AE1B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6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5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defTabSz="121771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631" indent="-456631" algn="l" defTabSz="121771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402" indent="-380537" algn="l" defTabSz="1217716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135" indent="-304419" algn="l" defTabSz="12177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988" indent="-304419" algn="l" defTabSz="121771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850" indent="-304419" algn="l" defTabSz="121771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692" indent="-304419" algn="l" defTabSz="121771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557" indent="-304419" algn="l" defTabSz="121771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407" indent="-304419" algn="l" defTabSz="121771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260" indent="-304419" algn="l" defTabSz="121771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39" algn="l" defTabSz="1217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16" algn="l" defTabSz="1217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568" algn="l" defTabSz="1217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430" algn="l" defTabSz="1217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275" algn="l" defTabSz="1217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111" algn="l" defTabSz="1217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976" algn="l" defTabSz="1217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832" algn="l" defTabSz="12177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456633" y="2557708"/>
            <a:ext cx="5487200" cy="3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6941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-16933" y="692150"/>
            <a:ext cx="12192000" cy="6165850"/>
            <a:chOff x="0" y="436"/>
            <a:chExt cx="5760" cy="3884"/>
          </a:xfrm>
        </p:grpSpPr>
        <p:sp>
          <p:nvSpPr>
            <p:cNvPr id="2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098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533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533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533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5338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5338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6933" y="712788"/>
            <a:ext cx="3119967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5338"/>
              </a:solidFill>
              <a:cs typeface="Arial" panose="020B0604020202020204" pitchFamily="34" charset="0"/>
            </a:endParaRPr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6933" y="712788"/>
            <a:ext cx="3119967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5338"/>
              </a:solidFill>
              <a:cs typeface="Arial" panose="020B0604020202020204" pitchFamily="34" charset="0"/>
            </a:endParaRPr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6933" y="692150"/>
            <a:ext cx="3119967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5338"/>
              </a:solidFill>
              <a:cs typeface="Arial" panose="020B0604020202020204" pitchFamily="34" charset="0"/>
            </a:endParaRPr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6933" y="765175"/>
            <a:ext cx="12192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5338"/>
              </a:solidFill>
              <a:cs typeface="Arial" panose="020B0604020202020204" pitchFamily="34" charset="0"/>
            </a:endParaRPr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6933" y="0"/>
            <a:ext cx="12208933" cy="1600200"/>
          </a:xfrm>
          <a:custGeom>
            <a:avLst/>
            <a:gdLst>
              <a:gd name="T0" fmla="*/ 0 w 5768"/>
              <a:gd name="T1" fmla="*/ 0 h 1008"/>
              <a:gd name="T2" fmla="*/ 0 w 5768"/>
              <a:gd name="T3" fmla="*/ 688 h 1008"/>
              <a:gd name="T4" fmla="*/ 2008 w 5768"/>
              <a:gd name="T5" fmla="*/ 492 h 1008"/>
              <a:gd name="T6" fmla="*/ 5768 w 5768"/>
              <a:gd name="T7" fmla="*/ 1008 h 1008"/>
              <a:gd name="T8" fmla="*/ 5768 w 5768"/>
              <a:gd name="T9" fmla="*/ 0 h 1008"/>
              <a:gd name="T10" fmla="*/ 0 w 5768"/>
              <a:gd name="T11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335338"/>
              </a:solidFill>
              <a:cs typeface="Arial" panose="020B0604020202020204" pitchFamily="34" charset="0"/>
            </a:endParaRPr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6933" y="-12700"/>
            <a:ext cx="12208933" cy="1354138"/>
          </a:xfrm>
          <a:custGeom>
            <a:avLst/>
            <a:gdLst>
              <a:gd name="T0" fmla="*/ 0 w 5768"/>
              <a:gd name="T1" fmla="*/ 0 h 848"/>
              <a:gd name="T2" fmla="*/ 0 w 5768"/>
              <a:gd name="T3" fmla="*/ 767 h 848"/>
              <a:gd name="T4" fmla="*/ 2104 w 5768"/>
              <a:gd name="T5" fmla="*/ 448 h 848"/>
              <a:gd name="T6" fmla="*/ 5768 w 5768"/>
              <a:gd name="T7" fmla="*/ 848 h 848"/>
              <a:gd name="T8" fmla="*/ 5760 w 5768"/>
              <a:gd name="T9" fmla="*/ 8 h 848"/>
              <a:gd name="T10" fmla="*/ 0 w 5768"/>
              <a:gd name="T11" fmla="*/ 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335338"/>
              </a:solidFill>
              <a:cs typeface="Arial" panose="020B0604020202020204" pitchFamily="34" charset="0"/>
            </a:endParaRPr>
          </a:p>
        </p:txBody>
      </p:sp>
      <p:pic>
        <p:nvPicPr>
          <p:cNvPr id="2057" name="Picture 69" descr="figure07_o copy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00100" y="115888"/>
            <a:ext cx="143933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70" descr="figure07_b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933" y="333376"/>
            <a:ext cx="191981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71" descr="figure07_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66334" y="404814"/>
            <a:ext cx="86571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1" y="1347788"/>
            <a:ext cx="10344149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29376"/>
            <a:ext cx="28448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1B98C22-A858-4C16-BC57-1EF605AC2BFB}" type="datetime8">
              <a:rPr lang="en-US">
                <a:solidFill>
                  <a:srgbClr val="335338"/>
                </a:solidFill>
              </a:rPr>
              <a:pPr>
                <a:defRPr/>
              </a:pPr>
              <a:t>8/21/2023 6:40 AM</a:t>
            </a:fld>
            <a:endParaRPr lang="en-US">
              <a:solidFill>
                <a:srgbClr val="335338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29376"/>
            <a:ext cx="38608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335338"/>
                </a:solidFill>
              </a:rPr>
              <a:t>SS 43 Vắng: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29376"/>
            <a:ext cx="28448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56BC66-F271-430E-9F0D-9E6E29C91C9C}" type="slidenum">
              <a:rPr lang="en-US" altLang="en-US">
                <a:solidFill>
                  <a:srgbClr val="335338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335338"/>
              </a:solidFill>
              <a:cs typeface="Arial" panose="020B0604020202020204" pitchFamily="34" charset="0"/>
            </a:endParaRPr>
          </a:p>
        </p:txBody>
      </p:sp>
      <p:sp>
        <p:nvSpPr>
          <p:cNvPr id="206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981200" y="209551"/>
            <a:ext cx="9855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69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transition spd="slow">
    <p:fade/>
    <p:sndAc>
      <p:stSnd>
        <p:snd r:embed="rId17" name="arrow.wav"/>
      </p:stSnd>
    </p:sndAc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6;p1"/>
          <p:cNvSpPr txBox="1">
            <a:spLocks noGrp="1"/>
          </p:cNvSpPr>
          <p:nvPr>
            <p:ph type="sldNum" idx="12"/>
          </p:nvPr>
        </p:nvSpPr>
        <p:spPr bwMode="auto">
          <a:xfrm>
            <a:off x="1" y="6165850"/>
            <a:ext cx="69215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defRPr sz="1000">
                <a:solidFill>
                  <a:srgbClr val="FFFFFF"/>
                </a:solidFill>
                <a:latin typeface="Arvo" charset="0"/>
                <a:sym typeface="Arvo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04A003-6801-4C07-B61B-61914BE3A7A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3" name="Google Shape;7;p1"/>
          <p:cNvSpPr txBox="1">
            <a:spLocks noGrp="1"/>
          </p:cNvSpPr>
          <p:nvPr>
            <p:ph type="title"/>
          </p:nvPr>
        </p:nvSpPr>
        <p:spPr bwMode="auto">
          <a:xfrm>
            <a:off x="2457451" y="1595438"/>
            <a:ext cx="548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5124" name="Google Shape;8;p1"/>
          <p:cNvSpPr txBox="1">
            <a:spLocks noGrp="1"/>
          </p:cNvSpPr>
          <p:nvPr>
            <p:ph type="body" idx="1"/>
          </p:nvPr>
        </p:nvSpPr>
        <p:spPr bwMode="auto">
          <a:xfrm>
            <a:off x="2457451" y="2557464"/>
            <a:ext cx="54864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922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121805" tIns="60902" rIns="121805" bIns="609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4351339"/>
          </a:xfrm>
          <a:prstGeom prst="rect">
            <a:avLst/>
          </a:prstGeom>
        </p:spPr>
        <p:txBody>
          <a:bodyPr vert="horz" lIns="121805" tIns="60902" rIns="121805" bIns="6090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05" tIns="60902" rIns="121805" bIns="609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9"/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89"/>
              <a:t>2023/8/21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805" tIns="60902" rIns="121805" bIns="609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05" tIns="60902" rIns="121805" bIns="609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89"/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8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 spd="slow" advClick="0" advTm="2000">
    <p:comb/>
  </p:transition>
  <p:txStyles>
    <p:titleStyle>
      <a:lvl1pPr algn="l" defTabSz="91348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8" indent="-228378" algn="l" defTabSz="91348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34" indent="-228378" algn="l" defTabSz="9134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66" indent="-228378" algn="l" defTabSz="9134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8" algn="l" defTabSz="9134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35" indent="-228378" algn="l" defTabSz="9134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9" indent="-228378" algn="l" defTabSz="9134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34" indent="-228378" algn="l" defTabSz="9134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80" indent="-228378" algn="l" defTabSz="9134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334" indent="-228378" algn="l" defTabSz="9134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5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89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4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8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34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6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35" algn="l" defTabSz="9134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56" r:id="rId14"/>
  </p:sldLayoutIdLst>
  <p:txStyles>
    <p:titleStyle>
      <a:lvl1pPr algn="ctr" defTabSz="913740" rtl="0" eaLnBrk="1" latinLnBrk="0" hangingPunct="1">
        <a:spcBef>
          <a:spcPct val="0"/>
        </a:spcBef>
        <a:buNone/>
        <a:defRPr sz="4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50" indent="-342650" algn="l" defTabSz="913740" rtl="0" eaLnBrk="1" latinLnBrk="0" hangingPunct="1">
        <a:spcBef>
          <a:spcPct val="20000"/>
        </a:spcBef>
        <a:buFont typeface="Arial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2415" indent="-285544" algn="l" defTabSz="913740" rtl="0" eaLnBrk="1" latinLnBrk="0" hangingPunct="1">
        <a:spcBef>
          <a:spcPct val="20000"/>
        </a:spcBef>
        <a:buFont typeface="Arial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2173" indent="-228432" algn="l" defTabSz="9137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32" algn="l" defTabSz="913740" rtl="0" eaLnBrk="1" latinLnBrk="0" hangingPunct="1">
        <a:spcBef>
          <a:spcPct val="20000"/>
        </a:spcBef>
        <a:buFont typeface="Arial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5911" indent="-228432" algn="l" defTabSz="913740" rtl="0" eaLnBrk="1" latinLnBrk="0" hangingPunct="1">
        <a:spcBef>
          <a:spcPct val="20000"/>
        </a:spcBef>
        <a:buFont typeface="Arial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2776" indent="-228432" algn="l" defTabSz="9137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69648" indent="-228432" algn="l" defTabSz="9137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6516" indent="-228432" algn="l" defTabSz="9137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3384" indent="-228432" algn="l" defTabSz="913740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8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9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4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9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95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8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8"/>
          <p:cNvSpPr>
            <a:spLocks noChangeArrowheads="1" noChangeShapeType="1" noTextEdit="1"/>
          </p:cNvSpPr>
          <p:nvPr/>
        </p:nvSpPr>
        <p:spPr bwMode="auto">
          <a:xfrm>
            <a:off x="3543300" y="1138567"/>
            <a:ext cx="5334000" cy="157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CHĂN NUÔI 11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0" y="2895600"/>
            <a:ext cx="4038600" cy="4038600"/>
          </a:xfrm>
          <a:prstGeom prst="rect">
            <a:avLst/>
          </a:prstGeom>
        </p:spPr>
      </p:pic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0"/>
          <a:stretch/>
        </p:blipFill>
        <p:spPr bwMode="auto">
          <a:xfrm>
            <a:off x="1568451" y="3810001"/>
            <a:ext cx="5853741" cy="27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6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/>
          <p:nvPr/>
        </p:nvSpPr>
        <p:spPr>
          <a:xfrm>
            <a:off x="4179889" y="2733676"/>
            <a:ext cx="295275" cy="28257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4499" name="Google Shape;316;p20"/>
          <p:cNvGrpSpPr>
            <a:grpSpLocks/>
          </p:cNvGrpSpPr>
          <p:nvPr/>
        </p:nvGrpSpPr>
        <p:grpSpPr bwMode="auto">
          <a:xfrm>
            <a:off x="5437189" y="192089"/>
            <a:ext cx="325437" cy="327025"/>
            <a:chOff x="5294400" y="974850"/>
            <a:chExt cx="416500" cy="417100"/>
          </a:xfrm>
        </p:grpSpPr>
        <p:sp>
          <p:nvSpPr>
            <p:cNvPr id="317" name="Google Shape;317;p20"/>
            <p:cNvSpPr/>
            <p:nvPr/>
          </p:nvSpPr>
          <p:spPr>
            <a:xfrm>
              <a:off x="5324875" y="997122"/>
              <a:ext cx="152379" cy="155907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500" name="Google Shape;319;p20"/>
          <p:cNvGrpSpPr>
            <a:grpSpLocks/>
          </p:cNvGrpSpPr>
          <p:nvPr/>
        </p:nvGrpSpPr>
        <p:grpSpPr bwMode="auto">
          <a:xfrm>
            <a:off x="9906001" y="6270626"/>
            <a:ext cx="587375" cy="587375"/>
            <a:chOff x="5941025" y="3634400"/>
            <a:chExt cx="467650" cy="467650"/>
          </a:xfrm>
        </p:grpSpPr>
        <p:sp>
          <p:nvSpPr>
            <p:cNvPr id="320" name="Google Shape;320;p20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6211504" y="3753208"/>
              <a:ext cx="20223" cy="18959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5943553" y="3696332"/>
              <a:ext cx="178213" cy="351369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6128085" y="3696332"/>
              <a:ext cx="87211" cy="4676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6358118" y="3940268"/>
              <a:ext cx="17695" cy="34126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6202657" y="3720346"/>
              <a:ext cx="204755" cy="279326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grpSp>
        <p:nvGrpSpPr>
          <p:cNvPr id="234501" name="Google Shape;326;p20"/>
          <p:cNvGrpSpPr>
            <a:grpSpLocks/>
          </p:cNvGrpSpPr>
          <p:nvPr/>
        </p:nvGrpSpPr>
        <p:grpSpPr bwMode="auto">
          <a:xfrm>
            <a:off x="187594" y="192089"/>
            <a:ext cx="1076325" cy="1076325"/>
            <a:chOff x="6643075" y="3664250"/>
            <a:chExt cx="407950" cy="407975"/>
          </a:xfrm>
        </p:grpSpPr>
        <p:sp>
          <p:nvSpPr>
            <p:cNvPr id="327" name="Google Shape;327;p20"/>
            <p:cNvSpPr/>
            <p:nvPr/>
          </p:nvSpPr>
          <p:spPr>
            <a:xfrm>
              <a:off x="6794101" y="3815285"/>
              <a:ext cx="211195" cy="211208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502" name="Google Shape;329;p20"/>
          <p:cNvGrpSpPr>
            <a:grpSpLocks/>
          </p:cNvGrpSpPr>
          <p:nvPr/>
        </p:nvGrpSpPr>
        <p:grpSpPr bwMode="auto">
          <a:xfrm rot="1385783">
            <a:off x="7845426" y="6303963"/>
            <a:ext cx="468313" cy="468312"/>
            <a:chOff x="576250" y="4319400"/>
            <a:chExt cx="442075" cy="442050"/>
          </a:xfrm>
        </p:grpSpPr>
        <p:sp>
          <p:nvSpPr>
            <p:cNvPr id="330" name="Google Shape;330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588104" y="4668486"/>
              <a:ext cx="73430" cy="73426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649553" y="4710392"/>
              <a:ext cx="46455" cy="46452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571367" y="4637844"/>
              <a:ext cx="46456" cy="46453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20"/>
          <p:cNvSpPr/>
          <p:nvPr/>
        </p:nvSpPr>
        <p:spPr>
          <a:xfrm rot="6304741">
            <a:off x="4302126" y="1441451"/>
            <a:ext cx="192087" cy="18256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 rot="1735981">
            <a:off x="5213350" y="2366963"/>
            <a:ext cx="203200" cy="19526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505" name="Google Shape;336;p20"/>
          <p:cNvSpPr>
            <a:spLocks noGrp="1"/>
          </p:cNvSpPr>
          <p:nvPr>
            <p:ph type="sldNum" sz="quarter" idx="10"/>
          </p:nvPr>
        </p:nvSpPr>
        <p:spPr>
          <a:xfrm>
            <a:off x="1524000" y="5535614"/>
            <a:ext cx="465138" cy="46513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BDFA98-BF64-4B42-B82B-7576686859DA}" type="slidenum">
              <a:rPr lang="en-US" altLang="en-US" smtClean="0">
                <a:solidFill>
                  <a:srgbClr val="FFFFFF"/>
                </a:solidFill>
                <a:latin typeface="Arvo" charset="0"/>
                <a:sym typeface="Arvo" charset="0"/>
              </a:rPr>
              <a:pPr/>
              <a:t>10</a:t>
            </a:fld>
            <a:endParaRPr lang="en-US" altLang="en-US" smtClean="0">
              <a:solidFill>
                <a:srgbClr val="FFFFFF"/>
              </a:solidFill>
              <a:latin typeface="Arvo" charset="0"/>
              <a:sym typeface="Arvo" charset="0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954190" y="35560"/>
            <a:ext cx="9829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GIỐNG VẬT NUÔI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9939" y="1275626"/>
            <a:ext cx="7721185" cy="3903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/>
              <a:t>Quan sát H3.2 và cho biết điều kiện để công nhận giống vật nuôi 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Picture 1" descr="Quan sát Hình 3.2 và cho biết để được công nhận là giống vật nuôi thì cần có những điều kiện g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8" y="2017362"/>
            <a:ext cx="8595339" cy="325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6556" y="5574828"/>
            <a:ext cx="5109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333333"/>
                </a:solidFill>
                <a:latin typeface="Roboto"/>
              </a:rPr>
              <a:t>Hình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3.2.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Điều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kiện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để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công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nhận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giống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vật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Roboto"/>
              </a:rPr>
              <a:t>nuôi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555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05680" y="3761369"/>
            <a:ext cx="2795775" cy="3096635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-90152" y="-21430"/>
            <a:ext cx="12282152" cy="107721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CỦA GIỐNG TRONG CHĂN NUÔI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1.Quyết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956" y="1055788"/>
            <a:ext cx="10215457" cy="9079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fr-FR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3.1.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tr.21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095" y="2133007"/>
            <a:ext cx="8676995" cy="251256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348357" y="5302378"/>
            <a:ext cx="483476" cy="420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3195145" y="4887219"/>
            <a:ext cx="6053958" cy="125073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dưỡng</a:t>
            </a:r>
            <a:r>
              <a:rPr lang="en-US" dirty="0" smtClean="0"/>
              <a:t>,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thịt</a:t>
            </a:r>
            <a:r>
              <a:rPr lang="en-US" dirty="0" smtClean="0"/>
              <a:t>, </a:t>
            </a:r>
            <a:r>
              <a:rPr lang="en-US" dirty="0" err="1" smtClean="0"/>
              <a:t>trứng</a:t>
            </a:r>
            <a:r>
              <a:rPr lang="en-US" dirty="0" smtClean="0"/>
              <a:t>, </a:t>
            </a:r>
            <a:r>
              <a:rPr lang="en-US" dirty="0" err="1" smtClean="0"/>
              <a:t>sữa</a:t>
            </a:r>
            <a:r>
              <a:rPr lang="en-US" dirty="0" smtClean="0"/>
              <a:t>,..)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996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05680" y="3761369"/>
            <a:ext cx="2795775" cy="3096635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-90152" y="-21430"/>
            <a:ext cx="12282152" cy="107721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VAI TRÒ CỦA GIỐNG TRONG CHĂN NUÔI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956" y="1055788"/>
            <a:ext cx="10215457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fr-FR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3.2.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fr-FR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 tr.22 </a:t>
            </a: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348357" y="5302378"/>
            <a:ext cx="483476" cy="420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3195145" y="4708685"/>
            <a:ext cx="6053958" cy="142926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tố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chăn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thịt</a:t>
            </a:r>
            <a:r>
              <a:rPr lang="en-US" dirty="0" smtClean="0"/>
              <a:t>, </a:t>
            </a:r>
            <a:r>
              <a:rPr lang="en-US" dirty="0" err="1" smtClean="0"/>
              <a:t>trứng</a:t>
            </a:r>
            <a:r>
              <a:rPr lang="en-US" dirty="0" smtClean="0"/>
              <a:t>, </a:t>
            </a:r>
            <a:r>
              <a:rPr lang="en-US" dirty="0" err="1" smtClean="0"/>
              <a:t>sữa</a:t>
            </a:r>
            <a:r>
              <a:rPr lang="en-US" dirty="0" smtClean="0"/>
              <a:t>,..).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chăn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2133007"/>
            <a:ext cx="6525610" cy="23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106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-101600" y="4064000"/>
            <a:ext cx="12449904" cy="4013200"/>
            <a:chOff x="-35" y="2263"/>
            <a:chExt cx="5293" cy="213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2263"/>
              <a:ext cx="5249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0" name="Group 205"/>
            <p:cNvGrpSpPr>
              <a:grpSpLocks/>
            </p:cNvGrpSpPr>
            <p:nvPr/>
          </p:nvGrpSpPr>
          <p:grpSpPr bwMode="auto">
            <a:xfrm>
              <a:off x="445" y="2813"/>
              <a:ext cx="4742" cy="1068"/>
              <a:chOff x="445" y="2813"/>
              <a:chExt cx="4742" cy="1068"/>
            </a:xfrm>
          </p:grpSpPr>
          <p:sp>
            <p:nvSpPr>
              <p:cNvPr id="493" name="Freeform 6"/>
              <p:cNvSpPr>
                <a:spLocks/>
              </p:cNvSpPr>
              <p:nvPr/>
            </p:nvSpPr>
            <p:spPr bwMode="auto">
              <a:xfrm>
                <a:off x="2666" y="3563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4" name="Freeform 7"/>
              <p:cNvSpPr>
                <a:spLocks/>
              </p:cNvSpPr>
              <p:nvPr/>
            </p:nvSpPr>
            <p:spPr bwMode="auto">
              <a:xfrm>
                <a:off x="2526" y="3563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5" name="Freeform 8"/>
              <p:cNvSpPr>
                <a:spLocks/>
              </p:cNvSpPr>
              <p:nvPr/>
            </p:nvSpPr>
            <p:spPr bwMode="auto">
              <a:xfrm>
                <a:off x="2678" y="3691"/>
                <a:ext cx="263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6" name="Freeform 9"/>
              <p:cNvSpPr>
                <a:spLocks/>
              </p:cNvSpPr>
              <p:nvPr/>
            </p:nvSpPr>
            <p:spPr bwMode="auto">
              <a:xfrm>
                <a:off x="2501" y="3691"/>
                <a:ext cx="263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7" name="Freeform 10"/>
              <p:cNvSpPr>
                <a:spLocks/>
              </p:cNvSpPr>
              <p:nvPr/>
            </p:nvSpPr>
            <p:spPr bwMode="auto">
              <a:xfrm>
                <a:off x="2675" y="3532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8" name="Freeform 11"/>
              <p:cNvSpPr>
                <a:spLocks/>
              </p:cNvSpPr>
              <p:nvPr/>
            </p:nvSpPr>
            <p:spPr bwMode="auto">
              <a:xfrm>
                <a:off x="2845" y="363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9" name="Oval 12"/>
              <p:cNvSpPr>
                <a:spLocks noChangeArrowheads="1"/>
              </p:cNvSpPr>
              <p:nvPr/>
            </p:nvSpPr>
            <p:spPr bwMode="auto">
              <a:xfrm>
                <a:off x="2895" y="368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0" name="Oval 13"/>
              <p:cNvSpPr>
                <a:spLocks noChangeArrowheads="1"/>
              </p:cNvSpPr>
              <p:nvPr/>
            </p:nvSpPr>
            <p:spPr bwMode="auto">
              <a:xfrm>
                <a:off x="2904" y="3699"/>
                <a:ext cx="35" cy="35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1" name="Freeform 14"/>
              <p:cNvSpPr>
                <a:spLocks/>
              </p:cNvSpPr>
              <p:nvPr/>
            </p:nvSpPr>
            <p:spPr bwMode="auto">
              <a:xfrm>
                <a:off x="2845" y="348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2" name="Oval 15"/>
              <p:cNvSpPr>
                <a:spLocks noChangeArrowheads="1"/>
              </p:cNvSpPr>
              <p:nvPr/>
            </p:nvSpPr>
            <p:spPr bwMode="auto">
              <a:xfrm>
                <a:off x="2895" y="353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3" name="Oval 16"/>
              <p:cNvSpPr>
                <a:spLocks noChangeArrowheads="1"/>
              </p:cNvSpPr>
              <p:nvPr/>
            </p:nvSpPr>
            <p:spPr bwMode="auto">
              <a:xfrm>
                <a:off x="2904" y="3548"/>
                <a:ext cx="35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4" name="Freeform 17"/>
              <p:cNvSpPr>
                <a:spLocks/>
              </p:cNvSpPr>
              <p:nvPr/>
            </p:nvSpPr>
            <p:spPr bwMode="auto">
              <a:xfrm>
                <a:off x="2675" y="3425"/>
                <a:ext cx="152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5" name="Oval 18"/>
              <p:cNvSpPr>
                <a:spLocks noChangeArrowheads="1"/>
              </p:cNvSpPr>
              <p:nvPr/>
            </p:nvSpPr>
            <p:spPr bwMode="auto">
              <a:xfrm>
                <a:off x="2725" y="347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6" name="Oval 19"/>
              <p:cNvSpPr>
                <a:spLocks noChangeArrowheads="1"/>
              </p:cNvSpPr>
              <p:nvPr/>
            </p:nvSpPr>
            <p:spPr bwMode="auto">
              <a:xfrm>
                <a:off x="2733" y="3488"/>
                <a:ext cx="36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7" name="Freeform 20"/>
              <p:cNvSpPr>
                <a:spLocks/>
              </p:cNvSpPr>
              <p:nvPr/>
            </p:nvSpPr>
            <p:spPr bwMode="auto">
              <a:xfrm>
                <a:off x="2476" y="345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8" name="Oval 21"/>
              <p:cNvSpPr>
                <a:spLocks noChangeArrowheads="1"/>
              </p:cNvSpPr>
              <p:nvPr/>
            </p:nvSpPr>
            <p:spPr bwMode="auto">
              <a:xfrm>
                <a:off x="2526" y="350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9" name="Oval 22"/>
              <p:cNvSpPr>
                <a:spLocks noChangeArrowheads="1"/>
              </p:cNvSpPr>
              <p:nvPr/>
            </p:nvSpPr>
            <p:spPr bwMode="auto">
              <a:xfrm>
                <a:off x="2535" y="3518"/>
                <a:ext cx="35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0" name="Freeform 23"/>
              <p:cNvSpPr>
                <a:spLocks/>
              </p:cNvSpPr>
              <p:nvPr/>
            </p:nvSpPr>
            <p:spPr bwMode="auto">
              <a:xfrm>
                <a:off x="2434" y="3597"/>
                <a:ext cx="152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1" name="Oval 24"/>
              <p:cNvSpPr>
                <a:spLocks noChangeArrowheads="1"/>
              </p:cNvSpPr>
              <p:nvPr/>
            </p:nvSpPr>
            <p:spPr bwMode="auto">
              <a:xfrm>
                <a:off x="2483" y="3652"/>
                <a:ext cx="54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2" name="Oval 25"/>
              <p:cNvSpPr>
                <a:spLocks noChangeArrowheads="1"/>
              </p:cNvSpPr>
              <p:nvPr/>
            </p:nvSpPr>
            <p:spPr bwMode="auto">
              <a:xfrm>
                <a:off x="2492" y="3661"/>
                <a:ext cx="36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3" name="Freeform 26"/>
              <p:cNvSpPr>
                <a:spLocks/>
              </p:cNvSpPr>
              <p:nvPr/>
            </p:nvSpPr>
            <p:spPr bwMode="auto">
              <a:xfrm>
                <a:off x="537" y="3550"/>
                <a:ext cx="156" cy="284"/>
              </a:xfrm>
              <a:custGeom>
                <a:avLst/>
                <a:gdLst>
                  <a:gd name="T0" fmla="*/ 0 w 88"/>
                  <a:gd name="T1" fmla="*/ 151 h 151"/>
                  <a:gd name="T2" fmla="*/ 0 w 88"/>
                  <a:gd name="T3" fmla="*/ 149 h 151"/>
                  <a:gd name="T4" fmla="*/ 0 w 88"/>
                  <a:gd name="T5" fmla="*/ 143 h 151"/>
                  <a:gd name="T6" fmla="*/ 2 w 88"/>
                  <a:gd name="T7" fmla="*/ 121 h 151"/>
                  <a:gd name="T8" fmla="*/ 7 w 88"/>
                  <a:gd name="T9" fmla="*/ 91 h 151"/>
                  <a:gd name="T10" fmla="*/ 12 w 88"/>
                  <a:gd name="T11" fmla="*/ 75 h 151"/>
                  <a:gd name="T12" fmla="*/ 19 w 88"/>
                  <a:gd name="T13" fmla="*/ 58 h 151"/>
                  <a:gd name="T14" fmla="*/ 28 w 88"/>
                  <a:gd name="T15" fmla="*/ 43 h 151"/>
                  <a:gd name="T16" fmla="*/ 31 w 88"/>
                  <a:gd name="T17" fmla="*/ 39 h 151"/>
                  <a:gd name="T18" fmla="*/ 33 w 88"/>
                  <a:gd name="T19" fmla="*/ 36 h 151"/>
                  <a:gd name="T20" fmla="*/ 39 w 88"/>
                  <a:gd name="T21" fmla="*/ 30 h 151"/>
                  <a:gd name="T22" fmla="*/ 50 w 88"/>
                  <a:gd name="T23" fmla="*/ 19 h 151"/>
                  <a:gd name="T24" fmla="*/ 62 w 88"/>
                  <a:gd name="T25" fmla="*/ 11 h 151"/>
                  <a:gd name="T26" fmla="*/ 72 w 88"/>
                  <a:gd name="T27" fmla="*/ 5 h 151"/>
                  <a:gd name="T28" fmla="*/ 81 w 88"/>
                  <a:gd name="T29" fmla="*/ 2 h 151"/>
                  <a:gd name="T30" fmla="*/ 88 w 88"/>
                  <a:gd name="T31" fmla="*/ 0 h 151"/>
                  <a:gd name="T32" fmla="*/ 81 w 88"/>
                  <a:gd name="T33" fmla="*/ 3 h 151"/>
                  <a:gd name="T34" fmla="*/ 73 w 88"/>
                  <a:gd name="T35" fmla="*/ 7 h 151"/>
                  <a:gd name="T36" fmla="*/ 64 w 88"/>
                  <a:gd name="T37" fmla="*/ 14 h 151"/>
                  <a:gd name="T38" fmla="*/ 54 w 88"/>
                  <a:gd name="T39" fmla="*/ 23 h 151"/>
                  <a:gd name="T40" fmla="*/ 45 w 88"/>
                  <a:gd name="T41" fmla="*/ 35 h 151"/>
                  <a:gd name="T42" fmla="*/ 41 w 88"/>
                  <a:gd name="T43" fmla="*/ 41 h 151"/>
                  <a:gd name="T44" fmla="*/ 39 w 88"/>
                  <a:gd name="T45" fmla="*/ 45 h 151"/>
                  <a:gd name="T46" fmla="*/ 37 w 88"/>
                  <a:gd name="T47" fmla="*/ 48 h 151"/>
                  <a:gd name="T48" fmla="*/ 31 w 88"/>
                  <a:gd name="T49" fmla="*/ 63 h 151"/>
                  <a:gd name="T50" fmla="*/ 27 w 88"/>
                  <a:gd name="T51" fmla="*/ 79 h 151"/>
                  <a:gd name="T52" fmla="*/ 25 w 88"/>
                  <a:gd name="T53" fmla="*/ 94 h 151"/>
                  <a:gd name="T54" fmla="*/ 23 w 88"/>
                  <a:gd name="T55" fmla="*/ 122 h 151"/>
                  <a:gd name="T56" fmla="*/ 25 w 88"/>
                  <a:gd name="T57" fmla="*/ 141 h 151"/>
                  <a:gd name="T58" fmla="*/ 26 w 88"/>
                  <a:gd name="T59" fmla="*/ 147 h 151"/>
                  <a:gd name="T60" fmla="*/ 26 w 88"/>
                  <a:gd name="T61" fmla="*/ 148 h 151"/>
                  <a:gd name="T62" fmla="*/ 0 w 88"/>
                  <a:gd name="T63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151">
                    <a:moveTo>
                      <a:pt x="0" y="151"/>
                    </a:moveTo>
                    <a:cubicBezTo>
                      <a:pt x="0" y="151"/>
                      <a:pt x="0" y="150"/>
                      <a:pt x="0" y="149"/>
                    </a:cubicBezTo>
                    <a:cubicBezTo>
                      <a:pt x="0" y="147"/>
                      <a:pt x="0" y="145"/>
                      <a:pt x="0" y="143"/>
                    </a:cubicBezTo>
                    <a:cubicBezTo>
                      <a:pt x="0" y="137"/>
                      <a:pt x="1" y="130"/>
                      <a:pt x="2" y="121"/>
                    </a:cubicBezTo>
                    <a:cubicBezTo>
                      <a:pt x="3" y="112"/>
                      <a:pt x="5" y="102"/>
                      <a:pt x="7" y="91"/>
                    </a:cubicBezTo>
                    <a:cubicBezTo>
                      <a:pt x="9" y="86"/>
                      <a:pt x="10" y="80"/>
                      <a:pt x="12" y="75"/>
                    </a:cubicBezTo>
                    <a:cubicBezTo>
                      <a:pt x="14" y="69"/>
                      <a:pt x="17" y="64"/>
                      <a:pt x="19" y="58"/>
                    </a:cubicBezTo>
                    <a:cubicBezTo>
                      <a:pt x="22" y="53"/>
                      <a:pt x="25" y="48"/>
                      <a:pt x="28" y="43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5" y="34"/>
                      <a:pt x="37" y="32"/>
                      <a:pt x="39" y="30"/>
                    </a:cubicBezTo>
                    <a:cubicBezTo>
                      <a:pt x="43" y="26"/>
                      <a:pt x="46" y="22"/>
                      <a:pt x="50" y="19"/>
                    </a:cubicBezTo>
                    <a:cubicBezTo>
                      <a:pt x="54" y="16"/>
                      <a:pt x="58" y="13"/>
                      <a:pt x="62" y="11"/>
                    </a:cubicBezTo>
                    <a:cubicBezTo>
                      <a:pt x="66" y="8"/>
                      <a:pt x="69" y="7"/>
                      <a:pt x="72" y="5"/>
                    </a:cubicBezTo>
                    <a:cubicBezTo>
                      <a:pt x="76" y="4"/>
                      <a:pt x="78" y="3"/>
                      <a:pt x="81" y="2"/>
                    </a:cubicBezTo>
                    <a:cubicBezTo>
                      <a:pt x="85" y="0"/>
                      <a:pt x="88" y="0"/>
                      <a:pt x="88" y="0"/>
                    </a:cubicBezTo>
                    <a:cubicBezTo>
                      <a:pt x="88" y="0"/>
                      <a:pt x="86" y="1"/>
                      <a:pt x="81" y="3"/>
                    </a:cubicBezTo>
                    <a:cubicBezTo>
                      <a:pt x="79" y="4"/>
                      <a:pt x="76" y="6"/>
                      <a:pt x="73" y="7"/>
                    </a:cubicBezTo>
                    <a:cubicBezTo>
                      <a:pt x="71" y="9"/>
                      <a:pt x="67" y="11"/>
                      <a:pt x="64" y="14"/>
                    </a:cubicBezTo>
                    <a:cubicBezTo>
                      <a:pt x="61" y="17"/>
                      <a:pt x="58" y="20"/>
                      <a:pt x="54" y="23"/>
                    </a:cubicBezTo>
                    <a:cubicBezTo>
                      <a:pt x="51" y="27"/>
                      <a:pt x="48" y="30"/>
                      <a:pt x="45" y="35"/>
                    </a:cubicBezTo>
                    <a:cubicBezTo>
                      <a:pt x="44" y="37"/>
                      <a:pt x="42" y="39"/>
                      <a:pt x="41" y="41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5" y="53"/>
                      <a:pt x="33" y="58"/>
                      <a:pt x="31" y="63"/>
                    </a:cubicBezTo>
                    <a:cubicBezTo>
                      <a:pt x="30" y="68"/>
                      <a:pt x="28" y="74"/>
                      <a:pt x="27" y="79"/>
                    </a:cubicBezTo>
                    <a:cubicBezTo>
                      <a:pt x="26" y="84"/>
                      <a:pt x="25" y="89"/>
                      <a:pt x="25" y="94"/>
                    </a:cubicBezTo>
                    <a:cubicBezTo>
                      <a:pt x="24" y="104"/>
                      <a:pt x="23" y="114"/>
                      <a:pt x="23" y="122"/>
                    </a:cubicBezTo>
                    <a:cubicBezTo>
                      <a:pt x="24" y="130"/>
                      <a:pt x="24" y="137"/>
                      <a:pt x="25" y="141"/>
                    </a:cubicBezTo>
                    <a:cubicBezTo>
                      <a:pt x="25" y="144"/>
                      <a:pt x="25" y="145"/>
                      <a:pt x="26" y="147"/>
                    </a:cubicBezTo>
                    <a:cubicBezTo>
                      <a:pt x="26" y="148"/>
                      <a:pt x="26" y="148"/>
                      <a:pt x="26" y="148"/>
                    </a:cubicBez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4" name="Freeform 27"/>
              <p:cNvSpPr>
                <a:spLocks/>
              </p:cNvSpPr>
              <p:nvPr/>
            </p:nvSpPr>
            <p:spPr bwMode="auto">
              <a:xfrm>
                <a:off x="539" y="3441"/>
                <a:ext cx="225" cy="237"/>
              </a:xfrm>
              <a:custGeom>
                <a:avLst/>
                <a:gdLst>
                  <a:gd name="T0" fmla="*/ 127 w 127"/>
                  <a:gd name="T1" fmla="*/ 60 h 126"/>
                  <a:gd name="T2" fmla="*/ 95 w 127"/>
                  <a:gd name="T3" fmla="*/ 47 h 126"/>
                  <a:gd name="T4" fmla="*/ 106 w 127"/>
                  <a:gd name="T5" fmla="*/ 16 h 126"/>
                  <a:gd name="T6" fmla="*/ 74 w 127"/>
                  <a:gd name="T7" fmla="*/ 30 h 126"/>
                  <a:gd name="T8" fmla="*/ 61 w 127"/>
                  <a:gd name="T9" fmla="*/ 0 h 126"/>
                  <a:gd name="T10" fmla="*/ 47 w 127"/>
                  <a:gd name="T11" fmla="*/ 32 h 126"/>
                  <a:gd name="T12" fmla="*/ 17 w 127"/>
                  <a:gd name="T13" fmla="*/ 20 h 126"/>
                  <a:gd name="T14" fmla="*/ 30 w 127"/>
                  <a:gd name="T15" fmla="*/ 53 h 126"/>
                  <a:gd name="T16" fmla="*/ 0 w 127"/>
                  <a:gd name="T17" fmla="*/ 66 h 126"/>
                  <a:gd name="T18" fmla="*/ 33 w 127"/>
                  <a:gd name="T19" fmla="*/ 79 h 126"/>
                  <a:gd name="T20" fmla="*/ 21 w 127"/>
                  <a:gd name="T21" fmla="*/ 110 h 126"/>
                  <a:gd name="T22" fmla="*/ 53 w 127"/>
                  <a:gd name="T23" fmla="*/ 97 h 126"/>
                  <a:gd name="T24" fmla="*/ 67 w 127"/>
                  <a:gd name="T25" fmla="*/ 126 h 126"/>
                  <a:gd name="T26" fmla="*/ 80 w 127"/>
                  <a:gd name="T27" fmla="*/ 94 h 126"/>
                  <a:gd name="T28" fmla="*/ 111 w 127"/>
                  <a:gd name="T29" fmla="*/ 106 h 126"/>
                  <a:gd name="T30" fmla="*/ 97 w 127"/>
                  <a:gd name="T31" fmla="*/ 74 h 126"/>
                  <a:gd name="T32" fmla="*/ 127 w 127"/>
                  <a:gd name="T33" fmla="*/ 6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126">
                    <a:moveTo>
                      <a:pt x="127" y="60"/>
                    </a:moveTo>
                    <a:cubicBezTo>
                      <a:pt x="115" y="50"/>
                      <a:pt x="104" y="47"/>
                      <a:pt x="95" y="47"/>
                    </a:cubicBezTo>
                    <a:cubicBezTo>
                      <a:pt x="107" y="33"/>
                      <a:pt x="106" y="16"/>
                      <a:pt x="106" y="16"/>
                    </a:cubicBezTo>
                    <a:cubicBezTo>
                      <a:pt x="91" y="18"/>
                      <a:pt x="81" y="23"/>
                      <a:pt x="74" y="30"/>
                    </a:cubicBezTo>
                    <a:cubicBezTo>
                      <a:pt x="73" y="11"/>
                      <a:pt x="61" y="0"/>
                      <a:pt x="61" y="0"/>
                    </a:cubicBezTo>
                    <a:cubicBezTo>
                      <a:pt x="51" y="12"/>
                      <a:pt x="47" y="23"/>
                      <a:pt x="47" y="32"/>
                    </a:cubicBezTo>
                    <a:cubicBezTo>
                      <a:pt x="34" y="20"/>
                      <a:pt x="17" y="20"/>
                      <a:pt x="17" y="20"/>
                    </a:cubicBezTo>
                    <a:cubicBezTo>
                      <a:pt x="18" y="36"/>
                      <a:pt x="24" y="46"/>
                      <a:pt x="30" y="53"/>
                    </a:cubicBezTo>
                    <a:cubicBezTo>
                      <a:pt x="12" y="54"/>
                      <a:pt x="0" y="66"/>
                      <a:pt x="0" y="66"/>
                    </a:cubicBezTo>
                    <a:cubicBezTo>
                      <a:pt x="13" y="76"/>
                      <a:pt x="23" y="80"/>
                      <a:pt x="33" y="79"/>
                    </a:cubicBezTo>
                    <a:cubicBezTo>
                      <a:pt x="20" y="93"/>
                      <a:pt x="21" y="110"/>
                      <a:pt x="21" y="110"/>
                    </a:cubicBezTo>
                    <a:cubicBezTo>
                      <a:pt x="37" y="109"/>
                      <a:pt x="47" y="103"/>
                      <a:pt x="53" y="97"/>
                    </a:cubicBezTo>
                    <a:cubicBezTo>
                      <a:pt x="54" y="115"/>
                      <a:pt x="67" y="126"/>
                      <a:pt x="67" y="126"/>
                    </a:cubicBezTo>
                    <a:cubicBezTo>
                      <a:pt x="77" y="114"/>
                      <a:pt x="80" y="103"/>
                      <a:pt x="80" y="94"/>
                    </a:cubicBezTo>
                    <a:cubicBezTo>
                      <a:pt x="94" y="106"/>
                      <a:pt x="111" y="106"/>
                      <a:pt x="111" y="106"/>
                    </a:cubicBezTo>
                    <a:cubicBezTo>
                      <a:pt x="109" y="90"/>
                      <a:pt x="104" y="80"/>
                      <a:pt x="97" y="74"/>
                    </a:cubicBezTo>
                    <a:cubicBezTo>
                      <a:pt x="116" y="72"/>
                      <a:pt x="127" y="60"/>
                      <a:pt x="127" y="60"/>
                    </a:cubicBezTo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5" name="Oval 28"/>
              <p:cNvSpPr>
                <a:spLocks noChangeArrowheads="1"/>
              </p:cNvSpPr>
              <p:nvPr/>
            </p:nvSpPr>
            <p:spPr bwMode="auto">
              <a:xfrm>
                <a:off x="613" y="3518"/>
                <a:ext cx="78" cy="8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6" name="Oval 29"/>
              <p:cNvSpPr>
                <a:spLocks noChangeArrowheads="1"/>
              </p:cNvSpPr>
              <p:nvPr/>
            </p:nvSpPr>
            <p:spPr bwMode="auto">
              <a:xfrm>
                <a:off x="626" y="3533"/>
                <a:ext cx="51" cy="55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7" name="Freeform 30"/>
              <p:cNvSpPr>
                <a:spLocks/>
              </p:cNvSpPr>
              <p:nvPr/>
            </p:nvSpPr>
            <p:spPr bwMode="auto">
              <a:xfrm>
                <a:off x="445" y="3610"/>
                <a:ext cx="120" cy="120"/>
              </a:xfrm>
              <a:custGeom>
                <a:avLst/>
                <a:gdLst>
                  <a:gd name="T0" fmla="*/ 66 w 68"/>
                  <a:gd name="T1" fmla="*/ 61 h 64"/>
                  <a:gd name="T2" fmla="*/ 10 w 68"/>
                  <a:gd name="T3" fmla="*/ 0 h 64"/>
                  <a:gd name="T4" fmla="*/ 63 w 68"/>
                  <a:gd name="T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4">
                    <a:moveTo>
                      <a:pt x="66" y="61"/>
                    </a:moveTo>
                    <a:cubicBezTo>
                      <a:pt x="66" y="61"/>
                      <a:pt x="68" y="15"/>
                      <a:pt x="10" y="0"/>
                    </a:cubicBezTo>
                    <a:cubicBezTo>
                      <a:pt x="10" y="0"/>
                      <a:pt x="0" y="57"/>
                      <a:pt x="63" y="6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8" name="Freeform 31"/>
              <p:cNvSpPr>
                <a:spLocks/>
              </p:cNvSpPr>
              <p:nvPr/>
            </p:nvSpPr>
            <p:spPr bwMode="auto">
              <a:xfrm>
                <a:off x="4995" y="3601"/>
                <a:ext cx="132" cy="238"/>
              </a:xfrm>
              <a:custGeom>
                <a:avLst/>
                <a:gdLst>
                  <a:gd name="T0" fmla="*/ 0 w 74"/>
                  <a:gd name="T1" fmla="*/ 127 h 127"/>
                  <a:gd name="T2" fmla="*/ 0 w 74"/>
                  <a:gd name="T3" fmla="*/ 125 h 127"/>
                  <a:gd name="T4" fmla="*/ 0 w 74"/>
                  <a:gd name="T5" fmla="*/ 120 h 127"/>
                  <a:gd name="T6" fmla="*/ 1 w 74"/>
                  <a:gd name="T7" fmla="*/ 102 h 127"/>
                  <a:gd name="T8" fmla="*/ 6 w 74"/>
                  <a:gd name="T9" fmla="*/ 77 h 127"/>
                  <a:gd name="T10" fmla="*/ 16 w 74"/>
                  <a:gd name="T11" fmla="*/ 49 h 127"/>
                  <a:gd name="T12" fmla="*/ 24 w 74"/>
                  <a:gd name="T13" fmla="*/ 36 h 127"/>
                  <a:gd name="T14" fmla="*/ 28 w 74"/>
                  <a:gd name="T15" fmla="*/ 31 h 127"/>
                  <a:gd name="T16" fmla="*/ 32 w 74"/>
                  <a:gd name="T17" fmla="*/ 25 h 127"/>
                  <a:gd name="T18" fmla="*/ 52 w 74"/>
                  <a:gd name="T19" fmla="*/ 9 h 127"/>
                  <a:gd name="T20" fmla="*/ 61 w 74"/>
                  <a:gd name="T21" fmla="*/ 5 h 127"/>
                  <a:gd name="T22" fmla="*/ 68 w 74"/>
                  <a:gd name="T23" fmla="*/ 2 h 127"/>
                  <a:gd name="T24" fmla="*/ 74 w 74"/>
                  <a:gd name="T25" fmla="*/ 0 h 127"/>
                  <a:gd name="T26" fmla="*/ 68 w 74"/>
                  <a:gd name="T27" fmla="*/ 3 h 127"/>
                  <a:gd name="T28" fmla="*/ 62 w 74"/>
                  <a:gd name="T29" fmla="*/ 6 h 127"/>
                  <a:gd name="T30" fmla="*/ 54 w 74"/>
                  <a:gd name="T31" fmla="*/ 12 h 127"/>
                  <a:gd name="T32" fmla="*/ 38 w 74"/>
                  <a:gd name="T33" fmla="*/ 29 h 127"/>
                  <a:gd name="T34" fmla="*/ 34 w 74"/>
                  <a:gd name="T35" fmla="*/ 35 h 127"/>
                  <a:gd name="T36" fmla="*/ 31 w 74"/>
                  <a:gd name="T37" fmla="*/ 41 h 127"/>
                  <a:gd name="T38" fmla="*/ 26 w 74"/>
                  <a:gd name="T39" fmla="*/ 53 h 127"/>
                  <a:gd name="T40" fmla="*/ 20 w 74"/>
                  <a:gd name="T41" fmla="*/ 103 h 127"/>
                  <a:gd name="T42" fmla="*/ 21 w 74"/>
                  <a:gd name="T43" fmla="*/ 119 h 127"/>
                  <a:gd name="T44" fmla="*/ 21 w 74"/>
                  <a:gd name="T45" fmla="*/ 124 h 127"/>
                  <a:gd name="T46" fmla="*/ 22 w 74"/>
                  <a:gd name="T47" fmla="*/ 125 h 127"/>
                  <a:gd name="T48" fmla="*/ 0 w 74"/>
                  <a:gd name="T49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127">
                    <a:moveTo>
                      <a:pt x="0" y="127"/>
                    </a:moveTo>
                    <a:cubicBezTo>
                      <a:pt x="0" y="127"/>
                      <a:pt x="0" y="127"/>
                      <a:pt x="0" y="125"/>
                    </a:cubicBezTo>
                    <a:cubicBezTo>
                      <a:pt x="0" y="124"/>
                      <a:pt x="0" y="122"/>
                      <a:pt x="0" y="120"/>
                    </a:cubicBezTo>
                    <a:cubicBezTo>
                      <a:pt x="0" y="116"/>
                      <a:pt x="0" y="109"/>
                      <a:pt x="1" y="102"/>
                    </a:cubicBezTo>
                    <a:cubicBezTo>
                      <a:pt x="2" y="95"/>
                      <a:pt x="4" y="86"/>
                      <a:pt x="6" y="77"/>
                    </a:cubicBezTo>
                    <a:cubicBezTo>
                      <a:pt x="8" y="68"/>
                      <a:pt x="12" y="58"/>
                      <a:pt x="16" y="49"/>
                    </a:cubicBezTo>
                    <a:cubicBezTo>
                      <a:pt x="18" y="45"/>
                      <a:pt x="21" y="41"/>
                      <a:pt x="24" y="36"/>
                    </a:cubicBezTo>
                    <a:cubicBezTo>
                      <a:pt x="25" y="34"/>
                      <a:pt x="26" y="32"/>
                      <a:pt x="28" y="31"/>
                    </a:cubicBezTo>
                    <a:cubicBezTo>
                      <a:pt x="29" y="29"/>
                      <a:pt x="31" y="27"/>
                      <a:pt x="32" y="25"/>
                    </a:cubicBezTo>
                    <a:cubicBezTo>
                      <a:pt x="39" y="18"/>
                      <a:pt x="46" y="13"/>
                      <a:pt x="52" y="9"/>
                    </a:cubicBezTo>
                    <a:cubicBezTo>
                      <a:pt x="55" y="7"/>
                      <a:pt x="58" y="6"/>
                      <a:pt x="61" y="5"/>
                    </a:cubicBezTo>
                    <a:cubicBezTo>
                      <a:pt x="63" y="4"/>
                      <a:pt x="66" y="3"/>
                      <a:pt x="68" y="2"/>
                    </a:cubicBezTo>
                    <a:cubicBezTo>
                      <a:pt x="72" y="1"/>
                      <a:pt x="74" y="0"/>
                      <a:pt x="74" y="0"/>
                    </a:cubicBezTo>
                    <a:cubicBezTo>
                      <a:pt x="74" y="0"/>
                      <a:pt x="72" y="1"/>
                      <a:pt x="68" y="3"/>
                    </a:cubicBezTo>
                    <a:cubicBezTo>
                      <a:pt x="66" y="4"/>
                      <a:pt x="64" y="5"/>
                      <a:pt x="62" y="6"/>
                    </a:cubicBezTo>
                    <a:cubicBezTo>
                      <a:pt x="59" y="8"/>
                      <a:pt x="56" y="10"/>
                      <a:pt x="54" y="12"/>
                    </a:cubicBezTo>
                    <a:cubicBezTo>
                      <a:pt x="48" y="16"/>
                      <a:pt x="43" y="22"/>
                      <a:pt x="38" y="29"/>
                    </a:cubicBezTo>
                    <a:cubicBezTo>
                      <a:pt x="37" y="31"/>
                      <a:pt x="35" y="33"/>
                      <a:pt x="34" y="35"/>
                    </a:cubicBezTo>
                    <a:cubicBezTo>
                      <a:pt x="33" y="37"/>
                      <a:pt x="32" y="39"/>
                      <a:pt x="31" y="41"/>
                    </a:cubicBezTo>
                    <a:cubicBezTo>
                      <a:pt x="29" y="45"/>
                      <a:pt x="28" y="49"/>
                      <a:pt x="26" y="53"/>
                    </a:cubicBezTo>
                    <a:cubicBezTo>
                      <a:pt x="20" y="71"/>
                      <a:pt x="19" y="89"/>
                      <a:pt x="20" y="103"/>
                    </a:cubicBezTo>
                    <a:cubicBezTo>
                      <a:pt x="20" y="110"/>
                      <a:pt x="20" y="115"/>
                      <a:pt x="21" y="119"/>
                    </a:cubicBezTo>
                    <a:cubicBezTo>
                      <a:pt x="21" y="121"/>
                      <a:pt x="21" y="123"/>
                      <a:pt x="21" y="124"/>
                    </a:cubicBezTo>
                    <a:cubicBezTo>
                      <a:pt x="22" y="124"/>
                      <a:pt x="22" y="125"/>
                      <a:pt x="22" y="125"/>
                    </a:cubicBez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9" name="Freeform 32"/>
              <p:cNvSpPr>
                <a:spLocks/>
              </p:cNvSpPr>
              <p:nvPr/>
            </p:nvSpPr>
            <p:spPr bwMode="auto">
              <a:xfrm>
                <a:off x="4997" y="3509"/>
                <a:ext cx="190" cy="201"/>
              </a:xfrm>
              <a:custGeom>
                <a:avLst/>
                <a:gdLst>
                  <a:gd name="T0" fmla="*/ 107 w 107"/>
                  <a:gd name="T1" fmla="*/ 51 h 107"/>
                  <a:gd name="T2" fmla="*/ 79 w 107"/>
                  <a:gd name="T3" fmla="*/ 40 h 107"/>
                  <a:gd name="T4" fmla="*/ 89 w 107"/>
                  <a:gd name="T5" fmla="*/ 14 h 107"/>
                  <a:gd name="T6" fmla="*/ 62 w 107"/>
                  <a:gd name="T7" fmla="*/ 25 h 107"/>
                  <a:gd name="T8" fmla="*/ 51 w 107"/>
                  <a:gd name="T9" fmla="*/ 0 h 107"/>
                  <a:gd name="T10" fmla="*/ 40 w 107"/>
                  <a:gd name="T11" fmla="*/ 27 h 107"/>
                  <a:gd name="T12" fmla="*/ 14 w 107"/>
                  <a:gd name="T13" fmla="*/ 18 h 107"/>
                  <a:gd name="T14" fmla="*/ 25 w 107"/>
                  <a:gd name="T15" fmla="*/ 45 h 107"/>
                  <a:gd name="T16" fmla="*/ 0 w 107"/>
                  <a:gd name="T17" fmla="*/ 56 h 107"/>
                  <a:gd name="T18" fmla="*/ 27 w 107"/>
                  <a:gd name="T19" fmla="*/ 67 h 107"/>
                  <a:gd name="T20" fmla="*/ 17 w 107"/>
                  <a:gd name="T21" fmla="*/ 93 h 107"/>
                  <a:gd name="T22" fmla="*/ 44 w 107"/>
                  <a:gd name="T23" fmla="*/ 82 h 107"/>
                  <a:gd name="T24" fmla="*/ 56 w 107"/>
                  <a:gd name="T25" fmla="*/ 107 h 107"/>
                  <a:gd name="T26" fmla="*/ 67 w 107"/>
                  <a:gd name="T27" fmla="*/ 80 h 107"/>
                  <a:gd name="T28" fmla="*/ 93 w 107"/>
                  <a:gd name="T29" fmla="*/ 89 h 107"/>
                  <a:gd name="T30" fmla="*/ 81 w 107"/>
                  <a:gd name="T31" fmla="*/ 62 h 107"/>
                  <a:gd name="T32" fmla="*/ 107 w 107"/>
                  <a:gd name="T33" fmla="*/ 5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07">
                    <a:moveTo>
                      <a:pt x="107" y="51"/>
                    </a:moveTo>
                    <a:cubicBezTo>
                      <a:pt x="96" y="42"/>
                      <a:pt x="87" y="40"/>
                      <a:pt x="79" y="40"/>
                    </a:cubicBezTo>
                    <a:cubicBezTo>
                      <a:pt x="90" y="28"/>
                      <a:pt x="89" y="14"/>
                      <a:pt x="89" y="14"/>
                    </a:cubicBezTo>
                    <a:cubicBezTo>
                      <a:pt x="76" y="15"/>
                      <a:pt x="67" y="20"/>
                      <a:pt x="62" y="25"/>
                    </a:cubicBezTo>
                    <a:cubicBezTo>
                      <a:pt x="61" y="10"/>
                      <a:pt x="51" y="0"/>
                      <a:pt x="51" y="0"/>
                    </a:cubicBezTo>
                    <a:cubicBezTo>
                      <a:pt x="42" y="11"/>
                      <a:pt x="39" y="20"/>
                      <a:pt x="40" y="27"/>
                    </a:cubicBezTo>
                    <a:cubicBezTo>
                      <a:pt x="28" y="17"/>
                      <a:pt x="14" y="18"/>
                      <a:pt x="14" y="18"/>
                    </a:cubicBezTo>
                    <a:cubicBezTo>
                      <a:pt x="15" y="31"/>
                      <a:pt x="20" y="39"/>
                      <a:pt x="25" y="45"/>
                    </a:cubicBezTo>
                    <a:cubicBezTo>
                      <a:pt x="10" y="46"/>
                      <a:pt x="0" y="56"/>
                      <a:pt x="0" y="56"/>
                    </a:cubicBezTo>
                    <a:cubicBezTo>
                      <a:pt x="10" y="65"/>
                      <a:pt x="19" y="67"/>
                      <a:pt x="27" y="67"/>
                    </a:cubicBezTo>
                    <a:cubicBezTo>
                      <a:pt x="17" y="79"/>
                      <a:pt x="17" y="93"/>
                      <a:pt x="17" y="93"/>
                    </a:cubicBezTo>
                    <a:cubicBezTo>
                      <a:pt x="31" y="92"/>
                      <a:pt x="39" y="87"/>
                      <a:pt x="44" y="82"/>
                    </a:cubicBezTo>
                    <a:cubicBezTo>
                      <a:pt x="45" y="97"/>
                      <a:pt x="56" y="107"/>
                      <a:pt x="56" y="107"/>
                    </a:cubicBezTo>
                    <a:cubicBezTo>
                      <a:pt x="64" y="97"/>
                      <a:pt x="67" y="87"/>
                      <a:pt x="67" y="80"/>
                    </a:cubicBezTo>
                    <a:cubicBezTo>
                      <a:pt x="79" y="90"/>
                      <a:pt x="93" y="89"/>
                      <a:pt x="93" y="89"/>
                    </a:cubicBezTo>
                    <a:cubicBezTo>
                      <a:pt x="92" y="76"/>
                      <a:pt x="87" y="68"/>
                      <a:pt x="81" y="62"/>
                    </a:cubicBezTo>
                    <a:cubicBezTo>
                      <a:pt x="97" y="61"/>
                      <a:pt x="107" y="51"/>
                      <a:pt x="107" y="5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0" name="Oval 33"/>
              <p:cNvSpPr>
                <a:spLocks noChangeArrowheads="1"/>
              </p:cNvSpPr>
              <p:nvPr/>
            </p:nvSpPr>
            <p:spPr bwMode="auto">
              <a:xfrm>
                <a:off x="5059" y="3575"/>
                <a:ext cx="66" cy="6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1" name="Oval 34"/>
              <p:cNvSpPr>
                <a:spLocks noChangeArrowheads="1"/>
              </p:cNvSpPr>
              <p:nvPr/>
            </p:nvSpPr>
            <p:spPr bwMode="auto">
              <a:xfrm>
                <a:off x="5070" y="3586"/>
                <a:ext cx="42" cy="47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2" name="Freeform 35"/>
              <p:cNvSpPr>
                <a:spLocks/>
              </p:cNvSpPr>
              <p:nvPr/>
            </p:nvSpPr>
            <p:spPr bwMode="auto">
              <a:xfrm>
                <a:off x="4917" y="3652"/>
                <a:ext cx="101" cy="101"/>
              </a:xfrm>
              <a:custGeom>
                <a:avLst/>
                <a:gdLst>
                  <a:gd name="T0" fmla="*/ 56 w 57"/>
                  <a:gd name="T1" fmla="*/ 51 h 54"/>
                  <a:gd name="T2" fmla="*/ 9 w 57"/>
                  <a:gd name="T3" fmla="*/ 0 h 54"/>
                  <a:gd name="T4" fmla="*/ 53 w 57"/>
                  <a:gd name="T5" fmla="*/ 54 h 54"/>
                  <a:gd name="T6" fmla="*/ 56 w 57"/>
                  <a:gd name="T7" fmla="*/ 5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56" y="51"/>
                    </a:moveTo>
                    <a:cubicBezTo>
                      <a:pt x="56" y="51"/>
                      <a:pt x="57" y="13"/>
                      <a:pt x="9" y="0"/>
                    </a:cubicBezTo>
                    <a:cubicBezTo>
                      <a:pt x="9" y="0"/>
                      <a:pt x="0" y="49"/>
                      <a:pt x="53" y="54"/>
                    </a:cubicBezTo>
                    <a:cubicBezTo>
                      <a:pt x="56" y="51"/>
                      <a:pt x="56" y="51"/>
                      <a:pt x="56" y="51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3" name="Freeform 36"/>
              <p:cNvSpPr>
                <a:spLocks/>
              </p:cNvSpPr>
              <p:nvPr/>
            </p:nvSpPr>
            <p:spPr bwMode="auto">
              <a:xfrm>
                <a:off x="1356" y="3306"/>
                <a:ext cx="193" cy="496"/>
              </a:xfrm>
              <a:custGeom>
                <a:avLst/>
                <a:gdLst>
                  <a:gd name="T0" fmla="*/ 66 w 109"/>
                  <a:gd name="T1" fmla="*/ 260 h 264"/>
                  <a:gd name="T2" fmla="*/ 67 w 109"/>
                  <a:gd name="T3" fmla="*/ 257 h 264"/>
                  <a:gd name="T4" fmla="*/ 68 w 109"/>
                  <a:gd name="T5" fmla="*/ 248 h 264"/>
                  <a:gd name="T6" fmla="*/ 71 w 109"/>
                  <a:gd name="T7" fmla="*/ 216 h 264"/>
                  <a:gd name="T8" fmla="*/ 69 w 109"/>
                  <a:gd name="T9" fmla="*/ 117 h 264"/>
                  <a:gd name="T10" fmla="*/ 65 w 109"/>
                  <a:gd name="T11" fmla="*/ 91 h 264"/>
                  <a:gd name="T12" fmla="*/ 61 w 109"/>
                  <a:gd name="T13" fmla="*/ 79 h 264"/>
                  <a:gd name="T14" fmla="*/ 57 w 109"/>
                  <a:gd name="T15" fmla="*/ 66 h 264"/>
                  <a:gd name="T16" fmla="*/ 48 w 109"/>
                  <a:gd name="T17" fmla="*/ 45 h 264"/>
                  <a:gd name="T18" fmla="*/ 45 w 109"/>
                  <a:gd name="T19" fmla="*/ 40 h 264"/>
                  <a:gd name="T20" fmla="*/ 42 w 109"/>
                  <a:gd name="T21" fmla="*/ 35 h 264"/>
                  <a:gd name="T22" fmla="*/ 39 w 109"/>
                  <a:gd name="T23" fmla="*/ 31 h 264"/>
                  <a:gd name="T24" fmla="*/ 36 w 109"/>
                  <a:gd name="T25" fmla="*/ 27 h 264"/>
                  <a:gd name="T26" fmla="*/ 32 w 109"/>
                  <a:gd name="T27" fmla="*/ 23 h 264"/>
                  <a:gd name="T28" fmla="*/ 29 w 109"/>
                  <a:gd name="T29" fmla="*/ 19 h 264"/>
                  <a:gd name="T30" fmla="*/ 26 w 109"/>
                  <a:gd name="T31" fmla="*/ 16 h 264"/>
                  <a:gd name="T32" fmla="*/ 23 w 109"/>
                  <a:gd name="T33" fmla="*/ 14 h 264"/>
                  <a:gd name="T34" fmla="*/ 16 w 109"/>
                  <a:gd name="T35" fmla="*/ 9 h 264"/>
                  <a:gd name="T36" fmla="*/ 11 w 109"/>
                  <a:gd name="T37" fmla="*/ 5 h 264"/>
                  <a:gd name="T38" fmla="*/ 6 w 109"/>
                  <a:gd name="T39" fmla="*/ 3 h 264"/>
                  <a:gd name="T40" fmla="*/ 3 w 109"/>
                  <a:gd name="T41" fmla="*/ 1 h 264"/>
                  <a:gd name="T42" fmla="*/ 0 w 109"/>
                  <a:gd name="T43" fmla="*/ 0 h 264"/>
                  <a:gd name="T44" fmla="*/ 3 w 109"/>
                  <a:gd name="T45" fmla="*/ 1 h 264"/>
                  <a:gd name="T46" fmla="*/ 7 w 109"/>
                  <a:gd name="T47" fmla="*/ 2 h 264"/>
                  <a:gd name="T48" fmla="*/ 12 w 109"/>
                  <a:gd name="T49" fmla="*/ 4 h 264"/>
                  <a:gd name="T50" fmla="*/ 18 w 109"/>
                  <a:gd name="T51" fmla="*/ 6 h 264"/>
                  <a:gd name="T52" fmla="*/ 25 w 109"/>
                  <a:gd name="T53" fmla="*/ 10 h 264"/>
                  <a:gd name="T54" fmla="*/ 29 w 109"/>
                  <a:gd name="T55" fmla="*/ 13 h 264"/>
                  <a:gd name="T56" fmla="*/ 33 w 109"/>
                  <a:gd name="T57" fmla="*/ 15 h 264"/>
                  <a:gd name="T58" fmla="*/ 37 w 109"/>
                  <a:gd name="T59" fmla="*/ 18 h 264"/>
                  <a:gd name="T60" fmla="*/ 40 w 109"/>
                  <a:gd name="T61" fmla="*/ 22 h 264"/>
                  <a:gd name="T62" fmla="*/ 44 w 109"/>
                  <a:gd name="T63" fmla="*/ 26 h 264"/>
                  <a:gd name="T64" fmla="*/ 48 w 109"/>
                  <a:gd name="T65" fmla="*/ 30 h 264"/>
                  <a:gd name="T66" fmla="*/ 52 w 109"/>
                  <a:gd name="T67" fmla="*/ 34 h 264"/>
                  <a:gd name="T68" fmla="*/ 56 w 109"/>
                  <a:gd name="T69" fmla="*/ 39 h 264"/>
                  <a:gd name="T70" fmla="*/ 70 w 109"/>
                  <a:gd name="T71" fmla="*/ 61 h 264"/>
                  <a:gd name="T72" fmla="*/ 76 w 109"/>
                  <a:gd name="T73" fmla="*/ 73 h 264"/>
                  <a:gd name="T74" fmla="*/ 81 w 109"/>
                  <a:gd name="T75" fmla="*/ 86 h 264"/>
                  <a:gd name="T76" fmla="*/ 90 w 109"/>
                  <a:gd name="T77" fmla="*/ 113 h 264"/>
                  <a:gd name="T78" fmla="*/ 97 w 109"/>
                  <a:gd name="T79" fmla="*/ 141 h 264"/>
                  <a:gd name="T80" fmla="*/ 102 w 109"/>
                  <a:gd name="T81" fmla="*/ 168 h 264"/>
                  <a:gd name="T82" fmla="*/ 105 w 109"/>
                  <a:gd name="T83" fmla="*/ 193 h 264"/>
                  <a:gd name="T84" fmla="*/ 107 w 109"/>
                  <a:gd name="T85" fmla="*/ 216 h 264"/>
                  <a:gd name="T86" fmla="*/ 109 w 109"/>
                  <a:gd name="T87" fmla="*/ 250 h 264"/>
                  <a:gd name="T88" fmla="*/ 109 w 109"/>
                  <a:gd name="T89" fmla="*/ 260 h 264"/>
                  <a:gd name="T90" fmla="*/ 109 w 109"/>
                  <a:gd name="T91" fmla="*/ 264 h 264"/>
                  <a:gd name="T92" fmla="*/ 66 w 109"/>
                  <a:gd name="T93" fmla="*/ 26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264">
                    <a:moveTo>
                      <a:pt x="66" y="260"/>
                    </a:moveTo>
                    <a:cubicBezTo>
                      <a:pt x="66" y="260"/>
                      <a:pt x="67" y="259"/>
                      <a:pt x="67" y="257"/>
                    </a:cubicBezTo>
                    <a:cubicBezTo>
                      <a:pt x="67" y="255"/>
                      <a:pt x="68" y="252"/>
                      <a:pt x="68" y="248"/>
                    </a:cubicBezTo>
                    <a:cubicBezTo>
                      <a:pt x="69" y="241"/>
                      <a:pt x="70" y="229"/>
                      <a:pt x="71" y="216"/>
                    </a:cubicBezTo>
                    <a:cubicBezTo>
                      <a:pt x="73" y="189"/>
                      <a:pt x="74" y="153"/>
                      <a:pt x="69" y="117"/>
                    </a:cubicBezTo>
                    <a:cubicBezTo>
                      <a:pt x="68" y="109"/>
                      <a:pt x="66" y="100"/>
                      <a:pt x="65" y="91"/>
                    </a:cubicBezTo>
                    <a:cubicBezTo>
                      <a:pt x="64" y="87"/>
                      <a:pt x="62" y="83"/>
                      <a:pt x="61" y="79"/>
                    </a:cubicBezTo>
                    <a:cubicBezTo>
                      <a:pt x="60" y="74"/>
                      <a:pt x="59" y="70"/>
                      <a:pt x="57" y="66"/>
                    </a:cubicBezTo>
                    <a:cubicBezTo>
                      <a:pt x="54" y="59"/>
                      <a:pt x="51" y="51"/>
                      <a:pt x="48" y="45"/>
                    </a:cubicBezTo>
                    <a:cubicBezTo>
                      <a:pt x="47" y="43"/>
                      <a:pt x="46" y="41"/>
                      <a:pt x="45" y="40"/>
                    </a:cubicBezTo>
                    <a:cubicBezTo>
                      <a:pt x="44" y="38"/>
                      <a:pt x="43" y="36"/>
                      <a:pt x="42" y="35"/>
                    </a:cubicBezTo>
                    <a:cubicBezTo>
                      <a:pt x="41" y="33"/>
                      <a:pt x="40" y="32"/>
                      <a:pt x="39" y="31"/>
                    </a:cubicBezTo>
                    <a:cubicBezTo>
                      <a:pt x="38" y="29"/>
                      <a:pt x="37" y="28"/>
                      <a:pt x="36" y="27"/>
                    </a:cubicBezTo>
                    <a:cubicBezTo>
                      <a:pt x="35" y="25"/>
                      <a:pt x="34" y="24"/>
                      <a:pt x="32" y="23"/>
                    </a:cubicBezTo>
                    <a:cubicBezTo>
                      <a:pt x="31" y="22"/>
                      <a:pt x="30" y="21"/>
                      <a:pt x="29" y="19"/>
                    </a:cubicBezTo>
                    <a:cubicBezTo>
                      <a:pt x="28" y="18"/>
                      <a:pt x="27" y="17"/>
                      <a:pt x="26" y="16"/>
                    </a:cubicBezTo>
                    <a:cubicBezTo>
                      <a:pt x="25" y="15"/>
                      <a:pt x="24" y="14"/>
                      <a:pt x="23" y="14"/>
                    </a:cubicBezTo>
                    <a:cubicBezTo>
                      <a:pt x="20" y="12"/>
                      <a:pt x="19" y="10"/>
                      <a:pt x="16" y="9"/>
                    </a:cubicBezTo>
                    <a:cubicBezTo>
                      <a:pt x="14" y="8"/>
                      <a:pt x="13" y="6"/>
                      <a:pt x="11" y="5"/>
                    </a:cubicBezTo>
                    <a:cubicBezTo>
                      <a:pt x="9" y="4"/>
                      <a:pt x="8" y="4"/>
                      <a:pt x="6" y="3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3" y="1"/>
                    </a:cubicBezTo>
                    <a:cubicBezTo>
                      <a:pt x="4" y="1"/>
                      <a:pt x="5" y="2"/>
                      <a:pt x="7" y="2"/>
                    </a:cubicBezTo>
                    <a:cubicBezTo>
                      <a:pt x="8" y="2"/>
                      <a:pt x="10" y="3"/>
                      <a:pt x="12" y="4"/>
                    </a:cubicBezTo>
                    <a:cubicBezTo>
                      <a:pt x="14" y="5"/>
                      <a:pt x="16" y="5"/>
                      <a:pt x="18" y="6"/>
                    </a:cubicBezTo>
                    <a:cubicBezTo>
                      <a:pt x="20" y="7"/>
                      <a:pt x="22" y="9"/>
                      <a:pt x="25" y="10"/>
                    </a:cubicBezTo>
                    <a:cubicBezTo>
                      <a:pt x="26" y="11"/>
                      <a:pt x="27" y="12"/>
                      <a:pt x="29" y="13"/>
                    </a:cubicBezTo>
                    <a:cubicBezTo>
                      <a:pt x="30" y="14"/>
                      <a:pt x="31" y="15"/>
                      <a:pt x="33" y="15"/>
                    </a:cubicBezTo>
                    <a:cubicBezTo>
                      <a:pt x="34" y="16"/>
                      <a:pt x="35" y="17"/>
                      <a:pt x="37" y="18"/>
                    </a:cubicBezTo>
                    <a:cubicBezTo>
                      <a:pt x="38" y="20"/>
                      <a:pt x="39" y="21"/>
                      <a:pt x="40" y="22"/>
                    </a:cubicBezTo>
                    <a:cubicBezTo>
                      <a:pt x="42" y="23"/>
                      <a:pt x="43" y="24"/>
                      <a:pt x="44" y="26"/>
                    </a:cubicBezTo>
                    <a:cubicBezTo>
                      <a:pt x="46" y="27"/>
                      <a:pt x="47" y="28"/>
                      <a:pt x="48" y="30"/>
                    </a:cubicBezTo>
                    <a:cubicBezTo>
                      <a:pt x="50" y="31"/>
                      <a:pt x="51" y="33"/>
                      <a:pt x="52" y="34"/>
                    </a:cubicBezTo>
                    <a:cubicBezTo>
                      <a:pt x="53" y="36"/>
                      <a:pt x="55" y="37"/>
                      <a:pt x="56" y="39"/>
                    </a:cubicBezTo>
                    <a:cubicBezTo>
                      <a:pt x="61" y="46"/>
                      <a:pt x="65" y="53"/>
                      <a:pt x="70" y="61"/>
                    </a:cubicBezTo>
                    <a:cubicBezTo>
                      <a:pt x="72" y="65"/>
                      <a:pt x="74" y="69"/>
                      <a:pt x="76" y="73"/>
                    </a:cubicBezTo>
                    <a:cubicBezTo>
                      <a:pt x="78" y="77"/>
                      <a:pt x="80" y="82"/>
                      <a:pt x="81" y="86"/>
                    </a:cubicBezTo>
                    <a:cubicBezTo>
                      <a:pt x="84" y="95"/>
                      <a:pt x="88" y="104"/>
                      <a:pt x="90" y="113"/>
                    </a:cubicBezTo>
                    <a:cubicBezTo>
                      <a:pt x="93" y="122"/>
                      <a:pt x="95" y="131"/>
                      <a:pt x="97" y="141"/>
                    </a:cubicBezTo>
                    <a:cubicBezTo>
                      <a:pt x="99" y="150"/>
                      <a:pt x="101" y="159"/>
                      <a:pt x="102" y="168"/>
                    </a:cubicBezTo>
                    <a:cubicBezTo>
                      <a:pt x="103" y="176"/>
                      <a:pt x="104" y="185"/>
                      <a:pt x="105" y="193"/>
                    </a:cubicBezTo>
                    <a:cubicBezTo>
                      <a:pt x="106" y="201"/>
                      <a:pt x="107" y="209"/>
                      <a:pt x="107" y="216"/>
                    </a:cubicBezTo>
                    <a:cubicBezTo>
                      <a:pt x="108" y="230"/>
                      <a:pt x="109" y="242"/>
                      <a:pt x="109" y="250"/>
                    </a:cubicBezTo>
                    <a:cubicBezTo>
                      <a:pt x="109" y="255"/>
                      <a:pt x="109" y="258"/>
                      <a:pt x="109" y="260"/>
                    </a:cubicBezTo>
                    <a:cubicBezTo>
                      <a:pt x="109" y="263"/>
                      <a:pt x="109" y="264"/>
                      <a:pt x="109" y="264"/>
                    </a:cubicBezTo>
                    <a:lnTo>
                      <a:pt x="66" y="26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4" name="Freeform 37"/>
              <p:cNvSpPr>
                <a:spLocks/>
              </p:cNvSpPr>
              <p:nvPr/>
            </p:nvSpPr>
            <p:spPr bwMode="auto">
              <a:xfrm>
                <a:off x="1352" y="3415"/>
                <a:ext cx="201" cy="368"/>
              </a:xfrm>
              <a:custGeom>
                <a:avLst/>
                <a:gdLst>
                  <a:gd name="T0" fmla="*/ 71 w 113"/>
                  <a:gd name="T1" fmla="*/ 196 h 196"/>
                  <a:gd name="T2" fmla="*/ 71 w 113"/>
                  <a:gd name="T3" fmla="*/ 193 h 196"/>
                  <a:gd name="T4" fmla="*/ 71 w 113"/>
                  <a:gd name="T5" fmla="*/ 187 h 196"/>
                  <a:gd name="T6" fmla="*/ 69 w 113"/>
                  <a:gd name="T7" fmla="*/ 162 h 196"/>
                  <a:gd name="T8" fmla="*/ 57 w 113"/>
                  <a:gd name="T9" fmla="*/ 89 h 196"/>
                  <a:gd name="T10" fmla="*/ 51 w 113"/>
                  <a:gd name="T11" fmla="*/ 70 h 196"/>
                  <a:gd name="T12" fmla="*/ 43 w 113"/>
                  <a:gd name="T13" fmla="*/ 52 h 196"/>
                  <a:gd name="T14" fmla="*/ 35 w 113"/>
                  <a:gd name="T15" fmla="*/ 36 h 196"/>
                  <a:gd name="T16" fmla="*/ 30 w 113"/>
                  <a:gd name="T17" fmla="*/ 28 h 196"/>
                  <a:gd name="T18" fmla="*/ 28 w 113"/>
                  <a:gd name="T19" fmla="*/ 25 h 196"/>
                  <a:gd name="T20" fmla="*/ 26 w 113"/>
                  <a:gd name="T21" fmla="*/ 22 h 196"/>
                  <a:gd name="T22" fmla="*/ 21 w 113"/>
                  <a:gd name="T23" fmla="*/ 17 h 196"/>
                  <a:gd name="T24" fmla="*/ 16 w 113"/>
                  <a:gd name="T25" fmla="*/ 12 h 196"/>
                  <a:gd name="T26" fmla="*/ 12 w 113"/>
                  <a:gd name="T27" fmla="*/ 8 h 196"/>
                  <a:gd name="T28" fmla="*/ 8 w 113"/>
                  <a:gd name="T29" fmla="*/ 5 h 196"/>
                  <a:gd name="T30" fmla="*/ 2 w 113"/>
                  <a:gd name="T31" fmla="*/ 2 h 196"/>
                  <a:gd name="T32" fmla="*/ 0 w 113"/>
                  <a:gd name="T33" fmla="*/ 0 h 196"/>
                  <a:gd name="T34" fmla="*/ 2 w 113"/>
                  <a:gd name="T35" fmla="*/ 1 h 196"/>
                  <a:gd name="T36" fmla="*/ 9 w 113"/>
                  <a:gd name="T37" fmla="*/ 4 h 196"/>
                  <a:gd name="T38" fmla="*/ 13 w 113"/>
                  <a:gd name="T39" fmla="*/ 6 h 196"/>
                  <a:gd name="T40" fmla="*/ 19 w 113"/>
                  <a:gd name="T41" fmla="*/ 9 h 196"/>
                  <a:gd name="T42" fmla="*/ 24 w 113"/>
                  <a:gd name="T43" fmla="*/ 13 h 196"/>
                  <a:gd name="T44" fmla="*/ 31 w 113"/>
                  <a:gd name="T45" fmla="*/ 17 h 196"/>
                  <a:gd name="T46" fmla="*/ 34 w 113"/>
                  <a:gd name="T47" fmla="*/ 20 h 196"/>
                  <a:gd name="T48" fmla="*/ 37 w 113"/>
                  <a:gd name="T49" fmla="*/ 23 h 196"/>
                  <a:gd name="T50" fmla="*/ 43 w 113"/>
                  <a:gd name="T51" fmla="*/ 30 h 196"/>
                  <a:gd name="T52" fmla="*/ 55 w 113"/>
                  <a:gd name="T53" fmla="*/ 45 h 196"/>
                  <a:gd name="T54" fmla="*/ 66 w 113"/>
                  <a:gd name="T55" fmla="*/ 63 h 196"/>
                  <a:gd name="T56" fmla="*/ 77 w 113"/>
                  <a:gd name="T57" fmla="*/ 82 h 196"/>
                  <a:gd name="T58" fmla="*/ 104 w 113"/>
                  <a:gd name="T59" fmla="*/ 156 h 196"/>
                  <a:gd name="T60" fmla="*/ 111 w 113"/>
                  <a:gd name="T61" fmla="*/ 181 h 196"/>
                  <a:gd name="T62" fmla="*/ 113 w 113"/>
                  <a:gd name="T63" fmla="*/ 188 h 196"/>
                  <a:gd name="T64" fmla="*/ 113 w 113"/>
                  <a:gd name="T65" fmla="*/ 191 h 196"/>
                  <a:gd name="T66" fmla="*/ 71 w 113"/>
                  <a:gd name="T6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3" h="196">
                    <a:moveTo>
                      <a:pt x="71" y="196"/>
                    </a:moveTo>
                    <a:cubicBezTo>
                      <a:pt x="71" y="196"/>
                      <a:pt x="71" y="195"/>
                      <a:pt x="71" y="193"/>
                    </a:cubicBezTo>
                    <a:cubicBezTo>
                      <a:pt x="71" y="192"/>
                      <a:pt x="71" y="190"/>
                      <a:pt x="71" y="187"/>
                    </a:cubicBezTo>
                    <a:cubicBezTo>
                      <a:pt x="70" y="181"/>
                      <a:pt x="70" y="172"/>
                      <a:pt x="69" y="162"/>
                    </a:cubicBezTo>
                    <a:cubicBezTo>
                      <a:pt x="67" y="142"/>
                      <a:pt x="64" y="115"/>
                      <a:pt x="57" y="89"/>
                    </a:cubicBezTo>
                    <a:cubicBezTo>
                      <a:pt x="55" y="83"/>
                      <a:pt x="53" y="76"/>
                      <a:pt x="51" y="70"/>
                    </a:cubicBezTo>
                    <a:cubicBezTo>
                      <a:pt x="48" y="64"/>
                      <a:pt x="46" y="57"/>
                      <a:pt x="43" y="52"/>
                    </a:cubicBezTo>
                    <a:cubicBezTo>
                      <a:pt x="41" y="46"/>
                      <a:pt x="38" y="41"/>
                      <a:pt x="35" y="36"/>
                    </a:cubicBezTo>
                    <a:cubicBezTo>
                      <a:pt x="34" y="33"/>
                      <a:pt x="32" y="31"/>
                      <a:pt x="30" y="28"/>
                    </a:cubicBezTo>
                    <a:cubicBezTo>
                      <a:pt x="30" y="27"/>
                      <a:pt x="29" y="26"/>
                      <a:pt x="28" y="25"/>
                    </a:cubicBezTo>
                    <a:cubicBezTo>
                      <a:pt x="27" y="24"/>
                      <a:pt x="27" y="23"/>
                      <a:pt x="26" y="22"/>
                    </a:cubicBezTo>
                    <a:cubicBezTo>
                      <a:pt x="24" y="20"/>
                      <a:pt x="23" y="18"/>
                      <a:pt x="21" y="17"/>
                    </a:cubicBezTo>
                    <a:cubicBezTo>
                      <a:pt x="19" y="15"/>
                      <a:pt x="18" y="13"/>
                      <a:pt x="16" y="12"/>
                    </a:cubicBezTo>
                    <a:cubicBezTo>
                      <a:pt x="15" y="11"/>
                      <a:pt x="13" y="9"/>
                      <a:pt x="12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5" y="3"/>
                      <a:pt x="3" y="3"/>
                      <a:pt x="2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2" y="1"/>
                    </a:cubicBezTo>
                    <a:cubicBezTo>
                      <a:pt x="3" y="2"/>
                      <a:pt x="6" y="2"/>
                      <a:pt x="9" y="4"/>
                    </a:cubicBezTo>
                    <a:cubicBezTo>
                      <a:pt x="10" y="4"/>
                      <a:pt x="12" y="5"/>
                      <a:pt x="13" y="6"/>
                    </a:cubicBezTo>
                    <a:cubicBezTo>
                      <a:pt x="15" y="7"/>
                      <a:pt x="17" y="8"/>
                      <a:pt x="19" y="9"/>
                    </a:cubicBezTo>
                    <a:cubicBezTo>
                      <a:pt x="21" y="10"/>
                      <a:pt x="22" y="11"/>
                      <a:pt x="24" y="13"/>
                    </a:cubicBezTo>
                    <a:cubicBezTo>
                      <a:pt x="26" y="14"/>
                      <a:pt x="28" y="16"/>
                      <a:pt x="31" y="17"/>
                    </a:cubicBezTo>
                    <a:cubicBezTo>
                      <a:pt x="32" y="18"/>
                      <a:pt x="33" y="19"/>
                      <a:pt x="34" y="20"/>
                    </a:cubicBezTo>
                    <a:cubicBezTo>
                      <a:pt x="35" y="21"/>
                      <a:pt x="36" y="22"/>
                      <a:pt x="37" y="23"/>
                    </a:cubicBezTo>
                    <a:cubicBezTo>
                      <a:pt x="39" y="25"/>
                      <a:pt x="41" y="27"/>
                      <a:pt x="43" y="30"/>
                    </a:cubicBezTo>
                    <a:cubicBezTo>
                      <a:pt x="47" y="34"/>
                      <a:pt x="51" y="39"/>
                      <a:pt x="55" y="45"/>
                    </a:cubicBezTo>
                    <a:cubicBezTo>
                      <a:pt x="59" y="50"/>
                      <a:pt x="63" y="56"/>
                      <a:pt x="66" y="63"/>
                    </a:cubicBezTo>
                    <a:cubicBezTo>
                      <a:pt x="70" y="69"/>
                      <a:pt x="73" y="75"/>
                      <a:pt x="77" y="82"/>
                    </a:cubicBezTo>
                    <a:cubicBezTo>
                      <a:pt x="89" y="108"/>
                      <a:pt x="98" y="135"/>
                      <a:pt x="104" y="156"/>
                    </a:cubicBezTo>
                    <a:cubicBezTo>
                      <a:pt x="107" y="166"/>
                      <a:pt x="110" y="175"/>
                      <a:pt x="111" y="181"/>
                    </a:cubicBezTo>
                    <a:cubicBezTo>
                      <a:pt x="112" y="184"/>
                      <a:pt x="112" y="187"/>
                      <a:pt x="113" y="188"/>
                    </a:cubicBezTo>
                    <a:cubicBezTo>
                      <a:pt x="113" y="190"/>
                      <a:pt x="113" y="191"/>
                      <a:pt x="113" y="191"/>
                    </a:cubicBezTo>
                    <a:lnTo>
                      <a:pt x="71" y="196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5" name="Freeform 38"/>
              <p:cNvSpPr>
                <a:spLocks/>
              </p:cNvSpPr>
              <p:nvPr/>
            </p:nvSpPr>
            <p:spPr bwMode="auto">
              <a:xfrm>
                <a:off x="1471" y="3393"/>
                <a:ext cx="165" cy="364"/>
              </a:xfrm>
              <a:custGeom>
                <a:avLst/>
                <a:gdLst>
                  <a:gd name="T0" fmla="*/ 0 w 93"/>
                  <a:gd name="T1" fmla="*/ 194 h 194"/>
                  <a:gd name="T2" fmla="*/ 0 w 93"/>
                  <a:gd name="T3" fmla="*/ 191 h 194"/>
                  <a:gd name="T4" fmla="*/ 1 w 93"/>
                  <a:gd name="T5" fmla="*/ 184 h 194"/>
                  <a:gd name="T6" fmla="*/ 4 w 93"/>
                  <a:gd name="T7" fmla="*/ 158 h 194"/>
                  <a:gd name="T8" fmla="*/ 23 w 93"/>
                  <a:gd name="T9" fmla="*/ 83 h 194"/>
                  <a:gd name="T10" fmla="*/ 32 w 93"/>
                  <a:gd name="T11" fmla="*/ 64 h 194"/>
                  <a:gd name="T12" fmla="*/ 36 w 93"/>
                  <a:gd name="T13" fmla="*/ 55 h 194"/>
                  <a:gd name="T14" fmla="*/ 41 w 93"/>
                  <a:gd name="T15" fmla="*/ 46 h 194"/>
                  <a:gd name="T16" fmla="*/ 52 w 93"/>
                  <a:gd name="T17" fmla="*/ 30 h 194"/>
                  <a:gd name="T18" fmla="*/ 58 w 93"/>
                  <a:gd name="T19" fmla="*/ 23 h 194"/>
                  <a:gd name="T20" fmla="*/ 61 w 93"/>
                  <a:gd name="T21" fmla="*/ 20 h 194"/>
                  <a:gd name="T22" fmla="*/ 64 w 93"/>
                  <a:gd name="T23" fmla="*/ 18 h 194"/>
                  <a:gd name="T24" fmla="*/ 66 w 93"/>
                  <a:gd name="T25" fmla="*/ 15 h 194"/>
                  <a:gd name="T26" fmla="*/ 69 w 93"/>
                  <a:gd name="T27" fmla="*/ 13 h 194"/>
                  <a:gd name="T28" fmla="*/ 75 w 93"/>
                  <a:gd name="T29" fmla="*/ 9 h 194"/>
                  <a:gd name="T30" fmla="*/ 80 w 93"/>
                  <a:gd name="T31" fmla="*/ 6 h 194"/>
                  <a:gd name="T32" fmla="*/ 85 w 93"/>
                  <a:gd name="T33" fmla="*/ 4 h 194"/>
                  <a:gd name="T34" fmla="*/ 91 w 93"/>
                  <a:gd name="T35" fmla="*/ 1 h 194"/>
                  <a:gd name="T36" fmla="*/ 93 w 93"/>
                  <a:gd name="T37" fmla="*/ 0 h 194"/>
                  <a:gd name="T38" fmla="*/ 91 w 93"/>
                  <a:gd name="T39" fmla="*/ 2 h 194"/>
                  <a:gd name="T40" fmla="*/ 85 w 93"/>
                  <a:gd name="T41" fmla="*/ 5 h 194"/>
                  <a:gd name="T42" fmla="*/ 82 w 93"/>
                  <a:gd name="T43" fmla="*/ 8 h 194"/>
                  <a:gd name="T44" fmla="*/ 77 w 93"/>
                  <a:gd name="T45" fmla="*/ 12 h 194"/>
                  <a:gd name="T46" fmla="*/ 73 w 93"/>
                  <a:gd name="T47" fmla="*/ 17 h 194"/>
                  <a:gd name="T48" fmla="*/ 71 w 93"/>
                  <a:gd name="T49" fmla="*/ 19 h 194"/>
                  <a:gd name="T50" fmla="*/ 68 w 93"/>
                  <a:gd name="T51" fmla="*/ 22 h 194"/>
                  <a:gd name="T52" fmla="*/ 66 w 93"/>
                  <a:gd name="T53" fmla="*/ 25 h 194"/>
                  <a:gd name="T54" fmla="*/ 64 w 93"/>
                  <a:gd name="T55" fmla="*/ 28 h 194"/>
                  <a:gd name="T56" fmla="*/ 60 w 93"/>
                  <a:gd name="T57" fmla="*/ 35 h 194"/>
                  <a:gd name="T58" fmla="*/ 53 w 93"/>
                  <a:gd name="T59" fmla="*/ 52 h 194"/>
                  <a:gd name="T60" fmla="*/ 50 w 93"/>
                  <a:gd name="T61" fmla="*/ 60 h 194"/>
                  <a:gd name="T62" fmla="*/ 48 w 93"/>
                  <a:gd name="T63" fmla="*/ 70 h 194"/>
                  <a:gd name="T64" fmla="*/ 44 w 93"/>
                  <a:gd name="T65" fmla="*/ 89 h 194"/>
                  <a:gd name="T66" fmla="*/ 40 w 93"/>
                  <a:gd name="T67" fmla="*/ 161 h 194"/>
                  <a:gd name="T68" fmla="*/ 42 w 93"/>
                  <a:gd name="T69" fmla="*/ 184 h 194"/>
                  <a:gd name="T70" fmla="*/ 42 w 93"/>
                  <a:gd name="T71" fmla="*/ 191 h 194"/>
                  <a:gd name="T72" fmla="*/ 42 w 93"/>
                  <a:gd name="T73" fmla="*/ 193 h 194"/>
                  <a:gd name="T74" fmla="*/ 0 w 93"/>
                  <a:gd name="T75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194">
                    <a:moveTo>
                      <a:pt x="0" y="194"/>
                    </a:moveTo>
                    <a:cubicBezTo>
                      <a:pt x="0" y="194"/>
                      <a:pt x="0" y="193"/>
                      <a:pt x="0" y="191"/>
                    </a:cubicBezTo>
                    <a:cubicBezTo>
                      <a:pt x="0" y="189"/>
                      <a:pt x="0" y="187"/>
                      <a:pt x="1" y="184"/>
                    </a:cubicBezTo>
                    <a:cubicBezTo>
                      <a:pt x="1" y="177"/>
                      <a:pt x="2" y="169"/>
                      <a:pt x="4" y="158"/>
                    </a:cubicBezTo>
                    <a:cubicBezTo>
                      <a:pt x="8" y="137"/>
                      <a:pt x="14" y="110"/>
                      <a:pt x="23" y="83"/>
                    </a:cubicBezTo>
                    <a:cubicBezTo>
                      <a:pt x="26" y="77"/>
                      <a:pt x="29" y="70"/>
                      <a:pt x="32" y="64"/>
                    </a:cubicBezTo>
                    <a:cubicBezTo>
                      <a:pt x="33" y="61"/>
                      <a:pt x="35" y="58"/>
                      <a:pt x="36" y="55"/>
                    </a:cubicBezTo>
                    <a:cubicBezTo>
                      <a:pt x="38" y="52"/>
                      <a:pt x="39" y="49"/>
                      <a:pt x="41" y="46"/>
                    </a:cubicBezTo>
                    <a:cubicBezTo>
                      <a:pt x="45" y="40"/>
                      <a:pt x="48" y="35"/>
                      <a:pt x="52" y="30"/>
                    </a:cubicBezTo>
                    <a:cubicBezTo>
                      <a:pt x="54" y="28"/>
                      <a:pt x="56" y="25"/>
                      <a:pt x="58" y="23"/>
                    </a:cubicBezTo>
                    <a:cubicBezTo>
                      <a:pt x="59" y="22"/>
                      <a:pt x="60" y="21"/>
                      <a:pt x="61" y="20"/>
                    </a:cubicBezTo>
                    <a:cubicBezTo>
                      <a:pt x="62" y="19"/>
                      <a:pt x="63" y="18"/>
                      <a:pt x="64" y="18"/>
                    </a:cubicBezTo>
                    <a:cubicBezTo>
                      <a:pt x="65" y="17"/>
                      <a:pt x="65" y="16"/>
                      <a:pt x="66" y="15"/>
                    </a:cubicBezTo>
                    <a:cubicBezTo>
                      <a:pt x="67" y="14"/>
                      <a:pt x="68" y="13"/>
                      <a:pt x="69" y="13"/>
                    </a:cubicBezTo>
                    <a:cubicBezTo>
                      <a:pt x="71" y="11"/>
                      <a:pt x="73" y="10"/>
                      <a:pt x="75" y="9"/>
                    </a:cubicBezTo>
                    <a:cubicBezTo>
                      <a:pt x="77" y="8"/>
                      <a:pt x="78" y="7"/>
                      <a:pt x="80" y="6"/>
                    </a:cubicBezTo>
                    <a:cubicBezTo>
                      <a:pt x="82" y="5"/>
                      <a:pt x="83" y="4"/>
                      <a:pt x="85" y="4"/>
                    </a:cubicBezTo>
                    <a:cubicBezTo>
                      <a:pt x="87" y="2"/>
                      <a:pt x="90" y="2"/>
                      <a:pt x="91" y="1"/>
                    </a:cubicBezTo>
                    <a:cubicBezTo>
                      <a:pt x="93" y="1"/>
                      <a:pt x="93" y="0"/>
                      <a:pt x="93" y="0"/>
                    </a:cubicBezTo>
                    <a:cubicBezTo>
                      <a:pt x="93" y="0"/>
                      <a:pt x="93" y="1"/>
                      <a:pt x="91" y="2"/>
                    </a:cubicBezTo>
                    <a:cubicBezTo>
                      <a:pt x="90" y="3"/>
                      <a:pt x="88" y="3"/>
                      <a:pt x="85" y="5"/>
                    </a:cubicBezTo>
                    <a:cubicBezTo>
                      <a:pt x="84" y="6"/>
                      <a:pt x="83" y="7"/>
                      <a:pt x="82" y="8"/>
                    </a:cubicBezTo>
                    <a:cubicBezTo>
                      <a:pt x="80" y="9"/>
                      <a:pt x="79" y="11"/>
                      <a:pt x="77" y="12"/>
                    </a:cubicBezTo>
                    <a:cubicBezTo>
                      <a:pt x="76" y="13"/>
                      <a:pt x="74" y="15"/>
                      <a:pt x="73" y="17"/>
                    </a:cubicBezTo>
                    <a:cubicBezTo>
                      <a:pt x="72" y="17"/>
                      <a:pt x="71" y="18"/>
                      <a:pt x="71" y="19"/>
                    </a:cubicBezTo>
                    <a:cubicBezTo>
                      <a:pt x="70" y="20"/>
                      <a:pt x="69" y="21"/>
                      <a:pt x="68" y="22"/>
                    </a:cubicBezTo>
                    <a:cubicBezTo>
                      <a:pt x="68" y="23"/>
                      <a:pt x="67" y="24"/>
                      <a:pt x="66" y="25"/>
                    </a:cubicBezTo>
                    <a:cubicBezTo>
                      <a:pt x="66" y="26"/>
                      <a:pt x="65" y="27"/>
                      <a:pt x="64" y="28"/>
                    </a:cubicBezTo>
                    <a:cubicBezTo>
                      <a:pt x="63" y="31"/>
                      <a:pt x="61" y="33"/>
                      <a:pt x="60" y="35"/>
                    </a:cubicBezTo>
                    <a:cubicBezTo>
                      <a:pt x="58" y="40"/>
                      <a:pt x="55" y="46"/>
                      <a:pt x="53" y="52"/>
                    </a:cubicBezTo>
                    <a:cubicBezTo>
                      <a:pt x="52" y="54"/>
                      <a:pt x="51" y="58"/>
                      <a:pt x="50" y="60"/>
                    </a:cubicBezTo>
                    <a:cubicBezTo>
                      <a:pt x="50" y="64"/>
                      <a:pt x="49" y="67"/>
                      <a:pt x="48" y="70"/>
                    </a:cubicBezTo>
                    <a:cubicBezTo>
                      <a:pt x="46" y="76"/>
                      <a:pt x="45" y="82"/>
                      <a:pt x="44" y="89"/>
                    </a:cubicBezTo>
                    <a:cubicBezTo>
                      <a:pt x="40" y="115"/>
                      <a:pt x="40" y="141"/>
                      <a:pt x="40" y="161"/>
                    </a:cubicBezTo>
                    <a:cubicBezTo>
                      <a:pt x="40" y="171"/>
                      <a:pt x="41" y="179"/>
                      <a:pt x="42" y="184"/>
                    </a:cubicBezTo>
                    <a:cubicBezTo>
                      <a:pt x="42" y="187"/>
                      <a:pt x="42" y="189"/>
                      <a:pt x="42" y="191"/>
                    </a:cubicBezTo>
                    <a:cubicBezTo>
                      <a:pt x="42" y="192"/>
                      <a:pt x="42" y="193"/>
                      <a:pt x="42" y="193"/>
                    </a:cubicBez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6" name="Freeform 39"/>
              <p:cNvSpPr>
                <a:spLocks/>
              </p:cNvSpPr>
              <p:nvPr/>
            </p:nvSpPr>
            <p:spPr bwMode="auto">
              <a:xfrm>
                <a:off x="1457" y="3258"/>
                <a:ext cx="165" cy="364"/>
              </a:xfrm>
              <a:custGeom>
                <a:avLst/>
                <a:gdLst>
                  <a:gd name="T0" fmla="*/ 0 w 93"/>
                  <a:gd name="T1" fmla="*/ 194 h 194"/>
                  <a:gd name="T2" fmla="*/ 0 w 93"/>
                  <a:gd name="T3" fmla="*/ 191 h 194"/>
                  <a:gd name="T4" fmla="*/ 1 w 93"/>
                  <a:gd name="T5" fmla="*/ 184 h 194"/>
                  <a:gd name="T6" fmla="*/ 4 w 93"/>
                  <a:gd name="T7" fmla="*/ 158 h 194"/>
                  <a:gd name="T8" fmla="*/ 23 w 93"/>
                  <a:gd name="T9" fmla="*/ 83 h 194"/>
                  <a:gd name="T10" fmla="*/ 32 w 93"/>
                  <a:gd name="T11" fmla="*/ 64 h 194"/>
                  <a:gd name="T12" fmla="*/ 36 w 93"/>
                  <a:gd name="T13" fmla="*/ 55 h 194"/>
                  <a:gd name="T14" fmla="*/ 41 w 93"/>
                  <a:gd name="T15" fmla="*/ 46 h 194"/>
                  <a:gd name="T16" fmla="*/ 52 w 93"/>
                  <a:gd name="T17" fmla="*/ 30 h 194"/>
                  <a:gd name="T18" fmla="*/ 58 w 93"/>
                  <a:gd name="T19" fmla="*/ 23 h 194"/>
                  <a:gd name="T20" fmla="*/ 61 w 93"/>
                  <a:gd name="T21" fmla="*/ 20 h 194"/>
                  <a:gd name="T22" fmla="*/ 64 w 93"/>
                  <a:gd name="T23" fmla="*/ 18 h 194"/>
                  <a:gd name="T24" fmla="*/ 66 w 93"/>
                  <a:gd name="T25" fmla="*/ 15 h 194"/>
                  <a:gd name="T26" fmla="*/ 69 w 93"/>
                  <a:gd name="T27" fmla="*/ 13 h 194"/>
                  <a:gd name="T28" fmla="*/ 75 w 93"/>
                  <a:gd name="T29" fmla="*/ 9 h 194"/>
                  <a:gd name="T30" fmla="*/ 80 w 93"/>
                  <a:gd name="T31" fmla="*/ 6 h 194"/>
                  <a:gd name="T32" fmla="*/ 85 w 93"/>
                  <a:gd name="T33" fmla="*/ 4 h 194"/>
                  <a:gd name="T34" fmla="*/ 91 w 93"/>
                  <a:gd name="T35" fmla="*/ 1 h 194"/>
                  <a:gd name="T36" fmla="*/ 93 w 93"/>
                  <a:gd name="T37" fmla="*/ 0 h 194"/>
                  <a:gd name="T38" fmla="*/ 91 w 93"/>
                  <a:gd name="T39" fmla="*/ 2 h 194"/>
                  <a:gd name="T40" fmla="*/ 85 w 93"/>
                  <a:gd name="T41" fmla="*/ 5 h 194"/>
                  <a:gd name="T42" fmla="*/ 82 w 93"/>
                  <a:gd name="T43" fmla="*/ 8 h 194"/>
                  <a:gd name="T44" fmla="*/ 77 w 93"/>
                  <a:gd name="T45" fmla="*/ 12 h 194"/>
                  <a:gd name="T46" fmla="*/ 73 w 93"/>
                  <a:gd name="T47" fmla="*/ 17 h 194"/>
                  <a:gd name="T48" fmla="*/ 71 w 93"/>
                  <a:gd name="T49" fmla="*/ 19 h 194"/>
                  <a:gd name="T50" fmla="*/ 68 w 93"/>
                  <a:gd name="T51" fmla="*/ 22 h 194"/>
                  <a:gd name="T52" fmla="*/ 66 w 93"/>
                  <a:gd name="T53" fmla="*/ 25 h 194"/>
                  <a:gd name="T54" fmla="*/ 64 w 93"/>
                  <a:gd name="T55" fmla="*/ 28 h 194"/>
                  <a:gd name="T56" fmla="*/ 60 w 93"/>
                  <a:gd name="T57" fmla="*/ 35 h 194"/>
                  <a:gd name="T58" fmla="*/ 53 w 93"/>
                  <a:gd name="T59" fmla="*/ 52 h 194"/>
                  <a:gd name="T60" fmla="*/ 50 w 93"/>
                  <a:gd name="T61" fmla="*/ 60 h 194"/>
                  <a:gd name="T62" fmla="*/ 48 w 93"/>
                  <a:gd name="T63" fmla="*/ 70 h 194"/>
                  <a:gd name="T64" fmla="*/ 44 w 93"/>
                  <a:gd name="T65" fmla="*/ 89 h 194"/>
                  <a:gd name="T66" fmla="*/ 40 w 93"/>
                  <a:gd name="T67" fmla="*/ 161 h 194"/>
                  <a:gd name="T68" fmla="*/ 42 w 93"/>
                  <a:gd name="T69" fmla="*/ 184 h 194"/>
                  <a:gd name="T70" fmla="*/ 42 w 93"/>
                  <a:gd name="T71" fmla="*/ 191 h 194"/>
                  <a:gd name="T72" fmla="*/ 42 w 93"/>
                  <a:gd name="T73" fmla="*/ 193 h 194"/>
                  <a:gd name="T74" fmla="*/ 0 w 93"/>
                  <a:gd name="T75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194">
                    <a:moveTo>
                      <a:pt x="0" y="194"/>
                    </a:moveTo>
                    <a:cubicBezTo>
                      <a:pt x="0" y="194"/>
                      <a:pt x="0" y="193"/>
                      <a:pt x="0" y="191"/>
                    </a:cubicBezTo>
                    <a:cubicBezTo>
                      <a:pt x="0" y="189"/>
                      <a:pt x="0" y="187"/>
                      <a:pt x="1" y="184"/>
                    </a:cubicBezTo>
                    <a:cubicBezTo>
                      <a:pt x="1" y="177"/>
                      <a:pt x="2" y="169"/>
                      <a:pt x="4" y="158"/>
                    </a:cubicBezTo>
                    <a:cubicBezTo>
                      <a:pt x="8" y="137"/>
                      <a:pt x="14" y="110"/>
                      <a:pt x="23" y="83"/>
                    </a:cubicBezTo>
                    <a:cubicBezTo>
                      <a:pt x="26" y="77"/>
                      <a:pt x="29" y="70"/>
                      <a:pt x="32" y="64"/>
                    </a:cubicBezTo>
                    <a:cubicBezTo>
                      <a:pt x="33" y="61"/>
                      <a:pt x="35" y="58"/>
                      <a:pt x="36" y="55"/>
                    </a:cubicBezTo>
                    <a:cubicBezTo>
                      <a:pt x="38" y="52"/>
                      <a:pt x="39" y="49"/>
                      <a:pt x="41" y="46"/>
                    </a:cubicBezTo>
                    <a:cubicBezTo>
                      <a:pt x="45" y="40"/>
                      <a:pt x="48" y="35"/>
                      <a:pt x="52" y="30"/>
                    </a:cubicBezTo>
                    <a:cubicBezTo>
                      <a:pt x="54" y="28"/>
                      <a:pt x="56" y="25"/>
                      <a:pt x="58" y="23"/>
                    </a:cubicBezTo>
                    <a:cubicBezTo>
                      <a:pt x="59" y="22"/>
                      <a:pt x="60" y="21"/>
                      <a:pt x="61" y="20"/>
                    </a:cubicBezTo>
                    <a:cubicBezTo>
                      <a:pt x="62" y="19"/>
                      <a:pt x="63" y="18"/>
                      <a:pt x="64" y="18"/>
                    </a:cubicBezTo>
                    <a:cubicBezTo>
                      <a:pt x="65" y="17"/>
                      <a:pt x="65" y="16"/>
                      <a:pt x="66" y="15"/>
                    </a:cubicBezTo>
                    <a:cubicBezTo>
                      <a:pt x="67" y="14"/>
                      <a:pt x="68" y="13"/>
                      <a:pt x="69" y="13"/>
                    </a:cubicBezTo>
                    <a:cubicBezTo>
                      <a:pt x="71" y="11"/>
                      <a:pt x="73" y="10"/>
                      <a:pt x="75" y="9"/>
                    </a:cubicBezTo>
                    <a:cubicBezTo>
                      <a:pt x="77" y="8"/>
                      <a:pt x="78" y="7"/>
                      <a:pt x="80" y="6"/>
                    </a:cubicBezTo>
                    <a:cubicBezTo>
                      <a:pt x="82" y="5"/>
                      <a:pt x="83" y="4"/>
                      <a:pt x="85" y="4"/>
                    </a:cubicBezTo>
                    <a:cubicBezTo>
                      <a:pt x="87" y="2"/>
                      <a:pt x="90" y="2"/>
                      <a:pt x="91" y="1"/>
                    </a:cubicBezTo>
                    <a:cubicBezTo>
                      <a:pt x="93" y="1"/>
                      <a:pt x="93" y="0"/>
                      <a:pt x="93" y="0"/>
                    </a:cubicBezTo>
                    <a:cubicBezTo>
                      <a:pt x="93" y="0"/>
                      <a:pt x="93" y="1"/>
                      <a:pt x="91" y="2"/>
                    </a:cubicBezTo>
                    <a:cubicBezTo>
                      <a:pt x="90" y="3"/>
                      <a:pt x="88" y="3"/>
                      <a:pt x="85" y="5"/>
                    </a:cubicBezTo>
                    <a:cubicBezTo>
                      <a:pt x="84" y="6"/>
                      <a:pt x="83" y="7"/>
                      <a:pt x="82" y="8"/>
                    </a:cubicBezTo>
                    <a:cubicBezTo>
                      <a:pt x="80" y="9"/>
                      <a:pt x="79" y="11"/>
                      <a:pt x="77" y="12"/>
                    </a:cubicBezTo>
                    <a:cubicBezTo>
                      <a:pt x="76" y="13"/>
                      <a:pt x="74" y="15"/>
                      <a:pt x="73" y="17"/>
                    </a:cubicBezTo>
                    <a:cubicBezTo>
                      <a:pt x="72" y="17"/>
                      <a:pt x="71" y="18"/>
                      <a:pt x="71" y="19"/>
                    </a:cubicBezTo>
                    <a:cubicBezTo>
                      <a:pt x="70" y="20"/>
                      <a:pt x="69" y="21"/>
                      <a:pt x="68" y="22"/>
                    </a:cubicBezTo>
                    <a:cubicBezTo>
                      <a:pt x="68" y="23"/>
                      <a:pt x="67" y="24"/>
                      <a:pt x="66" y="25"/>
                    </a:cubicBezTo>
                    <a:cubicBezTo>
                      <a:pt x="66" y="26"/>
                      <a:pt x="65" y="27"/>
                      <a:pt x="64" y="28"/>
                    </a:cubicBezTo>
                    <a:cubicBezTo>
                      <a:pt x="63" y="31"/>
                      <a:pt x="61" y="33"/>
                      <a:pt x="60" y="35"/>
                    </a:cubicBezTo>
                    <a:cubicBezTo>
                      <a:pt x="58" y="40"/>
                      <a:pt x="55" y="46"/>
                      <a:pt x="53" y="52"/>
                    </a:cubicBezTo>
                    <a:cubicBezTo>
                      <a:pt x="52" y="54"/>
                      <a:pt x="51" y="58"/>
                      <a:pt x="50" y="60"/>
                    </a:cubicBezTo>
                    <a:cubicBezTo>
                      <a:pt x="50" y="64"/>
                      <a:pt x="49" y="67"/>
                      <a:pt x="48" y="70"/>
                    </a:cubicBezTo>
                    <a:cubicBezTo>
                      <a:pt x="46" y="76"/>
                      <a:pt x="45" y="82"/>
                      <a:pt x="44" y="89"/>
                    </a:cubicBezTo>
                    <a:cubicBezTo>
                      <a:pt x="40" y="115"/>
                      <a:pt x="40" y="141"/>
                      <a:pt x="40" y="161"/>
                    </a:cubicBezTo>
                    <a:cubicBezTo>
                      <a:pt x="40" y="171"/>
                      <a:pt x="41" y="179"/>
                      <a:pt x="42" y="184"/>
                    </a:cubicBezTo>
                    <a:cubicBezTo>
                      <a:pt x="42" y="187"/>
                      <a:pt x="42" y="189"/>
                      <a:pt x="42" y="191"/>
                    </a:cubicBezTo>
                    <a:cubicBezTo>
                      <a:pt x="42" y="192"/>
                      <a:pt x="42" y="193"/>
                      <a:pt x="42" y="193"/>
                    </a:cubicBez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7" name="Freeform 40"/>
              <p:cNvSpPr>
                <a:spLocks/>
              </p:cNvSpPr>
              <p:nvPr/>
            </p:nvSpPr>
            <p:spPr bwMode="auto">
              <a:xfrm>
                <a:off x="1452" y="3640"/>
                <a:ext cx="106" cy="181"/>
              </a:xfrm>
              <a:custGeom>
                <a:avLst/>
                <a:gdLst>
                  <a:gd name="T0" fmla="*/ 106 w 106"/>
                  <a:gd name="T1" fmla="*/ 181 h 181"/>
                  <a:gd name="T2" fmla="*/ 0 w 106"/>
                  <a:gd name="T3" fmla="*/ 181 h 181"/>
                  <a:gd name="T4" fmla="*/ 7 w 106"/>
                  <a:gd name="T5" fmla="*/ 0 h 181"/>
                  <a:gd name="T6" fmla="*/ 99 w 106"/>
                  <a:gd name="T7" fmla="*/ 0 h 181"/>
                  <a:gd name="T8" fmla="*/ 106 w 106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1">
                    <a:moveTo>
                      <a:pt x="106" y="181"/>
                    </a:moveTo>
                    <a:lnTo>
                      <a:pt x="0" y="181"/>
                    </a:lnTo>
                    <a:lnTo>
                      <a:pt x="7" y="0"/>
                    </a:lnTo>
                    <a:lnTo>
                      <a:pt x="99" y="0"/>
                    </a:lnTo>
                    <a:lnTo>
                      <a:pt x="106" y="181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8" name="Freeform 41"/>
              <p:cNvSpPr>
                <a:spLocks/>
              </p:cNvSpPr>
              <p:nvPr/>
            </p:nvSpPr>
            <p:spPr bwMode="auto">
              <a:xfrm>
                <a:off x="1205" y="3319"/>
                <a:ext cx="238" cy="171"/>
              </a:xfrm>
              <a:custGeom>
                <a:avLst/>
                <a:gdLst>
                  <a:gd name="T0" fmla="*/ 181 w 238"/>
                  <a:gd name="T1" fmla="*/ 64 h 171"/>
                  <a:gd name="T2" fmla="*/ 167 w 238"/>
                  <a:gd name="T3" fmla="*/ 85 h 171"/>
                  <a:gd name="T4" fmla="*/ 156 w 238"/>
                  <a:gd name="T5" fmla="*/ 27 h 171"/>
                  <a:gd name="T6" fmla="*/ 139 w 238"/>
                  <a:gd name="T7" fmla="*/ 53 h 171"/>
                  <a:gd name="T8" fmla="*/ 130 w 238"/>
                  <a:gd name="T9" fmla="*/ 6 h 171"/>
                  <a:gd name="T10" fmla="*/ 0 w 238"/>
                  <a:gd name="T11" fmla="*/ 0 h 171"/>
                  <a:gd name="T12" fmla="*/ 238 w 238"/>
                  <a:gd name="T13" fmla="*/ 171 h 171"/>
                  <a:gd name="T14" fmla="*/ 181 w 238"/>
                  <a:gd name="T15" fmla="*/ 6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171">
                    <a:moveTo>
                      <a:pt x="181" y="64"/>
                    </a:moveTo>
                    <a:lnTo>
                      <a:pt x="167" y="85"/>
                    </a:lnTo>
                    <a:lnTo>
                      <a:pt x="156" y="27"/>
                    </a:lnTo>
                    <a:lnTo>
                      <a:pt x="139" y="53"/>
                    </a:lnTo>
                    <a:lnTo>
                      <a:pt x="130" y="6"/>
                    </a:lnTo>
                    <a:lnTo>
                      <a:pt x="0" y="0"/>
                    </a:lnTo>
                    <a:lnTo>
                      <a:pt x="238" y="171"/>
                    </a:lnTo>
                    <a:lnTo>
                      <a:pt x="181" y="6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9" name="Freeform 42"/>
              <p:cNvSpPr>
                <a:spLocks/>
              </p:cNvSpPr>
              <p:nvPr/>
            </p:nvSpPr>
            <p:spPr bwMode="auto">
              <a:xfrm>
                <a:off x="1205" y="3319"/>
                <a:ext cx="238" cy="171"/>
              </a:xfrm>
              <a:custGeom>
                <a:avLst/>
                <a:gdLst>
                  <a:gd name="T0" fmla="*/ 119 w 238"/>
                  <a:gd name="T1" fmla="*/ 164 h 171"/>
                  <a:gd name="T2" fmla="*/ 132 w 238"/>
                  <a:gd name="T3" fmla="*/ 141 h 171"/>
                  <a:gd name="T4" fmla="*/ 77 w 238"/>
                  <a:gd name="T5" fmla="*/ 152 h 171"/>
                  <a:gd name="T6" fmla="*/ 93 w 238"/>
                  <a:gd name="T7" fmla="*/ 124 h 171"/>
                  <a:gd name="T8" fmla="*/ 48 w 238"/>
                  <a:gd name="T9" fmla="*/ 136 h 171"/>
                  <a:gd name="T10" fmla="*/ 0 w 238"/>
                  <a:gd name="T11" fmla="*/ 0 h 171"/>
                  <a:gd name="T12" fmla="*/ 238 w 238"/>
                  <a:gd name="T13" fmla="*/ 171 h 171"/>
                  <a:gd name="T14" fmla="*/ 119 w 238"/>
                  <a:gd name="T15" fmla="*/ 16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171">
                    <a:moveTo>
                      <a:pt x="119" y="164"/>
                    </a:moveTo>
                    <a:lnTo>
                      <a:pt x="132" y="141"/>
                    </a:lnTo>
                    <a:lnTo>
                      <a:pt x="77" y="152"/>
                    </a:lnTo>
                    <a:lnTo>
                      <a:pt x="93" y="124"/>
                    </a:lnTo>
                    <a:lnTo>
                      <a:pt x="48" y="136"/>
                    </a:lnTo>
                    <a:lnTo>
                      <a:pt x="0" y="0"/>
                    </a:lnTo>
                    <a:lnTo>
                      <a:pt x="238" y="171"/>
                    </a:lnTo>
                    <a:lnTo>
                      <a:pt x="119" y="1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0" name="Freeform 43"/>
              <p:cNvSpPr>
                <a:spLocks/>
              </p:cNvSpPr>
              <p:nvPr/>
            </p:nvSpPr>
            <p:spPr bwMode="auto">
              <a:xfrm>
                <a:off x="1221" y="3098"/>
                <a:ext cx="218" cy="255"/>
              </a:xfrm>
              <a:custGeom>
                <a:avLst/>
                <a:gdLst>
                  <a:gd name="T0" fmla="*/ 185 w 218"/>
                  <a:gd name="T1" fmla="*/ 120 h 255"/>
                  <a:gd name="T2" fmla="*/ 163 w 218"/>
                  <a:gd name="T3" fmla="*/ 141 h 255"/>
                  <a:gd name="T4" fmla="*/ 165 w 218"/>
                  <a:gd name="T5" fmla="*/ 71 h 255"/>
                  <a:gd name="T6" fmla="*/ 140 w 218"/>
                  <a:gd name="T7" fmla="*/ 98 h 255"/>
                  <a:gd name="T8" fmla="*/ 142 w 218"/>
                  <a:gd name="T9" fmla="*/ 43 h 255"/>
                  <a:gd name="T10" fmla="*/ 0 w 218"/>
                  <a:gd name="T11" fmla="*/ 0 h 255"/>
                  <a:gd name="T12" fmla="*/ 218 w 218"/>
                  <a:gd name="T13" fmla="*/ 255 h 255"/>
                  <a:gd name="T14" fmla="*/ 185 w 218"/>
                  <a:gd name="T15" fmla="*/ 12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255">
                    <a:moveTo>
                      <a:pt x="185" y="120"/>
                    </a:moveTo>
                    <a:lnTo>
                      <a:pt x="163" y="141"/>
                    </a:lnTo>
                    <a:lnTo>
                      <a:pt x="165" y="71"/>
                    </a:lnTo>
                    <a:lnTo>
                      <a:pt x="140" y="98"/>
                    </a:lnTo>
                    <a:lnTo>
                      <a:pt x="142" y="43"/>
                    </a:lnTo>
                    <a:lnTo>
                      <a:pt x="0" y="0"/>
                    </a:lnTo>
                    <a:lnTo>
                      <a:pt x="218" y="255"/>
                    </a:lnTo>
                    <a:lnTo>
                      <a:pt x="185" y="12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1" name="Freeform 44"/>
              <p:cNvSpPr>
                <a:spLocks/>
              </p:cNvSpPr>
              <p:nvPr/>
            </p:nvSpPr>
            <p:spPr bwMode="auto">
              <a:xfrm>
                <a:off x="1221" y="3098"/>
                <a:ext cx="218" cy="255"/>
              </a:xfrm>
              <a:custGeom>
                <a:avLst/>
                <a:gdLst>
                  <a:gd name="T0" fmla="*/ 89 w 218"/>
                  <a:gd name="T1" fmla="*/ 212 h 255"/>
                  <a:gd name="T2" fmla="*/ 110 w 218"/>
                  <a:gd name="T3" fmla="*/ 191 h 255"/>
                  <a:gd name="T4" fmla="*/ 45 w 218"/>
                  <a:gd name="T5" fmla="*/ 190 h 255"/>
                  <a:gd name="T6" fmla="*/ 71 w 218"/>
                  <a:gd name="T7" fmla="*/ 163 h 255"/>
                  <a:gd name="T8" fmla="*/ 18 w 218"/>
                  <a:gd name="T9" fmla="*/ 161 h 255"/>
                  <a:gd name="T10" fmla="*/ 0 w 218"/>
                  <a:gd name="T11" fmla="*/ 0 h 255"/>
                  <a:gd name="T12" fmla="*/ 218 w 218"/>
                  <a:gd name="T13" fmla="*/ 255 h 255"/>
                  <a:gd name="T14" fmla="*/ 89 w 218"/>
                  <a:gd name="T15" fmla="*/ 212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255">
                    <a:moveTo>
                      <a:pt x="89" y="212"/>
                    </a:moveTo>
                    <a:lnTo>
                      <a:pt x="110" y="191"/>
                    </a:lnTo>
                    <a:lnTo>
                      <a:pt x="45" y="190"/>
                    </a:lnTo>
                    <a:lnTo>
                      <a:pt x="71" y="163"/>
                    </a:lnTo>
                    <a:lnTo>
                      <a:pt x="18" y="161"/>
                    </a:lnTo>
                    <a:lnTo>
                      <a:pt x="0" y="0"/>
                    </a:lnTo>
                    <a:lnTo>
                      <a:pt x="218" y="255"/>
                    </a:lnTo>
                    <a:lnTo>
                      <a:pt x="89" y="2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2" name="Freeform 45"/>
              <p:cNvSpPr>
                <a:spLocks/>
              </p:cNvSpPr>
              <p:nvPr/>
            </p:nvSpPr>
            <p:spPr bwMode="auto">
              <a:xfrm>
                <a:off x="1530" y="3079"/>
                <a:ext cx="214" cy="293"/>
              </a:xfrm>
              <a:custGeom>
                <a:avLst/>
                <a:gdLst>
                  <a:gd name="T0" fmla="*/ 129 w 214"/>
                  <a:gd name="T1" fmla="*/ 227 h 293"/>
                  <a:gd name="T2" fmla="*/ 104 w 214"/>
                  <a:gd name="T3" fmla="*/ 209 h 293"/>
                  <a:gd name="T4" fmla="*/ 173 w 214"/>
                  <a:gd name="T5" fmla="*/ 199 h 293"/>
                  <a:gd name="T6" fmla="*/ 143 w 214"/>
                  <a:gd name="T7" fmla="*/ 175 h 293"/>
                  <a:gd name="T8" fmla="*/ 198 w 214"/>
                  <a:gd name="T9" fmla="*/ 167 h 293"/>
                  <a:gd name="T10" fmla="*/ 214 w 214"/>
                  <a:gd name="T11" fmla="*/ 0 h 293"/>
                  <a:gd name="T12" fmla="*/ 0 w 214"/>
                  <a:gd name="T13" fmla="*/ 293 h 293"/>
                  <a:gd name="T14" fmla="*/ 129 w 214"/>
                  <a:gd name="T15" fmla="*/ 227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4" h="293">
                    <a:moveTo>
                      <a:pt x="129" y="227"/>
                    </a:moveTo>
                    <a:lnTo>
                      <a:pt x="104" y="209"/>
                    </a:lnTo>
                    <a:lnTo>
                      <a:pt x="173" y="199"/>
                    </a:lnTo>
                    <a:lnTo>
                      <a:pt x="143" y="175"/>
                    </a:lnTo>
                    <a:lnTo>
                      <a:pt x="198" y="167"/>
                    </a:lnTo>
                    <a:lnTo>
                      <a:pt x="214" y="0"/>
                    </a:lnTo>
                    <a:lnTo>
                      <a:pt x="0" y="293"/>
                    </a:lnTo>
                    <a:lnTo>
                      <a:pt x="129" y="22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3" name="Freeform 46"/>
              <p:cNvSpPr>
                <a:spLocks/>
              </p:cNvSpPr>
              <p:nvPr/>
            </p:nvSpPr>
            <p:spPr bwMode="auto">
              <a:xfrm>
                <a:off x="1530" y="3079"/>
                <a:ext cx="214" cy="293"/>
              </a:xfrm>
              <a:custGeom>
                <a:avLst/>
                <a:gdLst>
                  <a:gd name="T0" fmla="*/ 19 w 214"/>
                  <a:gd name="T1" fmla="*/ 139 h 293"/>
                  <a:gd name="T2" fmla="*/ 44 w 214"/>
                  <a:gd name="T3" fmla="*/ 158 h 293"/>
                  <a:gd name="T4" fmla="*/ 33 w 214"/>
                  <a:gd name="T5" fmla="*/ 85 h 293"/>
                  <a:gd name="T6" fmla="*/ 65 w 214"/>
                  <a:gd name="T7" fmla="*/ 109 h 293"/>
                  <a:gd name="T8" fmla="*/ 56 w 214"/>
                  <a:gd name="T9" fmla="*/ 51 h 293"/>
                  <a:gd name="T10" fmla="*/ 214 w 214"/>
                  <a:gd name="T11" fmla="*/ 0 h 293"/>
                  <a:gd name="T12" fmla="*/ 0 w 214"/>
                  <a:gd name="T13" fmla="*/ 293 h 293"/>
                  <a:gd name="T14" fmla="*/ 19 w 214"/>
                  <a:gd name="T15" fmla="*/ 1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4" h="293">
                    <a:moveTo>
                      <a:pt x="19" y="139"/>
                    </a:moveTo>
                    <a:lnTo>
                      <a:pt x="44" y="158"/>
                    </a:lnTo>
                    <a:lnTo>
                      <a:pt x="33" y="85"/>
                    </a:lnTo>
                    <a:lnTo>
                      <a:pt x="65" y="109"/>
                    </a:lnTo>
                    <a:lnTo>
                      <a:pt x="56" y="51"/>
                    </a:lnTo>
                    <a:lnTo>
                      <a:pt x="214" y="0"/>
                    </a:lnTo>
                    <a:lnTo>
                      <a:pt x="0" y="293"/>
                    </a:lnTo>
                    <a:lnTo>
                      <a:pt x="19" y="13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4" name="Freeform 47"/>
              <p:cNvSpPr>
                <a:spLocks/>
              </p:cNvSpPr>
              <p:nvPr/>
            </p:nvSpPr>
            <p:spPr bwMode="auto">
              <a:xfrm>
                <a:off x="1571" y="3274"/>
                <a:ext cx="255" cy="164"/>
              </a:xfrm>
              <a:custGeom>
                <a:avLst/>
                <a:gdLst>
                  <a:gd name="T0" fmla="*/ 120 w 255"/>
                  <a:gd name="T1" fmla="*/ 154 h 164"/>
                  <a:gd name="T2" fmla="*/ 106 w 255"/>
                  <a:gd name="T3" fmla="*/ 130 h 164"/>
                  <a:gd name="T4" fmla="*/ 164 w 255"/>
                  <a:gd name="T5" fmla="*/ 145 h 164"/>
                  <a:gd name="T6" fmla="*/ 148 w 255"/>
                  <a:gd name="T7" fmla="*/ 115 h 164"/>
                  <a:gd name="T8" fmla="*/ 193 w 255"/>
                  <a:gd name="T9" fmla="*/ 128 h 164"/>
                  <a:gd name="T10" fmla="*/ 255 w 255"/>
                  <a:gd name="T11" fmla="*/ 0 h 164"/>
                  <a:gd name="T12" fmla="*/ 0 w 255"/>
                  <a:gd name="T13" fmla="*/ 164 h 164"/>
                  <a:gd name="T14" fmla="*/ 120 w 255"/>
                  <a:gd name="T15" fmla="*/ 15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" h="164">
                    <a:moveTo>
                      <a:pt x="120" y="154"/>
                    </a:moveTo>
                    <a:lnTo>
                      <a:pt x="106" y="130"/>
                    </a:lnTo>
                    <a:lnTo>
                      <a:pt x="164" y="145"/>
                    </a:lnTo>
                    <a:lnTo>
                      <a:pt x="148" y="115"/>
                    </a:lnTo>
                    <a:lnTo>
                      <a:pt x="193" y="128"/>
                    </a:lnTo>
                    <a:lnTo>
                      <a:pt x="255" y="0"/>
                    </a:lnTo>
                    <a:lnTo>
                      <a:pt x="0" y="164"/>
                    </a:lnTo>
                    <a:lnTo>
                      <a:pt x="120" y="15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5" name="Freeform 48"/>
              <p:cNvSpPr>
                <a:spLocks/>
              </p:cNvSpPr>
              <p:nvPr/>
            </p:nvSpPr>
            <p:spPr bwMode="auto">
              <a:xfrm>
                <a:off x="1571" y="3263"/>
                <a:ext cx="255" cy="175"/>
              </a:xfrm>
              <a:custGeom>
                <a:avLst/>
                <a:gdLst>
                  <a:gd name="T0" fmla="*/ 60 w 255"/>
                  <a:gd name="T1" fmla="*/ 58 h 175"/>
                  <a:gd name="T2" fmla="*/ 72 w 255"/>
                  <a:gd name="T3" fmla="*/ 83 h 175"/>
                  <a:gd name="T4" fmla="*/ 86 w 255"/>
                  <a:gd name="T5" fmla="*/ 21 h 175"/>
                  <a:gd name="T6" fmla="*/ 104 w 255"/>
                  <a:gd name="T7" fmla="*/ 49 h 175"/>
                  <a:gd name="T8" fmla="*/ 115 w 255"/>
                  <a:gd name="T9" fmla="*/ 0 h 175"/>
                  <a:gd name="T10" fmla="*/ 255 w 255"/>
                  <a:gd name="T11" fmla="*/ 11 h 175"/>
                  <a:gd name="T12" fmla="*/ 0 w 255"/>
                  <a:gd name="T13" fmla="*/ 175 h 175"/>
                  <a:gd name="T14" fmla="*/ 60 w 255"/>
                  <a:gd name="T15" fmla="*/ 5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" h="175">
                    <a:moveTo>
                      <a:pt x="60" y="58"/>
                    </a:moveTo>
                    <a:lnTo>
                      <a:pt x="72" y="83"/>
                    </a:lnTo>
                    <a:lnTo>
                      <a:pt x="86" y="21"/>
                    </a:lnTo>
                    <a:lnTo>
                      <a:pt x="104" y="49"/>
                    </a:lnTo>
                    <a:lnTo>
                      <a:pt x="115" y="0"/>
                    </a:lnTo>
                    <a:lnTo>
                      <a:pt x="255" y="11"/>
                    </a:lnTo>
                    <a:lnTo>
                      <a:pt x="0" y="175"/>
                    </a:lnTo>
                    <a:lnTo>
                      <a:pt x="60" y="5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6" name="Freeform 49"/>
              <p:cNvSpPr>
                <a:spLocks/>
              </p:cNvSpPr>
              <p:nvPr/>
            </p:nvSpPr>
            <p:spPr bwMode="auto">
              <a:xfrm>
                <a:off x="1482" y="2929"/>
                <a:ext cx="89" cy="394"/>
              </a:xfrm>
              <a:custGeom>
                <a:avLst/>
                <a:gdLst>
                  <a:gd name="T0" fmla="*/ 69 w 89"/>
                  <a:gd name="T1" fmla="*/ 252 h 394"/>
                  <a:gd name="T2" fmla="*/ 35 w 89"/>
                  <a:gd name="T3" fmla="*/ 252 h 394"/>
                  <a:gd name="T4" fmla="*/ 89 w 89"/>
                  <a:gd name="T5" fmla="*/ 195 h 394"/>
                  <a:gd name="T6" fmla="*/ 48 w 89"/>
                  <a:gd name="T7" fmla="*/ 195 h 394"/>
                  <a:gd name="T8" fmla="*/ 89 w 89"/>
                  <a:gd name="T9" fmla="*/ 152 h 394"/>
                  <a:gd name="T10" fmla="*/ 0 w 89"/>
                  <a:gd name="T11" fmla="*/ 0 h 394"/>
                  <a:gd name="T12" fmla="*/ 0 w 89"/>
                  <a:gd name="T13" fmla="*/ 394 h 394"/>
                  <a:gd name="T14" fmla="*/ 69 w 89"/>
                  <a:gd name="T15" fmla="*/ 252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94">
                    <a:moveTo>
                      <a:pt x="69" y="252"/>
                    </a:moveTo>
                    <a:lnTo>
                      <a:pt x="35" y="252"/>
                    </a:lnTo>
                    <a:lnTo>
                      <a:pt x="89" y="195"/>
                    </a:lnTo>
                    <a:lnTo>
                      <a:pt x="48" y="195"/>
                    </a:lnTo>
                    <a:lnTo>
                      <a:pt x="89" y="152"/>
                    </a:lnTo>
                    <a:lnTo>
                      <a:pt x="0" y="0"/>
                    </a:lnTo>
                    <a:lnTo>
                      <a:pt x="0" y="394"/>
                    </a:lnTo>
                    <a:lnTo>
                      <a:pt x="69" y="252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7" name="Freeform 50"/>
              <p:cNvSpPr>
                <a:spLocks/>
              </p:cNvSpPr>
              <p:nvPr/>
            </p:nvSpPr>
            <p:spPr bwMode="auto">
              <a:xfrm>
                <a:off x="1381" y="2929"/>
                <a:ext cx="101" cy="394"/>
              </a:xfrm>
              <a:custGeom>
                <a:avLst/>
                <a:gdLst>
                  <a:gd name="T0" fmla="*/ 23 w 101"/>
                  <a:gd name="T1" fmla="*/ 253 h 394"/>
                  <a:gd name="T2" fmla="*/ 55 w 101"/>
                  <a:gd name="T3" fmla="*/ 252 h 394"/>
                  <a:gd name="T4" fmla="*/ 2 w 101"/>
                  <a:gd name="T5" fmla="*/ 197 h 394"/>
                  <a:gd name="T6" fmla="*/ 42 w 101"/>
                  <a:gd name="T7" fmla="*/ 197 h 394"/>
                  <a:gd name="T8" fmla="*/ 0 w 101"/>
                  <a:gd name="T9" fmla="*/ 152 h 394"/>
                  <a:gd name="T10" fmla="*/ 101 w 101"/>
                  <a:gd name="T11" fmla="*/ 0 h 394"/>
                  <a:gd name="T12" fmla="*/ 101 w 101"/>
                  <a:gd name="T13" fmla="*/ 394 h 394"/>
                  <a:gd name="T14" fmla="*/ 23 w 101"/>
                  <a:gd name="T15" fmla="*/ 253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394">
                    <a:moveTo>
                      <a:pt x="23" y="253"/>
                    </a:moveTo>
                    <a:lnTo>
                      <a:pt x="55" y="252"/>
                    </a:lnTo>
                    <a:lnTo>
                      <a:pt x="2" y="197"/>
                    </a:lnTo>
                    <a:lnTo>
                      <a:pt x="42" y="197"/>
                    </a:lnTo>
                    <a:lnTo>
                      <a:pt x="0" y="152"/>
                    </a:lnTo>
                    <a:lnTo>
                      <a:pt x="101" y="0"/>
                    </a:lnTo>
                    <a:lnTo>
                      <a:pt x="101" y="394"/>
                    </a:lnTo>
                    <a:lnTo>
                      <a:pt x="23" y="25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8" name="Freeform 51"/>
              <p:cNvSpPr>
                <a:spLocks/>
              </p:cNvSpPr>
              <p:nvPr/>
            </p:nvSpPr>
            <p:spPr bwMode="auto">
              <a:xfrm>
                <a:off x="1471" y="3273"/>
                <a:ext cx="75" cy="324"/>
              </a:xfrm>
              <a:custGeom>
                <a:avLst/>
                <a:gdLst>
                  <a:gd name="T0" fmla="*/ 0 w 75"/>
                  <a:gd name="T1" fmla="*/ 324 h 324"/>
                  <a:gd name="T2" fmla="*/ 20 w 75"/>
                  <a:gd name="T3" fmla="*/ 0 h 324"/>
                  <a:gd name="T4" fmla="*/ 75 w 75"/>
                  <a:gd name="T5" fmla="*/ 320 h 324"/>
                  <a:gd name="T6" fmla="*/ 0 w 75"/>
                  <a:gd name="T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324">
                    <a:moveTo>
                      <a:pt x="0" y="324"/>
                    </a:moveTo>
                    <a:lnTo>
                      <a:pt x="20" y="0"/>
                    </a:lnTo>
                    <a:lnTo>
                      <a:pt x="75" y="320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9" name="Freeform 52"/>
              <p:cNvSpPr>
                <a:spLocks/>
              </p:cNvSpPr>
              <p:nvPr/>
            </p:nvSpPr>
            <p:spPr bwMode="auto">
              <a:xfrm>
                <a:off x="771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0" name="Freeform 53"/>
              <p:cNvSpPr>
                <a:spLocks/>
              </p:cNvSpPr>
              <p:nvPr/>
            </p:nvSpPr>
            <p:spPr bwMode="auto">
              <a:xfrm>
                <a:off x="771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1" name="Freeform 54"/>
              <p:cNvSpPr>
                <a:spLocks/>
              </p:cNvSpPr>
              <p:nvPr/>
            </p:nvSpPr>
            <p:spPr bwMode="auto">
              <a:xfrm>
                <a:off x="477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89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89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2" name="Freeform 55"/>
              <p:cNvSpPr>
                <a:spLocks/>
              </p:cNvSpPr>
              <p:nvPr/>
            </p:nvSpPr>
            <p:spPr bwMode="auto">
              <a:xfrm>
                <a:off x="477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89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89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3" name="Freeform 56"/>
              <p:cNvSpPr>
                <a:spLocks/>
              </p:cNvSpPr>
              <p:nvPr/>
            </p:nvSpPr>
            <p:spPr bwMode="auto">
              <a:xfrm>
                <a:off x="477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0 w 326"/>
                  <a:gd name="T9" fmla="*/ 103 h 156"/>
                  <a:gd name="T10" fmla="*/ 88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0" y="103"/>
                    </a:lnTo>
                    <a:lnTo>
                      <a:pt x="88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4" name="Freeform 57"/>
              <p:cNvSpPr>
                <a:spLocks/>
              </p:cNvSpPr>
              <p:nvPr/>
            </p:nvSpPr>
            <p:spPr bwMode="auto">
              <a:xfrm>
                <a:off x="477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0 w 326"/>
                  <a:gd name="T9" fmla="*/ 103 h 156"/>
                  <a:gd name="T10" fmla="*/ 88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0" y="103"/>
                    </a:lnTo>
                    <a:lnTo>
                      <a:pt x="88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5" name="Freeform 58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6" name="Freeform 59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7" name="Freeform 60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8" name="Freeform 61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9" name="Freeform 62"/>
              <p:cNvSpPr>
                <a:spLocks/>
              </p:cNvSpPr>
              <p:nvPr/>
            </p:nvSpPr>
            <p:spPr bwMode="auto">
              <a:xfrm>
                <a:off x="808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3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3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0" name="Freeform 63"/>
              <p:cNvSpPr>
                <a:spLocks/>
              </p:cNvSpPr>
              <p:nvPr/>
            </p:nvSpPr>
            <p:spPr bwMode="auto">
              <a:xfrm>
                <a:off x="808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3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3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1" name="Freeform 64"/>
              <p:cNvSpPr>
                <a:spLocks/>
              </p:cNvSpPr>
              <p:nvPr/>
            </p:nvSpPr>
            <p:spPr bwMode="auto">
              <a:xfrm>
                <a:off x="705" y="2813"/>
                <a:ext cx="109" cy="415"/>
              </a:xfrm>
              <a:custGeom>
                <a:avLst/>
                <a:gdLst>
                  <a:gd name="T0" fmla="*/ 22 w 109"/>
                  <a:gd name="T1" fmla="*/ 264 h 415"/>
                  <a:gd name="T2" fmla="*/ 57 w 109"/>
                  <a:gd name="T3" fmla="*/ 264 h 415"/>
                  <a:gd name="T4" fmla="*/ 2 w 109"/>
                  <a:gd name="T5" fmla="*/ 204 h 415"/>
                  <a:gd name="T6" fmla="*/ 45 w 109"/>
                  <a:gd name="T7" fmla="*/ 206 h 415"/>
                  <a:gd name="T8" fmla="*/ 0 w 109"/>
                  <a:gd name="T9" fmla="*/ 159 h 415"/>
                  <a:gd name="T10" fmla="*/ 109 w 109"/>
                  <a:gd name="T11" fmla="*/ 0 h 415"/>
                  <a:gd name="T12" fmla="*/ 103 w 109"/>
                  <a:gd name="T13" fmla="*/ 415 h 415"/>
                  <a:gd name="T14" fmla="*/ 22 w 109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5">
                    <a:moveTo>
                      <a:pt x="22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5"/>
                    </a:lnTo>
                    <a:lnTo>
                      <a:pt x="22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2" name="Freeform 65"/>
              <p:cNvSpPr>
                <a:spLocks/>
              </p:cNvSpPr>
              <p:nvPr/>
            </p:nvSpPr>
            <p:spPr bwMode="auto">
              <a:xfrm>
                <a:off x="705" y="2813"/>
                <a:ext cx="109" cy="415"/>
              </a:xfrm>
              <a:custGeom>
                <a:avLst/>
                <a:gdLst>
                  <a:gd name="T0" fmla="*/ 22 w 109"/>
                  <a:gd name="T1" fmla="*/ 264 h 415"/>
                  <a:gd name="T2" fmla="*/ 57 w 109"/>
                  <a:gd name="T3" fmla="*/ 264 h 415"/>
                  <a:gd name="T4" fmla="*/ 2 w 109"/>
                  <a:gd name="T5" fmla="*/ 204 h 415"/>
                  <a:gd name="T6" fmla="*/ 45 w 109"/>
                  <a:gd name="T7" fmla="*/ 206 h 415"/>
                  <a:gd name="T8" fmla="*/ 0 w 109"/>
                  <a:gd name="T9" fmla="*/ 159 h 415"/>
                  <a:gd name="T10" fmla="*/ 109 w 109"/>
                  <a:gd name="T11" fmla="*/ 0 h 415"/>
                  <a:gd name="T12" fmla="*/ 103 w 109"/>
                  <a:gd name="T13" fmla="*/ 415 h 415"/>
                  <a:gd name="T14" fmla="*/ 22 w 109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5">
                    <a:moveTo>
                      <a:pt x="22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5"/>
                    </a:lnTo>
                    <a:lnTo>
                      <a:pt x="22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3" name="Freeform 66"/>
              <p:cNvSpPr>
                <a:spLocks/>
              </p:cNvSpPr>
              <p:nvPr/>
            </p:nvSpPr>
            <p:spPr bwMode="auto">
              <a:xfrm>
                <a:off x="792" y="3136"/>
                <a:ext cx="300" cy="195"/>
              </a:xfrm>
              <a:custGeom>
                <a:avLst/>
                <a:gdLst>
                  <a:gd name="T0" fmla="*/ 25 w 300"/>
                  <a:gd name="T1" fmla="*/ 7 h 195"/>
                  <a:gd name="T2" fmla="*/ 132 w 300"/>
                  <a:gd name="T3" fmla="*/ 0 h 195"/>
                  <a:gd name="T4" fmla="*/ 114 w 300"/>
                  <a:gd name="T5" fmla="*/ 37 h 195"/>
                  <a:gd name="T6" fmla="*/ 201 w 300"/>
                  <a:gd name="T7" fmla="*/ 7 h 195"/>
                  <a:gd name="T8" fmla="*/ 179 w 300"/>
                  <a:gd name="T9" fmla="*/ 54 h 195"/>
                  <a:gd name="T10" fmla="*/ 247 w 300"/>
                  <a:gd name="T11" fmla="*/ 30 h 195"/>
                  <a:gd name="T12" fmla="*/ 300 w 300"/>
                  <a:gd name="T13" fmla="*/ 195 h 195"/>
                  <a:gd name="T14" fmla="*/ 0 w 300"/>
                  <a:gd name="T15" fmla="*/ 37 h 195"/>
                  <a:gd name="T16" fmla="*/ 25 w 300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195">
                    <a:moveTo>
                      <a:pt x="25" y="7"/>
                    </a:moveTo>
                    <a:lnTo>
                      <a:pt x="132" y="0"/>
                    </a:lnTo>
                    <a:lnTo>
                      <a:pt x="114" y="37"/>
                    </a:lnTo>
                    <a:lnTo>
                      <a:pt x="201" y="7"/>
                    </a:lnTo>
                    <a:lnTo>
                      <a:pt x="179" y="54"/>
                    </a:lnTo>
                    <a:lnTo>
                      <a:pt x="247" y="30"/>
                    </a:lnTo>
                    <a:lnTo>
                      <a:pt x="300" y="195"/>
                    </a:lnTo>
                    <a:lnTo>
                      <a:pt x="0" y="3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4" name="Freeform 67"/>
              <p:cNvSpPr>
                <a:spLocks/>
              </p:cNvSpPr>
              <p:nvPr/>
            </p:nvSpPr>
            <p:spPr bwMode="auto">
              <a:xfrm>
                <a:off x="792" y="3136"/>
                <a:ext cx="300" cy="195"/>
              </a:xfrm>
              <a:custGeom>
                <a:avLst/>
                <a:gdLst>
                  <a:gd name="T0" fmla="*/ 25 w 300"/>
                  <a:gd name="T1" fmla="*/ 7 h 195"/>
                  <a:gd name="T2" fmla="*/ 132 w 300"/>
                  <a:gd name="T3" fmla="*/ 0 h 195"/>
                  <a:gd name="T4" fmla="*/ 114 w 300"/>
                  <a:gd name="T5" fmla="*/ 37 h 195"/>
                  <a:gd name="T6" fmla="*/ 201 w 300"/>
                  <a:gd name="T7" fmla="*/ 7 h 195"/>
                  <a:gd name="T8" fmla="*/ 179 w 300"/>
                  <a:gd name="T9" fmla="*/ 54 h 195"/>
                  <a:gd name="T10" fmla="*/ 247 w 300"/>
                  <a:gd name="T11" fmla="*/ 30 h 195"/>
                  <a:gd name="T12" fmla="*/ 300 w 300"/>
                  <a:gd name="T13" fmla="*/ 195 h 195"/>
                  <a:gd name="T14" fmla="*/ 0 w 300"/>
                  <a:gd name="T15" fmla="*/ 37 h 195"/>
                  <a:gd name="T16" fmla="*/ 25 w 300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195">
                    <a:moveTo>
                      <a:pt x="25" y="7"/>
                    </a:moveTo>
                    <a:lnTo>
                      <a:pt x="132" y="0"/>
                    </a:lnTo>
                    <a:lnTo>
                      <a:pt x="114" y="37"/>
                    </a:lnTo>
                    <a:lnTo>
                      <a:pt x="201" y="7"/>
                    </a:lnTo>
                    <a:lnTo>
                      <a:pt x="179" y="54"/>
                    </a:lnTo>
                    <a:lnTo>
                      <a:pt x="247" y="30"/>
                    </a:lnTo>
                    <a:lnTo>
                      <a:pt x="300" y="195"/>
                    </a:lnTo>
                    <a:lnTo>
                      <a:pt x="0" y="37"/>
                    </a:lnTo>
                    <a:lnTo>
                      <a:pt x="25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5" name="Freeform 68"/>
              <p:cNvSpPr>
                <a:spLocks/>
              </p:cNvSpPr>
              <p:nvPr/>
            </p:nvSpPr>
            <p:spPr bwMode="auto">
              <a:xfrm>
                <a:off x="785" y="3173"/>
                <a:ext cx="307" cy="210"/>
              </a:xfrm>
              <a:custGeom>
                <a:avLst/>
                <a:gdLst>
                  <a:gd name="T0" fmla="*/ 0 w 307"/>
                  <a:gd name="T1" fmla="*/ 38 h 210"/>
                  <a:gd name="T2" fmla="*/ 61 w 307"/>
                  <a:gd name="T3" fmla="*/ 131 h 210"/>
                  <a:gd name="T4" fmla="*/ 76 w 307"/>
                  <a:gd name="T5" fmla="*/ 94 h 210"/>
                  <a:gd name="T6" fmla="*/ 107 w 307"/>
                  <a:gd name="T7" fmla="*/ 186 h 210"/>
                  <a:gd name="T8" fmla="*/ 128 w 307"/>
                  <a:gd name="T9" fmla="*/ 139 h 210"/>
                  <a:gd name="T10" fmla="*/ 151 w 307"/>
                  <a:gd name="T11" fmla="*/ 210 h 210"/>
                  <a:gd name="T12" fmla="*/ 307 w 307"/>
                  <a:gd name="T13" fmla="*/ 158 h 210"/>
                  <a:gd name="T14" fmla="*/ 7 w 307"/>
                  <a:gd name="T15" fmla="*/ 0 h 210"/>
                  <a:gd name="T16" fmla="*/ 0 w 307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210">
                    <a:moveTo>
                      <a:pt x="0" y="38"/>
                    </a:moveTo>
                    <a:lnTo>
                      <a:pt x="61" y="131"/>
                    </a:lnTo>
                    <a:lnTo>
                      <a:pt x="76" y="94"/>
                    </a:lnTo>
                    <a:lnTo>
                      <a:pt x="107" y="186"/>
                    </a:lnTo>
                    <a:lnTo>
                      <a:pt x="128" y="139"/>
                    </a:lnTo>
                    <a:lnTo>
                      <a:pt x="151" y="210"/>
                    </a:lnTo>
                    <a:lnTo>
                      <a:pt x="307" y="158"/>
                    </a:lnTo>
                    <a:lnTo>
                      <a:pt x="7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6" name="Freeform 69"/>
              <p:cNvSpPr>
                <a:spLocks/>
              </p:cNvSpPr>
              <p:nvPr/>
            </p:nvSpPr>
            <p:spPr bwMode="auto">
              <a:xfrm>
                <a:off x="785" y="3173"/>
                <a:ext cx="307" cy="210"/>
              </a:xfrm>
              <a:custGeom>
                <a:avLst/>
                <a:gdLst>
                  <a:gd name="T0" fmla="*/ 0 w 307"/>
                  <a:gd name="T1" fmla="*/ 38 h 210"/>
                  <a:gd name="T2" fmla="*/ 61 w 307"/>
                  <a:gd name="T3" fmla="*/ 131 h 210"/>
                  <a:gd name="T4" fmla="*/ 76 w 307"/>
                  <a:gd name="T5" fmla="*/ 94 h 210"/>
                  <a:gd name="T6" fmla="*/ 107 w 307"/>
                  <a:gd name="T7" fmla="*/ 186 h 210"/>
                  <a:gd name="T8" fmla="*/ 128 w 307"/>
                  <a:gd name="T9" fmla="*/ 139 h 210"/>
                  <a:gd name="T10" fmla="*/ 151 w 307"/>
                  <a:gd name="T11" fmla="*/ 210 h 210"/>
                  <a:gd name="T12" fmla="*/ 307 w 307"/>
                  <a:gd name="T13" fmla="*/ 158 h 210"/>
                  <a:gd name="T14" fmla="*/ 7 w 307"/>
                  <a:gd name="T15" fmla="*/ 0 h 210"/>
                  <a:gd name="T16" fmla="*/ 0 w 307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210">
                    <a:moveTo>
                      <a:pt x="0" y="38"/>
                    </a:moveTo>
                    <a:lnTo>
                      <a:pt x="61" y="131"/>
                    </a:lnTo>
                    <a:lnTo>
                      <a:pt x="76" y="94"/>
                    </a:lnTo>
                    <a:lnTo>
                      <a:pt x="107" y="186"/>
                    </a:lnTo>
                    <a:lnTo>
                      <a:pt x="128" y="139"/>
                    </a:lnTo>
                    <a:lnTo>
                      <a:pt x="151" y="210"/>
                    </a:lnTo>
                    <a:lnTo>
                      <a:pt x="307" y="158"/>
                    </a:lnTo>
                    <a:lnTo>
                      <a:pt x="7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7" name="Freeform 70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8" name="Freeform 71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9" name="Freeform 72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0" name="Freeform 73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1" name="Freeform 74"/>
              <p:cNvSpPr>
                <a:spLocks/>
              </p:cNvSpPr>
              <p:nvPr/>
            </p:nvSpPr>
            <p:spPr bwMode="auto">
              <a:xfrm>
                <a:off x="824" y="3055"/>
                <a:ext cx="328" cy="90"/>
              </a:xfrm>
              <a:custGeom>
                <a:avLst/>
                <a:gdLst>
                  <a:gd name="T0" fmla="*/ 123 w 328"/>
                  <a:gd name="T1" fmla="*/ 17 h 90"/>
                  <a:gd name="T2" fmla="*/ 121 w 328"/>
                  <a:gd name="T3" fmla="*/ 47 h 90"/>
                  <a:gd name="T4" fmla="*/ 169 w 328"/>
                  <a:gd name="T5" fmla="*/ 0 h 90"/>
                  <a:gd name="T6" fmla="*/ 167 w 328"/>
                  <a:gd name="T7" fmla="*/ 37 h 90"/>
                  <a:gd name="T8" fmla="*/ 206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3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3" y="17"/>
                    </a:moveTo>
                    <a:lnTo>
                      <a:pt x="121" y="47"/>
                    </a:lnTo>
                    <a:lnTo>
                      <a:pt x="169" y="0"/>
                    </a:lnTo>
                    <a:lnTo>
                      <a:pt x="167" y="37"/>
                    </a:lnTo>
                    <a:lnTo>
                      <a:pt x="206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2" name="Freeform 75"/>
              <p:cNvSpPr>
                <a:spLocks/>
              </p:cNvSpPr>
              <p:nvPr/>
            </p:nvSpPr>
            <p:spPr bwMode="auto">
              <a:xfrm>
                <a:off x="824" y="3055"/>
                <a:ext cx="328" cy="90"/>
              </a:xfrm>
              <a:custGeom>
                <a:avLst/>
                <a:gdLst>
                  <a:gd name="T0" fmla="*/ 123 w 328"/>
                  <a:gd name="T1" fmla="*/ 17 h 90"/>
                  <a:gd name="T2" fmla="*/ 121 w 328"/>
                  <a:gd name="T3" fmla="*/ 47 h 90"/>
                  <a:gd name="T4" fmla="*/ 169 w 328"/>
                  <a:gd name="T5" fmla="*/ 0 h 90"/>
                  <a:gd name="T6" fmla="*/ 167 w 328"/>
                  <a:gd name="T7" fmla="*/ 37 h 90"/>
                  <a:gd name="T8" fmla="*/ 206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3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3" y="17"/>
                    </a:moveTo>
                    <a:lnTo>
                      <a:pt x="121" y="47"/>
                    </a:lnTo>
                    <a:lnTo>
                      <a:pt x="169" y="0"/>
                    </a:lnTo>
                    <a:lnTo>
                      <a:pt x="167" y="37"/>
                    </a:lnTo>
                    <a:lnTo>
                      <a:pt x="206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3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3" name="Freeform 76"/>
              <p:cNvSpPr>
                <a:spLocks/>
              </p:cNvSpPr>
              <p:nvPr/>
            </p:nvSpPr>
            <p:spPr bwMode="auto">
              <a:xfrm>
                <a:off x="824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60 w 328"/>
                  <a:gd name="T5" fmla="*/ 101 h 105"/>
                  <a:gd name="T6" fmla="*/ 163 w 328"/>
                  <a:gd name="T7" fmla="*/ 64 h 105"/>
                  <a:gd name="T8" fmla="*/ 197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60" y="101"/>
                    </a:lnTo>
                    <a:lnTo>
                      <a:pt x="163" y="64"/>
                    </a:lnTo>
                    <a:lnTo>
                      <a:pt x="197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4" name="Freeform 77"/>
              <p:cNvSpPr>
                <a:spLocks/>
              </p:cNvSpPr>
              <p:nvPr/>
            </p:nvSpPr>
            <p:spPr bwMode="auto">
              <a:xfrm>
                <a:off x="824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60 w 328"/>
                  <a:gd name="T5" fmla="*/ 101 h 105"/>
                  <a:gd name="T6" fmla="*/ 163 w 328"/>
                  <a:gd name="T7" fmla="*/ 64 h 105"/>
                  <a:gd name="T8" fmla="*/ 197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60" y="101"/>
                    </a:lnTo>
                    <a:lnTo>
                      <a:pt x="163" y="64"/>
                    </a:lnTo>
                    <a:lnTo>
                      <a:pt x="197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5" name="Freeform 78"/>
              <p:cNvSpPr>
                <a:spLocks/>
              </p:cNvSpPr>
              <p:nvPr/>
            </p:nvSpPr>
            <p:spPr bwMode="auto">
              <a:xfrm>
                <a:off x="562" y="3122"/>
                <a:ext cx="260" cy="248"/>
              </a:xfrm>
              <a:custGeom>
                <a:avLst/>
                <a:gdLst>
                  <a:gd name="T0" fmla="*/ 230 w 260"/>
                  <a:gd name="T1" fmla="*/ 0 h 248"/>
                  <a:gd name="T2" fmla="*/ 124 w 260"/>
                  <a:gd name="T3" fmla="*/ 19 h 248"/>
                  <a:gd name="T4" fmla="*/ 149 w 260"/>
                  <a:gd name="T5" fmla="*/ 51 h 248"/>
                  <a:gd name="T6" fmla="*/ 58 w 260"/>
                  <a:gd name="T7" fmla="*/ 42 h 248"/>
                  <a:gd name="T8" fmla="*/ 89 w 260"/>
                  <a:gd name="T9" fmla="*/ 81 h 248"/>
                  <a:gd name="T10" fmla="*/ 18 w 260"/>
                  <a:gd name="T11" fmla="*/ 74 h 248"/>
                  <a:gd name="T12" fmla="*/ 0 w 260"/>
                  <a:gd name="T13" fmla="*/ 248 h 248"/>
                  <a:gd name="T14" fmla="*/ 260 w 260"/>
                  <a:gd name="T15" fmla="*/ 25 h 248"/>
                  <a:gd name="T16" fmla="*/ 230 w 260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248">
                    <a:moveTo>
                      <a:pt x="230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8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0" y="25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6" name="Freeform 79"/>
              <p:cNvSpPr>
                <a:spLocks/>
              </p:cNvSpPr>
              <p:nvPr/>
            </p:nvSpPr>
            <p:spPr bwMode="auto">
              <a:xfrm>
                <a:off x="562" y="3122"/>
                <a:ext cx="260" cy="248"/>
              </a:xfrm>
              <a:custGeom>
                <a:avLst/>
                <a:gdLst>
                  <a:gd name="T0" fmla="*/ 230 w 260"/>
                  <a:gd name="T1" fmla="*/ 0 h 248"/>
                  <a:gd name="T2" fmla="*/ 124 w 260"/>
                  <a:gd name="T3" fmla="*/ 19 h 248"/>
                  <a:gd name="T4" fmla="*/ 149 w 260"/>
                  <a:gd name="T5" fmla="*/ 51 h 248"/>
                  <a:gd name="T6" fmla="*/ 58 w 260"/>
                  <a:gd name="T7" fmla="*/ 42 h 248"/>
                  <a:gd name="T8" fmla="*/ 89 w 260"/>
                  <a:gd name="T9" fmla="*/ 81 h 248"/>
                  <a:gd name="T10" fmla="*/ 18 w 260"/>
                  <a:gd name="T11" fmla="*/ 74 h 248"/>
                  <a:gd name="T12" fmla="*/ 0 w 260"/>
                  <a:gd name="T13" fmla="*/ 248 h 248"/>
                  <a:gd name="T14" fmla="*/ 260 w 260"/>
                  <a:gd name="T15" fmla="*/ 25 h 248"/>
                  <a:gd name="T16" fmla="*/ 230 w 260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248">
                    <a:moveTo>
                      <a:pt x="230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8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0" y="25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7" name="Freeform 80"/>
              <p:cNvSpPr>
                <a:spLocks/>
              </p:cNvSpPr>
              <p:nvPr/>
            </p:nvSpPr>
            <p:spPr bwMode="auto">
              <a:xfrm>
                <a:off x="562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0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0" y="0"/>
                    </a:lnTo>
                    <a:lnTo>
                      <a:pt x="275" y="3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8" name="Freeform 81"/>
              <p:cNvSpPr>
                <a:spLocks/>
              </p:cNvSpPr>
              <p:nvPr/>
            </p:nvSpPr>
            <p:spPr bwMode="auto">
              <a:xfrm>
                <a:off x="562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0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0" y="0"/>
                    </a:lnTo>
                    <a:lnTo>
                      <a:pt x="275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9" name="Freeform 82"/>
              <p:cNvSpPr>
                <a:spLocks/>
              </p:cNvSpPr>
              <p:nvPr/>
            </p:nvSpPr>
            <p:spPr bwMode="auto">
              <a:xfrm>
                <a:off x="718" y="3102"/>
                <a:ext cx="188" cy="174"/>
              </a:xfrm>
              <a:custGeom>
                <a:avLst/>
                <a:gdLst>
                  <a:gd name="T0" fmla="*/ 74 w 106"/>
                  <a:gd name="T1" fmla="*/ 28 h 93"/>
                  <a:gd name="T2" fmla="*/ 58 w 106"/>
                  <a:gd name="T3" fmla="*/ 0 h 93"/>
                  <a:gd name="T4" fmla="*/ 40 w 106"/>
                  <a:gd name="T5" fmla="*/ 22 h 93"/>
                  <a:gd name="T6" fmla="*/ 34 w 106"/>
                  <a:gd name="T7" fmla="*/ 21 h 93"/>
                  <a:gd name="T8" fmla="*/ 33 w 106"/>
                  <a:gd name="T9" fmla="*/ 73 h 93"/>
                  <a:gd name="T10" fmla="*/ 50 w 106"/>
                  <a:gd name="T11" fmla="*/ 93 h 93"/>
                  <a:gd name="T12" fmla="*/ 66 w 106"/>
                  <a:gd name="T13" fmla="*/ 83 h 93"/>
                  <a:gd name="T14" fmla="*/ 70 w 106"/>
                  <a:gd name="T15" fmla="*/ 83 h 93"/>
                  <a:gd name="T16" fmla="*/ 74 w 106"/>
                  <a:gd name="T17" fmla="*/ 2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93">
                    <a:moveTo>
                      <a:pt x="74" y="28"/>
                    </a:moveTo>
                    <a:cubicBezTo>
                      <a:pt x="79" y="17"/>
                      <a:pt x="74" y="0"/>
                      <a:pt x="58" y="0"/>
                    </a:cubicBezTo>
                    <a:cubicBezTo>
                      <a:pt x="45" y="0"/>
                      <a:pt x="39" y="12"/>
                      <a:pt x="40" y="22"/>
                    </a:cubicBezTo>
                    <a:cubicBezTo>
                      <a:pt x="38" y="21"/>
                      <a:pt x="36" y="21"/>
                      <a:pt x="34" y="21"/>
                    </a:cubicBezTo>
                    <a:cubicBezTo>
                      <a:pt x="1" y="21"/>
                      <a:pt x="0" y="71"/>
                      <a:pt x="33" y="73"/>
                    </a:cubicBezTo>
                    <a:cubicBezTo>
                      <a:pt x="32" y="83"/>
                      <a:pt x="37" y="93"/>
                      <a:pt x="50" y="93"/>
                    </a:cubicBezTo>
                    <a:cubicBezTo>
                      <a:pt x="58" y="93"/>
                      <a:pt x="64" y="89"/>
                      <a:pt x="66" y="83"/>
                    </a:cubicBezTo>
                    <a:cubicBezTo>
                      <a:pt x="67" y="83"/>
                      <a:pt x="69" y="83"/>
                      <a:pt x="70" y="83"/>
                    </a:cubicBezTo>
                    <a:cubicBezTo>
                      <a:pt x="104" y="83"/>
                      <a:pt x="106" y="32"/>
                      <a:pt x="74" y="28"/>
                    </a:cubicBezTo>
                  </a:path>
                </a:pathLst>
              </a:cu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0" name="Freeform 83"/>
              <p:cNvSpPr>
                <a:spLocks noEditPoints="1"/>
              </p:cNvSpPr>
              <p:nvPr/>
            </p:nvSpPr>
            <p:spPr bwMode="auto">
              <a:xfrm>
                <a:off x="824" y="2910"/>
                <a:ext cx="328" cy="421"/>
              </a:xfrm>
              <a:custGeom>
                <a:avLst/>
                <a:gdLst>
                  <a:gd name="T0" fmla="*/ 0 w 328"/>
                  <a:gd name="T1" fmla="*/ 363 h 421"/>
                  <a:gd name="T2" fmla="*/ 0 w 328"/>
                  <a:gd name="T3" fmla="*/ 363 h 421"/>
                  <a:gd name="T4" fmla="*/ 22 w 328"/>
                  <a:gd name="T5" fmla="*/ 394 h 421"/>
                  <a:gd name="T6" fmla="*/ 0 w 328"/>
                  <a:gd name="T7" fmla="*/ 363 h 421"/>
                  <a:gd name="T8" fmla="*/ 328 w 328"/>
                  <a:gd name="T9" fmla="*/ 235 h 421"/>
                  <a:gd name="T10" fmla="*/ 229 w 328"/>
                  <a:gd name="T11" fmla="*/ 301 h 421"/>
                  <a:gd name="T12" fmla="*/ 268 w 328"/>
                  <a:gd name="T13" fmla="*/ 421 h 421"/>
                  <a:gd name="T14" fmla="*/ 229 w 328"/>
                  <a:gd name="T15" fmla="*/ 301 h 421"/>
                  <a:gd name="T16" fmla="*/ 328 w 328"/>
                  <a:gd name="T17" fmla="*/ 235 h 421"/>
                  <a:gd name="T18" fmla="*/ 144 w 328"/>
                  <a:gd name="T19" fmla="*/ 169 h 421"/>
                  <a:gd name="T20" fmla="*/ 142 w 328"/>
                  <a:gd name="T21" fmla="*/ 169 h 421"/>
                  <a:gd name="T22" fmla="*/ 142 w 328"/>
                  <a:gd name="T23" fmla="*/ 171 h 421"/>
                  <a:gd name="T24" fmla="*/ 144 w 328"/>
                  <a:gd name="T25" fmla="*/ 169 h 421"/>
                  <a:gd name="T26" fmla="*/ 45 w 328"/>
                  <a:gd name="T27" fmla="*/ 147 h 421"/>
                  <a:gd name="T28" fmla="*/ 43 w 328"/>
                  <a:gd name="T29" fmla="*/ 151 h 421"/>
                  <a:gd name="T30" fmla="*/ 43 w 328"/>
                  <a:gd name="T31" fmla="*/ 151 h 421"/>
                  <a:gd name="T32" fmla="*/ 45 w 328"/>
                  <a:gd name="T33" fmla="*/ 147 h 421"/>
                  <a:gd name="T34" fmla="*/ 46 w 328"/>
                  <a:gd name="T35" fmla="*/ 145 h 421"/>
                  <a:gd name="T36" fmla="*/ 46 w 328"/>
                  <a:gd name="T37" fmla="*/ 145 h 421"/>
                  <a:gd name="T38" fmla="*/ 48 w 328"/>
                  <a:gd name="T39" fmla="*/ 154 h 421"/>
                  <a:gd name="T40" fmla="*/ 46 w 328"/>
                  <a:gd name="T41" fmla="*/ 145 h 421"/>
                  <a:gd name="T42" fmla="*/ 37 w 328"/>
                  <a:gd name="T43" fmla="*/ 109 h 421"/>
                  <a:gd name="T44" fmla="*/ 37 w 328"/>
                  <a:gd name="T45" fmla="*/ 109 h 421"/>
                  <a:gd name="T46" fmla="*/ 43 w 328"/>
                  <a:gd name="T47" fmla="*/ 109 h 421"/>
                  <a:gd name="T48" fmla="*/ 43 w 328"/>
                  <a:gd name="T49" fmla="*/ 109 h 421"/>
                  <a:gd name="T50" fmla="*/ 37 w 328"/>
                  <a:gd name="T51" fmla="*/ 109 h 421"/>
                  <a:gd name="T52" fmla="*/ 66 w 328"/>
                  <a:gd name="T53" fmla="*/ 81 h 421"/>
                  <a:gd name="T54" fmla="*/ 53 w 328"/>
                  <a:gd name="T55" fmla="*/ 92 h 421"/>
                  <a:gd name="T56" fmla="*/ 66 w 328"/>
                  <a:gd name="T57" fmla="*/ 81 h 421"/>
                  <a:gd name="T58" fmla="*/ 66 w 328"/>
                  <a:gd name="T59" fmla="*/ 81 h 421"/>
                  <a:gd name="T60" fmla="*/ 202 w 328"/>
                  <a:gd name="T61" fmla="*/ 0 h 421"/>
                  <a:gd name="T62" fmla="*/ 193 w 328"/>
                  <a:gd name="T63" fmla="*/ 158 h 421"/>
                  <a:gd name="T64" fmla="*/ 206 w 328"/>
                  <a:gd name="T65" fmla="*/ 147 h 421"/>
                  <a:gd name="T66" fmla="*/ 328 w 328"/>
                  <a:gd name="T67" fmla="*/ 235 h 421"/>
                  <a:gd name="T68" fmla="*/ 206 w 328"/>
                  <a:gd name="T69" fmla="*/ 147 h 421"/>
                  <a:gd name="T70" fmla="*/ 193 w 328"/>
                  <a:gd name="T71" fmla="*/ 158 h 421"/>
                  <a:gd name="T72" fmla="*/ 202 w 328"/>
                  <a:gd name="T73" fmla="*/ 0 h 421"/>
                  <a:gd name="T74" fmla="*/ 202 w 328"/>
                  <a:gd name="T75" fmla="*/ 0 h 421"/>
                  <a:gd name="T76" fmla="*/ 73 w 328"/>
                  <a:gd name="T77" fmla="*/ 49 h 421"/>
                  <a:gd name="T78" fmla="*/ 73 w 328"/>
                  <a:gd name="T79" fmla="*/ 49 h 421"/>
                  <a:gd name="T80" fmla="*/ 202 w 328"/>
                  <a:gd name="T81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21">
                    <a:moveTo>
                      <a:pt x="0" y="363"/>
                    </a:moveTo>
                    <a:lnTo>
                      <a:pt x="0" y="363"/>
                    </a:lnTo>
                    <a:lnTo>
                      <a:pt x="22" y="394"/>
                    </a:lnTo>
                    <a:lnTo>
                      <a:pt x="0" y="363"/>
                    </a:lnTo>
                    <a:close/>
                    <a:moveTo>
                      <a:pt x="328" y="235"/>
                    </a:moveTo>
                    <a:lnTo>
                      <a:pt x="229" y="301"/>
                    </a:lnTo>
                    <a:lnTo>
                      <a:pt x="268" y="421"/>
                    </a:lnTo>
                    <a:lnTo>
                      <a:pt x="229" y="301"/>
                    </a:lnTo>
                    <a:lnTo>
                      <a:pt x="328" y="235"/>
                    </a:lnTo>
                    <a:close/>
                    <a:moveTo>
                      <a:pt x="144" y="169"/>
                    </a:moveTo>
                    <a:lnTo>
                      <a:pt x="142" y="169"/>
                    </a:lnTo>
                    <a:lnTo>
                      <a:pt x="142" y="171"/>
                    </a:lnTo>
                    <a:lnTo>
                      <a:pt x="144" y="169"/>
                    </a:lnTo>
                    <a:close/>
                    <a:moveTo>
                      <a:pt x="45" y="147"/>
                    </a:moveTo>
                    <a:lnTo>
                      <a:pt x="43" y="151"/>
                    </a:lnTo>
                    <a:lnTo>
                      <a:pt x="43" y="151"/>
                    </a:lnTo>
                    <a:lnTo>
                      <a:pt x="45" y="147"/>
                    </a:lnTo>
                    <a:close/>
                    <a:moveTo>
                      <a:pt x="46" y="145"/>
                    </a:moveTo>
                    <a:lnTo>
                      <a:pt x="46" y="145"/>
                    </a:lnTo>
                    <a:lnTo>
                      <a:pt x="48" y="154"/>
                    </a:lnTo>
                    <a:lnTo>
                      <a:pt x="46" y="145"/>
                    </a:lnTo>
                    <a:close/>
                    <a:moveTo>
                      <a:pt x="37" y="109"/>
                    </a:moveTo>
                    <a:lnTo>
                      <a:pt x="37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37" y="109"/>
                    </a:lnTo>
                    <a:close/>
                    <a:moveTo>
                      <a:pt x="66" y="81"/>
                    </a:moveTo>
                    <a:lnTo>
                      <a:pt x="53" y="92"/>
                    </a:lnTo>
                    <a:lnTo>
                      <a:pt x="66" y="81"/>
                    </a:lnTo>
                    <a:lnTo>
                      <a:pt x="66" y="81"/>
                    </a:lnTo>
                    <a:close/>
                    <a:moveTo>
                      <a:pt x="202" y="0"/>
                    </a:moveTo>
                    <a:lnTo>
                      <a:pt x="193" y="158"/>
                    </a:lnTo>
                    <a:lnTo>
                      <a:pt x="206" y="147"/>
                    </a:lnTo>
                    <a:lnTo>
                      <a:pt x="328" y="235"/>
                    </a:lnTo>
                    <a:lnTo>
                      <a:pt x="206" y="147"/>
                    </a:lnTo>
                    <a:lnTo>
                      <a:pt x="193" y="158"/>
                    </a:lnTo>
                    <a:lnTo>
                      <a:pt x="202" y="0"/>
                    </a:lnTo>
                    <a:close/>
                    <a:moveTo>
                      <a:pt x="202" y="0"/>
                    </a:moveTo>
                    <a:lnTo>
                      <a:pt x="73" y="49"/>
                    </a:lnTo>
                    <a:lnTo>
                      <a:pt x="73" y="49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1" name="Freeform 84"/>
              <p:cNvSpPr>
                <a:spLocks noEditPoints="1"/>
              </p:cNvSpPr>
              <p:nvPr/>
            </p:nvSpPr>
            <p:spPr bwMode="auto">
              <a:xfrm>
                <a:off x="824" y="2910"/>
                <a:ext cx="328" cy="421"/>
              </a:xfrm>
              <a:custGeom>
                <a:avLst/>
                <a:gdLst>
                  <a:gd name="T0" fmla="*/ 0 w 328"/>
                  <a:gd name="T1" fmla="*/ 363 h 421"/>
                  <a:gd name="T2" fmla="*/ 0 w 328"/>
                  <a:gd name="T3" fmla="*/ 363 h 421"/>
                  <a:gd name="T4" fmla="*/ 22 w 328"/>
                  <a:gd name="T5" fmla="*/ 394 h 421"/>
                  <a:gd name="T6" fmla="*/ 0 w 328"/>
                  <a:gd name="T7" fmla="*/ 363 h 421"/>
                  <a:gd name="T8" fmla="*/ 328 w 328"/>
                  <a:gd name="T9" fmla="*/ 235 h 421"/>
                  <a:gd name="T10" fmla="*/ 229 w 328"/>
                  <a:gd name="T11" fmla="*/ 301 h 421"/>
                  <a:gd name="T12" fmla="*/ 268 w 328"/>
                  <a:gd name="T13" fmla="*/ 421 h 421"/>
                  <a:gd name="T14" fmla="*/ 229 w 328"/>
                  <a:gd name="T15" fmla="*/ 301 h 421"/>
                  <a:gd name="T16" fmla="*/ 328 w 328"/>
                  <a:gd name="T17" fmla="*/ 235 h 421"/>
                  <a:gd name="T18" fmla="*/ 144 w 328"/>
                  <a:gd name="T19" fmla="*/ 169 h 421"/>
                  <a:gd name="T20" fmla="*/ 142 w 328"/>
                  <a:gd name="T21" fmla="*/ 169 h 421"/>
                  <a:gd name="T22" fmla="*/ 142 w 328"/>
                  <a:gd name="T23" fmla="*/ 171 h 421"/>
                  <a:gd name="T24" fmla="*/ 144 w 328"/>
                  <a:gd name="T25" fmla="*/ 169 h 421"/>
                  <a:gd name="T26" fmla="*/ 45 w 328"/>
                  <a:gd name="T27" fmla="*/ 147 h 421"/>
                  <a:gd name="T28" fmla="*/ 43 w 328"/>
                  <a:gd name="T29" fmla="*/ 151 h 421"/>
                  <a:gd name="T30" fmla="*/ 43 w 328"/>
                  <a:gd name="T31" fmla="*/ 151 h 421"/>
                  <a:gd name="T32" fmla="*/ 45 w 328"/>
                  <a:gd name="T33" fmla="*/ 147 h 421"/>
                  <a:gd name="T34" fmla="*/ 46 w 328"/>
                  <a:gd name="T35" fmla="*/ 145 h 421"/>
                  <a:gd name="T36" fmla="*/ 46 w 328"/>
                  <a:gd name="T37" fmla="*/ 145 h 421"/>
                  <a:gd name="T38" fmla="*/ 48 w 328"/>
                  <a:gd name="T39" fmla="*/ 154 h 421"/>
                  <a:gd name="T40" fmla="*/ 46 w 328"/>
                  <a:gd name="T41" fmla="*/ 145 h 421"/>
                  <a:gd name="T42" fmla="*/ 37 w 328"/>
                  <a:gd name="T43" fmla="*/ 109 h 421"/>
                  <a:gd name="T44" fmla="*/ 37 w 328"/>
                  <a:gd name="T45" fmla="*/ 109 h 421"/>
                  <a:gd name="T46" fmla="*/ 43 w 328"/>
                  <a:gd name="T47" fmla="*/ 109 h 421"/>
                  <a:gd name="T48" fmla="*/ 43 w 328"/>
                  <a:gd name="T49" fmla="*/ 109 h 421"/>
                  <a:gd name="T50" fmla="*/ 37 w 328"/>
                  <a:gd name="T51" fmla="*/ 109 h 421"/>
                  <a:gd name="T52" fmla="*/ 66 w 328"/>
                  <a:gd name="T53" fmla="*/ 81 h 421"/>
                  <a:gd name="T54" fmla="*/ 53 w 328"/>
                  <a:gd name="T55" fmla="*/ 92 h 421"/>
                  <a:gd name="T56" fmla="*/ 66 w 328"/>
                  <a:gd name="T57" fmla="*/ 81 h 421"/>
                  <a:gd name="T58" fmla="*/ 66 w 328"/>
                  <a:gd name="T59" fmla="*/ 81 h 421"/>
                  <a:gd name="T60" fmla="*/ 202 w 328"/>
                  <a:gd name="T61" fmla="*/ 0 h 421"/>
                  <a:gd name="T62" fmla="*/ 193 w 328"/>
                  <a:gd name="T63" fmla="*/ 158 h 421"/>
                  <a:gd name="T64" fmla="*/ 206 w 328"/>
                  <a:gd name="T65" fmla="*/ 147 h 421"/>
                  <a:gd name="T66" fmla="*/ 328 w 328"/>
                  <a:gd name="T67" fmla="*/ 235 h 421"/>
                  <a:gd name="T68" fmla="*/ 206 w 328"/>
                  <a:gd name="T69" fmla="*/ 147 h 421"/>
                  <a:gd name="T70" fmla="*/ 193 w 328"/>
                  <a:gd name="T71" fmla="*/ 158 h 421"/>
                  <a:gd name="T72" fmla="*/ 202 w 328"/>
                  <a:gd name="T73" fmla="*/ 0 h 421"/>
                  <a:gd name="T74" fmla="*/ 202 w 328"/>
                  <a:gd name="T75" fmla="*/ 0 h 421"/>
                  <a:gd name="T76" fmla="*/ 73 w 328"/>
                  <a:gd name="T77" fmla="*/ 49 h 421"/>
                  <a:gd name="T78" fmla="*/ 73 w 328"/>
                  <a:gd name="T79" fmla="*/ 49 h 421"/>
                  <a:gd name="T80" fmla="*/ 202 w 328"/>
                  <a:gd name="T81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21">
                    <a:moveTo>
                      <a:pt x="0" y="363"/>
                    </a:moveTo>
                    <a:lnTo>
                      <a:pt x="0" y="363"/>
                    </a:lnTo>
                    <a:lnTo>
                      <a:pt x="22" y="394"/>
                    </a:lnTo>
                    <a:lnTo>
                      <a:pt x="0" y="363"/>
                    </a:lnTo>
                    <a:moveTo>
                      <a:pt x="328" y="235"/>
                    </a:moveTo>
                    <a:lnTo>
                      <a:pt x="229" y="301"/>
                    </a:lnTo>
                    <a:lnTo>
                      <a:pt x="268" y="421"/>
                    </a:lnTo>
                    <a:lnTo>
                      <a:pt x="229" y="301"/>
                    </a:lnTo>
                    <a:lnTo>
                      <a:pt x="328" y="235"/>
                    </a:lnTo>
                    <a:moveTo>
                      <a:pt x="144" y="169"/>
                    </a:moveTo>
                    <a:lnTo>
                      <a:pt x="142" y="169"/>
                    </a:lnTo>
                    <a:lnTo>
                      <a:pt x="142" y="171"/>
                    </a:lnTo>
                    <a:lnTo>
                      <a:pt x="144" y="169"/>
                    </a:lnTo>
                    <a:moveTo>
                      <a:pt x="45" y="147"/>
                    </a:moveTo>
                    <a:lnTo>
                      <a:pt x="43" y="151"/>
                    </a:lnTo>
                    <a:lnTo>
                      <a:pt x="43" y="151"/>
                    </a:lnTo>
                    <a:lnTo>
                      <a:pt x="45" y="147"/>
                    </a:lnTo>
                    <a:moveTo>
                      <a:pt x="46" y="145"/>
                    </a:moveTo>
                    <a:lnTo>
                      <a:pt x="46" y="145"/>
                    </a:lnTo>
                    <a:lnTo>
                      <a:pt x="48" y="154"/>
                    </a:lnTo>
                    <a:lnTo>
                      <a:pt x="46" y="145"/>
                    </a:lnTo>
                    <a:moveTo>
                      <a:pt x="37" y="109"/>
                    </a:moveTo>
                    <a:lnTo>
                      <a:pt x="37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37" y="109"/>
                    </a:lnTo>
                    <a:moveTo>
                      <a:pt x="66" y="81"/>
                    </a:moveTo>
                    <a:lnTo>
                      <a:pt x="53" y="92"/>
                    </a:lnTo>
                    <a:lnTo>
                      <a:pt x="66" y="81"/>
                    </a:lnTo>
                    <a:lnTo>
                      <a:pt x="66" y="81"/>
                    </a:lnTo>
                    <a:moveTo>
                      <a:pt x="202" y="0"/>
                    </a:moveTo>
                    <a:lnTo>
                      <a:pt x="193" y="158"/>
                    </a:lnTo>
                    <a:lnTo>
                      <a:pt x="206" y="147"/>
                    </a:lnTo>
                    <a:lnTo>
                      <a:pt x="328" y="235"/>
                    </a:lnTo>
                    <a:lnTo>
                      <a:pt x="206" y="147"/>
                    </a:lnTo>
                    <a:lnTo>
                      <a:pt x="193" y="158"/>
                    </a:lnTo>
                    <a:lnTo>
                      <a:pt x="202" y="0"/>
                    </a:lnTo>
                    <a:moveTo>
                      <a:pt x="202" y="0"/>
                    </a:moveTo>
                    <a:lnTo>
                      <a:pt x="73" y="49"/>
                    </a:lnTo>
                    <a:lnTo>
                      <a:pt x="73" y="49"/>
                    </a:lnTo>
                    <a:lnTo>
                      <a:pt x="2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2" name="Freeform 85"/>
              <p:cNvSpPr>
                <a:spLocks/>
              </p:cNvSpPr>
              <p:nvPr/>
            </p:nvSpPr>
            <p:spPr bwMode="auto">
              <a:xfrm>
                <a:off x="799" y="3274"/>
                <a:ext cx="43" cy="554"/>
              </a:xfrm>
              <a:custGeom>
                <a:avLst/>
                <a:gdLst>
                  <a:gd name="T0" fmla="*/ 11 w 24"/>
                  <a:gd name="T1" fmla="*/ 0 h 295"/>
                  <a:gd name="T2" fmla="*/ 4 w 24"/>
                  <a:gd name="T3" fmla="*/ 1 h 295"/>
                  <a:gd name="T4" fmla="*/ 1 w 24"/>
                  <a:gd name="T5" fmla="*/ 1 h 295"/>
                  <a:gd name="T6" fmla="*/ 0 w 24"/>
                  <a:gd name="T7" fmla="*/ 5 h 295"/>
                  <a:gd name="T8" fmla="*/ 0 w 24"/>
                  <a:gd name="T9" fmla="*/ 287 h 295"/>
                  <a:gd name="T10" fmla="*/ 14 w 24"/>
                  <a:gd name="T11" fmla="*/ 295 h 295"/>
                  <a:gd name="T12" fmla="*/ 0 w 24"/>
                  <a:gd name="T13" fmla="*/ 295 h 295"/>
                  <a:gd name="T14" fmla="*/ 24 w 24"/>
                  <a:gd name="T15" fmla="*/ 295 h 295"/>
                  <a:gd name="T16" fmla="*/ 11 w 24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95">
                    <a:moveTo>
                      <a:pt x="11" y="0"/>
                    </a:moveTo>
                    <a:cubicBezTo>
                      <a:pt x="9" y="1"/>
                      <a:pt x="7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5" y="289"/>
                      <a:pt x="10" y="292"/>
                      <a:pt x="14" y="295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24" y="295"/>
                      <a:pt x="24" y="295"/>
                      <a:pt x="24" y="295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3" name="Freeform 86"/>
              <p:cNvSpPr>
                <a:spLocks/>
              </p:cNvSpPr>
              <p:nvPr/>
            </p:nvSpPr>
            <p:spPr bwMode="auto">
              <a:xfrm>
                <a:off x="810" y="2813"/>
                <a:ext cx="87" cy="294"/>
              </a:xfrm>
              <a:custGeom>
                <a:avLst/>
                <a:gdLst>
                  <a:gd name="T0" fmla="*/ 2 w 49"/>
                  <a:gd name="T1" fmla="*/ 0 h 157"/>
                  <a:gd name="T2" fmla="*/ 0 w 49"/>
                  <a:gd name="T3" fmla="*/ 155 h 157"/>
                  <a:gd name="T4" fmla="*/ 6 w 49"/>
                  <a:gd name="T5" fmla="*/ 154 h 157"/>
                  <a:gd name="T6" fmla="*/ 16 w 49"/>
                  <a:gd name="T7" fmla="*/ 157 h 157"/>
                  <a:gd name="T8" fmla="*/ 22 w 49"/>
                  <a:gd name="T9" fmla="*/ 124 h 157"/>
                  <a:gd name="T10" fmla="*/ 32 w 49"/>
                  <a:gd name="T11" fmla="*/ 132 h 157"/>
                  <a:gd name="T12" fmla="*/ 33 w 49"/>
                  <a:gd name="T13" fmla="*/ 130 h 157"/>
                  <a:gd name="T14" fmla="*/ 34 w 49"/>
                  <a:gd name="T15" fmla="*/ 129 h 157"/>
                  <a:gd name="T16" fmla="*/ 34 w 49"/>
                  <a:gd name="T17" fmla="*/ 129 h 157"/>
                  <a:gd name="T18" fmla="*/ 32 w 49"/>
                  <a:gd name="T19" fmla="*/ 110 h 157"/>
                  <a:gd name="T20" fmla="*/ 29 w 49"/>
                  <a:gd name="T21" fmla="*/ 110 h 157"/>
                  <a:gd name="T22" fmla="*/ 32 w 49"/>
                  <a:gd name="T23" fmla="*/ 107 h 157"/>
                  <a:gd name="T24" fmla="*/ 31 w 49"/>
                  <a:gd name="T25" fmla="*/ 97 h 157"/>
                  <a:gd name="T26" fmla="*/ 37 w 49"/>
                  <a:gd name="T27" fmla="*/ 102 h 157"/>
                  <a:gd name="T28" fmla="*/ 38 w 49"/>
                  <a:gd name="T29" fmla="*/ 101 h 157"/>
                  <a:gd name="T30" fmla="*/ 45 w 49"/>
                  <a:gd name="T31" fmla="*/ 95 h 157"/>
                  <a:gd name="T32" fmla="*/ 43 w 49"/>
                  <a:gd name="T33" fmla="*/ 81 h 157"/>
                  <a:gd name="T34" fmla="*/ 49 w 49"/>
                  <a:gd name="T35" fmla="*/ 78 h 157"/>
                  <a:gd name="T36" fmla="*/ 49 w 49"/>
                  <a:gd name="T37" fmla="*/ 78 h 157"/>
                  <a:gd name="T38" fmla="*/ 49 w 49"/>
                  <a:gd name="T39" fmla="*/ 78 h 157"/>
                  <a:gd name="T40" fmla="*/ 2 w 49"/>
                  <a:gd name="T4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157">
                    <a:moveTo>
                      <a:pt x="2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2" y="155"/>
                      <a:pt x="4" y="154"/>
                      <a:pt x="6" y="154"/>
                    </a:cubicBezTo>
                    <a:cubicBezTo>
                      <a:pt x="10" y="154"/>
                      <a:pt x="13" y="155"/>
                      <a:pt x="16" y="157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45" y="95"/>
                      <a:pt x="45" y="95"/>
                      <a:pt x="45" y="95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4" name="Freeform 87"/>
              <p:cNvSpPr>
                <a:spLocks/>
              </p:cNvSpPr>
              <p:nvPr/>
            </p:nvSpPr>
            <p:spPr bwMode="auto">
              <a:xfrm>
                <a:off x="799" y="2813"/>
                <a:ext cx="15" cy="298"/>
              </a:xfrm>
              <a:custGeom>
                <a:avLst/>
                <a:gdLst>
                  <a:gd name="T0" fmla="*/ 8 w 8"/>
                  <a:gd name="T1" fmla="*/ 0 h 159"/>
                  <a:gd name="T2" fmla="*/ 8 w 8"/>
                  <a:gd name="T3" fmla="*/ 0 h 159"/>
                  <a:gd name="T4" fmla="*/ 0 w 8"/>
                  <a:gd name="T5" fmla="*/ 11 h 159"/>
                  <a:gd name="T6" fmla="*/ 0 w 8"/>
                  <a:gd name="T7" fmla="*/ 159 h 159"/>
                  <a:gd name="T8" fmla="*/ 6 w 8"/>
                  <a:gd name="T9" fmla="*/ 155 h 159"/>
                  <a:gd name="T10" fmla="*/ 8 w 8"/>
                  <a:gd name="T1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9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" y="157"/>
                      <a:pt x="4" y="156"/>
                      <a:pt x="6" y="1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5" name="Freeform 88"/>
              <p:cNvSpPr>
                <a:spLocks/>
              </p:cNvSpPr>
              <p:nvPr/>
            </p:nvSpPr>
            <p:spPr bwMode="auto">
              <a:xfrm>
                <a:off x="872" y="3162"/>
                <a:ext cx="220" cy="169"/>
              </a:xfrm>
              <a:custGeom>
                <a:avLst/>
                <a:gdLst>
                  <a:gd name="T0" fmla="*/ 1 w 124"/>
                  <a:gd name="T1" fmla="*/ 0 h 90"/>
                  <a:gd name="T2" fmla="*/ 0 w 124"/>
                  <a:gd name="T3" fmla="*/ 1 h 90"/>
                  <a:gd name="T4" fmla="*/ 8 w 124"/>
                  <a:gd name="T5" fmla="*/ 32 h 90"/>
                  <a:gd name="T6" fmla="*/ 124 w 124"/>
                  <a:gd name="T7" fmla="*/ 90 h 90"/>
                  <a:gd name="T8" fmla="*/ 102 w 124"/>
                  <a:gd name="T9" fmla="*/ 26 h 90"/>
                  <a:gd name="T10" fmla="*/ 84 w 124"/>
                  <a:gd name="T11" fmla="*/ 38 h 90"/>
                  <a:gd name="T12" fmla="*/ 65 w 124"/>
                  <a:gd name="T13" fmla="*/ 16 h 90"/>
                  <a:gd name="T14" fmla="*/ 63 w 124"/>
                  <a:gd name="T15" fmla="*/ 36 h 90"/>
                  <a:gd name="T16" fmla="*/ 39 w 124"/>
                  <a:gd name="T17" fmla="*/ 8 h 90"/>
                  <a:gd name="T18" fmla="*/ 38 w 124"/>
                  <a:gd name="T19" fmla="*/ 24 h 90"/>
                  <a:gd name="T20" fmla="*/ 1 w 12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90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9" y="8"/>
                      <a:pt x="12" y="21"/>
                      <a:pt x="8" y="3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6" name="Freeform 89"/>
              <p:cNvSpPr>
                <a:spLocks/>
              </p:cNvSpPr>
              <p:nvPr/>
            </p:nvSpPr>
            <p:spPr bwMode="auto">
              <a:xfrm>
                <a:off x="824" y="3222"/>
                <a:ext cx="268" cy="161"/>
              </a:xfrm>
              <a:custGeom>
                <a:avLst/>
                <a:gdLst>
                  <a:gd name="T0" fmla="*/ 35 w 151"/>
                  <a:gd name="T1" fmla="*/ 0 h 86"/>
                  <a:gd name="T2" fmla="*/ 10 w 151"/>
                  <a:gd name="T3" fmla="*/ 19 h 86"/>
                  <a:gd name="T4" fmla="*/ 6 w 151"/>
                  <a:gd name="T5" fmla="*/ 19 h 86"/>
                  <a:gd name="T6" fmla="*/ 0 w 151"/>
                  <a:gd name="T7" fmla="*/ 27 h 86"/>
                  <a:gd name="T8" fmla="*/ 12 w 151"/>
                  <a:gd name="T9" fmla="*/ 44 h 86"/>
                  <a:gd name="T10" fmla="*/ 21 w 151"/>
                  <a:gd name="T11" fmla="*/ 24 h 86"/>
                  <a:gd name="T12" fmla="*/ 38 w 151"/>
                  <a:gd name="T13" fmla="*/ 73 h 86"/>
                  <a:gd name="T14" fmla="*/ 50 w 151"/>
                  <a:gd name="T15" fmla="*/ 48 h 86"/>
                  <a:gd name="T16" fmla="*/ 63 w 151"/>
                  <a:gd name="T17" fmla="*/ 86 h 86"/>
                  <a:gd name="T18" fmla="*/ 151 w 151"/>
                  <a:gd name="T19" fmla="*/ 58 h 86"/>
                  <a:gd name="T20" fmla="*/ 35 w 151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86">
                    <a:moveTo>
                      <a:pt x="35" y="0"/>
                    </a:moveTo>
                    <a:cubicBezTo>
                      <a:pt x="32" y="11"/>
                      <a:pt x="24" y="19"/>
                      <a:pt x="10" y="19"/>
                    </a:cubicBezTo>
                    <a:cubicBezTo>
                      <a:pt x="9" y="19"/>
                      <a:pt x="7" y="19"/>
                      <a:pt x="6" y="19"/>
                    </a:cubicBezTo>
                    <a:cubicBezTo>
                      <a:pt x="5" y="22"/>
                      <a:pt x="3" y="25"/>
                      <a:pt x="0" y="2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7" name="Freeform 90"/>
              <p:cNvSpPr>
                <a:spLocks/>
              </p:cNvSpPr>
              <p:nvPr/>
            </p:nvSpPr>
            <p:spPr bwMode="auto">
              <a:xfrm>
                <a:off x="838" y="2910"/>
                <a:ext cx="188" cy="207"/>
              </a:xfrm>
              <a:custGeom>
                <a:avLst/>
                <a:gdLst>
                  <a:gd name="T0" fmla="*/ 106 w 106"/>
                  <a:gd name="T1" fmla="*/ 0 h 110"/>
                  <a:gd name="T2" fmla="*/ 33 w 106"/>
                  <a:gd name="T3" fmla="*/ 26 h 110"/>
                  <a:gd name="T4" fmla="*/ 27 w 106"/>
                  <a:gd name="T5" fmla="*/ 29 h 110"/>
                  <a:gd name="T6" fmla="*/ 29 w 106"/>
                  <a:gd name="T7" fmla="*/ 43 h 110"/>
                  <a:gd name="T8" fmla="*/ 29 w 106"/>
                  <a:gd name="T9" fmla="*/ 43 h 110"/>
                  <a:gd name="T10" fmla="*/ 29 w 106"/>
                  <a:gd name="T11" fmla="*/ 43 h 110"/>
                  <a:gd name="T12" fmla="*/ 30 w 106"/>
                  <a:gd name="T13" fmla="*/ 58 h 110"/>
                  <a:gd name="T14" fmla="*/ 21 w 106"/>
                  <a:gd name="T15" fmla="*/ 50 h 110"/>
                  <a:gd name="T16" fmla="*/ 21 w 106"/>
                  <a:gd name="T17" fmla="*/ 50 h 110"/>
                  <a:gd name="T18" fmla="*/ 15 w 106"/>
                  <a:gd name="T19" fmla="*/ 45 h 110"/>
                  <a:gd name="T20" fmla="*/ 16 w 106"/>
                  <a:gd name="T21" fmla="*/ 55 h 110"/>
                  <a:gd name="T22" fmla="*/ 16 w 106"/>
                  <a:gd name="T23" fmla="*/ 58 h 110"/>
                  <a:gd name="T24" fmla="*/ 16 w 106"/>
                  <a:gd name="T25" fmla="*/ 58 h 110"/>
                  <a:gd name="T26" fmla="*/ 16 w 106"/>
                  <a:gd name="T27" fmla="*/ 58 h 110"/>
                  <a:gd name="T28" fmla="*/ 18 w 106"/>
                  <a:gd name="T29" fmla="*/ 77 h 110"/>
                  <a:gd name="T30" fmla="*/ 19 w 106"/>
                  <a:gd name="T31" fmla="*/ 82 h 110"/>
                  <a:gd name="T32" fmla="*/ 16 w 106"/>
                  <a:gd name="T33" fmla="*/ 80 h 110"/>
                  <a:gd name="T34" fmla="*/ 16 w 106"/>
                  <a:gd name="T35" fmla="*/ 80 h 110"/>
                  <a:gd name="T36" fmla="*/ 16 w 106"/>
                  <a:gd name="T37" fmla="*/ 80 h 110"/>
                  <a:gd name="T38" fmla="*/ 6 w 106"/>
                  <a:gd name="T39" fmla="*/ 72 h 110"/>
                  <a:gd name="T40" fmla="*/ 0 w 106"/>
                  <a:gd name="T41" fmla="*/ 105 h 110"/>
                  <a:gd name="T42" fmla="*/ 5 w 106"/>
                  <a:gd name="T43" fmla="*/ 110 h 110"/>
                  <a:gd name="T44" fmla="*/ 26 w 106"/>
                  <a:gd name="T45" fmla="*/ 101 h 110"/>
                  <a:gd name="T46" fmla="*/ 106 w 106"/>
                  <a:gd name="T4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6" h="110">
                    <a:moveTo>
                      <a:pt x="106" y="0"/>
                    </a:moveTo>
                    <a:cubicBezTo>
                      <a:pt x="33" y="26"/>
                      <a:pt x="33" y="26"/>
                      <a:pt x="33" y="26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06"/>
                      <a:pt x="4" y="108"/>
                      <a:pt x="5" y="110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8" name="Freeform 91"/>
              <p:cNvSpPr>
                <a:spLocks noEditPoints="1"/>
              </p:cNvSpPr>
              <p:nvPr/>
            </p:nvSpPr>
            <p:spPr bwMode="auto">
              <a:xfrm>
                <a:off x="849" y="2910"/>
                <a:ext cx="177" cy="254"/>
              </a:xfrm>
              <a:custGeom>
                <a:avLst/>
                <a:gdLst>
                  <a:gd name="T0" fmla="*/ 1 w 100"/>
                  <a:gd name="T1" fmla="*/ 126 h 135"/>
                  <a:gd name="T2" fmla="*/ 0 w 100"/>
                  <a:gd name="T3" fmla="*/ 130 h 135"/>
                  <a:gd name="T4" fmla="*/ 13 w 100"/>
                  <a:gd name="T5" fmla="*/ 135 h 135"/>
                  <a:gd name="T6" fmla="*/ 14 w 100"/>
                  <a:gd name="T7" fmla="*/ 134 h 135"/>
                  <a:gd name="T8" fmla="*/ 1 w 100"/>
                  <a:gd name="T9" fmla="*/ 126 h 135"/>
                  <a:gd name="T10" fmla="*/ 100 w 100"/>
                  <a:gd name="T11" fmla="*/ 0 h 135"/>
                  <a:gd name="T12" fmla="*/ 20 w 100"/>
                  <a:gd name="T13" fmla="*/ 101 h 135"/>
                  <a:gd name="T14" fmla="*/ 55 w 100"/>
                  <a:gd name="T15" fmla="*/ 86 h 135"/>
                  <a:gd name="T16" fmla="*/ 54 w 100"/>
                  <a:gd name="T17" fmla="*/ 102 h 135"/>
                  <a:gd name="T18" fmla="*/ 66 w 100"/>
                  <a:gd name="T19" fmla="*/ 91 h 135"/>
                  <a:gd name="T20" fmla="*/ 66 w 100"/>
                  <a:gd name="T21" fmla="*/ 90 h 135"/>
                  <a:gd name="T22" fmla="*/ 67 w 100"/>
                  <a:gd name="T23" fmla="*/ 90 h 135"/>
                  <a:gd name="T24" fmla="*/ 81 w 100"/>
                  <a:gd name="T25" fmla="*/ 77 h 135"/>
                  <a:gd name="T26" fmla="*/ 81 w 100"/>
                  <a:gd name="T27" fmla="*/ 89 h 135"/>
                  <a:gd name="T28" fmla="*/ 91 w 100"/>
                  <a:gd name="T29" fmla="*/ 88 h 135"/>
                  <a:gd name="T30" fmla="*/ 95 w 100"/>
                  <a:gd name="T31" fmla="*/ 84 h 135"/>
                  <a:gd name="T32" fmla="*/ 100 w 100"/>
                  <a:gd name="T3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35">
                    <a:moveTo>
                      <a:pt x="1" y="126"/>
                    </a:moveTo>
                    <a:cubicBezTo>
                      <a:pt x="1" y="127"/>
                      <a:pt x="1" y="128"/>
                      <a:pt x="0" y="130"/>
                    </a:cubicBezTo>
                    <a:cubicBezTo>
                      <a:pt x="5" y="130"/>
                      <a:pt x="9" y="132"/>
                      <a:pt x="13" y="135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" y="126"/>
                      <a:pt x="1" y="126"/>
                      <a:pt x="1" y="126"/>
                    </a:cubicBezTo>
                    <a:moveTo>
                      <a:pt x="100" y="0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89"/>
                      <a:pt x="81" y="89"/>
                      <a:pt x="81" y="89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5" y="84"/>
                      <a:pt x="95" y="84"/>
                      <a:pt x="95" y="84"/>
                    </a:cubicBezTo>
                    <a:cubicBezTo>
                      <a:pt x="100" y="0"/>
                      <a:pt x="100" y="0"/>
                      <a:pt x="10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9" name="Freeform 92"/>
              <p:cNvSpPr>
                <a:spLocks/>
              </p:cNvSpPr>
              <p:nvPr/>
            </p:nvSpPr>
            <p:spPr bwMode="auto">
              <a:xfrm>
                <a:off x="847" y="3055"/>
                <a:ext cx="305" cy="90"/>
              </a:xfrm>
              <a:custGeom>
                <a:avLst/>
                <a:gdLst>
                  <a:gd name="T0" fmla="*/ 82 w 172"/>
                  <a:gd name="T1" fmla="*/ 0 h 48"/>
                  <a:gd name="T2" fmla="*/ 68 w 172"/>
                  <a:gd name="T3" fmla="*/ 13 h 48"/>
                  <a:gd name="T4" fmla="*/ 67 w 172"/>
                  <a:gd name="T5" fmla="*/ 14 h 48"/>
                  <a:gd name="T6" fmla="*/ 55 w 172"/>
                  <a:gd name="T7" fmla="*/ 25 h 48"/>
                  <a:gd name="T8" fmla="*/ 56 w 172"/>
                  <a:gd name="T9" fmla="*/ 9 h 48"/>
                  <a:gd name="T10" fmla="*/ 21 w 172"/>
                  <a:gd name="T11" fmla="*/ 24 h 48"/>
                  <a:gd name="T12" fmla="*/ 0 w 172"/>
                  <a:gd name="T13" fmla="*/ 33 h 48"/>
                  <a:gd name="T14" fmla="*/ 2 w 172"/>
                  <a:gd name="T15" fmla="*/ 40 h 48"/>
                  <a:gd name="T16" fmla="*/ 172 w 172"/>
                  <a:gd name="T17" fmla="*/ 48 h 48"/>
                  <a:gd name="T18" fmla="*/ 103 w 172"/>
                  <a:gd name="T19" fmla="*/ 1 h 48"/>
                  <a:gd name="T20" fmla="*/ 96 w 172"/>
                  <a:gd name="T21" fmla="*/ 7 h 48"/>
                  <a:gd name="T22" fmla="*/ 92 w 172"/>
                  <a:gd name="T23" fmla="*/ 11 h 48"/>
                  <a:gd name="T24" fmla="*/ 81 w 172"/>
                  <a:gd name="T25" fmla="*/ 20 h 48"/>
                  <a:gd name="T26" fmla="*/ 82 w 172"/>
                  <a:gd name="T27" fmla="*/ 12 h 48"/>
                  <a:gd name="T28" fmla="*/ 82 w 172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2" h="48">
                    <a:moveTo>
                      <a:pt x="82" y="0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5"/>
                      <a:pt x="2" y="38"/>
                      <a:pt x="2" y="40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0" name="Freeform 93"/>
              <p:cNvSpPr>
                <a:spLocks/>
              </p:cNvSpPr>
              <p:nvPr/>
            </p:nvSpPr>
            <p:spPr bwMode="auto">
              <a:xfrm>
                <a:off x="851" y="3130"/>
                <a:ext cx="301" cy="103"/>
              </a:xfrm>
              <a:custGeom>
                <a:avLst/>
                <a:gdLst>
                  <a:gd name="T0" fmla="*/ 0 w 170"/>
                  <a:gd name="T1" fmla="*/ 0 h 55"/>
                  <a:gd name="T2" fmla="*/ 0 w 170"/>
                  <a:gd name="T3" fmla="*/ 9 h 55"/>
                  <a:gd name="T4" fmla="*/ 13 w 170"/>
                  <a:gd name="T5" fmla="*/ 17 h 55"/>
                  <a:gd name="T6" fmla="*/ 50 w 170"/>
                  <a:gd name="T7" fmla="*/ 41 h 55"/>
                  <a:gd name="T8" fmla="*/ 51 w 170"/>
                  <a:gd name="T9" fmla="*/ 25 h 55"/>
                  <a:gd name="T10" fmla="*/ 75 w 170"/>
                  <a:gd name="T11" fmla="*/ 53 h 55"/>
                  <a:gd name="T12" fmla="*/ 77 w 170"/>
                  <a:gd name="T13" fmla="*/ 33 h 55"/>
                  <a:gd name="T14" fmla="*/ 96 w 170"/>
                  <a:gd name="T15" fmla="*/ 55 h 55"/>
                  <a:gd name="T16" fmla="*/ 114 w 170"/>
                  <a:gd name="T17" fmla="*/ 43 h 55"/>
                  <a:gd name="T18" fmla="*/ 170 w 170"/>
                  <a:gd name="T19" fmla="*/ 8 h 55"/>
                  <a:gd name="T20" fmla="*/ 0 w 170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55">
                    <a:moveTo>
                      <a:pt x="0" y="0"/>
                    </a:moveTo>
                    <a:cubicBezTo>
                      <a:pt x="1" y="3"/>
                      <a:pt x="1" y="6"/>
                      <a:pt x="0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70" y="8"/>
                      <a:pt x="170" y="8"/>
                      <a:pt x="17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1" name="Freeform 94"/>
              <p:cNvSpPr>
                <a:spLocks/>
              </p:cNvSpPr>
              <p:nvPr/>
            </p:nvSpPr>
            <p:spPr bwMode="auto">
              <a:xfrm>
                <a:off x="799" y="3276"/>
                <a:ext cx="2" cy="8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2" name="Freeform 95"/>
              <p:cNvSpPr>
                <a:spLocks/>
              </p:cNvSpPr>
              <p:nvPr/>
            </p:nvSpPr>
            <p:spPr bwMode="auto">
              <a:xfrm>
                <a:off x="799" y="3102"/>
                <a:ext cx="94" cy="174"/>
              </a:xfrm>
              <a:custGeom>
                <a:avLst/>
                <a:gdLst>
                  <a:gd name="T0" fmla="*/ 12 w 53"/>
                  <a:gd name="T1" fmla="*/ 0 h 93"/>
                  <a:gd name="T2" fmla="*/ 6 w 53"/>
                  <a:gd name="T3" fmla="*/ 1 h 93"/>
                  <a:gd name="T4" fmla="*/ 6 w 53"/>
                  <a:gd name="T5" fmla="*/ 1 h 93"/>
                  <a:gd name="T6" fmla="*/ 0 w 53"/>
                  <a:gd name="T7" fmla="*/ 5 h 93"/>
                  <a:gd name="T8" fmla="*/ 0 w 53"/>
                  <a:gd name="T9" fmla="*/ 93 h 93"/>
                  <a:gd name="T10" fmla="*/ 1 w 53"/>
                  <a:gd name="T11" fmla="*/ 93 h 93"/>
                  <a:gd name="T12" fmla="*/ 4 w 53"/>
                  <a:gd name="T13" fmla="*/ 93 h 93"/>
                  <a:gd name="T14" fmla="*/ 11 w 53"/>
                  <a:gd name="T15" fmla="*/ 92 h 93"/>
                  <a:gd name="T16" fmla="*/ 11 w 53"/>
                  <a:gd name="T17" fmla="*/ 92 h 93"/>
                  <a:gd name="T18" fmla="*/ 14 w 53"/>
                  <a:gd name="T19" fmla="*/ 91 h 93"/>
                  <a:gd name="T20" fmla="*/ 14 w 53"/>
                  <a:gd name="T21" fmla="*/ 91 h 93"/>
                  <a:gd name="T22" fmla="*/ 14 w 53"/>
                  <a:gd name="T23" fmla="*/ 91 h 93"/>
                  <a:gd name="T24" fmla="*/ 20 w 53"/>
                  <a:gd name="T25" fmla="*/ 83 h 93"/>
                  <a:gd name="T26" fmla="*/ 24 w 53"/>
                  <a:gd name="T27" fmla="*/ 83 h 93"/>
                  <a:gd name="T28" fmla="*/ 49 w 53"/>
                  <a:gd name="T29" fmla="*/ 64 h 93"/>
                  <a:gd name="T30" fmla="*/ 41 w 53"/>
                  <a:gd name="T31" fmla="*/ 33 h 93"/>
                  <a:gd name="T32" fmla="*/ 28 w 53"/>
                  <a:gd name="T33" fmla="*/ 28 h 93"/>
                  <a:gd name="T34" fmla="*/ 29 w 53"/>
                  <a:gd name="T35" fmla="*/ 24 h 93"/>
                  <a:gd name="T36" fmla="*/ 29 w 53"/>
                  <a:gd name="T37" fmla="*/ 15 h 93"/>
                  <a:gd name="T38" fmla="*/ 27 w 53"/>
                  <a:gd name="T39" fmla="*/ 8 h 93"/>
                  <a:gd name="T40" fmla="*/ 22 w 53"/>
                  <a:gd name="T41" fmla="*/ 3 h 93"/>
                  <a:gd name="T42" fmla="*/ 12 w 53"/>
                  <a:gd name="T4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93">
                    <a:moveTo>
                      <a:pt x="12" y="0"/>
                    </a:moveTo>
                    <a:cubicBezTo>
                      <a:pt x="10" y="0"/>
                      <a:pt x="8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1" y="93"/>
                      <a:pt x="1" y="93"/>
                    </a:cubicBezTo>
                    <a:cubicBezTo>
                      <a:pt x="2" y="93"/>
                      <a:pt x="3" y="93"/>
                      <a:pt x="4" y="93"/>
                    </a:cubicBezTo>
                    <a:cubicBezTo>
                      <a:pt x="7" y="93"/>
                      <a:pt x="9" y="93"/>
                      <a:pt x="11" y="92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2" y="91"/>
                      <a:pt x="13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7" y="89"/>
                      <a:pt x="19" y="86"/>
                      <a:pt x="20" y="83"/>
                    </a:cubicBezTo>
                    <a:cubicBezTo>
                      <a:pt x="21" y="83"/>
                      <a:pt x="23" y="83"/>
                      <a:pt x="24" y="83"/>
                    </a:cubicBezTo>
                    <a:cubicBezTo>
                      <a:pt x="38" y="83"/>
                      <a:pt x="46" y="75"/>
                      <a:pt x="49" y="64"/>
                    </a:cubicBezTo>
                    <a:cubicBezTo>
                      <a:pt x="53" y="53"/>
                      <a:pt x="50" y="40"/>
                      <a:pt x="41" y="33"/>
                    </a:cubicBezTo>
                    <a:cubicBezTo>
                      <a:pt x="37" y="30"/>
                      <a:pt x="33" y="28"/>
                      <a:pt x="28" y="28"/>
                    </a:cubicBezTo>
                    <a:cubicBezTo>
                      <a:pt x="29" y="26"/>
                      <a:pt x="29" y="25"/>
                      <a:pt x="29" y="24"/>
                    </a:cubicBezTo>
                    <a:cubicBezTo>
                      <a:pt x="30" y="21"/>
                      <a:pt x="30" y="18"/>
                      <a:pt x="29" y="15"/>
                    </a:cubicBezTo>
                    <a:cubicBezTo>
                      <a:pt x="29" y="13"/>
                      <a:pt x="28" y="10"/>
                      <a:pt x="27" y="8"/>
                    </a:cubicBezTo>
                    <a:cubicBezTo>
                      <a:pt x="26" y="6"/>
                      <a:pt x="24" y="4"/>
                      <a:pt x="22" y="3"/>
                    </a:cubicBezTo>
                    <a:cubicBezTo>
                      <a:pt x="19" y="1"/>
                      <a:pt x="16" y="0"/>
                      <a:pt x="12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3" name="Freeform 96"/>
              <p:cNvSpPr>
                <a:spLocks/>
              </p:cNvSpPr>
              <p:nvPr/>
            </p:nvSpPr>
            <p:spPr bwMode="auto">
              <a:xfrm>
                <a:off x="4004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4" name="Freeform 97"/>
              <p:cNvSpPr>
                <a:spLocks/>
              </p:cNvSpPr>
              <p:nvPr/>
            </p:nvSpPr>
            <p:spPr bwMode="auto">
              <a:xfrm>
                <a:off x="4004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5" name="Freeform 98"/>
              <p:cNvSpPr>
                <a:spLocks/>
              </p:cNvSpPr>
              <p:nvPr/>
            </p:nvSpPr>
            <p:spPr bwMode="auto">
              <a:xfrm>
                <a:off x="3710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7 w 326"/>
                  <a:gd name="T3" fmla="*/ 52 h 169"/>
                  <a:gd name="T4" fmla="*/ 238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7" y="52"/>
                    </a:lnTo>
                    <a:lnTo>
                      <a:pt x="238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6" name="Freeform 99"/>
              <p:cNvSpPr>
                <a:spLocks/>
              </p:cNvSpPr>
              <p:nvPr/>
            </p:nvSpPr>
            <p:spPr bwMode="auto">
              <a:xfrm>
                <a:off x="3710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7 w 326"/>
                  <a:gd name="T3" fmla="*/ 52 h 169"/>
                  <a:gd name="T4" fmla="*/ 238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7" y="52"/>
                    </a:lnTo>
                    <a:lnTo>
                      <a:pt x="238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7" name="Freeform 100"/>
              <p:cNvSpPr>
                <a:spLocks/>
              </p:cNvSpPr>
              <p:nvPr/>
            </p:nvSpPr>
            <p:spPr bwMode="auto">
              <a:xfrm>
                <a:off x="3710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8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8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8" name="Freeform 101"/>
              <p:cNvSpPr>
                <a:spLocks/>
              </p:cNvSpPr>
              <p:nvPr/>
            </p:nvSpPr>
            <p:spPr bwMode="auto">
              <a:xfrm>
                <a:off x="3710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8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8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9" name="Freeform 102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178 w 202"/>
                  <a:gd name="T1" fmla="*/ 135 h 272"/>
                  <a:gd name="T2" fmla="*/ 154 w 202"/>
                  <a:gd name="T3" fmla="*/ 154 h 272"/>
                  <a:gd name="T4" fmla="*/ 162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8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8" y="135"/>
                    </a:moveTo>
                    <a:lnTo>
                      <a:pt x="154" y="154"/>
                    </a:lnTo>
                    <a:lnTo>
                      <a:pt x="162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8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0" name="Freeform 103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178 w 202"/>
                  <a:gd name="T1" fmla="*/ 135 h 272"/>
                  <a:gd name="T2" fmla="*/ 154 w 202"/>
                  <a:gd name="T3" fmla="*/ 154 h 272"/>
                  <a:gd name="T4" fmla="*/ 162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8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8" y="135"/>
                    </a:moveTo>
                    <a:lnTo>
                      <a:pt x="154" y="154"/>
                    </a:lnTo>
                    <a:lnTo>
                      <a:pt x="162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8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1" name="Freeform 104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75 w 202"/>
                  <a:gd name="T1" fmla="*/ 220 h 272"/>
                  <a:gd name="T2" fmla="*/ 98 w 202"/>
                  <a:gd name="T3" fmla="*/ 201 h 272"/>
                  <a:gd name="T4" fmla="*/ 32 w 202"/>
                  <a:gd name="T5" fmla="*/ 194 h 272"/>
                  <a:gd name="T6" fmla="*/ 61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5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5" y="220"/>
                    </a:moveTo>
                    <a:lnTo>
                      <a:pt x="98" y="201"/>
                    </a:lnTo>
                    <a:lnTo>
                      <a:pt x="32" y="194"/>
                    </a:lnTo>
                    <a:lnTo>
                      <a:pt x="61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5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2" name="Freeform 105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75 w 202"/>
                  <a:gd name="T1" fmla="*/ 220 h 272"/>
                  <a:gd name="T2" fmla="*/ 98 w 202"/>
                  <a:gd name="T3" fmla="*/ 201 h 272"/>
                  <a:gd name="T4" fmla="*/ 32 w 202"/>
                  <a:gd name="T5" fmla="*/ 194 h 272"/>
                  <a:gd name="T6" fmla="*/ 61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5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5" y="220"/>
                    </a:moveTo>
                    <a:lnTo>
                      <a:pt x="98" y="201"/>
                    </a:lnTo>
                    <a:lnTo>
                      <a:pt x="32" y="194"/>
                    </a:lnTo>
                    <a:lnTo>
                      <a:pt x="61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5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3" name="Freeform 106"/>
              <p:cNvSpPr>
                <a:spLocks/>
              </p:cNvSpPr>
              <p:nvPr/>
            </p:nvSpPr>
            <p:spPr bwMode="auto">
              <a:xfrm>
                <a:off x="4042" y="2813"/>
                <a:ext cx="97" cy="415"/>
              </a:xfrm>
              <a:custGeom>
                <a:avLst/>
                <a:gdLst>
                  <a:gd name="T0" fmla="*/ 74 w 97"/>
                  <a:gd name="T1" fmla="*/ 266 h 415"/>
                  <a:gd name="T2" fmla="*/ 39 w 97"/>
                  <a:gd name="T3" fmla="*/ 266 h 415"/>
                  <a:gd name="T4" fmla="*/ 95 w 97"/>
                  <a:gd name="T5" fmla="*/ 206 h 415"/>
                  <a:gd name="T6" fmla="*/ 53 w 97"/>
                  <a:gd name="T7" fmla="*/ 206 h 415"/>
                  <a:gd name="T8" fmla="*/ 97 w 97"/>
                  <a:gd name="T9" fmla="*/ 161 h 415"/>
                  <a:gd name="T10" fmla="*/ 5 w 97"/>
                  <a:gd name="T11" fmla="*/ 0 h 415"/>
                  <a:gd name="T12" fmla="*/ 0 w 97"/>
                  <a:gd name="T13" fmla="*/ 415 h 415"/>
                  <a:gd name="T14" fmla="*/ 74 w 97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415">
                    <a:moveTo>
                      <a:pt x="74" y="266"/>
                    </a:moveTo>
                    <a:lnTo>
                      <a:pt x="39" y="266"/>
                    </a:lnTo>
                    <a:lnTo>
                      <a:pt x="95" y="206"/>
                    </a:lnTo>
                    <a:lnTo>
                      <a:pt x="53" y="206"/>
                    </a:lnTo>
                    <a:lnTo>
                      <a:pt x="97" y="161"/>
                    </a:lnTo>
                    <a:lnTo>
                      <a:pt x="5" y="0"/>
                    </a:lnTo>
                    <a:lnTo>
                      <a:pt x="0" y="415"/>
                    </a:lnTo>
                    <a:lnTo>
                      <a:pt x="74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4" name="Freeform 107"/>
              <p:cNvSpPr>
                <a:spLocks/>
              </p:cNvSpPr>
              <p:nvPr/>
            </p:nvSpPr>
            <p:spPr bwMode="auto">
              <a:xfrm>
                <a:off x="4042" y="2813"/>
                <a:ext cx="97" cy="415"/>
              </a:xfrm>
              <a:custGeom>
                <a:avLst/>
                <a:gdLst>
                  <a:gd name="T0" fmla="*/ 74 w 97"/>
                  <a:gd name="T1" fmla="*/ 266 h 415"/>
                  <a:gd name="T2" fmla="*/ 39 w 97"/>
                  <a:gd name="T3" fmla="*/ 266 h 415"/>
                  <a:gd name="T4" fmla="*/ 95 w 97"/>
                  <a:gd name="T5" fmla="*/ 206 h 415"/>
                  <a:gd name="T6" fmla="*/ 53 w 97"/>
                  <a:gd name="T7" fmla="*/ 206 h 415"/>
                  <a:gd name="T8" fmla="*/ 97 w 97"/>
                  <a:gd name="T9" fmla="*/ 161 h 415"/>
                  <a:gd name="T10" fmla="*/ 5 w 97"/>
                  <a:gd name="T11" fmla="*/ 0 h 415"/>
                  <a:gd name="T12" fmla="*/ 0 w 97"/>
                  <a:gd name="T13" fmla="*/ 415 h 415"/>
                  <a:gd name="T14" fmla="*/ 74 w 97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415">
                    <a:moveTo>
                      <a:pt x="74" y="266"/>
                    </a:moveTo>
                    <a:lnTo>
                      <a:pt x="39" y="266"/>
                    </a:lnTo>
                    <a:lnTo>
                      <a:pt x="95" y="206"/>
                    </a:lnTo>
                    <a:lnTo>
                      <a:pt x="53" y="206"/>
                    </a:lnTo>
                    <a:lnTo>
                      <a:pt x="97" y="161"/>
                    </a:lnTo>
                    <a:lnTo>
                      <a:pt x="5" y="0"/>
                    </a:lnTo>
                    <a:lnTo>
                      <a:pt x="0" y="415"/>
                    </a:lnTo>
                    <a:lnTo>
                      <a:pt x="74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5" name="Freeform 108"/>
              <p:cNvSpPr>
                <a:spLocks/>
              </p:cNvSpPr>
              <p:nvPr/>
            </p:nvSpPr>
            <p:spPr bwMode="auto">
              <a:xfrm>
                <a:off x="3939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7 w 108"/>
                  <a:gd name="T3" fmla="*/ 264 h 415"/>
                  <a:gd name="T4" fmla="*/ 2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3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3" y="415"/>
                    </a:lnTo>
                    <a:lnTo>
                      <a:pt x="21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6" name="Freeform 109"/>
              <p:cNvSpPr>
                <a:spLocks/>
              </p:cNvSpPr>
              <p:nvPr/>
            </p:nvSpPr>
            <p:spPr bwMode="auto">
              <a:xfrm>
                <a:off x="3939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7 w 108"/>
                  <a:gd name="T3" fmla="*/ 264 h 415"/>
                  <a:gd name="T4" fmla="*/ 2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3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3" y="415"/>
                    </a:lnTo>
                    <a:lnTo>
                      <a:pt x="21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7" name="Freeform 110"/>
              <p:cNvSpPr>
                <a:spLocks/>
              </p:cNvSpPr>
              <p:nvPr/>
            </p:nvSpPr>
            <p:spPr bwMode="auto">
              <a:xfrm>
                <a:off x="4026" y="3136"/>
                <a:ext cx="299" cy="195"/>
              </a:xfrm>
              <a:custGeom>
                <a:avLst/>
                <a:gdLst>
                  <a:gd name="T0" fmla="*/ 25 w 299"/>
                  <a:gd name="T1" fmla="*/ 7 h 195"/>
                  <a:gd name="T2" fmla="*/ 131 w 299"/>
                  <a:gd name="T3" fmla="*/ 0 h 195"/>
                  <a:gd name="T4" fmla="*/ 113 w 299"/>
                  <a:gd name="T5" fmla="*/ 37 h 195"/>
                  <a:gd name="T6" fmla="*/ 200 w 299"/>
                  <a:gd name="T7" fmla="*/ 7 h 195"/>
                  <a:gd name="T8" fmla="*/ 179 w 299"/>
                  <a:gd name="T9" fmla="*/ 54 h 195"/>
                  <a:gd name="T10" fmla="*/ 246 w 299"/>
                  <a:gd name="T11" fmla="*/ 30 h 195"/>
                  <a:gd name="T12" fmla="*/ 299 w 299"/>
                  <a:gd name="T13" fmla="*/ 195 h 195"/>
                  <a:gd name="T14" fmla="*/ 0 w 299"/>
                  <a:gd name="T15" fmla="*/ 37 h 195"/>
                  <a:gd name="T16" fmla="*/ 25 w 299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195">
                    <a:moveTo>
                      <a:pt x="25" y="7"/>
                    </a:moveTo>
                    <a:lnTo>
                      <a:pt x="131" y="0"/>
                    </a:lnTo>
                    <a:lnTo>
                      <a:pt x="113" y="37"/>
                    </a:lnTo>
                    <a:lnTo>
                      <a:pt x="200" y="7"/>
                    </a:lnTo>
                    <a:lnTo>
                      <a:pt x="179" y="54"/>
                    </a:lnTo>
                    <a:lnTo>
                      <a:pt x="246" y="30"/>
                    </a:lnTo>
                    <a:lnTo>
                      <a:pt x="299" y="195"/>
                    </a:lnTo>
                    <a:lnTo>
                      <a:pt x="0" y="3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8" name="Freeform 111"/>
              <p:cNvSpPr>
                <a:spLocks/>
              </p:cNvSpPr>
              <p:nvPr/>
            </p:nvSpPr>
            <p:spPr bwMode="auto">
              <a:xfrm>
                <a:off x="4026" y="3136"/>
                <a:ext cx="299" cy="195"/>
              </a:xfrm>
              <a:custGeom>
                <a:avLst/>
                <a:gdLst>
                  <a:gd name="T0" fmla="*/ 25 w 299"/>
                  <a:gd name="T1" fmla="*/ 7 h 195"/>
                  <a:gd name="T2" fmla="*/ 131 w 299"/>
                  <a:gd name="T3" fmla="*/ 0 h 195"/>
                  <a:gd name="T4" fmla="*/ 113 w 299"/>
                  <a:gd name="T5" fmla="*/ 37 h 195"/>
                  <a:gd name="T6" fmla="*/ 200 w 299"/>
                  <a:gd name="T7" fmla="*/ 7 h 195"/>
                  <a:gd name="T8" fmla="*/ 179 w 299"/>
                  <a:gd name="T9" fmla="*/ 54 h 195"/>
                  <a:gd name="T10" fmla="*/ 246 w 299"/>
                  <a:gd name="T11" fmla="*/ 30 h 195"/>
                  <a:gd name="T12" fmla="*/ 299 w 299"/>
                  <a:gd name="T13" fmla="*/ 195 h 195"/>
                  <a:gd name="T14" fmla="*/ 0 w 299"/>
                  <a:gd name="T15" fmla="*/ 37 h 195"/>
                  <a:gd name="T16" fmla="*/ 25 w 299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195">
                    <a:moveTo>
                      <a:pt x="25" y="7"/>
                    </a:moveTo>
                    <a:lnTo>
                      <a:pt x="131" y="0"/>
                    </a:lnTo>
                    <a:lnTo>
                      <a:pt x="113" y="37"/>
                    </a:lnTo>
                    <a:lnTo>
                      <a:pt x="200" y="7"/>
                    </a:lnTo>
                    <a:lnTo>
                      <a:pt x="179" y="54"/>
                    </a:lnTo>
                    <a:lnTo>
                      <a:pt x="246" y="30"/>
                    </a:lnTo>
                    <a:lnTo>
                      <a:pt x="299" y="195"/>
                    </a:lnTo>
                    <a:lnTo>
                      <a:pt x="0" y="37"/>
                    </a:lnTo>
                    <a:lnTo>
                      <a:pt x="25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9" name="Freeform 112"/>
              <p:cNvSpPr>
                <a:spLocks/>
              </p:cNvSpPr>
              <p:nvPr/>
            </p:nvSpPr>
            <p:spPr bwMode="auto">
              <a:xfrm>
                <a:off x="4019" y="3173"/>
                <a:ext cx="306" cy="210"/>
              </a:xfrm>
              <a:custGeom>
                <a:avLst/>
                <a:gdLst>
                  <a:gd name="T0" fmla="*/ 0 w 306"/>
                  <a:gd name="T1" fmla="*/ 38 h 210"/>
                  <a:gd name="T2" fmla="*/ 60 w 306"/>
                  <a:gd name="T3" fmla="*/ 131 h 210"/>
                  <a:gd name="T4" fmla="*/ 76 w 306"/>
                  <a:gd name="T5" fmla="*/ 94 h 210"/>
                  <a:gd name="T6" fmla="*/ 106 w 306"/>
                  <a:gd name="T7" fmla="*/ 186 h 210"/>
                  <a:gd name="T8" fmla="*/ 127 w 306"/>
                  <a:gd name="T9" fmla="*/ 139 h 210"/>
                  <a:gd name="T10" fmla="*/ 150 w 306"/>
                  <a:gd name="T11" fmla="*/ 210 h 210"/>
                  <a:gd name="T12" fmla="*/ 306 w 306"/>
                  <a:gd name="T13" fmla="*/ 158 h 210"/>
                  <a:gd name="T14" fmla="*/ 7 w 306"/>
                  <a:gd name="T15" fmla="*/ 0 h 210"/>
                  <a:gd name="T16" fmla="*/ 0 w 306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210">
                    <a:moveTo>
                      <a:pt x="0" y="38"/>
                    </a:moveTo>
                    <a:lnTo>
                      <a:pt x="60" y="131"/>
                    </a:lnTo>
                    <a:lnTo>
                      <a:pt x="76" y="94"/>
                    </a:lnTo>
                    <a:lnTo>
                      <a:pt x="106" y="186"/>
                    </a:lnTo>
                    <a:lnTo>
                      <a:pt x="127" y="139"/>
                    </a:lnTo>
                    <a:lnTo>
                      <a:pt x="150" y="210"/>
                    </a:lnTo>
                    <a:lnTo>
                      <a:pt x="306" y="158"/>
                    </a:lnTo>
                    <a:lnTo>
                      <a:pt x="7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0" name="Freeform 113"/>
              <p:cNvSpPr>
                <a:spLocks/>
              </p:cNvSpPr>
              <p:nvPr/>
            </p:nvSpPr>
            <p:spPr bwMode="auto">
              <a:xfrm>
                <a:off x="4019" y="3173"/>
                <a:ext cx="306" cy="210"/>
              </a:xfrm>
              <a:custGeom>
                <a:avLst/>
                <a:gdLst>
                  <a:gd name="T0" fmla="*/ 0 w 306"/>
                  <a:gd name="T1" fmla="*/ 38 h 210"/>
                  <a:gd name="T2" fmla="*/ 60 w 306"/>
                  <a:gd name="T3" fmla="*/ 131 h 210"/>
                  <a:gd name="T4" fmla="*/ 76 w 306"/>
                  <a:gd name="T5" fmla="*/ 94 h 210"/>
                  <a:gd name="T6" fmla="*/ 106 w 306"/>
                  <a:gd name="T7" fmla="*/ 186 h 210"/>
                  <a:gd name="T8" fmla="*/ 127 w 306"/>
                  <a:gd name="T9" fmla="*/ 139 h 210"/>
                  <a:gd name="T10" fmla="*/ 150 w 306"/>
                  <a:gd name="T11" fmla="*/ 210 h 210"/>
                  <a:gd name="T12" fmla="*/ 306 w 306"/>
                  <a:gd name="T13" fmla="*/ 158 h 210"/>
                  <a:gd name="T14" fmla="*/ 7 w 306"/>
                  <a:gd name="T15" fmla="*/ 0 h 210"/>
                  <a:gd name="T16" fmla="*/ 0 w 306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210">
                    <a:moveTo>
                      <a:pt x="0" y="38"/>
                    </a:moveTo>
                    <a:lnTo>
                      <a:pt x="60" y="131"/>
                    </a:lnTo>
                    <a:lnTo>
                      <a:pt x="76" y="94"/>
                    </a:lnTo>
                    <a:lnTo>
                      <a:pt x="106" y="186"/>
                    </a:lnTo>
                    <a:lnTo>
                      <a:pt x="127" y="139"/>
                    </a:lnTo>
                    <a:lnTo>
                      <a:pt x="150" y="210"/>
                    </a:lnTo>
                    <a:lnTo>
                      <a:pt x="306" y="158"/>
                    </a:lnTo>
                    <a:lnTo>
                      <a:pt x="7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1" name="Freeform 114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26 w 204"/>
                  <a:gd name="T1" fmla="*/ 135 h 272"/>
                  <a:gd name="T2" fmla="*/ 49 w 204"/>
                  <a:gd name="T3" fmla="*/ 154 h 272"/>
                  <a:gd name="T4" fmla="*/ 42 w 204"/>
                  <a:gd name="T5" fmla="*/ 85 h 272"/>
                  <a:gd name="T6" fmla="*/ 69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6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6" y="135"/>
                    </a:moveTo>
                    <a:lnTo>
                      <a:pt x="49" y="154"/>
                    </a:lnTo>
                    <a:lnTo>
                      <a:pt x="42" y="85"/>
                    </a:lnTo>
                    <a:lnTo>
                      <a:pt x="69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6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2" name="Freeform 115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26 w 204"/>
                  <a:gd name="T1" fmla="*/ 135 h 272"/>
                  <a:gd name="T2" fmla="*/ 49 w 204"/>
                  <a:gd name="T3" fmla="*/ 154 h 272"/>
                  <a:gd name="T4" fmla="*/ 42 w 204"/>
                  <a:gd name="T5" fmla="*/ 85 h 272"/>
                  <a:gd name="T6" fmla="*/ 69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6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6" y="135"/>
                    </a:moveTo>
                    <a:lnTo>
                      <a:pt x="49" y="154"/>
                    </a:lnTo>
                    <a:lnTo>
                      <a:pt x="42" y="85"/>
                    </a:lnTo>
                    <a:lnTo>
                      <a:pt x="69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6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3" name="Freeform 116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127 w 204"/>
                  <a:gd name="T1" fmla="*/ 220 h 272"/>
                  <a:gd name="T2" fmla="*/ 106 w 204"/>
                  <a:gd name="T3" fmla="*/ 201 h 272"/>
                  <a:gd name="T4" fmla="*/ 172 w 204"/>
                  <a:gd name="T5" fmla="*/ 194 h 272"/>
                  <a:gd name="T6" fmla="*/ 143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7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7" y="220"/>
                    </a:moveTo>
                    <a:lnTo>
                      <a:pt x="106" y="201"/>
                    </a:lnTo>
                    <a:lnTo>
                      <a:pt x="172" y="194"/>
                    </a:lnTo>
                    <a:lnTo>
                      <a:pt x="143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7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4" name="Freeform 117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127 w 204"/>
                  <a:gd name="T1" fmla="*/ 220 h 272"/>
                  <a:gd name="T2" fmla="*/ 106 w 204"/>
                  <a:gd name="T3" fmla="*/ 201 h 272"/>
                  <a:gd name="T4" fmla="*/ 172 w 204"/>
                  <a:gd name="T5" fmla="*/ 194 h 272"/>
                  <a:gd name="T6" fmla="*/ 143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7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7" y="220"/>
                    </a:moveTo>
                    <a:lnTo>
                      <a:pt x="106" y="201"/>
                    </a:lnTo>
                    <a:lnTo>
                      <a:pt x="172" y="194"/>
                    </a:lnTo>
                    <a:lnTo>
                      <a:pt x="143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7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5" name="Freeform 118"/>
              <p:cNvSpPr>
                <a:spLocks/>
              </p:cNvSpPr>
              <p:nvPr/>
            </p:nvSpPr>
            <p:spPr bwMode="auto">
              <a:xfrm>
                <a:off x="4058" y="3055"/>
                <a:ext cx="328" cy="90"/>
              </a:xfrm>
              <a:custGeom>
                <a:avLst/>
                <a:gdLst>
                  <a:gd name="T0" fmla="*/ 122 w 328"/>
                  <a:gd name="T1" fmla="*/ 17 h 90"/>
                  <a:gd name="T2" fmla="*/ 120 w 328"/>
                  <a:gd name="T3" fmla="*/ 47 h 90"/>
                  <a:gd name="T4" fmla="*/ 168 w 328"/>
                  <a:gd name="T5" fmla="*/ 0 h 90"/>
                  <a:gd name="T6" fmla="*/ 166 w 328"/>
                  <a:gd name="T7" fmla="*/ 37 h 90"/>
                  <a:gd name="T8" fmla="*/ 205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2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2" y="17"/>
                    </a:moveTo>
                    <a:lnTo>
                      <a:pt x="120" y="47"/>
                    </a:lnTo>
                    <a:lnTo>
                      <a:pt x="168" y="0"/>
                    </a:lnTo>
                    <a:lnTo>
                      <a:pt x="166" y="37"/>
                    </a:lnTo>
                    <a:lnTo>
                      <a:pt x="205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2" y="1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6" name="Freeform 119"/>
              <p:cNvSpPr>
                <a:spLocks/>
              </p:cNvSpPr>
              <p:nvPr/>
            </p:nvSpPr>
            <p:spPr bwMode="auto">
              <a:xfrm>
                <a:off x="4058" y="3055"/>
                <a:ext cx="328" cy="90"/>
              </a:xfrm>
              <a:custGeom>
                <a:avLst/>
                <a:gdLst>
                  <a:gd name="T0" fmla="*/ 122 w 328"/>
                  <a:gd name="T1" fmla="*/ 17 h 90"/>
                  <a:gd name="T2" fmla="*/ 120 w 328"/>
                  <a:gd name="T3" fmla="*/ 47 h 90"/>
                  <a:gd name="T4" fmla="*/ 168 w 328"/>
                  <a:gd name="T5" fmla="*/ 0 h 90"/>
                  <a:gd name="T6" fmla="*/ 166 w 328"/>
                  <a:gd name="T7" fmla="*/ 37 h 90"/>
                  <a:gd name="T8" fmla="*/ 205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2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2" y="17"/>
                    </a:moveTo>
                    <a:lnTo>
                      <a:pt x="120" y="47"/>
                    </a:lnTo>
                    <a:lnTo>
                      <a:pt x="168" y="0"/>
                    </a:lnTo>
                    <a:lnTo>
                      <a:pt x="166" y="37"/>
                    </a:lnTo>
                    <a:lnTo>
                      <a:pt x="205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2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7" name="Freeform 120"/>
              <p:cNvSpPr>
                <a:spLocks/>
              </p:cNvSpPr>
              <p:nvPr/>
            </p:nvSpPr>
            <p:spPr bwMode="auto">
              <a:xfrm>
                <a:off x="4058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59 w 328"/>
                  <a:gd name="T5" fmla="*/ 101 h 105"/>
                  <a:gd name="T6" fmla="*/ 163 w 328"/>
                  <a:gd name="T7" fmla="*/ 64 h 105"/>
                  <a:gd name="T8" fmla="*/ 196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59" y="101"/>
                    </a:lnTo>
                    <a:lnTo>
                      <a:pt x="163" y="64"/>
                    </a:lnTo>
                    <a:lnTo>
                      <a:pt x="196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8" name="Freeform 121"/>
              <p:cNvSpPr>
                <a:spLocks/>
              </p:cNvSpPr>
              <p:nvPr/>
            </p:nvSpPr>
            <p:spPr bwMode="auto">
              <a:xfrm>
                <a:off x="4058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59 w 328"/>
                  <a:gd name="T5" fmla="*/ 101 h 105"/>
                  <a:gd name="T6" fmla="*/ 163 w 328"/>
                  <a:gd name="T7" fmla="*/ 64 h 105"/>
                  <a:gd name="T8" fmla="*/ 196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59" y="101"/>
                    </a:lnTo>
                    <a:lnTo>
                      <a:pt x="163" y="64"/>
                    </a:lnTo>
                    <a:lnTo>
                      <a:pt x="196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9" name="Freeform 122"/>
              <p:cNvSpPr>
                <a:spLocks/>
              </p:cNvSpPr>
              <p:nvPr/>
            </p:nvSpPr>
            <p:spPr bwMode="auto">
              <a:xfrm>
                <a:off x="3795" y="3122"/>
                <a:ext cx="261" cy="248"/>
              </a:xfrm>
              <a:custGeom>
                <a:avLst/>
                <a:gdLst>
                  <a:gd name="T0" fmla="*/ 231 w 261"/>
                  <a:gd name="T1" fmla="*/ 0 h 248"/>
                  <a:gd name="T2" fmla="*/ 124 w 261"/>
                  <a:gd name="T3" fmla="*/ 19 h 248"/>
                  <a:gd name="T4" fmla="*/ 149 w 261"/>
                  <a:gd name="T5" fmla="*/ 51 h 248"/>
                  <a:gd name="T6" fmla="*/ 59 w 261"/>
                  <a:gd name="T7" fmla="*/ 42 h 248"/>
                  <a:gd name="T8" fmla="*/ 89 w 261"/>
                  <a:gd name="T9" fmla="*/ 81 h 248"/>
                  <a:gd name="T10" fmla="*/ 18 w 261"/>
                  <a:gd name="T11" fmla="*/ 74 h 248"/>
                  <a:gd name="T12" fmla="*/ 0 w 261"/>
                  <a:gd name="T13" fmla="*/ 248 h 248"/>
                  <a:gd name="T14" fmla="*/ 261 w 261"/>
                  <a:gd name="T15" fmla="*/ 25 h 248"/>
                  <a:gd name="T16" fmla="*/ 231 w 261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1" h="248">
                    <a:moveTo>
                      <a:pt x="231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9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1" y="25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0" name="Freeform 123"/>
              <p:cNvSpPr>
                <a:spLocks/>
              </p:cNvSpPr>
              <p:nvPr/>
            </p:nvSpPr>
            <p:spPr bwMode="auto">
              <a:xfrm>
                <a:off x="3795" y="3122"/>
                <a:ext cx="261" cy="248"/>
              </a:xfrm>
              <a:custGeom>
                <a:avLst/>
                <a:gdLst>
                  <a:gd name="T0" fmla="*/ 231 w 261"/>
                  <a:gd name="T1" fmla="*/ 0 h 248"/>
                  <a:gd name="T2" fmla="*/ 124 w 261"/>
                  <a:gd name="T3" fmla="*/ 19 h 248"/>
                  <a:gd name="T4" fmla="*/ 149 w 261"/>
                  <a:gd name="T5" fmla="*/ 51 h 248"/>
                  <a:gd name="T6" fmla="*/ 59 w 261"/>
                  <a:gd name="T7" fmla="*/ 42 h 248"/>
                  <a:gd name="T8" fmla="*/ 89 w 261"/>
                  <a:gd name="T9" fmla="*/ 81 h 248"/>
                  <a:gd name="T10" fmla="*/ 18 w 261"/>
                  <a:gd name="T11" fmla="*/ 74 h 248"/>
                  <a:gd name="T12" fmla="*/ 0 w 261"/>
                  <a:gd name="T13" fmla="*/ 248 h 248"/>
                  <a:gd name="T14" fmla="*/ 261 w 261"/>
                  <a:gd name="T15" fmla="*/ 25 h 248"/>
                  <a:gd name="T16" fmla="*/ 231 w 261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1" h="248">
                    <a:moveTo>
                      <a:pt x="231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9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1" y="25"/>
                    </a:lnTo>
                    <a:lnTo>
                      <a:pt x="2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1" name="Freeform 124"/>
              <p:cNvSpPr>
                <a:spLocks/>
              </p:cNvSpPr>
              <p:nvPr/>
            </p:nvSpPr>
            <p:spPr bwMode="auto">
              <a:xfrm>
                <a:off x="3795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1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1" y="0"/>
                    </a:lnTo>
                    <a:lnTo>
                      <a:pt x="275" y="3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2" name="Freeform 125"/>
              <p:cNvSpPr>
                <a:spLocks/>
              </p:cNvSpPr>
              <p:nvPr/>
            </p:nvSpPr>
            <p:spPr bwMode="auto">
              <a:xfrm>
                <a:off x="3795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1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1" y="0"/>
                    </a:lnTo>
                    <a:lnTo>
                      <a:pt x="275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3" name="Freeform 126"/>
              <p:cNvSpPr>
                <a:spLocks/>
              </p:cNvSpPr>
              <p:nvPr/>
            </p:nvSpPr>
            <p:spPr bwMode="auto">
              <a:xfrm>
                <a:off x="3953" y="3102"/>
                <a:ext cx="186" cy="174"/>
              </a:xfrm>
              <a:custGeom>
                <a:avLst/>
                <a:gdLst>
                  <a:gd name="T0" fmla="*/ 73 w 105"/>
                  <a:gd name="T1" fmla="*/ 28 h 93"/>
                  <a:gd name="T2" fmla="*/ 57 w 105"/>
                  <a:gd name="T3" fmla="*/ 0 h 93"/>
                  <a:gd name="T4" fmla="*/ 39 w 105"/>
                  <a:gd name="T5" fmla="*/ 22 h 93"/>
                  <a:gd name="T6" fmla="*/ 33 w 105"/>
                  <a:gd name="T7" fmla="*/ 21 h 93"/>
                  <a:gd name="T8" fmla="*/ 32 w 105"/>
                  <a:gd name="T9" fmla="*/ 73 h 93"/>
                  <a:gd name="T10" fmla="*/ 49 w 105"/>
                  <a:gd name="T11" fmla="*/ 93 h 93"/>
                  <a:gd name="T12" fmla="*/ 65 w 105"/>
                  <a:gd name="T13" fmla="*/ 83 h 93"/>
                  <a:gd name="T14" fmla="*/ 69 w 105"/>
                  <a:gd name="T15" fmla="*/ 83 h 93"/>
                  <a:gd name="T16" fmla="*/ 73 w 105"/>
                  <a:gd name="T17" fmla="*/ 2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93">
                    <a:moveTo>
                      <a:pt x="73" y="28"/>
                    </a:moveTo>
                    <a:cubicBezTo>
                      <a:pt x="78" y="17"/>
                      <a:pt x="73" y="0"/>
                      <a:pt x="57" y="0"/>
                    </a:cubicBezTo>
                    <a:cubicBezTo>
                      <a:pt x="44" y="0"/>
                      <a:pt x="38" y="12"/>
                      <a:pt x="39" y="22"/>
                    </a:cubicBezTo>
                    <a:cubicBezTo>
                      <a:pt x="37" y="21"/>
                      <a:pt x="35" y="21"/>
                      <a:pt x="33" y="21"/>
                    </a:cubicBezTo>
                    <a:cubicBezTo>
                      <a:pt x="0" y="21"/>
                      <a:pt x="0" y="71"/>
                      <a:pt x="32" y="73"/>
                    </a:cubicBezTo>
                    <a:cubicBezTo>
                      <a:pt x="31" y="83"/>
                      <a:pt x="36" y="93"/>
                      <a:pt x="49" y="93"/>
                    </a:cubicBezTo>
                    <a:cubicBezTo>
                      <a:pt x="57" y="93"/>
                      <a:pt x="63" y="89"/>
                      <a:pt x="65" y="83"/>
                    </a:cubicBezTo>
                    <a:cubicBezTo>
                      <a:pt x="66" y="83"/>
                      <a:pt x="68" y="83"/>
                      <a:pt x="69" y="83"/>
                    </a:cubicBezTo>
                    <a:cubicBezTo>
                      <a:pt x="103" y="83"/>
                      <a:pt x="105" y="32"/>
                      <a:pt x="73" y="28"/>
                    </a:cubicBezTo>
                  </a:path>
                </a:pathLst>
              </a:cu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4" name="Freeform 127"/>
              <p:cNvSpPr>
                <a:spLocks noEditPoints="1"/>
              </p:cNvSpPr>
              <p:nvPr/>
            </p:nvSpPr>
            <p:spPr bwMode="auto">
              <a:xfrm>
                <a:off x="4095" y="2910"/>
                <a:ext cx="165" cy="171"/>
              </a:xfrm>
              <a:custGeom>
                <a:avLst/>
                <a:gdLst>
                  <a:gd name="T0" fmla="*/ 106 w 165"/>
                  <a:gd name="T1" fmla="*/ 169 h 171"/>
                  <a:gd name="T2" fmla="*/ 104 w 165"/>
                  <a:gd name="T3" fmla="*/ 169 h 171"/>
                  <a:gd name="T4" fmla="*/ 104 w 165"/>
                  <a:gd name="T5" fmla="*/ 171 h 171"/>
                  <a:gd name="T6" fmla="*/ 106 w 165"/>
                  <a:gd name="T7" fmla="*/ 169 h 171"/>
                  <a:gd name="T8" fmla="*/ 9 w 165"/>
                  <a:gd name="T9" fmla="*/ 145 h 171"/>
                  <a:gd name="T10" fmla="*/ 5 w 165"/>
                  <a:gd name="T11" fmla="*/ 151 h 171"/>
                  <a:gd name="T12" fmla="*/ 5 w 165"/>
                  <a:gd name="T13" fmla="*/ 151 h 171"/>
                  <a:gd name="T14" fmla="*/ 9 w 165"/>
                  <a:gd name="T15" fmla="*/ 145 h 171"/>
                  <a:gd name="T16" fmla="*/ 5 w 165"/>
                  <a:gd name="T17" fmla="*/ 104 h 171"/>
                  <a:gd name="T18" fmla="*/ 5 w 165"/>
                  <a:gd name="T19" fmla="*/ 104 h 171"/>
                  <a:gd name="T20" fmla="*/ 5 w 165"/>
                  <a:gd name="T21" fmla="*/ 109 h 171"/>
                  <a:gd name="T22" fmla="*/ 0 w 165"/>
                  <a:gd name="T23" fmla="*/ 109 h 171"/>
                  <a:gd name="T24" fmla="*/ 5 w 165"/>
                  <a:gd name="T25" fmla="*/ 109 h 171"/>
                  <a:gd name="T26" fmla="*/ 5 w 165"/>
                  <a:gd name="T27" fmla="*/ 104 h 171"/>
                  <a:gd name="T28" fmla="*/ 28 w 165"/>
                  <a:gd name="T29" fmla="*/ 81 h 171"/>
                  <a:gd name="T30" fmla="*/ 23 w 165"/>
                  <a:gd name="T31" fmla="*/ 87 h 171"/>
                  <a:gd name="T32" fmla="*/ 28 w 165"/>
                  <a:gd name="T33" fmla="*/ 81 h 171"/>
                  <a:gd name="T34" fmla="*/ 28 w 165"/>
                  <a:gd name="T35" fmla="*/ 81 h 171"/>
                  <a:gd name="T36" fmla="*/ 165 w 165"/>
                  <a:gd name="T37" fmla="*/ 0 h 171"/>
                  <a:gd name="T38" fmla="*/ 35 w 165"/>
                  <a:gd name="T39" fmla="*/ 49 h 171"/>
                  <a:gd name="T40" fmla="*/ 35 w 165"/>
                  <a:gd name="T41" fmla="*/ 49 h 171"/>
                  <a:gd name="T42" fmla="*/ 165 w 165"/>
                  <a:gd name="T4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5" h="171">
                    <a:moveTo>
                      <a:pt x="106" y="169"/>
                    </a:moveTo>
                    <a:lnTo>
                      <a:pt x="104" y="169"/>
                    </a:lnTo>
                    <a:lnTo>
                      <a:pt x="104" y="171"/>
                    </a:lnTo>
                    <a:lnTo>
                      <a:pt x="106" y="169"/>
                    </a:lnTo>
                    <a:close/>
                    <a:moveTo>
                      <a:pt x="9" y="145"/>
                    </a:moveTo>
                    <a:lnTo>
                      <a:pt x="5" y="151"/>
                    </a:lnTo>
                    <a:lnTo>
                      <a:pt x="5" y="151"/>
                    </a:lnTo>
                    <a:lnTo>
                      <a:pt x="9" y="145"/>
                    </a:lnTo>
                    <a:close/>
                    <a:moveTo>
                      <a:pt x="5" y="104"/>
                    </a:moveTo>
                    <a:lnTo>
                      <a:pt x="5" y="104"/>
                    </a:lnTo>
                    <a:lnTo>
                      <a:pt x="5" y="109"/>
                    </a:lnTo>
                    <a:lnTo>
                      <a:pt x="0" y="109"/>
                    </a:lnTo>
                    <a:lnTo>
                      <a:pt x="5" y="109"/>
                    </a:lnTo>
                    <a:lnTo>
                      <a:pt x="5" y="104"/>
                    </a:lnTo>
                    <a:close/>
                    <a:moveTo>
                      <a:pt x="28" y="81"/>
                    </a:moveTo>
                    <a:lnTo>
                      <a:pt x="23" y="87"/>
                    </a:lnTo>
                    <a:lnTo>
                      <a:pt x="28" y="81"/>
                    </a:lnTo>
                    <a:lnTo>
                      <a:pt x="28" y="81"/>
                    </a:lnTo>
                    <a:close/>
                    <a:moveTo>
                      <a:pt x="165" y="0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5" name="Freeform 128"/>
              <p:cNvSpPr>
                <a:spLocks noEditPoints="1"/>
              </p:cNvSpPr>
              <p:nvPr/>
            </p:nvSpPr>
            <p:spPr bwMode="auto">
              <a:xfrm>
                <a:off x="4095" y="2910"/>
                <a:ext cx="165" cy="171"/>
              </a:xfrm>
              <a:custGeom>
                <a:avLst/>
                <a:gdLst>
                  <a:gd name="T0" fmla="*/ 106 w 165"/>
                  <a:gd name="T1" fmla="*/ 169 h 171"/>
                  <a:gd name="T2" fmla="*/ 104 w 165"/>
                  <a:gd name="T3" fmla="*/ 169 h 171"/>
                  <a:gd name="T4" fmla="*/ 104 w 165"/>
                  <a:gd name="T5" fmla="*/ 171 h 171"/>
                  <a:gd name="T6" fmla="*/ 106 w 165"/>
                  <a:gd name="T7" fmla="*/ 169 h 171"/>
                  <a:gd name="T8" fmla="*/ 9 w 165"/>
                  <a:gd name="T9" fmla="*/ 145 h 171"/>
                  <a:gd name="T10" fmla="*/ 5 w 165"/>
                  <a:gd name="T11" fmla="*/ 151 h 171"/>
                  <a:gd name="T12" fmla="*/ 5 w 165"/>
                  <a:gd name="T13" fmla="*/ 151 h 171"/>
                  <a:gd name="T14" fmla="*/ 9 w 165"/>
                  <a:gd name="T15" fmla="*/ 145 h 171"/>
                  <a:gd name="T16" fmla="*/ 5 w 165"/>
                  <a:gd name="T17" fmla="*/ 104 h 171"/>
                  <a:gd name="T18" fmla="*/ 5 w 165"/>
                  <a:gd name="T19" fmla="*/ 104 h 171"/>
                  <a:gd name="T20" fmla="*/ 5 w 165"/>
                  <a:gd name="T21" fmla="*/ 109 h 171"/>
                  <a:gd name="T22" fmla="*/ 0 w 165"/>
                  <a:gd name="T23" fmla="*/ 109 h 171"/>
                  <a:gd name="T24" fmla="*/ 5 w 165"/>
                  <a:gd name="T25" fmla="*/ 109 h 171"/>
                  <a:gd name="T26" fmla="*/ 5 w 165"/>
                  <a:gd name="T27" fmla="*/ 104 h 171"/>
                  <a:gd name="T28" fmla="*/ 28 w 165"/>
                  <a:gd name="T29" fmla="*/ 81 h 171"/>
                  <a:gd name="T30" fmla="*/ 23 w 165"/>
                  <a:gd name="T31" fmla="*/ 87 h 171"/>
                  <a:gd name="T32" fmla="*/ 28 w 165"/>
                  <a:gd name="T33" fmla="*/ 81 h 171"/>
                  <a:gd name="T34" fmla="*/ 28 w 165"/>
                  <a:gd name="T35" fmla="*/ 81 h 171"/>
                  <a:gd name="T36" fmla="*/ 165 w 165"/>
                  <a:gd name="T37" fmla="*/ 0 h 171"/>
                  <a:gd name="T38" fmla="*/ 35 w 165"/>
                  <a:gd name="T39" fmla="*/ 49 h 171"/>
                  <a:gd name="T40" fmla="*/ 35 w 165"/>
                  <a:gd name="T41" fmla="*/ 49 h 171"/>
                  <a:gd name="T42" fmla="*/ 165 w 165"/>
                  <a:gd name="T4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5" h="171">
                    <a:moveTo>
                      <a:pt x="106" y="169"/>
                    </a:moveTo>
                    <a:lnTo>
                      <a:pt x="104" y="169"/>
                    </a:lnTo>
                    <a:lnTo>
                      <a:pt x="104" y="171"/>
                    </a:lnTo>
                    <a:lnTo>
                      <a:pt x="106" y="169"/>
                    </a:lnTo>
                    <a:moveTo>
                      <a:pt x="9" y="145"/>
                    </a:moveTo>
                    <a:lnTo>
                      <a:pt x="5" y="151"/>
                    </a:lnTo>
                    <a:lnTo>
                      <a:pt x="5" y="151"/>
                    </a:lnTo>
                    <a:lnTo>
                      <a:pt x="9" y="145"/>
                    </a:lnTo>
                    <a:moveTo>
                      <a:pt x="5" y="104"/>
                    </a:moveTo>
                    <a:lnTo>
                      <a:pt x="5" y="104"/>
                    </a:lnTo>
                    <a:lnTo>
                      <a:pt x="5" y="109"/>
                    </a:lnTo>
                    <a:lnTo>
                      <a:pt x="0" y="109"/>
                    </a:lnTo>
                    <a:lnTo>
                      <a:pt x="5" y="109"/>
                    </a:lnTo>
                    <a:lnTo>
                      <a:pt x="5" y="104"/>
                    </a:lnTo>
                    <a:moveTo>
                      <a:pt x="28" y="81"/>
                    </a:moveTo>
                    <a:lnTo>
                      <a:pt x="23" y="87"/>
                    </a:lnTo>
                    <a:lnTo>
                      <a:pt x="28" y="81"/>
                    </a:lnTo>
                    <a:lnTo>
                      <a:pt x="28" y="81"/>
                    </a:lnTo>
                    <a:moveTo>
                      <a:pt x="165" y="0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6" name="Freeform 129"/>
              <p:cNvSpPr>
                <a:spLocks/>
              </p:cNvSpPr>
              <p:nvPr/>
            </p:nvSpPr>
            <p:spPr bwMode="auto">
              <a:xfrm>
                <a:off x="4043" y="2813"/>
                <a:ext cx="87" cy="294"/>
              </a:xfrm>
              <a:custGeom>
                <a:avLst/>
                <a:gdLst>
                  <a:gd name="T0" fmla="*/ 2 w 49"/>
                  <a:gd name="T1" fmla="*/ 0 h 157"/>
                  <a:gd name="T2" fmla="*/ 0 w 49"/>
                  <a:gd name="T3" fmla="*/ 155 h 157"/>
                  <a:gd name="T4" fmla="*/ 6 w 49"/>
                  <a:gd name="T5" fmla="*/ 154 h 157"/>
                  <a:gd name="T6" fmla="*/ 16 w 49"/>
                  <a:gd name="T7" fmla="*/ 157 h 157"/>
                  <a:gd name="T8" fmla="*/ 22 w 49"/>
                  <a:gd name="T9" fmla="*/ 124 h 157"/>
                  <a:gd name="T10" fmla="*/ 32 w 49"/>
                  <a:gd name="T11" fmla="*/ 132 h 157"/>
                  <a:gd name="T12" fmla="*/ 34 w 49"/>
                  <a:gd name="T13" fmla="*/ 129 h 157"/>
                  <a:gd name="T14" fmla="*/ 34 w 49"/>
                  <a:gd name="T15" fmla="*/ 129 h 157"/>
                  <a:gd name="T16" fmla="*/ 32 w 49"/>
                  <a:gd name="T17" fmla="*/ 110 h 157"/>
                  <a:gd name="T18" fmla="*/ 29 w 49"/>
                  <a:gd name="T19" fmla="*/ 110 h 157"/>
                  <a:gd name="T20" fmla="*/ 32 w 49"/>
                  <a:gd name="T21" fmla="*/ 107 h 157"/>
                  <a:gd name="T22" fmla="*/ 32 w 49"/>
                  <a:gd name="T23" fmla="*/ 107 h 157"/>
                  <a:gd name="T24" fmla="*/ 32 w 49"/>
                  <a:gd name="T25" fmla="*/ 107 h 157"/>
                  <a:gd name="T26" fmla="*/ 31 w 49"/>
                  <a:gd name="T27" fmla="*/ 97 h 157"/>
                  <a:gd name="T28" fmla="*/ 37 w 49"/>
                  <a:gd name="T29" fmla="*/ 102 h 157"/>
                  <a:gd name="T30" fmla="*/ 42 w 49"/>
                  <a:gd name="T31" fmla="*/ 98 h 157"/>
                  <a:gd name="T32" fmla="*/ 45 w 49"/>
                  <a:gd name="T33" fmla="*/ 95 h 157"/>
                  <a:gd name="T34" fmla="*/ 43 w 49"/>
                  <a:gd name="T35" fmla="*/ 81 h 157"/>
                  <a:gd name="T36" fmla="*/ 49 w 49"/>
                  <a:gd name="T37" fmla="*/ 78 h 157"/>
                  <a:gd name="T38" fmla="*/ 49 w 49"/>
                  <a:gd name="T39" fmla="*/ 78 h 157"/>
                  <a:gd name="T40" fmla="*/ 49 w 49"/>
                  <a:gd name="T41" fmla="*/ 78 h 157"/>
                  <a:gd name="T42" fmla="*/ 2 w 49"/>
                  <a:gd name="T4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157">
                    <a:moveTo>
                      <a:pt x="2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2" y="155"/>
                      <a:pt x="4" y="154"/>
                      <a:pt x="6" y="154"/>
                    </a:cubicBezTo>
                    <a:cubicBezTo>
                      <a:pt x="10" y="154"/>
                      <a:pt x="13" y="155"/>
                      <a:pt x="16" y="157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5" y="95"/>
                      <a:pt x="45" y="95"/>
                      <a:pt x="45" y="95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7" name="Freeform 130"/>
              <p:cNvSpPr>
                <a:spLocks/>
              </p:cNvSpPr>
              <p:nvPr/>
            </p:nvSpPr>
            <p:spPr bwMode="auto">
              <a:xfrm>
                <a:off x="4033" y="2813"/>
                <a:ext cx="14" cy="298"/>
              </a:xfrm>
              <a:custGeom>
                <a:avLst/>
                <a:gdLst>
                  <a:gd name="T0" fmla="*/ 8 w 8"/>
                  <a:gd name="T1" fmla="*/ 0 h 159"/>
                  <a:gd name="T2" fmla="*/ 8 w 8"/>
                  <a:gd name="T3" fmla="*/ 0 h 159"/>
                  <a:gd name="T4" fmla="*/ 0 w 8"/>
                  <a:gd name="T5" fmla="*/ 11 h 159"/>
                  <a:gd name="T6" fmla="*/ 0 w 8"/>
                  <a:gd name="T7" fmla="*/ 159 h 159"/>
                  <a:gd name="T8" fmla="*/ 6 w 8"/>
                  <a:gd name="T9" fmla="*/ 155 h 159"/>
                  <a:gd name="T10" fmla="*/ 8 w 8"/>
                  <a:gd name="T1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9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" y="157"/>
                      <a:pt x="4" y="156"/>
                      <a:pt x="6" y="1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8" name="Freeform 131"/>
              <p:cNvSpPr>
                <a:spLocks/>
              </p:cNvSpPr>
              <p:nvPr/>
            </p:nvSpPr>
            <p:spPr bwMode="auto">
              <a:xfrm>
                <a:off x="4072" y="2910"/>
                <a:ext cx="188" cy="207"/>
              </a:xfrm>
              <a:custGeom>
                <a:avLst/>
                <a:gdLst>
                  <a:gd name="T0" fmla="*/ 106 w 106"/>
                  <a:gd name="T1" fmla="*/ 0 h 110"/>
                  <a:gd name="T2" fmla="*/ 33 w 106"/>
                  <a:gd name="T3" fmla="*/ 26 h 110"/>
                  <a:gd name="T4" fmla="*/ 27 w 106"/>
                  <a:gd name="T5" fmla="*/ 29 h 110"/>
                  <a:gd name="T6" fmla="*/ 29 w 106"/>
                  <a:gd name="T7" fmla="*/ 43 h 110"/>
                  <a:gd name="T8" fmla="*/ 29 w 106"/>
                  <a:gd name="T9" fmla="*/ 43 h 110"/>
                  <a:gd name="T10" fmla="*/ 29 w 106"/>
                  <a:gd name="T11" fmla="*/ 43 h 110"/>
                  <a:gd name="T12" fmla="*/ 30 w 106"/>
                  <a:gd name="T13" fmla="*/ 58 h 110"/>
                  <a:gd name="T14" fmla="*/ 21 w 106"/>
                  <a:gd name="T15" fmla="*/ 50 h 110"/>
                  <a:gd name="T16" fmla="*/ 21 w 106"/>
                  <a:gd name="T17" fmla="*/ 50 h 110"/>
                  <a:gd name="T18" fmla="*/ 15 w 106"/>
                  <a:gd name="T19" fmla="*/ 45 h 110"/>
                  <a:gd name="T20" fmla="*/ 16 w 106"/>
                  <a:gd name="T21" fmla="*/ 55 h 110"/>
                  <a:gd name="T22" fmla="*/ 16 w 106"/>
                  <a:gd name="T23" fmla="*/ 58 h 110"/>
                  <a:gd name="T24" fmla="*/ 18 w 106"/>
                  <a:gd name="T25" fmla="*/ 77 h 110"/>
                  <a:gd name="T26" fmla="*/ 18 w 106"/>
                  <a:gd name="T27" fmla="*/ 77 h 110"/>
                  <a:gd name="T28" fmla="*/ 19 w 106"/>
                  <a:gd name="T29" fmla="*/ 82 h 110"/>
                  <a:gd name="T30" fmla="*/ 16 w 106"/>
                  <a:gd name="T31" fmla="*/ 80 h 110"/>
                  <a:gd name="T32" fmla="*/ 16 w 106"/>
                  <a:gd name="T33" fmla="*/ 80 h 110"/>
                  <a:gd name="T34" fmla="*/ 6 w 106"/>
                  <a:gd name="T35" fmla="*/ 72 h 110"/>
                  <a:gd name="T36" fmla="*/ 0 w 106"/>
                  <a:gd name="T37" fmla="*/ 105 h 110"/>
                  <a:gd name="T38" fmla="*/ 5 w 106"/>
                  <a:gd name="T39" fmla="*/ 110 h 110"/>
                  <a:gd name="T40" fmla="*/ 26 w 106"/>
                  <a:gd name="T41" fmla="*/ 101 h 110"/>
                  <a:gd name="T42" fmla="*/ 106 w 106"/>
                  <a:gd name="T4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6" h="110">
                    <a:moveTo>
                      <a:pt x="106" y="0"/>
                    </a:moveTo>
                    <a:cubicBezTo>
                      <a:pt x="33" y="26"/>
                      <a:pt x="33" y="26"/>
                      <a:pt x="33" y="26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06"/>
                      <a:pt x="4" y="108"/>
                      <a:pt x="5" y="110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9" name="Freeform 132"/>
              <p:cNvSpPr>
                <a:spLocks/>
              </p:cNvSpPr>
              <p:nvPr/>
            </p:nvSpPr>
            <p:spPr bwMode="auto">
              <a:xfrm>
                <a:off x="4118" y="2910"/>
                <a:ext cx="142" cy="192"/>
              </a:xfrm>
              <a:custGeom>
                <a:avLst/>
                <a:gdLst>
                  <a:gd name="T0" fmla="*/ 142 w 142"/>
                  <a:gd name="T1" fmla="*/ 0 h 192"/>
                  <a:gd name="T2" fmla="*/ 0 w 142"/>
                  <a:gd name="T3" fmla="*/ 190 h 192"/>
                  <a:gd name="T4" fmla="*/ 62 w 142"/>
                  <a:gd name="T5" fmla="*/ 162 h 192"/>
                  <a:gd name="T6" fmla="*/ 60 w 142"/>
                  <a:gd name="T7" fmla="*/ 192 h 192"/>
                  <a:gd name="T8" fmla="*/ 81 w 142"/>
                  <a:gd name="T9" fmla="*/ 171 h 192"/>
                  <a:gd name="T10" fmla="*/ 81 w 142"/>
                  <a:gd name="T11" fmla="*/ 169 h 192"/>
                  <a:gd name="T12" fmla="*/ 83 w 142"/>
                  <a:gd name="T13" fmla="*/ 169 h 192"/>
                  <a:gd name="T14" fmla="*/ 108 w 142"/>
                  <a:gd name="T15" fmla="*/ 145 h 192"/>
                  <a:gd name="T16" fmla="*/ 108 w 142"/>
                  <a:gd name="T17" fmla="*/ 167 h 192"/>
                  <a:gd name="T18" fmla="*/ 126 w 142"/>
                  <a:gd name="T19" fmla="*/ 166 h 192"/>
                  <a:gd name="T20" fmla="*/ 133 w 142"/>
                  <a:gd name="T21" fmla="*/ 158 h 192"/>
                  <a:gd name="T22" fmla="*/ 142 w 142"/>
                  <a:gd name="T2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92">
                    <a:moveTo>
                      <a:pt x="142" y="0"/>
                    </a:moveTo>
                    <a:lnTo>
                      <a:pt x="0" y="190"/>
                    </a:lnTo>
                    <a:lnTo>
                      <a:pt x="62" y="162"/>
                    </a:lnTo>
                    <a:lnTo>
                      <a:pt x="60" y="192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3" y="169"/>
                    </a:lnTo>
                    <a:lnTo>
                      <a:pt x="108" y="145"/>
                    </a:lnTo>
                    <a:lnTo>
                      <a:pt x="108" y="167"/>
                    </a:lnTo>
                    <a:lnTo>
                      <a:pt x="126" y="166"/>
                    </a:lnTo>
                    <a:lnTo>
                      <a:pt x="133" y="158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0" name="Freeform 133"/>
              <p:cNvSpPr>
                <a:spLocks/>
              </p:cNvSpPr>
              <p:nvPr/>
            </p:nvSpPr>
            <p:spPr bwMode="auto">
              <a:xfrm>
                <a:off x="4118" y="2910"/>
                <a:ext cx="142" cy="192"/>
              </a:xfrm>
              <a:custGeom>
                <a:avLst/>
                <a:gdLst>
                  <a:gd name="T0" fmla="*/ 142 w 142"/>
                  <a:gd name="T1" fmla="*/ 0 h 192"/>
                  <a:gd name="T2" fmla="*/ 0 w 142"/>
                  <a:gd name="T3" fmla="*/ 190 h 192"/>
                  <a:gd name="T4" fmla="*/ 62 w 142"/>
                  <a:gd name="T5" fmla="*/ 162 h 192"/>
                  <a:gd name="T6" fmla="*/ 60 w 142"/>
                  <a:gd name="T7" fmla="*/ 192 h 192"/>
                  <a:gd name="T8" fmla="*/ 81 w 142"/>
                  <a:gd name="T9" fmla="*/ 171 h 192"/>
                  <a:gd name="T10" fmla="*/ 81 w 142"/>
                  <a:gd name="T11" fmla="*/ 169 h 192"/>
                  <a:gd name="T12" fmla="*/ 83 w 142"/>
                  <a:gd name="T13" fmla="*/ 169 h 192"/>
                  <a:gd name="T14" fmla="*/ 108 w 142"/>
                  <a:gd name="T15" fmla="*/ 145 h 192"/>
                  <a:gd name="T16" fmla="*/ 108 w 142"/>
                  <a:gd name="T17" fmla="*/ 167 h 192"/>
                  <a:gd name="T18" fmla="*/ 126 w 142"/>
                  <a:gd name="T19" fmla="*/ 166 h 192"/>
                  <a:gd name="T20" fmla="*/ 133 w 142"/>
                  <a:gd name="T21" fmla="*/ 158 h 192"/>
                  <a:gd name="T22" fmla="*/ 142 w 142"/>
                  <a:gd name="T2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92">
                    <a:moveTo>
                      <a:pt x="142" y="0"/>
                    </a:moveTo>
                    <a:lnTo>
                      <a:pt x="0" y="190"/>
                    </a:lnTo>
                    <a:lnTo>
                      <a:pt x="62" y="162"/>
                    </a:lnTo>
                    <a:lnTo>
                      <a:pt x="60" y="192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3" y="169"/>
                    </a:lnTo>
                    <a:lnTo>
                      <a:pt x="108" y="145"/>
                    </a:lnTo>
                    <a:lnTo>
                      <a:pt x="108" y="167"/>
                    </a:lnTo>
                    <a:lnTo>
                      <a:pt x="126" y="166"/>
                    </a:lnTo>
                    <a:lnTo>
                      <a:pt x="133" y="158"/>
                    </a:lnTo>
                    <a:lnTo>
                      <a:pt x="1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1" name="Freeform 134"/>
              <p:cNvSpPr>
                <a:spLocks/>
              </p:cNvSpPr>
              <p:nvPr/>
            </p:nvSpPr>
            <p:spPr bwMode="auto">
              <a:xfrm>
                <a:off x="4081" y="3055"/>
                <a:ext cx="305" cy="90"/>
              </a:xfrm>
              <a:custGeom>
                <a:avLst/>
                <a:gdLst>
                  <a:gd name="T0" fmla="*/ 82 w 172"/>
                  <a:gd name="T1" fmla="*/ 0 h 48"/>
                  <a:gd name="T2" fmla="*/ 68 w 172"/>
                  <a:gd name="T3" fmla="*/ 13 h 48"/>
                  <a:gd name="T4" fmla="*/ 67 w 172"/>
                  <a:gd name="T5" fmla="*/ 14 h 48"/>
                  <a:gd name="T6" fmla="*/ 55 w 172"/>
                  <a:gd name="T7" fmla="*/ 25 h 48"/>
                  <a:gd name="T8" fmla="*/ 56 w 172"/>
                  <a:gd name="T9" fmla="*/ 9 h 48"/>
                  <a:gd name="T10" fmla="*/ 21 w 172"/>
                  <a:gd name="T11" fmla="*/ 24 h 48"/>
                  <a:gd name="T12" fmla="*/ 0 w 172"/>
                  <a:gd name="T13" fmla="*/ 33 h 48"/>
                  <a:gd name="T14" fmla="*/ 2 w 172"/>
                  <a:gd name="T15" fmla="*/ 40 h 48"/>
                  <a:gd name="T16" fmla="*/ 172 w 172"/>
                  <a:gd name="T17" fmla="*/ 48 h 48"/>
                  <a:gd name="T18" fmla="*/ 103 w 172"/>
                  <a:gd name="T19" fmla="*/ 1 h 48"/>
                  <a:gd name="T20" fmla="*/ 96 w 172"/>
                  <a:gd name="T21" fmla="*/ 7 h 48"/>
                  <a:gd name="T22" fmla="*/ 92 w 172"/>
                  <a:gd name="T23" fmla="*/ 11 h 48"/>
                  <a:gd name="T24" fmla="*/ 92 w 172"/>
                  <a:gd name="T25" fmla="*/ 11 h 48"/>
                  <a:gd name="T26" fmla="*/ 81 w 172"/>
                  <a:gd name="T27" fmla="*/ 20 h 48"/>
                  <a:gd name="T28" fmla="*/ 82 w 172"/>
                  <a:gd name="T29" fmla="*/ 12 h 48"/>
                  <a:gd name="T30" fmla="*/ 82 w 172"/>
                  <a:gd name="T31" fmla="*/ 12 h 48"/>
                  <a:gd name="T32" fmla="*/ 82 w 172"/>
                  <a:gd name="T3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" h="48">
                    <a:moveTo>
                      <a:pt x="82" y="0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5"/>
                      <a:pt x="2" y="38"/>
                      <a:pt x="2" y="40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2" name="Freeform 135"/>
              <p:cNvSpPr>
                <a:spLocks noEditPoints="1"/>
              </p:cNvSpPr>
              <p:nvPr/>
            </p:nvSpPr>
            <p:spPr bwMode="auto">
              <a:xfrm>
                <a:off x="4058" y="3145"/>
                <a:ext cx="328" cy="186"/>
              </a:xfrm>
              <a:custGeom>
                <a:avLst/>
                <a:gdLst>
                  <a:gd name="T0" fmla="*/ 0 w 185"/>
                  <a:gd name="T1" fmla="*/ 68 h 99"/>
                  <a:gd name="T2" fmla="*/ 0 w 185"/>
                  <a:gd name="T3" fmla="*/ 68 h 99"/>
                  <a:gd name="T4" fmla="*/ 12 w 185"/>
                  <a:gd name="T5" fmla="*/ 85 h 99"/>
                  <a:gd name="T6" fmla="*/ 0 w 185"/>
                  <a:gd name="T7" fmla="*/ 68 h 99"/>
                  <a:gd name="T8" fmla="*/ 185 w 185"/>
                  <a:gd name="T9" fmla="*/ 0 h 99"/>
                  <a:gd name="T10" fmla="*/ 129 w 185"/>
                  <a:gd name="T11" fmla="*/ 35 h 99"/>
                  <a:gd name="T12" fmla="*/ 151 w 185"/>
                  <a:gd name="T13" fmla="*/ 99 h 99"/>
                  <a:gd name="T14" fmla="*/ 129 w 185"/>
                  <a:gd name="T15" fmla="*/ 35 h 99"/>
                  <a:gd name="T16" fmla="*/ 185 w 185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99">
                    <a:moveTo>
                      <a:pt x="0" y="68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0" y="68"/>
                      <a:pt x="0" y="68"/>
                      <a:pt x="0" y="68"/>
                    </a:cubicBezTo>
                    <a:moveTo>
                      <a:pt x="185" y="0"/>
                    </a:moveTo>
                    <a:cubicBezTo>
                      <a:pt x="129" y="35"/>
                      <a:pt x="129" y="35"/>
                      <a:pt x="129" y="35"/>
                    </a:cubicBezTo>
                    <a:cubicBezTo>
                      <a:pt x="151" y="99"/>
                      <a:pt x="151" y="99"/>
                      <a:pt x="151" y="99"/>
                    </a:cubicBezTo>
                    <a:cubicBezTo>
                      <a:pt x="129" y="35"/>
                      <a:pt x="129" y="35"/>
                      <a:pt x="129" y="35"/>
                    </a:cubicBezTo>
                    <a:cubicBezTo>
                      <a:pt x="185" y="0"/>
                      <a:pt x="185" y="0"/>
                      <a:pt x="185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3" name="Freeform 136"/>
              <p:cNvSpPr>
                <a:spLocks/>
              </p:cNvSpPr>
              <p:nvPr/>
            </p:nvSpPr>
            <p:spPr bwMode="auto">
              <a:xfrm>
                <a:off x="4105" y="3162"/>
                <a:ext cx="220" cy="169"/>
              </a:xfrm>
              <a:custGeom>
                <a:avLst/>
                <a:gdLst>
                  <a:gd name="T0" fmla="*/ 1 w 124"/>
                  <a:gd name="T1" fmla="*/ 0 h 90"/>
                  <a:gd name="T2" fmla="*/ 0 w 124"/>
                  <a:gd name="T3" fmla="*/ 1 h 90"/>
                  <a:gd name="T4" fmla="*/ 8 w 124"/>
                  <a:gd name="T5" fmla="*/ 32 h 90"/>
                  <a:gd name="T6" fmla="*/ 124 w 124"/>
                  <a:gd name="T7" fmla="*/ 90 h 90"/>
                  <a:gd name="T8" fmla="*/ 102 w 124"/>
                  <a:gd name="T9" fmla="*/ 26 h 90"/>
                  <a:gd name="T10" fmla="*/ 84 w 124"/>
                  <a:gd name="T11" fmla="*/ 38 h 90"/>
                  <a:gd name="T12" fmla="*/ 65 w 124"/>
                  <a:gd name="T13" fmla="*/ 16 h 90"/>
                  <a:gd name="T14" fmla="*/ 63 w 124"/>
                  <a:gd name="T15" fmla="*/ 36 h 90"/>
                  <a:gd name="T16" fmla="*/ 39 w 124"/>
                  <a:gd name="T17" fmla="*/ 8 h 90"/>
                  <a:gd name="T18" fmla="*/ 38 w 124"/>
                  <a:gd name="T19" fmla="*/ 24 h 90"/>
                  <a:gd name="T20" fmla="*/ 1 w 12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90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9" y="8"/>
                      <a:pt x="12" y="21"/>
                      <a:pt x="8" y="3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4" name="Freeform 137"/>
              <p:cNvSpPr>
                <a:spLocks/>
              </p:cNvSpPr>
              <p:nvPr/>
            </p:nvSpPr>
            <p:spPr bwMode="auto">
              <a:xfrm>
                <a:off x="4058" y="3222"/>
                <a:ext cx="267" cy="161"/>
              </a:xfrm>
              <a:custGeom>
                <a:avLst/>
                <a:gdLst>
                  <a:gd name="T0" fmla="*/ 35 w 151"/>
                  <a:gd name="T1" fmla="*/ 0 h 86"/>
                  <a:gd name="T2" fmla="*/ 10 w 151"/>
                  <a:gd name="T3" fmla="*/ 19 h 86"/>
                  <a:gd name="T4" fmla="*/ 6 w 151"/>
                  <a:gd name="T5" fmla="*/ 19 h 86"/>
                  <a:gd name="T6" fmla="*/ 0 w 151"/>
                  <a:gd name="T7" fmla="*/ 27 h 86"/>
                  <a:gd name="T8" fmla="*/ 12 w 151"/>
                  <a:gd name="T9" fmla="*/ 44 h 86"/>
                  <a:gd name="T10" fmla="*/ 21 w 151"/>
                  <a:gd name="T11" fmla="*/ 24 h 86"/>
                  <a:gd name="T12" fmla="*/ 38 w 151"/>
                  <a:gd name="T13" fmla="*/ 73 h 86"/>
                  <a:gd name="T14" fmla="*/ 50 w 151"/>
                  <a:gd name="T15" fmla="*/ 48 h 86"/>
                  <a:gd name="T16" fmla="*/ 63 w 151"/>
                  <a:gd name="T17" fmla="*/ 86 h 86"/>
                  <a:gd name="T18" fmla="*/ 151 w 151"/>
                  <a:gd name="T19" fmla="*/ 58 h 86"/>
                  <a:gd name="T20" fmla="*/ 35 w 151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86">
                    <a:moveTo>
                      <a:pt x="35" y="0"/>
                    </a:moveTo>
                    <a:cubicBezTo>
                      <a:pt x="32" y="11"/>
                      <a:pt x="24" y="19"/>
                      <a:pt x="10" y="19"/>
                    </a:cubicBezTo>
                    <a:cubicBezTo>
                      <a:pt x="9" y="19"/>
                      <a:pt x="7" y="19"/>
                      <a:pt x="6" y="19"/>
                    </a:cubicBezTo>
                    <a:cubicBezTo>
                      <a:pt x="5" y="22"/>
                      <a:pt x="3" y="25"/>
                      <a:pt x="0" y="2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5" name="Freeform 138"/>
              <p:cNvSpPr>
                <a:spLocks/>
              </p:cNvSpPr>
              <p:nvPr/>
            </p:nvSpPr>
            <p:spPr bwMode="auto">
              <a:xfrm>
                <a:off x="4082" y="3147"/>
                <a:ext cx="25" cy="17"/>
              </a:xfrm>
              <a:custGeom>
                <a:avLst/>
                <a:gdLst>
                  <a:gd name="T0" fmla="*/ 1 w 14"/>
                  <a:gd name="T1" fmla="*/ 0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8 h 9"/>
                  <a:gd name="T8" fmla="*/ 1 w 1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0"/>
                    </a:moveTo>
                    <a:cubicBezTo>
                      <a:pt x="1" y="1"/>
                      <a:pt x="1" y="2"/>
                      <a:pt x="0" y="4"/>
                    </a:cubicBezTo>
                    <a:cubicBezTo>
                      <a:pt x="5" y="4"/>
                      <a:pt x="9" y="6"/>
                      <a:pt x="13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6" name="Freeform 139"/>
              <p:cNvSpPr>
                <a:spLocks/>
              </p:cNvSpPr>
              <p:nvPr/>
            </p:nvSpPr>
            <p:spPr bwMode="auto">
              <a:xfrm>
                <a:off x="4033" y="3274"/>
                <a:ext cx="42" cy="554"/>
              </a:xfrm>
              <a:custGeom>
                <a:avLst/>
                <a:gdLst>
                  <a:gd name="T0" fmla="*/ 4 w 24"/>
                  <a:gd name="T1" fmla="*/ 1 h 295"/>
                  <a:gd name="T2" fmla="*/ 0 w 24"/>
                  <a:gd name="T3" fmla="*/ 5 h 295"/>
                  <a:gd name="T4" fmla="*/ 17 w 24"/>
                  <a:gd name="T5" fmla="*/ 267 h 295"/>
                  <a:gd name="T6" fmla="*/ 17 w 24"/>
                  <a:gd name="T7" fmla="*/ 267 h 295"/>
                  <a:gd name="T8" fmla="*/ 17 w 24"/>
                  <a:gd name="T9" fmla="*/ 268 h 295"/>
                  <a:gd name="T10" fmla="*/ 17 w 24"/>
                  <a:gd name="T11" fmla="*/ 268 h 295"/>
                  <a:gd name="T12" fmla="*/ 17 w 24"/>
                  <a:gd name="T13" fmla="*/ 268 h 295"/>
                  <a:gd name="T14" fmla="*/ 17 w 24"/>
                  <a:gd name="T15" fmla="*/ 268 h 295"/>
                  <a:gd name="T16" fmla="*/ 17 w 24"/>
                  <a:gd name="T17" fmla="*/ 268 h 295"/>
                  <a:gd name="T18" fmla="*/ 17 w 24"/>
                  <a:gd name="T19" fmla="*/ 268 h 295"/>
                  <a:gd name="T20" fmla="*/ 17 w 24"/>
                  <a:gd name="T21" fmla="*/ 269 h 295"/>
                  <a:gd name="T22" fmla="*/ 17 w 24"/>
                  <a:gd name="T23" fmla="*/ 269 h 295"/>
                  <a:gd name="T24" fmla="*/ 17 w 24"/>
                  <a:gd name="T25" fmla="*/ 269 h 295"/>
                  <a:gd name="T26" fmla="*/ 17 w 24"/>
                  <a:gd name="T27" fmla="*/ 269 h 295"/>
                  <a:gd name="T28" fmla="*/ 17 w 24"/>
                  <a:gd name="T29" fmla="*/ 269 h 295"/>
                  <a:gd name="T30" fmla="*/ 17 w 24"/>
                  <a:gd name="T31" fmla="*/ 269 h 295"/>
                  <a:gd name="T32" fmla="*/ 17 w 24"/>
                  <a:gd name="T33" fmla="*/ 270 h 295"/>
                  <a:gd name="T34" fmla="*/ 17 w 24"/>
                  <a:gd name="T35" fmla="*/ 270 h 295"/>
                  <a:gd name="T36" fmla="*/ 17 w 24"/>
                  <a:gd name="T37" fmla="*/ 270 h 295"/>
                  <a:gd name="T38" fmla="*/ 17 w 24"/>
                  <a:gd name="T39" fmla="*/ 270 h 295"/>
                  <a:gd name="T40" fmla="*/ 17 w 24"/>
                  <a:gd name="T41" fmla="*/ 270 h 295"/>
                  <a:gd name="T42" fmla="*/ 17 w 24"/>
                  <a:gd name="T43" fmla="*/ 271 h 295"/>
                  <a:gd name="T44" fmla="*/ 17 w 24"/>
                  <a:gd name="T45" fmla="*/ 271 h 295"/>
                  <a:gd name="T46" fmla="*/ 17 w 24"/>
                  <a:gd name="T47" fmla="*/ 271 h 295"/>
                  <a:gd name="T48" fmla="*/ 17 w 24"/>
                  <a:gd name="T49" fmla="*/ 271 h 295"/>
                  <a:gd name="T50" fmla="*/ 17 w 24"/>
                  <a:gd name="T51" fmla="*/ 271 h 295"/>
                  <a:gd name="T52" fmla="*/ 17 w 24"/>
                  <a:gd name="T53" fmla="*/ 272 h 295"/>
                  <a:gd name="T54" fmla="*/ 17 w 24"/>
                  <a:gd name="T55" fmla="*/ 272 h 295"/>
                  <a:gd name="T56" fmla="*/ 17 w 24"/>
                  <a:gd name="T57" fmla="*/ 272 h 295"/>
                  <a:gd name="T58" fmla="*/ 17 w 24"/>
                  <a:gd name="T59" fmla="*/ 272 h 295"/>
                  <a:gd name="T60" fmla="*/ 15 w 24"/>
                  <a:gd name="T61" fmla="*/ 288 h 295"/>
                  <a:gd name="T62" fmla="*/ 0 w 24"/>
                  <a:gd name="T63" fmla="*/ 295 h 295"/>
                  <a:gd name="T64" fmla="*/ 11 w 24"/>
                  <a:gd name="T65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295">
                    <a:moveTo>
                      <a:pt x="11" y="0"/>
                    </a:moveTo>
                    <a:cubicBezTo>
                      <a:pt x="9" y="1"/>
                      <a:pt x="7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9" y="241"/>
                      <a:pt x="15" y="253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8"/>
                      <a:pt x="16" y="283"/>
                      <a:pt x="15" y="288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24" y="295"/>
                      <a:pt x="24" y="295"/>
                      <a:pt x="24" y="295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7" name="Freeform 140"/>
              <p:cNvSpPr>
                <a:spLocks/>
              </p:cNvSpPr>
              <p:nvPr/>
            </p:nvSpPr>
            <p:spPr bwMode="auto">
              <a:xfrm>
                <a:off x="4084" y="3130"/>
                <a:ext cx="302" cy="103"/>
              </a:xfrm>
              <a:custGeom>
                <a:avLst/>
                <a:gdLst>
                  <a:gd name="T0" fmla="*/ 0 w 170"/>
                  <a:gd name="T1" fmla="*/ 0 h 55"/>
                  <a:gd name="T2" fmla="*/ 0 w 170"/>
                  <a:gd name="T3" fmla="*/ 9 h 55"/>
                  <a:gd name="T4" fmla="*/ 13 w 170"/>
                  <a:gd name="T5" fmla="*/ 17 h 55"/>
                  <a:gd name="T6" fmla="*/ 50 w 170"/>
                  <a:gd name="T7" fmla="*/ 41 h 55"/>
                  <a:gd name="T8" fmla="*/ 51 w 170"/>
                  <a:gd name="T9" fmla="*/ 25 h 55"/>
                  <a:gd name="T10" fmla="*/ 75 w 170"/>
                  <a:gd name="T11" fmla="*/ 53 h 55"/>
                  <a:gd name="T12" fmla="*/ 77 w 170"/>
                  <a:gd name="T13" fmla="*/ 33 h 55"/>
                  <a:gd name="T14" fmla="*/ 96 w 170"/>
                  <a:gd name="T15" fmla="*/ 55 h 55"/>
                  <a:gd name="T16" fmla="*/ 114 w 170"/>
                  <a:gd name="T17" fmla="*/ 43 h 55"/>
                  <a:gd name="T18" fmla="*/ 170 w 170"/>
                  <a:gd name="T19" fmla="*/ 8 h 55"/>
                  <a:gd name="T20" fmla="*/ 0 w 170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55">
                    <a:moveTo>
                      <a:pt x="0" y="0"/>
                    </a:moveTo>
                    <a:cubicBezTo>
                      <a:pt x="1" y="3"/>
                      <a:pt x="1" y="6"/>
                      <a:pt x="0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70" y="8"/>
                      <a:pt x="170" y="8"/>
                      <a:pt x="17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8" name="Freeform 141"/>
              <p:cNvSpPr>
                <a:spLocks/>
              </p:cNvSpPr>
              <p:nvPr/>
            </p:nvSpPr>
            <p:spPr bwMode="auto">
              <a:xfrm>
                <a:off x="4033" y="3276"/>
                <a:ext cx="2" cy="8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9" name="Freeform 142"/>
              <p:cNvSpPr>
                <a:spLocks/>
              </p:cNvSpPr>
              <p:nvPr/>
            </p:nvSpPr>
            <p:spPr bwMode="auto">
              <a:xfrm>
                <a:off x="4033" y="3102"/>
                <a:ext cx="94" cy="174"/>
              </a:xfrm>
              <a:custGeom>
                <a:avLst/>
                <a:gdLst>
                  <a:gd name="T0" fmla="*/ 12 w 53"/>
                  <a:gd name="T1" fmla="*/ 0 h 93"/>
                  <a:gd name="T2" fmla="*/ 6 w 53"/>
                  <a:gd name="T3" fmla="*/ 1 h 93"/>
                  <a:gd name="T4" fmla="*/ 6 w 53"/>
                  <a:gd name="T5" fmla="*/ 1 h 93"/>
                  <a:gd name="T6" fmla="*/ 0 w 53"/>
                  <a:gd name="T7" fmla="*/ 5 h 93"/>
                  <a:gd name="T8" fmla="*/ 0 w 53"/>
                  <a:gd name="T9" fmla="*/ 93 h 93"/>
                  <a:gd name="T10" fmla="*/ 1 w 53"/>
                  <a:gd name="T11" fmla="*/ 93 h 93"/>
                  <a:gd name="T12" fmla="*/ 4 w 53"/>
                  <a:gd name="T13" fmla="*/ 93 h 93"/>
                  <a:gd name="T14" fmla="*/ 11 w 53"/>
                  <a:gd name="T15" fmla="*/ 92 h 93"/>
                  <a:gd name="T16" fmla="*/ 11 w 53"/>
                  <a:gd name="T17" fmla="*/ 92 h 93"/>
                  <a:gd name="T18" fmla="*/ 14 w 53"/>
                  <a:gd name="T19" fmla="*/ 91 h 93"/>
                  <a:gd name="T20" fmla="*/ 14 w 53"/>
                  <a:gd name="T21" fmla="*/ 91 h 93"/>
                  <a:gd name="T22" fmla="*/ 14 w 53"/>
                  <a:gd name="T23" fmla="*/ 91 h 93"/>
                  <a:gd name="T24" fmla="*/ 20 w 53"/>
                  <a:gd name="T25" fmla="*/ 83 h 93"/>
                  <a:gd name="T26" fmla="*/ 24 w 53"/>
                  <a:gd name="T27" fmla="*/ 83 h 93"/>
                  <a:gd name="T28" fmla="*/ 49 w 53"/>
                  <a:gd name="T29" fmla="*/ 64 h 93"/>
                  <a:gd name="T30" fmla="*/ 41 w 53"/>
                  <a:gd name="T31" fmla="*/ 33 h 93"/>
                  <a:gd name="T32" fmla="*/ 28 w 53"/>
                  <a:gd name="T33" fmla="*/ 28 h 93"/>
                  <a:gd name="T34" fmla="*/ 29 w 53"/>
                  <a:gd name="T35" fmla="*/ 24 h 93"/>
                  <a:gd name="T36" fmla="*/ 29 w 53"/>
                  <a:gd name="T37" fmla="*/ 15 h 93"/>
                  <a:gd name="T38" fmla="*/ 27 w 53"/>
                  <a:gd name="T39" fmla="*/ 8 h 93"/>
                  <a:gd name="T40" fmla="*/ 22 w 53"/>
                  <a:gd name="T41" fmla="*/ 3 h 93"/>
                  <a:gd name="T42" fmla="*/ 12 w 53"/>
                  <a:gd name="T4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93">
                    <a:moveTo>
                      <a:pt x="12" y="0"/>
                    </a:moveTo>
                    <a:cubicBezTo>
                      <a:pt x="10" y="0"/>
                      <a:pt x="8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1" y="93"/>
                      <a:pt x="1" y="93"/>
                    </a:cubicBezTo>
                    <a:cubicBezTo>
                      <a:pt x="2" y="93"/>
                      <a:pt x="3" y="93"/>
                      <a:pt x="4" y="93"/>
                    </a:cubicBezTo>
                    <a:cubicBezTo>
                      <a:pt x="7" y="93"/>
                      <a:pt x="9" y="93"/>
                      <a:pt x="11" y="92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2" y="91"/>
                      <a:pt x="13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7" y="89"/>
                      <a:pt x="19" y="86"/>
                      <a:pt x="20" y="83"/>
                    </a:cubicBezTo>
                    <a:cubicBezTo>
                      <a:pt x="21" y="83"/>
                      <a:pt x="23" y="83"/>
                      <a:pt x="24" y="83"/>
                    </a:cubicBezTo>
                    <a:cubicBezTo>
                      <a:pt x="38" y="83"/>
                      <a:pt x="46" y="75"/>
                      <a:pt x="49" y="64"/>
                    </a:cubicBezTo>
                    <a:cubicBezTo>
                      <a:pt x="53" y="53"/>
                      <a:pt x="50" y="40"/>
                      <a:pt x="41" y="33"/>
                    </a:cubicBezTo>
                    <a:cubicBezTo>
                      <a:pt x="37" y="30"/>
                      <a:pt x="33" y="28"/>
                      <a:pt x="28" y="28"/>
                    </a:cubicBezTo>
                    <a:cubicBezTo>
                      <a:pt x="29" y="26"/>
                      <a:pt x="29" y="25"/>
                      <a:pt x="29" y="24"/>
                    </a:cubicBezTo>
                    <a:cubicBezTo>
                      <a:pt x="30" y="21"/>
                      <a:pt x="30" y="18"/>
                      <a:pt x="29" y="15"/>
                    </a:cubicBezTo>
                    <a:cubicBezTo>
                      <a:pt x="29" y="13"/>
                      <a:pt x="28" y="10"/>
                      <a:pt x="27" y="8"/>
                    </a:cubicBezTo>
                    <a:cubicBezTo>
                      <a:pt x="26" y="6"/>
                      <a:pt x="24" y="4"/>
                      <a:pt x="22" y="3"/>
                    </a:cubicBezTo>
                    <a:cubicBezTo>
                      <a:pt x="19" y="1"/>
                      <a:pt x="16" y="0"/>
                      <a:pt x="12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0" name="Freeform 143"/>
              <p:cNvSpPr>
                <a:spLocks/>
              </p:cNvSpPr>
              <p:nvPr/>
            </p:nvSpPr>
            <p:spPr bwMode="auto">
              <a:xfrm>
                <a:off x="3123" y="3629"/>
                <a:ext cx="89" cy="252"/>
              </a:xfrm>
              <a:custGeom>
                <a:avLst/>
                <a:gdLst>
                  <a:gd name="T0" fmla="*/ 26 w 50"/>
                  <a:gd name="T1" fmla="*/ 128 h 134"/>
                  <a:gd name="T2" fmla="*/ 26 w 50"/>
                  <a:gd name="T3" fmla="*/ 126 h 134"/>
                  <a:gd name="T4" fmla="*/ 28 w 50"/>
                  <a:gd name="T5" fmla="*/ 122 h 134"/>
                  <a:gd name="T6" fmla="*/ 32 w 50"/>
                  <a:gd name="T7" fmla="*/ 107 h 134"/>
                  <a:gd name="T8" fmla="*/ 35 w 50"/>
                  <a:gd name="T9" fmla="*/ 59 h 134"/>
                  <a:gd name="T10" fmla="*/ 33 w 50"/>
                  <a:gd name="T11" fmla="*/ 46 h 134"/>
                  <a:gd name="T12" fmla="*/ 31 w 50"/>
                  <a:gd name="T13" fmla="*/ 40 h 134"/>
                  <a:gd name="T14" fmla="*/ 29 w 50"/>
                  <a:gd name="T15" fmla="*/ 34 h 134"/>
                  <a:gd name="T16" fmla="*/ 17 w 50"/>
                  <a:gd name="T17" fmla="*/ 15 h 134"/>
                  <a:gd name="T18" fmla="*/ 11 w 50"/>
                  <a:gd name="T19" fmla="*/ 8 h 134"/>
                  <a:gd name="T20" fmla="*/ 5 w 50"/>
                  <a:gd name="T21" fmla="*/ 3 h 134"/>
                  <a:gd name="T22" fmla="*/ 0 w 50"/>
                  <a:gd name="T23" fmla="*/ 0 h 134"/>
                  <a:gd name="T24" fmla="*/ 6 w 50"/>
                  <a:gd name="T25" fmla="*/ 3 h 134"/>
                  <a:gd name="T26" fmla="*/ 12 w 50"/>
                  <a:gd name="T27" fmla="*/ 7 h 134"/>
                  <a:gd name="T28" fmla="*/ 19 w 50"/>
                  <a:gd name="T29" fmla="*/ 13 h 134"/>
                  <a:gd name="T30" fmla="*/ 35 w 50"/>
                  <a:gd name="T31" fmla="*/ 31 h 134"/>
                  <a:gd name="T32" fmla="*/ 38 w 50"/>
                  <a:gd name="T33" fmla="*/ 37 h 134"/>
                  <a:gd name="T34" fmla="*/ 41 w 50"/>
                  <a:gd name="T35" fmla="*/ 44 h 134"/>
                  <a:gd name="T36" fmla="*/ 45 w 50"/>
                  <a:gd name="T37" fmla="*/ 57 h 134"/>
                  <a:gd name="T38" fmla="*/ 50 w 50"/>
                  <a:gd name="T39" fmla="*/ 85 h 134"/>
                  <a:gd name="T40" fmla="*/ 49 w 50"/>
                  <a:gd name="T41" fmla="*/ 110 h 134"/>
                  <a:gd name="T42" fmla="*/ 47 w 50"/>
                  <a:gd name="T43" fmla="*/ 127 h 134"/>
                  <a:gd name="T44" fmla="*/ 46 w 50"/>
                  <a:gd name="T45" fmla="*/ 132 h 134"/>
                  <a:gd name="T46" fmla="*/ 46 w 50"/>
                  <a:gd name="T47" fmla="*/ 134 h 134"/>
                  <a:gd name="T48" fmla="*/ 26 w 50"/>
                  <a:gd name="T49" fmla="*/ 12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134">
                    <a:moveTo>
                      <a:pt x="26" y="128"/>
                    </a:moveTo>
                    <a:cubicBezTo>
                      <a:pt x="26" y="128"/>
                      <a:pt x="26" y="127"/>
                      <a:pt x="26" y="126"/>
                    </a:cubicBezTo>
                    <a:cubicBezTo>
                      <a:pt x="27" y="125"/>
                      <a:pt x="27" y="124"/>
                      <a:pt x="28" y="122"/>
                    </a:cubicBezTo>
                    <a:cubicBezTo>
                      <a:pt x="29" y="119"/>
                      <a:pt x="30" y="114"/>
                      <a:pt x="32" y="107"/>
                    </a:cubicBezTo>
                    <a:cubicBezTo>
                      <a:pt x="35" y="94"/>
                      <a:pt x="37" y="77"/>
                      <a:pt x="35" y="59"/>
                    </a:cubicBezTo>
                    <a:cubicBezTo>
                      <a:pt x="35" y="55"/>
                      <a:pt x="34" y="51"/>
                      <a:pt x="33" y="46"/>
                    </a:cubicBezTo>
                    <a:cubicBezTo>
                      <a:pt x="32" y="44"/>
                      <a:pt x="32" y="42"/>
                      <a:pt x="31" y="40"/>
                    </a:cubicBezTo>
                    <a:cubicBezTo>
                      <a:pt x="30" y="38"/>
                      <a:pt x="30" y="36"/>
                      <a:pt x="29" y="34"/>
                    </a:cubicBezTo>
                    <a:cubicBezTo>
                      <a:pt x="26" y="27"/>
                      <a:pt x="21" y="20"/>
                      <a:pt x="17" y="15"/>
                    </a:cubicBezTo>
                    <a:cubicBezTo>
                      <a:pt x="15" y="12"/>
                      <a:pt x="13" y="10"/>
                      <a:pt x="11" y="8"/>
                    </a:cubicBezTo>
                    <a:cubicBezTo>
                      <a:pt x="9" y="6"/>
                      <a:pt x="7" y="5"/>
                      <a:pt x="5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1"/>
                      <a:pt x="6" y="3"/>
                    </a:cubicBezTo>
                    <a:cubicBezTo>
                      <a:pt x="8" y="4"/>
                      <a:pt x="10" y="5"/>
                      <a:pt x="12" y="7"/>
                    </a:cubicBezTo>
                    <a:cubicBezTo>
                      <a:pt x="14" y="8"/>
                      <a:pt x="17" y="10"/>
                      <a:pt x="19" y="13"/>
                    </a:cubicBezTo>
                    <a:cubicBezTo>
                      <a:pt x="25" y="17"/>
                      <a:pt x="30" y="24"/>
                      <a:pt x="35" y="31"/>
                    </a:cubicBezTo>
                    <a:cubicBezTo>
                      <a:pt x="36" y="33"/>
                      <a:pt x="37" y="35"/>
                      <a:pt x="38" y="37"/>
                    </a:cubicBezTo>
                    <a:cubicBezTo>
                      <a:pt x="39" y="39"/>
                      <a:pt x="40" y="42"/>
                      <a:pt x="41" y="44"/>
                    </a:cubicBezTo>
                    <a:cubicBezTo>
                      <a:pt x="43" y="48"/>
                      <a:pt x="44" y="53"/>
                      <a:pt x="45" y="57"/>
                    </a:cubicBezTo>
                    <a:cubicBezTo>
                      <a:pt x="48" y="67"/>
                      <a:pt x="49" y="76"/>
                      <a:pt x="50" y="85"/>
                    </a:cubicBezTo>
                    <a:cubicBezTo>
                      <a:pt x="50" y="94"/>
                      <a:pt x="50" y="103"/>
                      <a:pt x="49" y="110"/>
                    </a:cubicBezTo>
                    <a:cubicBezTo>
                      <a:pt x="49" y="117"/>
                      <a:pt x="48" y="123"/>
                      <a:pt x="47" y="127"/>
                    </a:cubicBezTo>
                    <a:cubicBezTo>
                      <a:pt x="47" y="129"/>
                      <a:pt x="46" y="131"/>
                      <a:pt x="46" y="132"/>
                    </a:cubicBezTo>
                    <a:cubicBezTo>
                      <a:pt x="46" y="133"/>
                      <a:pt x="46" y="134"/>
                      <a:pt x="46" y="134"/>
                    </a:cubicBezTo>
                    <a:lnTo>
                      <a:pt x="26" y="12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1" name="Freeform 144"/>
              <p:cNvSpPr>
                <a:spLocks/>
              </p:cNvSpPr>
              <p:nvPr/>
            </p:nvSpPr>
            <p:spPr bwMode="auto">
              <a:xfrm>
                <a:off x="3173" y="3648"/>
                <a:ext cx="147" cy="206"/>
              </a:xfrm>
              <a:custGeom>
                <a:avLst/>
                <a:gdLst>
                  <a:gd name="T0" fmla="*/ 13 w 83"/>
                  <a:gd name="T1" fmla="*/ 110 h 110"/>
                  <a:gd name="T2" fmla="*/ 83 w 83"/>
                  <a:gd name="T3" fmla="*/ 0 h 110"/>
                  <a:gd name="T4" fmla="*/ 51 w 83"/>
                  <a:gd name="T5" fmla="*/ 51 h 110"/>
                  <a:gd name="T6" fmla="*/ 13 w 83"/>
                  <a:gd name="T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0">
                    <a:moveTo>
                      <a:pt x="13" y="110"/>
                    </a:moveTo>
                    <a:cubicBezTo>
                      <a:pt x="13" y="110"/>
                      <a:pt x="0" y="37"/>
                      <a:pt x="83" y="0"/>
                    </a:cubicBezTo>
                    <a:cubicBezTo>
                      <a:pt x="83" y="0"/>
                      <a:pt x="52" y="19"/>
                      <a:pt x="51" y="51"/>
                    </a:cubicBezTo>
                    <a:cubicBezTo>
                      <a:pt x="49" y="84"/>
                      <a:pt x="13" y="110"/>
                      <a:pt x="13" y="110"/>
                    </a:cubicBez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2" name="Freeform 145"/>
              <p:cNvSpPr>
                <a:spLocks/>
              </p:cNvSpPr>
              <p:nvPr/>
            </p:nvSpPr>
            <p:spPr bwMode="auto">
              <a:xfrm>
                <a:off x="3097" y="3500"/>
                <a:ext cx="71" cy="105"/>
              </a:xfrm>
              <a:custGeom>
                <a:avLst/>
                <a:gdLst>
                  <a:gd name="T0" fmla="*/ 9 w 40"/>
                  <a:gd name="T1" fmla="*/ 0 h 56"/>
                  <a:gd name="T2" fmla="*/ 20 w 40"/>
                  <a:gd name="T3" fmla="*/ 7 h 56"/>
                  <a:gd name="T4" fmla="*/ 30 w 40"/>
                  <a:gd name="T5" fmla="*/ 0 h 56"/>
                  <a:gd name="T6" fmla="*/ 20 w 40"/>
                  <a:gd name="T7" fmla="*/ 56 h 56"/>
                  <a:gd name="T8" fmla="*/ 9 w 4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6">
                    <a:moveTo>
                      <a:pt x="9" y="0"/>
                    </a:moveTo>
                    <a:cubicBezTo>
                      <a:pt x="16" y="0"/>
                      <a:pt x="15" y="7"/>
                      <a:pt x="20" y="7"/>
                    </a:cubicBezTo>
                    <a:cubicBezTo>
                      <a:pt x="24" y="7"/>
                      <a:pt x="23" y="0"/>
                      <a:pt x="30" y="0"/>
                    </a:cubicBezTo>
                    <a:cubicBezTo>
                      <a:pt x="37" y="1"/>
                      <a:pt x="40" y="14"/>
                      <a:pt x="20" y="56"/>
                    </a:cubicBezTo>
                    <a:cubicBezTo>
                      <a:pt x="0" y="12"/>
                      <a:pt x="2" y="1"/>
                      <a:pt x="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3" name="Freeform 146"/>
              <p:cNvSpPr>
                <a:spLocks/>
              </p:cNvSpPr>
              <p:nvPr/>
            </p:nvSpPr>
            <p:spPr bwMode="auto">
              <a:xfrm>
                <a:off x="3132" y="3507"/>
                <a:ext cx="91" cy="98"/>
              </a:xfrm>
              <a:custGeom>
                <a:avLst/>
                <a:gdLst>
                  <a:gd name="T0" fmla="*/ 31 w 51"/>
                  <a:gd name="T1" fmla="*/ 5 h 52"/>
                  <a:gd name="T2" fmla="*/ 34 w 51"/>
                  <a:gd name="T3" fmla="*/ 18 h 52"/>
                  <a:gd name="T4" fmla="*/ 46 w 51"/>
                  <a:gd name="T5" fmla="*/ 20 h 52"/>
                  <a:gd name="T6" fmla="*/ 0 w 51"/>
                  <a:gd name="T7" fmla="*/ 52 h 52"/>
                  <a:gd name="T8" fmla="*/ 31 w 51"/>
                  <a:gd name="T9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2">
                    <a:moveTo>
                      <a:pt x="31" y="5"/>
                    </a:moveTo>
                    <a:cubicBezTo>
                      <a:pt x="36" y="10"/>
                      <a:pt x="30" y="14"/>
                      <a:pt x="34" y="18"/>
                    </a:cubicBezTo>
                    <a:cubicBezTo>
                      <a:pt x="37" y="21"/>
                      <a:pt x="41" y="15"/>
                      <a:pt x="46" y="20"/>
                    </a:cubicBezTo>
                    <a:cubicBezTo>
                      <a:pt x="51" y="25"/>
                      <a:pt x="43" y="37"/>
                      <a:pt x="0" y="52"/>
                    </a:cubicBezTo>
                    <a:cubicBezTo>
                      <a:pt x="16" y="7"/>
                      <a:pt x="26" y="0"/>
                      <a:pt x="31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4" name="Freeform 147"/>
              <p:cNvSpPr>
                <a:spLocks/>
              </p:cNvSpPr>
              <p:nvPr/>
            </p:nvSpPr>
            <p:spPr bwMode="auto">
              <a:xfrm>
                <a:off x="3132" y="3567"/>
                <a:ext cx="98" cy="75"/>
              </a:xfrm>
              <a:custGeom>
                <a:avLst/>
                <a:gdLst>
                  <a:gd name="T0" fmla="*/ 55 w 55"/>
                  <a:gd name="T1" fmla="*/ 9 h 40"/>
                  <a:gd name="T2" fmla="*/ 48 w 55"/>
                  <a:gd name="T3" fmla="*/ 20 h 40"/>
                  <a:gd name="T4" fmla="*/ 55 w 55"/>
                  <a:gd name="T5" fmla="*/ 30 h 40"/>
                  <a:gd name="T6" fmla="*/ 0 w 55"/>
                  <a:gd name="T7" fmla="*/ 20 h 40"/>
                  <a:gd name="T8" fmla="*/ 55 w 55"/>
                  <a:gd name="T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0">
                    <a:moveTo>
                      <a:pt x="55" y="9"/>
                    </a:moveTo>
                    <a:cubicBezTo>
                      <a:pt x="55" y="16"/>
                      <a:pt x="48" y="15"/>
                      <a:pt x="48" y="20"/>
                    </a:cubicBezTo>
                    <a:cubicBezTo>
                      <a:pt x="48" y="24"/>
                      <a:pt x="55" y="23"/>
                      <a:pt x="55" y="30"/>
                    </a:cubicBezTo>
                    <a:cubicBezTo>
                      <a:pt x="55" y="37"/>
                      <a:pt x="41" y="40"/>
                      <a:pt x="0" y="20"/>
                    </a:cubicBezTo>
                    <a:cubicBezTo>
                      <a:pt x="43" y="0"/>
                      <a:pt x="55" y="2"/>
                      <a:pt x="55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5" name="Freeform 148"/>
              <p:cNvSpPr>
                <a:spLocks/>
              </p:cNvSpPr>
              <p:nvPr/>
            </p:nvSpPr>
            <p:spPr bwMode="auto">
              <a:xfrm>
                <a:off x="3132" y="3605"/>
                <a:ext cx="91" cy="95"/>
              </a:xfrm>
              <a:custGeom>
                <a:avLst/>
                <a:gdLst>
                  <a:gd name="T0" fmla="*/ 46 w 51"/>
                  <a:gd name="T1" fmla="*/ 31 h 51"/>
                  <a:gd name="T2" fmla="*/ 34 w 51"/>
                  <a:gd name="T3" fmla="*/ 34 h 51"/>
                  <a:gd name="T4" fmla="*/ 31 w 51"/>
                  <a:gd name="T5" fmla="*/ 46 h 51"/>
                  <a:gd name="T6" fmla="*/ 0 w 51"/>
                  <a:gd name="T7" fmla="*/ 0 h 51"/>
                  <a:gd name="T8" fmla="*/ 46 w 51"/>
                  <a:gd name="T9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46" y="31"/>
                    </a:moveTo>
                    <a:cubicBezTo>
                      <a:pt x="41" y="37"/>
                      <a:pt x="37" y="30"/>
                      <a:pt x="34" y="34"/>
                    </a:cubicBezTo>
                    <a:cubicBezTo>
                      <a:pt x="30" y="37"/>
                      <a:pt x="36" y="41"/>
                      <a:pt x="31" y="46"/>
                    </a:cubicBezTo>
                    <a:cubicBezTo>
                      <a:pt x="26" y="51"/>
                      <a:pt x="15" y="43"/>
                      <a:pt x="0" y="0"/>
                    </a:cubicBezTo>
                    <a:cubicBezTo>
                      <a:pt x="45" y="16"/>
                      <a:pt x="51" y="26"/>
                      <a:pt x="46" y="31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6" name="Freeform 149"/>
              <p:cNvSpPr>
                <a:spLocks/>
              </p:cNvSpPr>
              <p:nvPr/>
            </p:nvSpPr>
            <p:spPr bwMode="auto">
              <a:xfrm>
                <a:off x="3095" y="3605"/>
                <a:ext cx="73" cy="103"/>
              </a:xfrm>
              <a:custGeom>
                <a:avLst/>
                <a:gdLst>
                  <a:gd name="T0" fmla="*/ 31 w 41"/>
                  <a:gd name="T1" fmla="*/ 55 h 55"/>
                  <a:gd name="T2" fmla="*/ 21 w 41"/>
                  <a:gd name="T3" fmla="*/ 48 h 55"/>
                  <a:gd name="T4" fmla="*/ 10 w 41"/>
                  <a:gd name="T5" fmla="*/ 55 h 55"/>
                  <a:gd name="T6" fmla="*/ 21 w 41"/>
                  <a:gd name="T7" fmla="*/ 0 h 55"/>
                  <a:gd name="T8" fmla="*/ 31 w 41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1" y="55"/>
                    </a:moveTo>
                    <a:cubicBezTo>
                      <a:pt x="24" y="55"/>
                      <a:pt x="25" y="48"/>
                      <a:pt x="21" y="48"/>
                    </a:cubicBezTo>
                    <a:cubicBezTo>
                      <a:pt x="16" y="48"/>
                      <a:pt x="17" y="55"/>
                      <a:pt x="10" y="55"/>
                    </a:cubicBezTo>
                    <a:cubicBezTo>
                      <a:pt x="3" y="55"/>
                      <a:pt x="0" y="41"/>
                      <a:pt x="21" y="0"/>
                    </a:cubicBezTo>
                    <a:cubicBezTo>
                      <a:pt x="41" y="43"/>
                      <a:pt x="38" y="55"/>
                      <a:pt x="31" y="5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7" name="Freeform 150"/>
              <p:cNvSpPr>
                <a:spLocks/>
              </p:cNvSpPr>
              <p:nvPr/>
            </p:nvSpPr>
            <p:spPr bwMode="auto">
              <a:xfrm>
                <a:off x="3040" y="3605"/>
                <a:ext cx="92" cy="95"/>
              </a:xfrm>
              <a:custGeom>
                <a:avLst/>
                <a:gdLst>
                  <a:gd name="T0" fmla="*/ 20 w 52"/>
                  <a:gd name="T1" fmla="*/ 46 h 51"/>
                  <a:gd name="T2" fmla="*/ 17 w 52"/>
                  <a:gd name="T3" fmla="*/ 34 h 51"/>
                  <a:gd name="T4" fmla="*/ 5 w 52"/>
                  <a:gd name="T5" fmla="*/ 31 h 51"/>
                  <a:gd name="T6" fmla="*/ 52 w 52"/>
                  <a:gd name="T7" fmla="*/ 0 h 51"/>
                  <a:gd name="T8" fmla="*/ 20 w 52"/>
                  <a:gd name="T9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20" y="46"/>
                    </a:moveTo>
                    <a:cubicBezTo>
                      <a:pt x="15" y="41"/>
                      <a:pt x="21" y="37"/>
                      <a:pt x="17" y="34"/>
                    </a:cubicBezTo>
                    <a:cubicBezTo>
                      <a:pt x="14" y="30"/>
                      <a:pt x="10" y="37"/>
                      <a:pt x="5" y="31"/>
                    </a:cubicBezTo>
                    <a:cubicBezTo>
                      <a:pt x="0" y="26"/>
                      <a:pt x="8" y="15"/>
                      <a:pt x="52" y="0"/>
                    </a:cubicBezTo>
                    <a:cubicBezTo>
                      <a:pt x="35" y="45"/>
                      <a:pt x="25" y="51"/>
                      <a:pt x="20" y="4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8" name="Freeform 151"/>
              <p:cNvSpPr>
                <a:spLocks/>
              </p:cNvSpPr>
              <p:nvPr/>
            </p:nvSpPr>
            <p:spPr bwMode="auto">
              <a:xfrm>
                <a:off x="3033" y="3565"/>
                <a:ext cx="99" cy="77"/>
              </a:xfrm>
              <a:custGeom>
                <a:avLst/>
                <a:gdLst>
                  <a:gd name="T0" fmla="*/ 0 w 56"/>
                  <a:gd name="T1" fmla="*/ 31 h 41"/>
                  <a:gd name="T2" fmla="*/ 7 w 56"/>
                  <a:gd name="T3" fmla="*/ 21 h 41"/>
                  <a:gd name="T4" fmla="*/ 0 w 56"/>
                  <a:gd name="T5" fmla="*/ 10 h 41"/>
                  <a:gd name="T6" fmla="*/ 56 w 56"/>
                  <a:gd name="T7" fmla="*/ 21 h 41"/>
                  <a:gd name="T8" fmla="*/ 0 w 56"/>
                  <a:gd name="T9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1">
                    <a:moveTo>
                      <a:pt x="0" y="31"/>
                    </a:moveTo>
                    <a:cubicBezTo>
                      <a:pt x="0" y="24"/>
                      <a:pt x="7" y="25"/>
                      <a:pt x="7" y="21"/>
                    </a:cubicBezTo>
                    <a:cubicBezTo>
                      <a:pt x="7" y="16"/>
                      <a:pt x="0" y="17"/>
                      <a:pt x="0" y="10"/>
                    </a:cubicBezTo>
                    <a:cubicBezTo>
                      <a:pt x="1" y="3"/>
                      <a:pt x="14" y="0"/>
                      <a:pt x="56" y="21"/>
                    </a:cubicBezTo>
                    <a:cubicBezTo>
                      <a:pt x="12" y="41"/>
                      <a:pt x="1" y="38"/>
                      <a:pt x="0" y="31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9" name="Freeform 152"/>
              <p:cNvSpPr>
                <a:spLocks/>
              </p:cNvSpPr>
              <p:nvPr/>
            </p:nvSpPr>
            <p:spPr bwMode="auto">
              <a:xfrm>
                <a:off x="3040" y="3507"/>
                <a:ext cx="92" cy="98"/>
              </a:xfrm>
              <a:custGeom>
                <a:avLst/>
                <a:gdLst>
                  <a:gd name="T0" fmla="*/ 5 w 52"/>
                  <a:gd name="T1" fmla="*/ 20 h 52"/>
                  <a:gd name="T2" fmla="*/ 17 w 52"/>
                  <a:gd name="T3" fmla="*/ 18 h 52"/>
                  <a:gd name="T4" fmla="*/ 20 w 52"/>
                  <a:gd name="T5" fmla="*/ 5 h 52"/>
                  <a:gd name="T6" fmla="*/ 52 w 52"/>
                  <a:gd name="T7" fmla="*/ 52 h 52"/>
                  <a:gd name="T8" fmla="*/ 5 w 52"/>
                  <a:gd name="T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5" y="20"/>
                    </a:moveTo>
                    <a:cubicBezTo>
                      <a:pt x="10" y="15"/>
                      <a:pt x="14" y="21"/>
                      <a:pt x="17" y="18"/>
                    </a:cubicBezTo>
                    <a:cubicBezTo>
                      <a:pt x="21" y="14"/>
                      <a:pt x="15" y="10"/>
                      <a:pt x="20" y="5"/>
                    </a:cubicBezTo>
                    <a:cubicBezTo>
                      <a:pt x="25" y="0"/>
                      <a:pt x="37" y="8"/>
                      <a:pt x="52" y="52"/>
                    </a:cubicBezTo>
                    <a:cubicBezTo>
                      <a:pt x="7" y="35"/>
                      <a:pt x="0" y="25"/>
                      <a:pt x="5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0" name="Oval 153"/>
              <p:cNvSpPr>
                <a:spLocks noChangeArrowheads="1"/>
              </p:cNvSpPr>
              <p:nvPr/>
            </p:nvSpPr>
            <p:spPr bwMode="auto">
              <a:xfrm>
                <a:off x="3086" y="3556"/>
                <a:ext cx="91" cy="96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1" name="Freeform 154"/>
              <p:cNvSpPr>
                <a:spLocks/>
              </p:cNvSpPr>
              <p:nvPr/>
            </p:nvSpPr>
            <p:spPr bwMode="auto">
              <a:xfrm>
                <a:off x="4715" y="3548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cubicBezTo>
                      <a:pt x="0" y="154"/>
                      <a:pt x="0" y="154"/>
                      <a:pt x="0" y="154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2" name="Freeform 155"/>
              <p:cNvSpPr>
                <a:spLocks/>
              </p:cNvSpPr>
              <p:nvPr/>
            </p:nvSpPr>
            <p:spPr bwMode="auto">
              <a:xfrm>
                <a:off x="4575" y="3548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3" name="Freeform 156"/>
              <p:cNvSpPr>
                <a:spLocks/>
              </p:cNvSpPr>
              <p:nvPr/>
            </p:nvSpPr>
            <p:spPr bwMode="auto">
              <a:xfrm>
                <a:off x="4728" y="3676"/>
                <a:ext cx="262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0" y="81"/>
                      <a:pt x="0" y="81"/>
                      <a:pt x="0" y="81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4" name="Freeform 157"/>
              <p:cNvSpPr>
                <a:spLocks/>
              </p:cNvSpPr>
              <p:nvPr/>
            </p:nvSpPr>
            <p:spPr bwMode="auto">
              <a:xfrm>
                <a:off x="4550" y="3676"/>
                <a:ext cx="263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cubicBezTo>
                      <a:pt x="96" y="90"/>
                      <a:pt x="96" y="90"/>
                      <a:pt x="96" y="90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5" name="Freeform 158"/>
              <p:cNvSpPr>
                <a:spLocks/>
              </p:cNvSpPr>
              <p:nvPr/>
            </p:nvSpPr>
            <p:spPr bwMode="auto">
              <a:xfrm>
                <a:off x="4724" y="3517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6" name="Freeform 159"/>
              <p:cNvSpPr>
                <a:spLocks/>
              </p:cNvSpPr>
              <p:nvPr/>
            </p:nvSpPr>
            <p:spPr bwMode="auto">
              <a:xfrm>
                <a:off x="457" y="3807"/>
                <a:ext cx="116" cy="21"/>
              </a:xfrm>
              <a:custGeom>
                <a:avLst/>
                <a:gdLst>
                  <a:gd name="T0" fmla="*/ 65 w 65"/>
                  <a:gd name="T1" fmla="*/ 11 h 11"/>
                  <a:gd name="T2" fmla="*/ 33 w 65"/>
                  <a:gd name="T3" fmla="*/ 0 h 11"/>
                  <a:gd name="T4" fmla="*/ 0 w 65"/>
                  <a:gd name="T5" fmla="*/ 11 h 11"/>
                  <a:gd name="T6" fmla="*/ 65 w 6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11"/>
                    </a:moveTo>
                    <a:cubicBezTo>
                      <a:pt x="56" y="4"/>
                      <a:pt x="45" y="0"/>
                      <a:pt x="33" y="0"/>
                    </a:cubicBezTo>
                    <a:cubicBezTo>
                      <a:pt x="20" y="0"/>
                      <a:pt x="9" y="4"/>
                      <a:pt x="0" y="11"/>
                    </a:cubicBez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7" name="Freeform 160"/>
              <p:cNvSpPr>
                <a:spLocks/>
              </p:cNvSpPr>
              <p:nvPr/>
            </p:nvSpPr>
            <p:spPr bwMode="auto">
              <a:xfrm>
                <a:off x="709" y="3807"/>
                <a:ext cx="115" cy="21"/>
              </a:xfrm>
              <a:custGeom>
                <a:avLst/>
                <a:gdLst>
                  <a:gd name="T0" fmla="*/ 65 w 65"/>
                  <a:gd name="T1" fmla="*/ 11 h 11"/>
                  <a:gd name="T2" fmla="*/ 32 w 65"/>
                  <a:gd name="T3" fmla="*/ 0 h 11"/>
                  <a:gd name="T4" fmla="*/ 0 w 65"/>
                  <a:gd name="T5" fmla="*/ 11 h 11"/>
                  <a:gd name="T6" fmla="*/ 65 w 6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11"/>
                    </a:moveTo>
                    <a:cubicBezTo>
                      <a:pt x="56" y="4"/>
                      <a:pt x="45" y="0"/>
                      <a:pt x="32" y="0"/>
                    </a:cubicBezTo>
                    <a:cubicBezTo>
                      <a:pt x="20" y="0"/>
                      <a:pt x="9" y="4"/>
                      <a:pt x="0" y="11"/>
                    </a:cubicBezTo>
                    <a:cubicBezTo>
                      <a:pt x="65" y="11"/>
                      <a:pt x="65" y="11"/>
                      <a:pt x="65" y="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8" name="Freeform 161"/>
              <p:cNvSpPr>
                <a:spLocks/>
              </p:cNvSpPr>
              <p:nvPr/>
            </p:nvSpPr>
            <p:spPr bwMode="auto">
              <a:xfrm>
                <a:off x="510" y="3674"/>
                <a:ext cx="261" cy="154"/>
              </a:xfrm>
              <a:custGeom>
                <a:avLst/>
                <a:gdLst>
                  <a:gd name="T0" fmla="*/ 146 w 147"/>
                  <a:gd name="T1" fmla="*/ 82 h 82"/>
                  <a:gd name="T2" fmla="*/ 147 w 147"/>
                  <a:gd name="T3" fmla="*/ 73 h 82"/>
                  <a:gd name="T4" fmla="*/ 73 w 147"/>
                  <a:gd name="T5" fmla="*/ 0 h 82"/>
                  <a:gd name="T6" fmla="*/ 0 w 147"/>
                  <a:gd name="T7" fmla="*/ 73 h 82"/>
                  <a:gd name="T8" fmla="*/ 1 w 147"/>
                  <a:gd name="T9" fmla="*/ 82 h 82"/>
                  <a:gd name="T10" fmla="*/ 146 w 147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82">
                    <a:moveTo>
                      <a:pt x="146" y="82"/>
                    </a:moveTo>
                    <a:cubicBezTo>
                      <a:pt x="146" y="79"/>
                      <a:pt x="147" y="76"/>
                      <a:pt x="147" y="73"/>
                    </a:cubicBezTo>
                    <a:cubicBezTo>
                      <a:pt x="147" y="33"/>
                      <a:pt x="114" y="0"/>
                      <a:pt x="73" y="0"/>
                    </a:cubicBezTo>
                    <a:cubicBezTo>
                      <a:pt x="33" y="0"/>
                      <a:pt x="0" y="33"/>
                      <a:pt x="0" y="73"/>
                    </a:cubicBezTo>
                    <a:cubicBezTo>
                      <a:pt x="0" y="76"/>
                      <a:pt x="1" y="79"/>
                      <a:pt x="1" y="82"/>
                    </a:cubicBezTo>
                    <a:cubicBezTo>
                      <a:pt x="146" y="82"/>
                      <a:pt x="146" y="82"/>
                      <a:pt x="146" y="82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9" name="Oval 162"/>
              <p:cNvSpPr>
                <a:spLocks noChangeArrowheads="1"/>
              </p:cNvSpPr>
              <p:nvPr/>
            </p:nvSpPr>
            <p:spPr bwMode="auto">
              <a:xfrm>
                <a:off x="546" y="3738"/>
                <a:ext cx="55" cy="58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0" name="Oval 163"/>
              <p:cNvSpPr>
                <a:spLocks noChangeArrowheads="1"/>
              </p:cNvSpPr>
              <p:nvPr/>
            </p:nvSpPr>
            <p:spPr bwMode="auto">
              <a:xfrm>
                <a:off x="626" y="3695"/>
                <a:ext cx="55" cy="58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1" name="Freeform 164"/>
              <p:cNvSpPr>
                <a:spLocks/>
              </p:cNvSpPr>
              <p:nvPr/>
            </p:nvSpPr>
            <p:spPr bwMode="auto">
              <a:xfrm>
                <a:off x="610" y="3787"/>
                <a:ext cx="55" cy="41"/>
              </a:xfrm>
              <a:custGeom>
                <a:avLst/>
                <a:gdLst>
                  <a:gd name="T0" fmla="*/ 29 w 31"/>
                  <a:gd name="T1" fmla="*/ 22 h 22"/>
                  <a:gd name="T2" fmla="*/ 31 w 31"/>
                  <a:gd name="T3" fmla="*/ 17 h 22"/>
                  <a:gd name="T4" fmla="*/ 16 w 31"/>
                  <a:gd name="T5" fmla="*/ 0 h 22"/>
                  <a:gd name="T6" fmla="*/ 0 w 31"/>
                  <a:gd name="T7" fmla="*/ 15 h 22"/>
                  <a:gd name="T8" fmla="*/ 1 w 31"/>
                  <a:gd name="T9" fmla="*/ 22 h 22"/>
                  <a:gd name="T10" fmla="*/ 29 w 3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2">
                    <a:moveTo>
                      <a:pt x="29" y="22"/>
                    </a:moveTo>
                    <a:cubicBezTo>
                      <a:pt x="30" y="20"/>
                      <a:pt x="31" y="18"/>
                      <a:pt x="31" y="17"/>
                    </a:cubicBezTo>
                    <a:cubicBezTo>
                      <a:pt x="31" y="8"/>
                      <a:pt x="25" y="1"/>
                      <a:pt x="16" y="0"/>
                    </a:cubicBezTo>
                    <a:cubicBezTo>
                      <a:pt x="8" y="0"/>
                      <a:pt x="0" y="6"/>
                      <a:pt x="0" y="15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29" y="22"/>
                      <a:pt x="29" y="22"/>
                      <a:pt x="29" y="22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2" name="Freeform 165"/>
              <p:cNvSpPr>
                <a:spLocks/>
              </p:cNvSpPr>
              <p:nvPr/>
            </p:nvSpPr>
            <p:spPr bwMode="auto">
              <a:xfrm>
                <a:off x="690" y="3759"/>
                <a:ext cx="60" cy="65"/>
              </a:xfrm>
              <a:custGeom>
                <a:avLst/>
                <a:gdLst>
                  <a:gd name="T0" fmla="*/ 32 w 34"/>
                  <a:gd name="T1" fmla="*/ 14 h 35"/>
                  <a:gd name="T2" fmla="*/ 21 w 34"/>
                  <a:gd name="T3" fmla="*/ 32 h 35"/>
                  <a:gd name="T4" fmla="*/ 2 w 34"/>
                  <a:gd name="T5" fmla="*/ 21 h 35"/>
                  <a:gd name="T6" fmla="*/ 13 w 34"/>
                  <a:gd name="T7" fmla="*/ 2 h 35"/>
                  <a:gd name="T8" fmla="*/ 32 w 34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2" y="14"/>
                    </a:moveTo>
                    <a:cubicBezTo>
                      <a:pt x="34" y="22"/>
                      <a:pt x="29" y="30"/>
                      <a:pt x="21" y="32"/>
                    </a:cubicBezTo>
                    <a:cubicBezTo>
                      <a:pt x="12" y="35"/>
                      <a:pt x="4" y="30"/>
                      <a:pt x="2" y="21"/>
                    </a:cubicBezTo>
                    <a:cubicBezTo>
                      <a:pt x="0" y="13"/>
                      <a:pt x="5" y="4"/>
                      <a:pt x="13" y="2"/>
                    </a:cubicBezTo>
                    <a:cubicBezTo>
                      <a:pt x="21" y="0"/>
                      <a:pt x="30" y="5"/>
                      <a:pt x="32" y="1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3" name="Freeform 166"/>
              <p:cNvSpPr>
                <a:spLocks/>
              </p:cNvSpPr>
              <p:nvPr/>
            </p:nvSpPr>
            <p:spPr bwMode="auto">
              <a:xfrm>
                <a:off x="769" y="3807"/>
                <a:ext cx="55" cy="21"/>
              </a:xfrm>
              <a:custGeom>
                <a:avLst/>
                <a:gdLst>
                  <a:gd name="T0" fmla="*/ 1 w 31"/>
                  <a:gd name="T1" fmla="*/ 0 h 11"/>
                  <a:gd name="T2" fmla="*/ 1 w 31"/>
                  <a:gd name="T3" fmla="*/ 2 h 11"/>
                  <a:gd name="T4" fmla="*/ 0 w 31"/>
                  <a:gd name="T5" fmla="*/ 11 h 11"/>
                  <a:gd name="T6" fmla="*/ 31 w 31"/>
                  <a:gd name="T7" fmla="*/ 11 h 11"/>
                  <a:gd name="T8" fmla="*/ 1 w 3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1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3" y="5"/>
                      <a:pt x="12" y="1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4" name="Freeform 167"/>
              <p:cNvSpPr>
                <a:spLocks noEditPoints="1"/>
              </p:cNvSpPr>
              <p:nvPr/>
            </p:nvSpPr>
            <p:spPr bwMode="auto">
              <a:xfrm>
                <a:off x="651" y="3676"/>
                <a:ext cx="120" cy="152"/>
              </a:xfrm>
              <a:custGeom>
                <a:avLst/>
                <a:gdLst>
                  <a:gd name="T0" fmla="*/ 39 w 68"/>
                  <a:gd name="T1" fmla="*/ 77 h 81"/>
                  <a:gd name="T2" fmla="*/ 24 w 68"/>
                  <a:gd name="T3" fmla="*/ 65 h 81"/>
                  <a:gd name="T4" fmla="*/ 35 w 68"/>
                  <a:gd name="T5" fmla="*/ 46 h 81"/>
                  <a:gd name="T6" fmla="*/ 39 w 68"/>
                  <a:gd name="T7" fmla="*/ 46 h 81"/>
                  <a:gd name="T8" fmla="*/ 54 w 68"/>
                  <a:gd name="T9" fmla="*/ 58 h 81"/>
                  <a:gd name="T10" fmla="*/ 43 w 68"/>
                  <a:gd name="T11" fmla="*/ 76 h 81"/>
                  <a:gd name="T12" fmla="*/ 39 w 68"/>
                  <a:gd name="T13" fmla="*/ 77 h 81"/>
                  <a:gd name="T14" fmla="*/ 0 w 68"/>
                  <a:gd name="T15" fmla="*/ 0 h 81"/>
                  <a:gd name="T16" fmla="*/ 0 w 68"/>
                  <a:gd name="T17" fmla="*/ 10 h 81"/>
                  <a:gd name="T18" fmla="*/ 1 w 68"/>
                  <a:gd name="T19" fmla="*/ 10 h 81"/>
                  <a:gd name="T20" fmla="*/ 17 w 68"/>
                  <a:gd name="T21" fmla="*/ 26 h 81"/>
                  <a:gd name="T22" fmla="*/ 1 w 68"/>
                  <a:gd name="T23" fmla="*/ 41 h 81"/>
                  <a:gd name="T24" fmla="*/ 0 w 68"/>
                  <a:gd name="T25" fmla="*/ 41 h 81"/>
                  <a:gd name="T26" fmla="*/ 0 w 68"/>
                  <a:gd name="T27" fmla="*/ 61 h 81"/>
                  <a:gd name="T28" fmla="*/ 8 w 68"/>
                  <a:gd name="T29" fmla="*/ 76 h 81"/>
                  <a:gd name="T30" fmla="*/ 6 w 68"/>
                  <a:gd name="T31" fmla="*/ 81 h 81"/>
                  <a:gd name="T32" fmla="*/ 67 w 68"/>
                  <a:gd name="T33" fmla="*/ 81 h 81"/>
                  <a:gd name="T34" fmla="*/ 68 w 68"/>
                  <a:gd name="T35" fmla="*/ 72 h 81"/>
                  <a:gd name="T36" fmla="*/ 68 w 68"/>
                  <a:gd name="T37" fmla="*/ 70 h 81"/>
                  <a:gd name="T38" fmla="*/ 68 w 68"/>
                  <a:gd name="T39" fmla="*/ 70 h 81"/>
                  <a:gd name="T40" fmla="*/ 0 w 68"/>
                  <a:gd name="T4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81">
                    <a:moveTo>
                      <a:pt x="39" y="77"/>
                    </a:moveTo>
                    <a:cubicBezTo>
                      <a:pt x="32" y="77"/>
                      <a:pt x="26" y="72"/>
                      <a:pt x="24" y="65"/>
                    </a:cubicBezTo>
                    <a:cubicBezTo>
                      <a:pt x="22" y="57"/>
                      <a:pt x="27" y="48"/>
                      <a:pt x="35" y="46"/>
                    </a:cubicBezTo>
                    <a:cubicBezTo>
                      <a:pt x="36" y="46"/>
                      <a:pt x="38" y="46"/>
                      <a:pt x="39" y="46"/>
                    </a:cubicBezTo>
                    <a:cubicBezTo>
                      <a:pt x="46" y="46"/>
                      <a:pt x="52" y="51"/>
                      <a:pt x="54" y="58"/>
                    </a:cubicBezTo>
                    <a:cubicBezTo>
                      <a:pt x="56" y="66"/>
                      <a:pt x="51" y="74"/>
                      <a:pt x="43" y="76"/>
                    </a:cubicBezTo>
                    <a:cubicBezTo>
                      <a:pt x="41" y="77"/>
                      <a:pt x="40" y="77"/>
                      <a:pt x="39" y="77"/>
                    </a:cubicBezTo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0" y="10"/>
                      <a:pt x="17" y="17"/>
                      <a:pt x="17" y="26"/>
                    </a:cubicBezTo>
                    <a:cubicBezTo>
                      <a:pt x="17" y="34"/>
                      <a:pt x="10" y="41"/>
                      <a:pt x="1" y="41"/>
                    </a:cubicBezTo>
                    <a:cubicBezTo>
                      <a:pt x="1" y="41"/>
                      <a:pt x="0" y="41"/>
                      <a:pt x="0" y="4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5" y="64"/>
                      <a:pt x="8" y="69"/>
                      <a:pt x="8" y="76"/>
                    </a:cubicBezTo>
                    <a:cubicBezTo>
                      <a:pt x="8" y="77"/>
                      <a:pt x="7" y="79"/>
                      <a:pt x="6" y="81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8"/>
                      <a:pt x="68" y="75"/>
                      <a:pt x="68" y="72"/>
                    </a:cubicBezTo>
                    <a:cubicBezTo>
                      <a:pt x="68" y="72"/>
                      <a:pt x="68" y="71"/>
                      <a:pt x="68" y="70"/>
                    </a:cubicBezTo>
                    <a:cubicBezTo>
                      <a:pt x="68" y="70"/>
                      <a:pt x="68" y="70"/>
                      <a:pt x="68" y="70"/>
                    </a:cubicBezTo>
                    <a:cubicBezTo>
                      <a:pt x="67" y="33"/>
                      <a:pt x="37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5" name="Freeform 168"/>
              <p:cNvSpPr>
                <a:spLocks/>
              </p:cNvSpPr>
              <p:nvPr/>
            </p:nvSpPr>
            <p:spPr bwMode="auto">
              <a:xfrm>
                <a:off x="651" y="3695"/>
                <a:ext cx="30" cy="58"/>
              </a:xfrm>
              <a:custGeom>
                <a:avLst/>
                <a:gdLst>
                  <a:gd name="T0" fmla="*/ 1 w 17"/>
                  <a:gd name="T1" fmla="*/ 0 h 31"/>
                  <a:gd name="T2" fmla="*/ 0 w 17"/>
                  <a:gd name="T3" fmla="*/ 0 h 31"/>
                  <a:gd name="T4" fmla="*/ 0 w 17"/>
                  <a:gd name="T5" fmla="*/ 31 h 31"/>
                  <a:gd name="T6" fmla="*/ 1 w 17"/>
                  <a:gd name="T7" fmla="*/ 31 h 31"/>
                  <a:gd name="T8" fmla="*/ 17 w 17"/>
                  <a:gd name="T9" fmla="*/ 16 h 31"/>
                  <a:gd name="T10" fmla="*/ 1 w 17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1"/>
                      <a:pt x="1" y="31"/>
                    </a:cubicBezTo>
                    <a:cubicBezTo>
                      <a:pt x="10" y="31"/>
                      <a:pt x="17" y="24"/>
                      <a:pt x="17" y="16"/>
                    </a:cubicBezTo>
                    <a:cubicBezTo>
                      <a:pt x="17" y="7"/>
                      <a:pt x="10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6" name="Freeform 169"/>
              <p:cNvSpPr>
                <a:spLocks/>
              </p:cNvSpPr>
              <p:nvPr/>
            </p:nvSpPr>
            <p:spPr bwMode="auto">
              <a:xfrm>
                <a:off x="651" y="3791"/>
                <a:ext cx="14" cy="37"/>
              </a:xfrm>
              <a:custGeom>
                <a:avLst/>
                <a:gdLst>
                  <a:gd name="T0" fmla="*/ 0 w 8"/>
                  <a:gd name="T1" fmla="*/ 0 h 20"/>
                  <a:gd name="T2" fmla="*/ 0 w 8"/>
                  <a:gd name="T3" fmla="*/ 20 h 20"/>
                  <a:gd name="T4" fmla="*/ 6 w 8"/>
                  <a:gd name="T5" fmla="*/ 20 h 20"/>
                  <a:gd name="T6" fmla="*/ 8 w 8"/>
                  <a:gd name="T7" fmla="*/ 15 h 20"/>
                  <a:gd name="T8" fmla="*/ 0 w 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18"/>
                      <a:pt x="8" y="16"/>
                      <a:pt x="8" y="15"/>
                    </a:cubicBezTo>
                    <a:cubicBezTo>
                      <a:pt x="8" y="8"/>
                      <a:pt x="5" y="3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7" name="Freeform 170"/>
              <p:cNvSpPr>
                <a:spLocks/>
              </p:cNvSpPr>
              <p:nvPr/>
            </p:nvSpPr>
            <p:spPr bwMode="auto">
              <a:xfrm>
                <a:off x="690" y="3762"/>
                <a:ext cx="60" cy="59"/>
              </a:xfrm>
              <a:custGeom>
                <a:avLst/>
                <a:gdLst>
                  <a:gd name="T0" fmla="*/ 17 w 34"/>
                  <a:gd name="T1" fmla="*/ 0 h 31"/>
                  <a:gd name="T2" fmla="*/ 13 w 34"/>
                  <a:gd name="T3" fmla="*/ 0 h 31"/>
                  <a:gd name="T4" fmla="*/ 2 w 34"/>
                  <a:gd name="T5" fmla="*/ 19 h 31"/>
                  <a:gd name="T6" fmla="*/ 17 w 34"/>
                  <a:gd name="T7" fmla="*/ 31 h 31"/>
                  <a:gd name="T8" fmla="*/ 21 w 34"/>
                  <a:gd name="T9" fmla="*/ 30 h 31"/>
                  <a:gd name="T10" fmla="*/ 32 w 34"/>
                  <a:gd name="T11" fmla="*/ 12 h 31"/>
                  <a:gd name="T12" fmla="*/ 17 w 3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1">
                    <a:moveTo>
                      <a:pt x="17" y="0"/>
                    </a:moveTo>
                    <a:cubicBezTo>
                      <a:pt x="16" y="0"/>
                      <a:pt x="14" y="0"/>
                      <a:pt x="13" y="0"/>
                    </a:cubicBezTo>
                    <a:cubicBezTo>
                      <a:pt x="5" y="2"/>
                      <a:pt x="0" y="11"/>
                      <a:pt x="2" y="19"/>
                    </a:cubicBezTo>
                    <a:cubicBezTo>
                      <a:pt x="4" y="26"/>
                      <a:pt x="10" y="31"/>
                      <a:pt x="17" y="31"/>
                    </a:cubicBezTo>
                    <a:cubicBezTo>
                      <a:pt x="18" y="31"/>
                      <a:pt x="19" y="31"/>
                      <a:pt x="21" y="30"/>
                    </a:cubicBezTo>
                    <a:cubicBezTo>
                      <a:pt x="29" y="28"/>
                      <a:pt x="34" y="20"/>
                      <a:pt x="32" y="12"/>
                    </a:cubicBezTo>
                    <a:cubicBezTo>
                      <a:pt x="30" y="5"/>
                      <a:pt x="24" y="0"/>
                      <a:pt x="1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8" name="Freeform 171"/>
              <p:cNvSpPr>
                <a:spLocks/>
              </p:cNvSpPr>
              <p:nvPr/>
            </p:nvSpPr>
            <p:spPr bwMode="auto">
              <a:xfrm>
                <a:off x="3593" y="3676"/>
                <a:ext cx="206" cy="139"/>
              </a:xfrm>
              <a:custGeom>
                <a:avLst/>
                <a:gdLst>
                  <a:gd name="T0" fmla="*/ 114 w 116"/>
                  <a:gd name="T1" fmla="*/ 74 h 74"/>
                  <a:gd name="T2" fmla="*/ 116 w 116"/>
                  <a:gd name="T3" fmla="*/ 58 h 74"/>
                  <a:gd name="T4" fmla="*/ 58 w 116"/>
                  <a:gd name="T5" fmla="*/ 0 h 74"/>
                  <a:gd name="T6" fmla="*/ 0 w 116"/>
                  <a:gd name="T7" fmla="*/ 58 h 74"/>
                  <a:gd name="T8" fmla="*/ 2 w 116"/>
                  <a:gd name="T9" fmla="*/ 74 h 74"/>
                  <a:gd name="T10" fmla="*/ 114 w 116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114" y="74"/>
                    </a:moveTo>
                    <a:cubicBezTo>
                      <a:pt x="115" y="69"/>
                      <a:pt x="116" y="64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64"/>
                      <a:pt x="0" y="69"/>
                      <a:pt x="2" y="74"/>
                    </a:cubicBezTo>
                    <a:lnTo>
                      <a:pt x="114" y="7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9" name="Freeform 172"/>
              <p:cNvSpPr>
                <a:spLocks/>
              </p:cNvSpPr>
              <p:nvPr/>
            </p:nvSpPr>
            <p:spPr bwMode="auto">
              <a:xfrm>
                <a:off x="3857" y="3676"/>
                <a:ext cx="206" cy="139"/>
              </a:xfrm>
              <a:custGeom>
                <a:avLst/>
                <a:gdLst>
                  <a:gd name="T0" fmla="*/ 114 w 116"/>
                  <a:gd name="T1" fmla="*/ 74 h 74"/>
                  <a:gd name="T2" fmla="*/ 116 w 116"/>
                  <a:gd name="T3" fmla="*/ 58 h 74"/>
                  <a:gd name="T4" fmla="*/ 58 w 116"/>
                  <a:gd name="T5" fmla="*/ 0 h 74"/>
                  <a:gd name="T6" fmla="*/ 0 w 116"/>
                  <a:gd name="T7" fmla="*/ 58 h 74"/>
                  <a:gd name="T8" fmla="*/ 2 w 116"/>
                  <a:gd name="T9" fmla="*/ 74 h 74"/>
                  <a:gd name="T10" fmla="*/ 114 w 116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114" y="74"/>
                    </a:moveTo>
                    <a:cubicBezTo>
                      <a:pt x="115" y="69"/>
                      <a:pt x="116" y="64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64"/>
                      <a:pt x="0" y="69"/>
                      <a:pt x="2" y="74"/>
                    </a:cubicBezTo>
                    <a:cubicBezTo>
                      <a:pt x="114" y="74"/>
                      <a:pt x="114" y="74"/>
                      <a:pt x="114" y="74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0" name="Freeform 173"/>
              <p:cNvSpPr>
                <a:spLocks/>
              </p:cNvSpPr>
              <p:nvPr/>
            </p:nvSpPr>
            <p:spPr bwMode="auto">
              <a:xfrm>
                <a:off x="3691" y="3535"/>
                <a:ext cx="273" cy="280"/>
              </a:xfrm>
              <a:custGeom>
                <a:avLst/>
                <a:gdLst>
                  <a:gd name="T0" fmla="*/ 50 w 154"/>
                  <a:gd name="T1" fmla="*/ 149 h 149"/>
                  <a:gd name="T2" fmla="*/ 104 w 154"/>
                  <a:gd name="T3" fmla="*/ 149 h 149"/>
                  <a:gd name="T4" fmla="*/ 154 w 154"/>
                  <a:gd name="T5" fmla="*/ 77 h 149"/>
                  <a:gd name="T6" fmla="*/ 77 w 154"/>
                  <a:gd name="T7" fmla="*/ 0 h 149"/>
                  <a:gd name="T8" fmla="*/ 0 w 154"/>
                  <a:gd name="T9" fmla="*/ 77 h 149"/>
                  <a:gd name="T10" fmla="*/ 50 w 154"/>
                  <a:gd name="T1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49">
                    <a:moveTo>
                      <a:pt x="50" y="149"/>
                    </a:move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33" y="138"/>
                      <a:pt x="154" y="110"/>
                      <a:pt x="154" y="77"/>
                    </a:cubicBezTo>
                    <a:cubicBezTo>
                      <a:pt x="154" y="35"/>
                      <a:pt x="120" y="0"/>
                      <a:pt x="77" y="0"/>
                    </a:cubicBezTo>
                    <a:cubicBezTo>
                      <a:pt x="35" y="0"/>
                      <a:pt x="0" y="35"/>
                      <a:pt x="0" y="77"/>
                    </a:cubicBezTo>
                    <a:cubicBezTo>
                      <a:pt x="0" y="110"/>
                      <a:pt x="21" y="138"/>
                      <a:pt x="50" y="149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1" name="Oval 174"/>
              <p:cNvSpPr>
                <a:spLocks noChangeArrowheads="1"/>
              </p:cNvSpPr>
              <p:nvPr/>
            </p:nvSpPr>
            <p:spPr bwMode="auto">
              <a:xfrm>
                <a:off x="3622" y="3749"/>
                <a:ext cx="56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2" name="Oval 175"/>
              <p:cNvSpPr>
                <a:spLocks noChangeArrowheads="1"/>
              </p:cNvSpPr>
              <p:nvPr/>
            </p:nvSpPr>
            <p:spPr bwMode="auto">
              <a:xfrm>
                <a:off x="3728" y="3601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3" name="Oval 176"/>
              <p:cNvSpPr>
                <a:spLocks noChangeArrowheads="1"/>
              </p:cNvSpPr>
              <p:nvPr/>
            </p:nvSpPr>
            <p:spPr bwMode="auto">
              <a:xfrm>
                <a:off x="3811" y="3558"/>
                <a:ext cx="57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4" name="Freeform 177"/>
              <p:cNvSpPr>
                <a:spLocks/>
              </p:cNvSpPr>
              <p:nvPr/>
            </p:nvSpPr>
            <p:spPr bwMode="auto">
              <a:xfrm>
                <a:off x="3794" y="3654"/>
                <a:ext cx="60" cy="61"/>
              </a:xfrm>
              <a:custGeom>
                <a:avLst/>
                <a:gdLst>
                  <a:gd name="T0" fmla="*/ 33 w 34"/>
                  <a:gd name="T1" fmla="*/ 17 h 33"/>
                  <a:gd name="T2" fmla="*/ 16 w 34"/>
                  <a:gd name="T3" fmla="*/ 33 h 33"/>
                  <a:gd name="T4" fmla="*/ 1 w 34"/>
                  <a:gd name="T5" fmla="*/ 16 h 33"/>
                  <a:gd name="T6" fmla="*/ 18 w 34"/>
                  <a:gd name="T7" fmla="*/ 0 h 33"/>
                  <a:gd name="T8" fmla="*/ 33 w 34"/>
                  <a:gd name="T9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33" y="17"/>
                    </a:moveTo>
                    <a:cubicBezTo>
                      <a:pt x="33" y="26"/>
                      <a:pt x="25" y="33"/>
                      <a:pt x="16" y="33"/>
                    </a:cubicBezTo>
                    <a:cubicBezTo>
                      <a:pt x="7" y="32"/>
                      <a:pt x="0" y="25"/>
                      <a:pt x="1" y="16"/>
                    </a:cubicBezTo>
                    <a:cubicBezTo>
                      <a:pt x="1" y="7"/>
                      <a:pt x="9" y="0"/>
                      <a:pt x="18" y="0"/>
                    </a:cubicBezTo>
                    <a:cubicBezTo>
                      <a:pt x="27" y="1"/>
                      <a:pt x="34" y="8"/>
                      <a:pt x="33" y="17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5" name="Oval 178"/>
              <p:cNvSpPr>
                <a:spLocks noChangeArrowheads="1"/>
              </p:cNvSpPr>
              <p:nvPr/>
            </p:nvSpPr>
            <p:spPr bwMode="auto">
              <a:xfrm>
                <a:off x="3696" y="3699"/>
                <a:ext cx="57" cy="60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6" name="Freeform 179"/>
              <p:cNvSpPr>
                <a:spLocks/>
              </p:cNvSpPr>
              <p:nvPr/>
            </p:nvSpPr>
            <p:spPr bwMode="auto">
              <a:xfrm>
                <a:off x="3687" y="3798"/>
                <a:ext cx="52" cy="17"/>
              </a:xfrm>
              <a:custGeom>
                <a:avLst/>
                <a:gdLst>
                  <a:gd name="T0" fmla="*/ 29 w 29"/>
                  <a:gd name="T1" fmla="*/ 9 h 9"/>
                  <a:gd name="T2" fmla="*/ 14 w 29"/>
                  <a:gd name="T3" fmla="*/ 0 h 9"/>
                  <a:gd name="T4" fmla="*/ 0 w 29"/>
                  <a:gd name="T5" fmla="*/ 9 h 9"/>
                  <a:gd name="T6" fmla="*/ 29 w 2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">
                    <a:moveTo>
                      <a:pt x="29" y="9"/>
                    </a:moveTo>
                    <a:cubicBezTo>
                      <a:pt x="26" y="4"/>
                      <a:pt x="20" y="0"/>
                      <a:pt x="14" y="0"/>
                    </a:cubicBezTo>
                    <a:cubicBezTo>
                      <a:pt x="8" y="0"/>
                      <a:pt x="2" y="4"/>
                      <a:pt x="0" y="9"/>
                    </a:cubicBez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7" name="Oval 180"/>
              <p:cNvSpPr>
                <a:spLocks noChangeArrowheads="1"/>
              </p:cNvSpPr>
              <p:nvPr/>
            </p:nvSpPr>
            <p:spPr bwMode="auto">
              <a:xfrm>
                <a:off x="3778" y="3732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8" name="Oval 181"/>
              <p:cNvSpPr>
                <a:spLocks noChangeArrowheads="1"/>
              </p:cNvSpPr>
              <p:nvPr/>
            </p:nvSpPr>
            <p:spPr bwMode="auto">
              <a:xfrm>
                <a:off x="3877" y="3736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9" name="Freeform 182"/>
              <p:cNvSpPr>
                <a:spLocks/>
              </p:cNvSpPr>
              <p:nvPr/>
            </p:nvSpPr>
            <p:spPr bwMode="auto">
              <a:xfrm>
                <a:off x="3937" y="3802"/>
                <a:ext cx="46" cy="13"/>
              </a:xfrm>
              <a:custGeom>
                <a:avLst/>
                <a:gdLst>
                  <a:gd name="T0" fmla="*/ 26 w 26"/>
                  <a:gd name="T1" fmla="*/ 7 h 7"/>
                  <a:gd name="T2" fmla="*/ 13 w 26"/>
                  <a:gd name="T3" fmla="*/ 0 h 7"/>
                  <a:gd name="T4" fmla="*/ 0 w 26"/>
                  <a:gd name="T5" fmla="*/ 7 h 7"/>
                  <a:gd name="T6" fmla="*/ 26 w 2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7">
                    <a:moveTo>
                      <a:pt x="26" y="7"/>
                    </a:moveTo>
                    <a:cubicBezTo>
                      <a:pt x="23" y="3"/>
                      <a:pt x="18" y="0"/>
                      <a:pt x="13" y="0"/>
                    </a:cubicBezTo>
                    <a:cubicBezTo>
                      <a:pt x="7" y="0"/>
                      <a:pt x="3" y="3"/>
                      <a:pt x="0" y="7"/>
                    </a:cubicBezTo>
                    <a:cubicBezTo>
                      <a:pt x="26" y="7"/>
                      <a:pt x="26" y="7"/>
                      <a:pt x="26" y="7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0" name="Oval 183"/>
              <p:cNvSpPr>
                <a:spLocks noChangeArrowheads="1"/>
              </p:cNvSpPr>
              <p:nvPr/>
            </p:nvSpPr>
            <p:spPr bwMode="auto">
              <a:xfrm>
                <a:off x="3988" y="3729"/>
                <a:ext cx="59" cy="60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1" name="Freeform 184"/>
              <p:cNvSpPr>
                <a:spLocks/>
              </p:cNvSpPr>
              <p:nvPr/>
            </p:nvSpPr>
            <p:spPr bwMode="auto">
              <a:xfrm>
                <a:off x="3879" y="3625"/>
                <a:ext cx="63" cy="68"/>
              </a:xfrm>
              <a:custGeom>
                <a:avLst/>
                <a:gdLst>
                  <a:gd name="T0" fmla="*/ 34 w 36"/>
                  <a:gd name="T1" fmla="*/ 14 h 36"/>
                  <a:gd name="T2" fmla="*/ 22 w 36"/>
                  <a:gd name="T3" fmla="*/ 33 h 36"/>
                  <a:gd name="T4" fmla="*/ 2 w 36"/>
                  <a:gd name="T5" fmla="*/ 22 h 36"/>
                  <a:gd name="T6" fmla="*/ 14 w 36"/>
                  <a:gd name="T7" fmla="*/ 2 h 36"/>
                  <a:gd name="T8" fmla="*/ 34 w 36"/>
                  <a:gd name="T9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4" y="14"/>
                    </a:moveTo>
                    <a:cubicBezTo>
                      <a:pt x="36" y="22"/>
                      <a:pt x="31" y="31"/>
                      <a:pt x="22" y="33"/>
                    </a:cubicBezTo>
                    <a:cubicBezTo>
                      <a:pt x="13" y="36"/>
                      <a:pt x="4" y="30"/>
                      <a:pt x="2" y="22"/>
                    </a:cubicBezTo>
                    <a:cubicBezTo>
                      <a:pt x="0" y="13"/>
                      <a:pt x="5" y="4"/>
                      <a:pt x="14" y="2"/>
                    </a:cubicBezTo>
                    <a:cubicBezTo>
                      <a:pt x="22" y="0"/>
                      <a:pt x="31" y="5"/>
                      <a:pt x="34" y="1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2" name="Freeform 185"/>
              <p:cNvSpPr>
                <a:spLocks noEditPoints="1"/>
              </p:cNvSpPr>
              <p:nvPr/>
            </p:nvSpPr>
            <p:spPr bwMode="auto">
              <a:xfrm>
                <a:off x="4063" y="3776"/>
                <a:ext cx="0" cy="9"/>
              </a:xfrm>
              <a:custGeom>
                <a:avLst/>
                <a:gdLst>
                  <a:gd name="T0" fmla="*/ 5 h 5"/>
                  <a:gd name="T1" fmla="*/ 5 h 5"/>
                  <a:gd name="T2" fmla="*/ 5 h 5"/>
                  <a:gd name="T3" fmla="*/ 5 h 5"/>
                  <a:gd name="T4" fmla="*/ 5 h 5"/>
                  <a:gd name="T5" fmla="*/ 4 h 5"/>
                  <a:gd name="T6" fmla="*/ 4 h 5"/>
                  <a:gd name="T7" fmla="*/ 4 h 5"/>
                  <a:gd name="T8" fmla="*/ 4 h 5"/>
                  <a:gd name="T9" fmla="*/ 4 h 5"/>
                  <a:gd name="T10" fmla="*/ 4 h 5"/>
                  <a:gd name="T11" fmla="*/ 4 h 5"/>
                  <a:gd name="T12" fmla="*/ 3 h 5"/>
                  <a:gd name="T13" fmla="*/ 3 h 5"/>
                  <a:gd name="T14" fmla="*/ 3 h 5"/>
                  <a:gd name="T15" fmla="*/ 3 h 5"/>
                  <a:gd name="T16" fmla="*/ 3 h 5"/>
                  <a:gd name="T17" fmla="*/ 3 h 5"/>
                  <a:gd name="T18" fmla="*/ 3 h 5"/>
                  <a:gd name="T19" fmla="*/ 3 h 5"/>
                  <a:gd name="T20" fmla="*/ 3 h 5"/>
                  <a:gd name="T21" fmla="*/ 2 h 5"/>
                  <a:gd name="T22" fmla="*/ 2 h 5"/>
                  <a:gd name="T23" fmla="*/ 2 h 5"/>
                  <a:gd name="T24" fmla="*/ 2 h 5"/>
                  <a:gd name="T25" fmla="*/ 2 h 5"/>
                  <a:gd name="T26" fmla="*/ 2 h 5"/>
                  <a:gd name="T27" fmla="*/ 2 h 5"/>
                  <a:gd name="T28" fmla="*/ 2 h 5"/>
                  <a:gd name="T29" fmla="*/ 1 h 5"/>
                  <a:gd name="T30" fmla="*/ 1 h 5"/>
                  <a:gd name="T31" fmla="*/ 1 h 5"/>
                  <a:gd name="T32" fmla="*/ 1 h 5"/>
                  <a:gd name="T33" fmla="*/ 1 h 5"/>
                  <a:gd name="T34" fmla="*/ 1 h 5"/>
                  <a:gd name="T35" fmla="*/ 1 h 5"/>
                  <a:gd name="T36" fmla="*/ 1 h 5"/>
                  <a:gd name="T37" fmla="*/ 1 h 5"/>
                  <a:gd name="T38" fmla="*/ 0 h 5"/>
                  <a:gd name="T39" fmla="*/ 0 h 5"/>
                  <a:gd name="T40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A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3" name="Freeform 186"/>
              <p:cNvSpPr>
                <a:spLocks noEditPoints="1"/>
              </p:cNvSpPr>
              <p:nvPr/>
            </p:nvSpPr>
            <p:spPr bwMode="auto">
              <a:xfrm>
                <a:off x="3875" y="3676"/>
                <a:ext cx="188" cy="139"/>
              </a:xfrm>
              <a:custGeom>
                <a:avLst/>
                <a:gdLst>
                  <a:gd name="T0" fmla="*/ 64 w 106"/>
                  <a:gd name="T1" fmla="*/ 44 h 74"/>
                  <a:gd name="T2" fmla="*/ 97 w 106"/>
                  <a:gd name="T3" fmla="*/ 44 h 74"/>
                  <a:gd name="T4" fmla="*/ 50 w 106"/>
                  <a:gd name="T5" fmla="*/ 0 h 74"/>
                  <a:gd name="T6" fmla="*/ 34 w 106"/>
                  <a:gd name="T7" fmla="*/ 49 h 74"/>
                  <a:gd name="T8" fmla="*/ 17 w 106"/>
                  <a:gd name="T9" fmla="*/ 65 h 74"/>
                  <a:gd name="T10" fmla="*/ 35 w 106"/>
                  <a:gd name="T11" fmla="*/ 74 h 74"/>
                  <a:gd name="T12" fmla="*/ 61 w 106"/>
                  <a:gd name="T13" fmla="*/ 74 h 74"/>
                  <a:gd name="T14" fmla="*/ 106 w 106"/>
                  <a:gd name="T15" fmla="*/ 58 h 74"/>
                  <a:gd name="T16" fmla="*/ 106 w 106"/>
                  <a:gd name="T17" fmla="*/ 58 h 74"/>
                  <a:gd name="T18" fmla="*/ 106 w 106"/>
                  <a:gd name="T19" fmla="*/ 58 h 74"/>
                  <a:gd name="T20" fmla="*/ 106 w 106"/>
                  <a:gd name="T21" fmla="*/ 57 h 74"/>
                  <a:gd name="T22" fmla="*/ 106 w 106"/>
                  <a:gd name="T23" fmla="*/ 57 h 74"/>
                  <a:gd name="T24" fmla="*/ 106 w 106"/>
                  <a:gd name="T25" fmla="*/ 57 h 74"/>
                  <a:gd name="T26" fmla="*/ 106 w 106"/>
                  <a:gd name="T27" fmla="*/ 57 h 74"/>
                  <a:gd name="T28" fmla="*/ 106 w 106"/>
                  <a:gd name="T29" fmla="*/ 57 h 74"/>
                  <a:gd name="T30" fmla="*/ 106 w 106"/>
                  <a:gd name="T31" fmla="*/ 56 h 74"/>
                  <a:gd name="T32" fmla="*/ 106 w 106"/>
                  <a:gd name="T33" fmla="*/ 56 h 74"/>
                  <a:gd name="T34" fmla="*/ 106 w 106"/>
                  <a:gd name="T35" fmla="*/ 56 h 74"/>
                  <a:gd name="T36" fmla="*/ 106 w 106"/>
                  <a:gd name="T37" fmla="*/ 56 h 74"/>
                  <a:gd name="T38" fmla="*/ 106 w 106"/>
                  <a:gd name="T39" fmla="*/ 56 h 74"/>
                  <a:gd name="T40" fmla="*/ 106 w 106"/>
                  <a:gd name="T41" fmla="*/ 56 h 74"/>
                  <a:gd name="T42" fmla="*/ 106 w 106"/>
                  <a:gd name="T43" fmla="*/ 55 h 74"/>
                  <a:gd name="T44" fmla="*/ 106 w 106"/>
                  <a:gd name="T45" fmla="*/ 55 h 74"/>
                  <a:gd name="T46" fmla="*/ 106 w 106"/>
                  <a:gd name="T47" fmla="*/ 55 h 74"/>
                  <a:gd name="T48" fmla="*/ 106 w 106"/>
                  <a:gd name="T49" fmla="*/ 55 h 74"/>
                  <a:gd name="T50" fmla="*/ 106 w 106"/>
                  <a:gd name="T51" fmla="*/ 55 h 74"/>
                  <a:gd name="T52" fmla="*/ 106 w 106"/>
                  <a:gd name="T53" fmla="*/ 54 h 74"/>
                  <a:gd name="T54" fmla="*/ 106 w 106"/>
                  <a:gd name="T55" fmla="*/ 54 h 74"/>
                  <a:gd name="T56" fmla="*/ 106 w 106"/>
                  <a:gd name="T57" fmla="*/ 54 h 74"/>
                  <a:gd name="T58" fmla="*/ 106 w 106"/>
                  <a:gd name="T59" fmla="*/ 54 h 74"/>
                  <a:gd name="T60" fmla="*/ 106 w 106"/>
                  <a:gd name="T61" fmla="*/ 54 h 74"/>
                  <a:gd name="T62" fmla="*/ 106 w 106"/>
                  <a:gd name="T63" fmla="*/ 54 h 74"/>
                  <a:gd name="T64" fmla="*/ 106 w 106"/>
                  <a:gd name="T65" fmla="*/ 53 h 74"/>
                  <a:gd name="T66" fmla="*/ 106 w 106"/>
                  <a:gd name="T67" fmla="*/ 53 h 74"/>
                  <a:gd name="T68" fmla="*/ 50 w 106"/>
                  <a:gd name="T6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" h="74">
                    <a:moveTo>
                      <a:pt x="80" y="60"/>
                    </a:moveTo>
                    <a:cubicBezTo>
                      <a:pt x="71" y="60"/>
                      <a:pt x="64" y="53"/>
                      <a:pt x="64" y="44"/>
                    </a:cubicBezTo>
                    <a:cubicBezTo>
                      <a:pt x="64" y="35"/>
                      <a:pt x="71" y="28"/>
                      <a:pt x="80" y="28"/>
                    </a:cubicBezTo>
                    <a:cubicBezTo>
                      <a:pt x="89" y="28"/>
                      <a:pt x="97" y="35"/>
                      <a:pt x="97" y="44"/>
                    </a:cubicBezTo>
                    <a:cubicBezTo>
                      <a:pt x="97" y="53"/>
                      <a:pt x="89" y="60"/>
                      <a:pt x="80" y="60"/>
                    </a:cubicBezTo>
                    <a:moveTo>
                      <a:pt x="50" y="0"/>
                    </a:moveTo>
                    <a:cubicBezTo>
                      <a:pt x="50" y="1"/>
                      <a:pt x="50" y="1"/>
                      <a:pt x="50" y="2"/>
                    </a:cubicBezTo>
                    <a:cubicBezTo>
                      <a:pt x="50" y="20"/>
                      <a:pt x="44" y="36"/>
                      <a:pt x="34" y="49"/>
                    </a:cubicBezTo>
                    <a:cubicBezTo>
                      <a:pt x="33" y="58"/>
                      <a:pt x="26" y="65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2" y="69"/>
                      <a:pt x="6" y="72"/>
                      <a:pt x="0" y="74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8" y="70"/>
                      <a:pt x="42" y="67"/>
                      <a:pt x="48" y="67"/>
                    </a:cubicBezTo>
                    <a:cubicBezTo>
                      <a:pt x="53" y="67"/>
                      <a:pt x="58" y="70"/>
                      <a:pt x="61" y="74"/>
                    </a:cubicBezTo>
                    <a:cubicBezTo>
                      <a:pt x="104" y="74"/>
                      <a:pt x="104" y="74"/>
                      <a:pt x="104" y="74"/>
                    </a:cubicBezTo>
                    <a:cubicBezTo>
                      <a:pt x="105" y="69"/>
                      <a:pt x="106" y="64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3" y="24"/>
                      <a:pt x="79" y="1"/>
                      <a:pt x="5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4" name="Freeform 187"/>
              <p:cNvSpPr>
                <a:spLocks noEditPoints="1"/>
              </p:cNvSpPr>
              <p:nvPr/>
            </p:nvSpPr>
            <p:spPr bwMode="auto">
              <a:xfrm>
                <a:off x="3838" y="3537"/>
                <a:ext cx="126" cy="278"/>
              </a:xfrm>
              <a:custGeom>
                <a:avLst/>
                <a:gdLst>
                  <a:gd name="T0" fmla="*/ 41 w 71"/>
                  <a:gd name="T1" fmla="*/ 81 h 148"/>
                  <a:gd name="T2" fmla="*/ 25 w 71"/>
                  <a:gd name="T3" fmla="*/ 69 h 148"/>
                  <a:gd name="T4" fmla="*/ 37 w 71"/>
                  <a:gd name="T5" fmla="*/ 49 h 148"/>
                  <a:gd name="T6" fmla="*/ 41 w 71"/>
                  <a:gd name="T7" fmla="*/ 48 h 148"/>
                  <a:gd name="T8" fmla="*/ 57 w 71"/>
                  <a:gd name="T9" fmla="*/ 61 h 148"/>
                  <a:gd name="T10" fmla="*/ 45 w 71"/>
                  <a:gd name="T11" fmla="*/ 80 h 148"/>
                  <a:gd name="T12" fmla="*/ 41 w 71"/>
                  <a:gd name="T13" fmla="*/ 81 h 148"/>
                  <a:gd name="T14" fmla="*/ 0 w 71"/>
                  <a:gd name="T15" fmla="*/ 0 h 148"/>
                  <a:gd name="T16" fmla="*/ 0 w 71"/>
                  <a:gd name="T17" fmla="*/ 11 h 148"/>
                  <a:gd name="T18" fmla="*/ 1 w 71"/>
                  <a:gd name="T19" fmla="*/ 11 h 148"/>
                  <a:gd name="T20" fmla="*/ 17 w 71"/>
                  <a:gd name="T21" fmla="*/ 27 h 148"/>
                  <a:gd name="T22" fmla="*/ 1 w 71"/>
                  <a:gd name="T23" fmla="*/ 44 h 148"/>
                  <a:gd name="T24" fmla="*/ 0 w 71"/>
                  <a:gd name="T25" fmla="*/ 44 h 148"/>
                  <a:gd name="T26" fmla="*/ 0 w 71"/>
                  <a:gd name="T27" fmla="*/ 64 h 148"/>
                  <a:gd name="T28" fmla="*/ 8 w 71"/>
                  <a:gd name="T29" fmla="*/ 79 h 148"/>
                  <a:gd name="T30" fmla="*/ 0 w 71"/>
                  <a:gd name="T31" fmla="*/ 93 h 148"/>
                  <a:gd name="T32" fmla="*/ 0 w 71"/>
                  <a:gd name="T33" fmla="*/ 148 h 148"/>
                  <a:gd name="T34" fmla="*/ 21 w 71"/>
                  <a:gd name="T35" fmla="*/ 148 h 148"/>
                  <a:gd name="T36" fmla="*/ 38 w 71"/>
                  <a:gd name="T37" fmla="*/ 139 h 148"/>
                  <a:gd name="T38" fmla="*/ 22 w 71"/>
                  <a:gd name="T39" fmla="*/ 123 h 148"/>
                  <a:gd name="T40" fmla="*/ 38 w 71"/>
                  <a:gd name="T41" fmla="*/ 106 h 148"/>
                  <a:gd name="T42" fmla="*/ 55 w 71"/>
                  <a:gd name="T43" fmla="*/ 123 h 148"/>
                  <a:gd name="T44" fmla="*/ 55 w 71"/>
                  <a:gd name="T45" fmla="*/ 123 h 148"/>
                  <a:gd name="T46" fmla="*/ 71 w 71"/>
                  <a:gd name="T47" fmla="*/ 76 h 148"/>
                  <a:gd name="T48" fmla="*/ 71 w 71"/>
                  <a:gd name="T49" fmla="*/ 74 h 148"/>
                  <a:gd name="T50" fmla="*/ 71 w 71"/>
                  <a:gd name="T51" fmla="*/ 74 h 148"/>
                  <a:gd name="T52" fmla="*/ 0 w 71"/>
                  <a:gd name="T5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148">
                    <a:moveTo>
                      <a:pt x="41" y="81"/>
                    </a:moveTo>
                    <a:cubicBezTo>
                      <a:pt x="33" y="81"/>
                      <a:pt x="27" y="76"/>
                      <a:pt x="25" y="69"/>
                    </a:cubicBezTo>
                    <a:cubicBezTo>
                      <a:pt x="23" y="60"/>
                      <a:pt x="28" y="51"/>
                      <a:pt x="37" y="49"/>
                    </a:cubicBezTo>
                    <a:cubicBezTo>
                      <a:pt x="38" y="48"/>
                      <a:pt x="39" y="48"/>
                      <a:pt x="41" y="48"/>
                    </a:cubicBezTo>
                    <a:cubicBezTo>
                      <a:pt x="48" y="48"/>
                      <a:pt x="55" y="53"/>
                      <a:pt x="57" y="61"/>
                    </a:cubicBezTo>
                    <a:cubicBezTo>
                      <a:pt x="59" y="69"/>
                      <a:pt x="54" y="78"/>
                      <a:pt x="45" y="80"/>
                    </a:cubicBezTo>
                    <a:cubicBezTo>
                      <a:pt x="43" y="81"/>
                      <a:pt x="42" y="81"/>
                      <a:pt x="41" y="81"/>
                    </a:cubicBezTo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0" y="11"/>
                      <a:pt x="17" y="18"/>
                      <a:pt x="17" y="27"/>
                    </a:cubicBezTo>
                    <a:cubicBezTo>
                      <a:pt x="17" y="36"/>
                      <a:pt x="10" y="44"/>
                      <a:pt x="1" y="44"/>
                    </a:cubicBezTo>
                    <a:cubicBezTo>
                      <a:pt x="1" y="44"/>
                      <a:pt x="0" y="44"/>
                      <a:pt x="0" y="4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5" y="67"/>
                      <a:pt x="9" y="73"/>
                      <a:pt x="8" y="79"/>
                    </a:cubicBezTo>
                    <a:cubicBezTo>
                      <a:pt x="8" y="85"/>
                      <a:pt x="5" y="90"/>
                      <a:pt x="0" y="93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7" y="146"/>
                      <a:pt x="33" y="143"/>
                      <a:pt x="38" y="139"/>
                    </a:cubicBezTo>
                    <a:cubicBezTo>
                      <a:pt x="29" y="139"/>
                      <a:pt x="22" y="132"/>
                      <a:pt x="22" y="123"/>
                    </a:cubicBezTo>
                    <a:cubicBezTo>
                      <a:pt x="22" y="114"/>
                      <a:pt x="29" y="106"/>
                      <a:pt x="38" y="106"/>
                    </a:cubicBezTo>
                    <a:cubicBezTo>
                      <a:pt x="47" y="106"/>
                      <a:pt x="55" y="114"/>
                      <a:pt x="55" y="123"/>
                    </a:cubicBezTo>
                    <a:cubicBezTo>
                      <a:pt x="55" y="123"/>
                      <a:pt x="55" y="123"/>
                      <a:pt x="55" y="123"/>
                    </a:cubicBezTo>
                    <a:cubicBezTo>
                      <a:pt x="65" y="110"/>
                      <a:pt x="71" y="94"/>
                      <a:pt x="71" y="76"/>
                    </a:cubicBezTo>
                    <a:cubicBezTo>
                      <a:pt x="71" y="75"/>
                      <a:pt x="71" y="75"/>
                      <a:pt x="71" y="74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70" y="34"/>
                      <a:pt x="39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5" name="Freeform 188"/>
              <p:cNvSpPr>
                <a:spLocks/>
              </p:cNvSpPr>
              <p:nvPr/>
            </p:nvSpPr>
            <p:spPr bwMode="auto">
              <a:xfrm>
                <a:off x="3838" y="3558"/>
                <a:ext cx="30" cy="62"/>
              </a:xfrm>
              <a:custGeom>
                <a:avLst/>
                <a:gdLst>
                  <a:gd name="T0" fmla="*/ 1 w 17"/>
                  <a:gd name="T1" fmla="*/ 0 h 33"/>
                  <a:gd name="T2" fmla="*/ 0 w 17"/>
                  <a:gd name="T3" fmla="*/ 0 h 33"/>
                  <a:gd name="T4" fmla="*/ 0 w 17"/>
                  <a:gd name="T5" fmla="*/ 33 h 33"/>
                  <a:gd name="T6" fmla="*/ 1 w 17"/>
                  <a:gd name="T7" fmla="*/ 33 h 33"/>
                  <a:gd name="T8" fmla="*/ 17 w 17"/>
                  <a:gd name="T9" fmla="*/ 16 h 33"/>
                  <a:gd name="T10" fmla="*/ 1 w 17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10" y="33"/>
                      <a:pt x="17" y="25"/>
                      <a:pt x="17" y="16"/>
                    </a:cubicBezTo>
                    <a:cubicBezTo>
                      <a:pt x="17" y="7"/>
                      <a:pt x="10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6" name="Freeform 189"/>
              <p:cNvSpPr>
                <a:spLocks/>
              </p:cNvSpPr>
              <p:nvPr/>
            </p:nvSpPr>
            <p:spPr bwMode="auto">
              <a:xfrm>
                <a:off x="3838" y="3657"/>
                <a:ext cx="16" cy="55"/>
              </a:xfrm>
              <a:custGeom>
                <a:avLst/>
                <a:gdLst>
                  <a:gd name="T0" fmla="*/ 0 w 9"/>
                  <a:gd name="T1" fmla="*/ 0 h 29"/>
                  <a:gd name="T2" fmla="*/ 0 w 9"/>
                  <a:gd name="T3" fmla="*/ 29 h 29"/>
                  <a:gd name="T4" fmla="*/ 8 w 9"/>
                  <a:gd name="T5" fmla="*/ 15 h 29"/>
                  <a:gd name="T6" fmla="*/ 0 w 9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9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5" y="26"/>
                      <a:pt x="8" y="21"/>
                      <a:pt x="8" y="15"/>
                    </a:cubicBezTo>
                    <a:cubicBezTo>
                      <a:pt x="9" y="9"/>
                      <a:pt x="5" y="3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7" name="Freeform 190"/>
              <p:cNvSpPr>
                <a:spLocks/>
              </p:cNvSpPr>
              <p:nvPr/>
            </p:nvSpPr>
            <p:spPr bwMode="auto">
              <a:xfrm>
                <a:off x="3877" y="3736"/>
                <a:ext cx="58" cy="62"/>
              </a:xfrm>
              <a:custGeom>
                <a:avLst/>
                <a:gdLst>
                  <a:gd name="T0" fmla="*/ 16 w 33"/>
                  <a:gd name="T1" fmla="*/ 0 h 33"/>
                  <a:gd name="T2" fmla="*/ 0 w 33"/>
                  <a:gd name="T3" fmla="*/ 17 h 33"/>
                  <a:gd name="T4" fmla="*/ 16 w 33"/>
                  <a:gd name="T5" fmla="*/ 33 h 33"/>
                  <a:gd name="T6" fmla="*/ 16 w 33"/>
                  <a:gd name="T7" fmla="*/ 33 h 33"/>
                  <a:gd name="T8" fmla="*/ 33 w 33"/>
                  <a:gd name="T9" fmla="*/ 17 h 33"/>
                  <a:gd name="T10" fmla="*/ 33 w 33"/>
                  <a:gd name="T11" fmla="*/ 17 h 33"/>
                  <a:gd name="T12" fmla="*/ 16 w 33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3">
                    <a:moveTo>
                      <a:pt x="16" y="0"/>
                    </a:move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25" y="33"/>
                      <a:pt x="32" y="26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8"/>
                      <a:pt x="25" y="0"/>
                      <a:pt x="16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8" name="Freeform 191"/>
              <p:cNvSpPr>
                <a:spLocks/>
              </p:cNvSpPr>
              <p:nvPr/>
            </p:nvSpPr>
            <p:spPr bwMode="auto">
              <a:xfrm>
                <a:off x="3937" y="3802"/>
                <a:ext cx="46" cy="13"/>
              </a:xfrm>
              <a:custGeom>
                <a:avLst/>
                <a:gdLst>
                  <a:gd name="T0" fmla="*/ 13 w 26"/>
                  <a:gd name="T1" fmla="*/ 0 h 7"/>
                  <a:gd name="T2" fmla="*/ 0 w 26"/>
                  <a:gd name="T3" fmla="*/ 7 h 7"/>
                  <a:gd name="T4" fmla="*/ 26 w 26"/>
                  <a:gd name="T5" fmla="*/ 7 h 7"/>
                  <a:gd name="T6" fmla="*/ 13 w 2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7">
                    <a:moveTo>
                      <a:pt x="13" y="0"/>
                    </a:moveTo>
                    <a:cubicBezTo>
                      <a:pt x="7" y="0"/>
                      <a:pt x="3" y="3"/>
                      <a:pt x="0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3" y="3"/>
                      <a:pt x="18" y="0"/>
                      <a:pt x="13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9" name="Oval 192"/>
              <p:cNvSpPr>
                <a:spLocks noChangeArrowheads="1"/>
              </p:cNvSpPr>
              <p:nvPr/>
            </p:nvSpPr>
            <p:spPr bwMode="auto">
              <a:xfrm>
                <a:off x="3988" y="3729"/>
                <a:ext cx="59" cy="60"/>
              </a:xfrm>
              <a:prstGeom prst="ellipse">
                <a:avLst/>
              </a:pr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0" name="Freeform 193"/>
              <p:cNvSpPr>
                <a:spLocks/>
              </p:cNvSpPr>
              <p:nvPr/>
            </p:nvSpPr>
            <p:spPr bwMode="auto">
              <a:xfrm>
                <a:off x="3879" y="3627"/>
                <a:ext cx="63" cy="62"/>
              </a:xfrm>
              <a:custGeom>
                <a:avLst/>
                <a:gdLst>
                  <a:gd name="T0" fmla="*/ 18 w 36"/>
                  <a:gd name="T1" fmla="*/ 0 h 33"/>
                  <a:gd name="T2" fmla="*/ 14 w 36"/>
                  <a:gd name="T3" fmla="*/ 1 h 33"/>
                  <a:gd name="T4" fmla="*/ 2 w 36"/>
                  <a:gd name="T5" fmla="*/ 21 h 33"/>
                  <a:gd name="T6" fmla="*/ 18 w 36"/>
                  <a:gd name="T7" fmla="*/ 33 h 33"/>
                  <a:gd name="T8" fmla="*/ 22 w 36"/>
                  <a:gd name="T9" fmla="*/ 32 h 33"/>
                  <a:gd name="T10" fmla="*/ 34 w 36"/>
                  <a:gd name="T11" fmla="*/ 13 h 33"/>
                  <a:gd name="T12" fmla="*/ 18 w 3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3">
                    <a:moveTo>
                      <a:pt x="18" y="0"/>
                    </a:moveTo>
                    <a:cubicBezTo>
                      <a:pt x="16" y="0"/>
                      <a:pt x="15" y="0"/>
                      <a:pt x="14" y="1"/>
                    </a:cubicBezTo>
                    <a:cubicBezTo>
                      <a:pt x="5" y="3"/>
                      <a:pt x="0" y="12"/>
                      <a:pt x="2" y="21"/>
                    </a:cubicBezTo>
                    <a:cubicBezTo>
                      <a:pt x="4" y="28"/>
                      <a:pt x="10" y="33"/>
                      <a:pt x="18" y="33"/>
                    </a:cubicBezTo>
                    <a:cubicBezTo>
                      <a:pt x="19" y="33"/>
                      <a:pt x="20" y="33"/>
                      <a:pt x="22" y="32"/>
                    </a:cubicBezTo>
                    <a:cubicBezTo>
                      <a:pt x="31" y="30"/>
                      <a:pt x="36" y="21"/>
                      <a:pt x="34" y="13"/>
                    </a:cubicBezTo>
                    <a:cubicBezTo>
                      <a:pt x="32" y="5"/>
                      <a:pt x="25" y="0"/>
                      <a:pt x="1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1" name="Freeform 194"/>
              <p:cNvSpPr>
                <a:spLocks/>
              </p:cNvSpPr>
              <p:nvPr/>
            </p:nvSpPr>
            <p:spPr bwMode="auto">
              <a:xfrm>
                <a:off x="4889" y="2955"/>
                <a:ext cx="71" cy="888"/>
              </a:xfrm>
              <a:custGeom>
                <a:avLst/>
                <a:gdLst>
                  <a:gd name="T0" fmla="*/ 35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5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5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2" name="Freeform 195"/>
              <p:cNvSpPr>
                <a:spLocks/>
              </p:cNvSpPr>
              <p:nvPr/>
            </p:nvSpPr>
            <p:spPr bwMode="auto">
              <a:xfrm>
                <a:off x="4889" y="2955"/>
                <a:ext cx="71" cy="888"/>
              </a:xfrm>
              <a:custGeom>
                <a:avLst/>
                <a:gdLst>
                  <a:gd name="T0" fmla="*/ 35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5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5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3" name="Freeform 196"/>
              <p:cNvSpPr>
                <a:spLocks/>
              </p:cNvSpPr>
              <p:nvPr/>
            </p:nvSpPr>
            <p:spPr bwMode="auto">
              <a:xfrm>
                <a:off x="4595" y="3055"/>
                <a:ext cx="326" cy="171"/>
              </a:xfrm>
              <a:custGeom>
                <a:avLst/>
                <a:gdLst>
                  <a:gd name="T0" fmla="*/ 326 w 326"/>
                  <a:gd name="T1" fmla="*/ 131 h 171"/>
                  <a:gd name="T2" fmla="*/ 246 w 326"/>
                  <a:gd name="T3" fmla="*/ 54 h 171"/>
                  <a:gd name="T4" fmla="*/ 237 w 326"/>
                  <a:gd name="T5" fmla="*/ 94 h 171"/>
                  <a:gd name="T6" fmla="*/ 189 w 326"/>
                  <a:gd name="T7" fmla="*/ 13 h 171"/>
                  <a:gd name="T8" fmla="*/ 179 w 326"/>
                  <a:gd name="T9" fmla="*/ 64 h 171"/>
                  <a:gd name="T10" fmla="*/ 140 w 326"/>
                  <a:gd name="T11" fmla="*/ 0 h 171"/>
                  <a:gd name="T12" fmla="*/ 0 w 326"/>
                  <a:gd name="T13" fmla="*/ 92 h 171"/>
                  <a:gd name="T14" fmla="*/ 326 w 326"/>
                  <a:gd name="T15" fmla="*/ 171 h 171"/>
                  <a:gd name="T16" fmla="*/ 326 w 326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71">
                    <a:moveTo>
                      <a:pt x="326" y="131"/>
                    </a:moveTo>
                    <a:lnTo>
                      <a:pt x="246" y="54"/>
                    </a:lnTo>
                    <a:lnTo>
                      <a:pt x="237" y="94"/>
                    </a:lnTo>
                    <a:lnTo>
                      <a:pt x="189" y="13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71"/>
                    </a:lnTo>
                    <a:lnTo>
                      <a:pt x="326" y="13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4" name="Freeform 197"/>
              <p:cNvSpPr>
                <a:spLocks/>
              </p:cNvSpPr>
              <p:nvPr/>
            </p:nvSpPr>
            <p:spPr bwMode="auto">
              <a:xfrm>
                <a:off x="4595" y="3055"/>
                <a:ext cx="326" cy="171"/>
              </a:xfrm>
              <a:custGeom>
                <a:avLst/>
                <a:gdLst>
                  <a:gd name="T0" fmla="*/ 326 w 326"/>
                  <a:gd name="T1" fmla="*/ 131 h 171"/>
                  <a:gd name="T2" fmla="*/ 246 w 326"/>
                  <a:gd name="T3" fmla="*/ 54 h 171"/>
                  <a:gd name="T4" fmla="*/ 237 w 326"/>
                  <a:gd name="T5" fmla="*/ 94 h 171"/>
                  <a:gd name="T6" fmla="*/ 189 w 326"/>
                  <a:gd name="T7" fmla="*/ 13 h 171"/>
                  <a:gd name="T8" fmla="*/ 179 w 326"/>
                  <a:gd name="T9" fmla="*/ 64 h 171"/>
                  <a:gd name="T10" fmla="*/ 140 w 326"/>
                  <a:gd name="T11" fmla="*/ 0 h 171"/>
                  <a:gd name="T12" fmla="*/ 0 w 326"/>
                  <a:gd name="T13" fmla="*/ 92 h 171"/>
                  <a:gd name="T14" fmla="*/ 326 w 326"/>
                  <a:gd name="T15" fmla="*/ 171 h 171"/>
                  <a:gd name="T16" fmla="*/ 326 w 326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71">
                    <a:moveTo>
                      <a:pt x="326" y="131"/>
                    </a:moveTo>
                    <a:lnTo>
                      <a:pt x="246" y="54"/>
                    </a:lnTo>
                    <a:lnTo>
                      <a:pt x="237" y="94"/>
                    </a:lnTo>
                    <a:lnTo>
                      <a:pt x="189" y="13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71"/>
                    </a:lnTo>
                    <a:lnTo>
                      <a:pt x="326" y="1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5" name="Freeform 198"/>
              <p:cNvSpPr>
                <a:spLocks/>
              </p:cNvSpPr>
              <p:nvPr/>
            </p:nvSpPr>
            <p:spPr bwMode="auto">
              <a:xfrm>
                <a:off x="4595" y="3147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6 h 156"/>
                  <a:gd name="T4" fmla="*/ 216 w 326"/>
                  <a:gd name="T5" fmla="*/ 105 h 156"/>
                  <a:gd name="T6" fmla="*/ 138 w 326"/>
                  <a:gd name="T7" fmla="*/ 156 h 156"/>
                  <a:gd name="T8" fmla="*/ 150 w 326"/>
                  <a:gd name="T9" fmla="*/ 105 h 156"/>
                  <a:gd name="T10" fmla="*/ 88 w 326"/>
                  <a:gd name="T11" fmla="*/ 146 h 156"/>
                  <a:gd name="T12" fmla="*/ 0 w 326"/>
                  <a:gd name="T13" fmla="*/ 0 h 156"/>
                  <a:gd name="T14" fmla="*/ 326 w 326"/>
                  <a:gd name="T15" fmla="*/ 79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6"/>
                    </a:lnTo>
                    <a:lnTo>
                      <a:pt x="216" y="105"/>
                    </a:lnTo>
                    <a:lnTo>
                      <a:pt x="138" y="156"/>
                    </a:lnTo>
                    <a:lnTo>
                      <a:pt x="150" y="105"/>
                    </a:lnTo>
                    <a:lnTo>
                      <a:pt x="88" y="146"/>
                    </a:lnTo>
                    <a:lnTo>
                      <a:pt x="0" y="0"/>
                    </a:lnTo>
                    <a:lnTo>
                      <a:pt x="326" y="79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6" name="Freeform 199"/>
              <p:cNvSpPr>
                <a:spLocks/>
              </p:cNvSpPr>
              <p:nvPr/>
            </p:nvSpPr>
            <p:spPr bwMode="auto">
              <a:xfrm>
                <a:off x="4595" y="3147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6 h 156"/>
                  <a:gd name="T4" fmla="*/ 216 w 326"/>
                  <a:gd name="T5" fmla="*/ 105 h 156"/>
                  <a:gd name="T6" fmla="*/ 138 w 326"/>
                  <a:gd name="T7" fmla="*/ 156 h 156"/>
                  <a:gd name="T8" fmla="*/ 150 w 326"/>
                  <a:gd name="T9" fmla="*/ 105 h 156"/>
                  <a:gd name="T10" fmla="*/ 88 w 326"/>
                  <a:gd name="T11" fmla="*/ 146 h 156"/>
                  <a:gd name="T12" fmla="*/ 0 w 326"/>
                  <a:gd name="T13" fmla="*/ 0 h 156"/>
                  <a:gd name="T14" fmla="*/ 326 w 326"/>
                  <a:gd name="T15" fmla="*/ 79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6"/>
                    </a:lnTo>
                    <a:lnTo>
                      <a:pt x="216" y="105"/>
                    </a:lnTo>
                    <a:lnTo>
                      <a:pt x="138" y="156"/>
                    </a:lnTo>
                    <a:lnTo>
                      <a:pt x="150" y="105"/>
                    </a:lnTo>
                    <a:lnTo>
                      <a:pt x="88" y="146"/>
                    </a:lnTo>
                    <a:lnTo>
                      <a:pt x="0" y="0"/>
                    </a:lnTo>
                    <a:lnTo>
                      <a:pt x="326" y="79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7" name="Freeform 200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7 h 272"/>
                  <a:gd name="T8" fmla="*/ 140 w 202"/>
                  <a:gd name="T9" fmla="*/ 53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7"/>
                    </a:lnTo>
                    <a:lnTo>
                      <a:pt x="140" y="53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8" name="Freeform 201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7 h 272"/>
                  <a:gd name="T8" fmla="*/ 140 w 202"/>
                  <a:gd name="T9" fmla="*/ 53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7"/>
                    </a:lnTo>
                    <a:lnTo>
                      <a:pt x="140" y="53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9" name="Freeform 202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0" name="Freeform 203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1" name="Freeform 204"/>
              <p:cNvSpPr>
                <a:spLocks/>
              </p:cNvSpPr>
              <p:nvPr/>
            </p:nvSpPr>
            <p:spPr bwMode="auto">
              <a:xfrm>
                <a:off x="4926" y="2828"/>
                <a:ext cx="98" cy="416"/>
              </a:xfrm>
              <a:custGeom>
                <a:avLst/>
                <a:gdLst>
                  <a:gd name="T0" fmla="*/ 75 w 98"/>
                  <a:gd name="T1" fmla="*/ 266 h 416"/>
                  <a:gd name="T2" fmla="*/ 39 w 98"/>
                  <a:gd name="T3" fmla="*/ 266 h 416"/>
                  <a:gd name="T4" fmla="*/ 96 w 98"/>
                  <a:gd name="T5" fmla="*/ 208 h 416"/>
                  <a:gd name="T6" fmla="*/ 53 w 98"/>
                  <a:gd name="T7" fmla="*/ 208 h 416"/>
                  <a:gd name="T8" fmla="*/ 98 w 98"/>
                  <a:gd name="T9" fmla="*/ 161 h 416"/>
                  <a:gd name="T10" fmla="*/ 6 w 98"/>
                  <a:gd name="T11" fmla="*/ 0 h 416"/>
                  <a:gd name="T12" fmla="*/ 0 w 98"/>
                  <a:gd name="T13" fmla="*/ 416 h 416"/>
                  <a:gd name="T14" fmla="*/ 75 w 98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6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8"/>
                    </a:lnTo>
                    <a:lnTo>
                      <a:pt x="53" y="208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6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406"/>
            <p:cNvGrpSpPr>
              <a:grpSpLocks/>
            </p:cNvGrpSpPr>
            <p:nvPr/>
          </p:nvGrpSpPr>
          <p:grpSpPr bwMode="auto">
            <a:xfrm>
              <a:off x="16" y="2813"/>
              <a:ext cx="5235" cy="1032"/>
              <a:chOff x="16" y="2813"/>
              <a:chExt cx="5235" cy="1032"/>
            </a:xfrm>
          </p:grpSpPr>
          <p:sp>
            <p:nvSpPr>
              <p:cNvPr id="292" name="Freeform 206"/>
              <p:cNvSpPr>
                <a:spLocks/>
              </p:cNvSpPr>
              <p:nvPr/>
            </p:nvSpPr>
            <p:spPr bwMode="auto">
              <a:xfrm>
                <a:off x="4926" y="2828"/>
                <a:ext cx="98" cy="416"/>
              </a:xfrm>
              <a:custGeom>
                <a:avLst/>
                <a:gdLst>
                  <a:gd name="T0" fmla="*/ 75 w 98"/>
                  <a:gd name="T1" fmla="*/ 266 h 416"/>
                  <a:gd name="T2" fmla="*/ 39 w 98"/>
                  <a:gd name="T3" fmla="*/ 266 h 416"/>
                  <a:gd name="T4" fmla="*/ 96 w 98"/>
                  <a:gd name="T5" fmla="*/ 208 h 416"/>
                  <a:gd name="T6" fmla="*/ 53 w 98"/>
                  <a:gd name="T7" fmla="*/ 208 h 416"/>
                  <a:gd name="T8" fmla="*/ 98 w 98"/>
                  <a:gd name="T9" fmla="*/ 161 h 416"/>
                  <a:gd name="T10" fmla="*/ 6 w 98"/>
                  <a:gd name="T11" fmla="*/ 0 h 416"/>
                  <a:gd name="T12" fmla="*/ 0 w 98"/>
                  <a:gd name="T13" fmla="*/ 416 h 416"/>
                  <a:gd name="T14" fmla="*/ 75 w 98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6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8"/>
                    </a:lnTo>
                    <a:lnTo>
                      <a:pt x="53" y="208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6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3" name="Freeform 207"/>
              <p:cNvSpPr>
                <a:spLocks/>
              </p:cNvSpPr>
              <p:nvPr/>
            </p:nvSpPr>
            <p:spPr bwMode="auto">
              <a:xfrm>
                <a:off x="4823" y="2828"/>
                <a:ext cx="109" cy="416"/>
              </a:xfrm>
              <a:custGeom>
                <a:avLst/>
                <a:gdLst>
                  <a:gd name="T0" fmla="*/ 22 w 109"/>
                  <a:gd name="T1" fmla="*/ 266 h 416"/>
                  <a:gd name="T2" fmla="*/ 57 w 109"/>
                  <a:gd name="T3" fmla="*/ 266 h 416"/>
                  <a:gd name="T4" fmla="*/ 2 w 109"/>
                  <a:gd name="T5" fmla="*/ 206 h 416"/>
                  <a:gd name="T6" fmla="*/ 45 w 109"/>
                  <a:gd name="T7" fmla="*/ 206 h 416"/>
                  <a:gd name="T8" fmla="*/ 0 w 109"/>
                  <a:gd name="T9" fmla="*/ 159 h 416"/>
                  <a:gd name="T10" fmla="*/ 109 w 109"/>
                  <a:gd name="T11" fmla="*/ 0 h 416"/>
                  <a:gd name="T12" fmla="*/ 103 w 109"/>
                  <a:gd name="T13" fmla="*/ 416 h 416"/>
                  <a:gd name="T14" fmla="*/ 22 w 109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6">
                    <a:moveTo>
                      <a:pt x="22" y="266"/>
                    </a:moveTo>
                    <a:lnTo>
                      <a:pt x="57" y="266"/>
                    </a:lnTo>
                    <a:lnTo>
                      <a:pt x="2" y="206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6"/>
                    </a:lnTo>
                    <a:lnTo>
                      <a:pt x="22" y="266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4" name="Freeform 208"/>
              <p:cNvSpPr>
                <a:spLocks/>
              </p:cNvSpPr>
              <p:nvPr/>
            </p:nvSpPr>
            <p:spPr bwMode="auto">
              <a:xfrm>
                <a:off x="4823" y="2828"/>
                <a:ext cx="109" cy="416"/>
              </a:xfrm>
              <a:custGeom>
                <a:avLst/>
                <a:gdLst>
                  <a:gd name="T0" fmla="*/ 22 w 109"/>
                  <a:gd name="T1" fmla="*/ 266 h 416"/>
                  <a:gd name="T2" fmla="*/ 57 w 109"/>
                  <a:gd name="T3" fmla="*/ 266 h 416"/>
                  <a:gd name="T4" fmla="*/ 2 w 109"/>
                  <a:gd name="T5" fmla="*/ 206 h 416"/>
                  <a:gd name="T6" fmla="*/ 45 w 109"/>
                  <a:gd name="T7" fmla="*/ 206 h 416"/>
                  <a:gd name="T8" fmla="*/ 0 w 109"/>
                  <a:gd name="T9" fmla="*/ 159 h 416"/>
                  <a:gd name="T10" fmla="*/ 109 w 109"/>
                  <a:gd name="T11" fmla="*/ 0 h 416"/>
                  <a:gd name="T12" fmla="*/ 103 w 109"/>
                  <a:gd name="T13" fmla="*/ 416 h 416"/>
                  <a:gd name="T14" fmla="*/ 22 w 109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6">
                    <a:moveTo>
                      <a:pt x="22" y="266"/>
                    </a:moveTo>
                    <a:lnTo>
                      <a:pt x="57" y="266"/>
                    </a:lnTo>
                    <a:lnTo>
                      <a:pt x="2" y="206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6"/>
                    </a:lnTo>
                    <a:lnTo>
                      <a:pt x="22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5" name="Freeform 209"/>
              <p:cNvSpPr>
                <a:spLocks/>
              </p:cNvSpPr>
              <p:nvPr/>
            </p:nvSpPr>
            <p:spPr bwMode="auto">
              <a:xfrm>
                <a:off x="4924" y="3055"/>
                <a:ext cx="327" cy="171"/>
              </a:xfrm>
              <a:custGeom>
                <a:avLst/>
                <a:gdLst>
                  <a:gd name="T0" fmla="*/ 2 w 327"/>
                  <a:gd name="T1" fmla="*/ 131 h 171"/>
                  <a:gd name="T2" fmla="*/ 80 w 327"/>
                  <a:gd name="T3" fmla="*/ 54 h 171"/>
                  <a:gd name="T4" fmla="*/ 89 w 327"/>
                  <a:gd name="T5" fmla="*/ 94 h 171"/>
                  <a:gd name="T6" fmla="*/ 137 w 327"/>
                  <a:gd name="T7" fmla="*/ 13 h 171"/>
                  <a:gd name="T8" fmla="*/ 149 w 327"/>
                  <a:gd name="T9" fmla="*/ 64 h 171"/>
                  <a:gd name="T10" fmla="*/ 187 w 327"/>
                  <a:gd name="T11" fmla="*/ 0 h 171"/>
                  <a:gd name="T12" fmla="*/ 327 w 327"/>
                  <a:gd name="T13" fmla="*/ 92 h 171"/>
                  <a:gd name="T14" fmla="*/ 0 w 327"/>
                  <a:gd name="T15" fmla="*/ 171 h 171"/>
                  <a:gd name="T16" fmla="*/ 2 w 327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71">
                    <a:moveTo>
                      <a:pt x="2" y="131"/>
                    </a:moveTo>
                    <a:lnTo>
                      <a:pt x="80" y="54"/>
                    </a:lnTo>
                    <a:lnTo>
                      <a:pt x="89" y="94"/>
                    </a:lnTo>
                    <a:lnTo>
                      <a:pt x="137" y="13"/>
                    </a:lnTo>
                    <a:lnTo>
                      <a:pt x="149" y="64"/>
                    </a:lnTo>
                    <a:lnTo>
                      <a:pt x="187" y="0"/>
                    </a:lnTo>
                    <a:lnTo>
                      <a:pt x="327" y="92"/>
                    </a:lnTo>
                    <a:lnTo>
                      <a:pt x="0" y="171"/>
                    </a:lnTo>
                    <a:lnTo>
                      <a:pt x="2" y="13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6" name="Freeform 210"/>
              <p:cNvSpPr>
                <a:spLocks/>
              </p:cNvSpPr>
              <p:nvPr/>
            </p:nvSpPr>
            <p:spPr bwMode="auto">
              <a:xfrm>
                <a:off x="4924" y="3055"/>
                <a:ext cx="327" cy="171"/>
              </a:xfrm>
              <a:custGeom>
                <a:avLst/>
                <a:gdLst>
                  <a:gd name="T0" fmla="*/ 2 w 327"/>
                  <a:gd name="T1" fmla="*/ 131 h 171"/>
                  <a:gd name="T2" fmla="*/ 80 w 327"/>
                  <a:gd name="T3" fmla="*/ 54 h 171"/>
                  <a:gd name="T4" fmla="*/ 89 w 327"/>
                  <a:gd name="T5" fmla="*/ 94 h 171"/>
                  <a:gd name="T6" fmla="*/ 137 w 327"/>
                  <a:gd name="T7" fmla="*/ 13 h 171"/>
                  <a:gd name="T8" fmla="*/ 149 w 327"/>
                  <a:gd name="T9" fmla="*/ 64 h 171"/>
                  <a:gd name="T10" fmla="*/ 187 w 327"/>
                  <a:gd name="T11" fmla="*/ 0 h 171"/>
                  <a:gd name="T12" fmla="*/ 327 w 327"/>
                  <a:gd name="T13" fmla="*/ 92 h 171"/>
                  <a:gd name="T14" fmla="*/ 0 w 327"/>
                  <a:gd name="T15" fmla="*/ 171 h 171"/>
                  <a:gd name="T16" fmla="*/ 2 w 327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71">
                    <a:moveTo>
                      <a:pt x="2" y="131"/>
                    </a:moveTo>
                    <a:lnTo>
                      <a:pt x="80" y="54"/>
                    </a:lnTo>
                    <a:lnTo>
                      <a:pt x="89" y="94"/>
                    </a:lnTo>
                    <a:lnTo>
                      <a:pt x="137" y="13"/>
                    </a:lnTo>
                    <a:lnTo>
                      <a:pt x="149" y="64"/>
                    </a:lnTo>
                    <a:lnTo>
                      <a:pt x="187" y="0"/>
                    </a:lnTo>
                    <a:lnTo>
                      <a:pt x="327" y="92"/>
                    </a:lnTo>
                    <a:lnTo>
                      <a:pt x="0" y="171"/>
                    </a:lnTo>
                    <a:lnTo>
                      <a:pt x="2" y="1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7" name="Freeform 211"/>
              <p:cNvSpPr>
                <a:spLocks/>
              </p:cNvSpPr>
              <p:nvPr/>
            </p:nvSpPr>
            <p:spPr bwMode="auto">
              <a:xfrm>
                <a:off x="4924" y="3147"/>
                <a:ext cx="327" cy="156"/>
              </a:xfrm>
              <a:custGeom>
                <a:avLst/>
                <a:gdLst>
                  <a:gd name="T0" fmla="*/ 18 w 327"/>
                  <a:gd name="T1" fmla="*/ 112 h 156"/>
                  <a:gd name="T2" fmla="*/ 121 w 327"/>
                  <a:gd name="T3" fmla="*/ 146 h 156"/>
                  <a:gd name="T4" fmla="*/ 112 w 327"/>
                  <a:gd name="T5" fmla="*/ 105 h 156"/>
                  <a:gd name="T6" fmla="*/ 188 w 327"/>
                  <a:gd name="T7" fmla="*/ 156 h 156"/>
                  <a:gd name="T8" fmla="*/ 178 w 327"/>
                  <a:gd name="T9" fmla="*/ 105 h 156"/>
                  <a:gd name="T10" fmla="*/ 238 w 327"/>
                  <a:gd name="T11" fmla="*/ 146 h 156"/>
                  <a:gd name="T12" fmla="*/ 327 w 327"/>
                  <a:gd name="T13" fmla="*/ 0 h 156"/>
                  <a:gd name="T14" fmla="*/ 0 w 327"/>
                  <a:gd name="T15" fmla="*/ 79 h 156"/>
                  <a:gd name="T16" fmla="*/ 18 w 327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56">
                    <a:moveTo>
                      <a:pt x="18" y="112"/>
                    </a:moveTo>
                    <a:lnTo>
                      <a:pt x="121" y="146"/>
                    </a:lnTo>
                    <a:lnTo>
                      <a:pt x="112" y="105"/>
                    </a:lnTo>
                    <a:lnTo>
                      <a:pt x="188" y="156"/>
                    </a:lnTo>
                    <a:lnTo>
                      <a:pt x="178" y="105"/>
                    </a:lnTo>
                    <a:lnTo>
                      <a:pt x="238" y="146"/>
                    </a:lnTo>
                    <a:lnTo>
                      <a:pt x="327" y="0"/>
                    </a:lnTo>
                    <a:lnTo>
                      <a:pt x="0" y="79"/>
                    </a:lnTo>
                    <a:lnTo>
                      <a:pt x="18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8" name="Freeform 212"/>
              <p:cNvSpPr>
                <a:spLocks/>
              </p:cNvSpPr>
              <p:nvPr/>
            </p:nvSpPr>
            <p:spPr bwMode="auto">
              <a:xfrm>
                <a:off x="4924" y="3147"/>
                <a:ext cx="327" cy="156"/>
              </a:xfrm>
              <a:custGeom>
                <a:avLst/>
                <a:gdLst>
                  <a:gd name="T0" fmla="*/ 18 w 327"/>
                  <a:gd name="T1" fmla="*/ 112 h 156"/>
                  <a:gd name="T2" fmla="*/ 121 w 327"/>
                  <a:gd name="T3" fmla="*/ 146 h 156"/>
                  <a:gd name="T4" fmla="*/ 112 w 327"/>
                  <a:gd name="T5" fmla="*/ 105 h 156"/>
                  <a:gd name="T6" fmla="*/ 188 w 327"/>
                  <a:gd name="T7" fmla="*/ 156 h 156"/>
                  <a:gd name="T8" fmla="*/ 178 w 327"/>
                  <a:gd name="T9" fmla="*/ 105 h 156"/>
                  <a:gd name="T10" fmla="*/ 238 w 327"/>
                  <a:gd name="T11" fmla="*/ 146 h 156"/>
                  <a:gd name="T12" fmla="*/ 327 w 327"/>
                  <a:gd name="T13" fmla="*/ 0 h 156"/>
                  <a:gd name="T14" fmla="*/ 0 w 327"/>
                  <a:gd name="T15" fmla="*/ 79 h 156"/>
                  <a:gd name="T16" fmla="*/ 18 w 327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56">
                    <a:moveTo>
                      <a:pt x="18" y="112"/>
                    </a:moveTo>
                    <a:lnTo>
                      <a:pt x="121" y="146"/>
                    </a:lnTo>
                    <a:lnTo>
                      <a:pt x="112" y="105"/>
                    </a:lnTo>
                    <a:lnTo>
                      <a:pt x="188" y="156"/>
                    </a:lnTo>
                    <a:lnTo>
                      <a:pt x="178" y="105"/>
                    </a:lnTo>
                    <a:lnTo>
                      <a:pt x="238" y="146"/>
                    </a:lnTo>
                    <a:lnTo>
                      <a:pt x="327" y="0"/>
                    </a:lnTo>
                    <a:lnTo>
                      <a:pt x="0" y="79"/>
                    </a:lnTo>
                    <a:lnTo>
                      <a:pt x="18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9" name="Freeform 213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69 w 204"/>
                  <a:gd name="T7" fmla="*/ 107 h 272"/>
                  <a:gd name="T8" fmla="*/ 64 w 204"/>
                  <a:gd name="T9" fmla="*/ 53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69" y="107"/>
                    </a:lnTo>
                    <a:lnTo>
                      <a:pt x="64" y="53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0" name="Freeform 214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69 w 204"/>
                  <a:gd name="T7" fmla="*/ 107 h 272"/>
                  <a:gd name="T8" fmla="*/ 64 w 204"/>
                  <a:gd name="T9" fmla="*/ 53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69" y="107"/>
                    </a:lnTo>
                    <a:lnTo>
                      <a:pt x="64" y="53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1" name="Freeform 215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2" name="Freeform 216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3" name="Oval 217"/>
              <p:cNvSpPr>
                <a:spLocks noChangeArrowheads="1"/>
              </p:cNvSpPr>
              <p:nvPr/>
            </p:nvSpPr>
            <p:spPr bwMode="auto">
              <a:xfrm>
                <a:off x="4848" y="3192"/>
                <a:ext cx="68" cy="73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4" name="Oval 218"/>
              <p:cNvSpPr>
                <a:spLocks noChangeArrowheads="1"/>
              </p:cNvSpPr>
              <p:nvPr/>
            </p:nvSpPr>
            <p:spPr bwMode="auto">
              <a:xfrm>
                <a:off x="4870" y="3239"/>
                <a:ext cx="67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5" name="Oval 219"/>
              <p:cNvSpPr>
                <a:spLocks noChangeArrowheads="1"/>
              </p:cNvSpPr>
              <p:nvPr/>
            </p:nvSpPr>
            <p:spPr bwMode="auto">
              <a:xfrm>
                <a:off x="4905" y="3184"/>
                <a:ext cx="67" cy="74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6" name="Oval 220"/>
              <p:cNvSpPr>
                <a:spLocks noChangeArrowheads="1"/>
              </p:cNvSpPr>
              <p:nvPr/>
            </p:nvSpPr>
            <p:spPr bwMode="auto">
              <a:xfrm>
                <a:off x="4926" y="3224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7" name="Freeform 221"/>
              <p:cNvSpPr>
                <a:spLocks noEditPoints="1"/>
              </p:cNvSpPr>
              <p:nvPr/>
            </p:nvSpPr>
            <p:spPr bwMode="auto">
              <a:xfrm>
                <a:off x="4987" y="3019"/>
                <a:ext cx="8" cy="15"/>
              </a:xfrm>
              <a:custGeom>
                <a:avLst/>
                <a:gdLst>
                  <a:gd name="T0" fmla="*/ 1 w 8"/>
                  <a:gd name="T1" fmla="*/ 6 h 15"/>
                  <a:gd name="T2" fmla="*/ 0 w 8"/>
                  <a:gd name="T3" fmla="*/ 8 h 15"/>
                  <a:gd name="T4" fmla="*/ 0 w 8"/>
                  <a:gd name="T5" fmla="*/ 8 h 15"/>
                  <a:gd name="T6" fmla="*/ 1 w 8"/>
                  <a:gd name="T7" fmla="*/ 6 h 15"/>
                  <a:gd name="T8" fmla="*/ 8 w 8"/>
                  <a:gd name="T9" fmla="*/ 0 h 15"/>
                  <a:gd name="T10" fmla="*/ 8 w 8"/>
                  <a:gd name="T11" fmla="*/ 0 h 15"/>
                  <a:gd name="T12" fmla="*/ 8 w 8"/>
                  <a:gd name="T13" fmla="*/ 15 h 15"/>
                  <a:gd name="T14" fmla="*/ 8 w 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1" y="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8" name="Freeform 222"/>
              <p:cNvSpPr>
                <a:spLocks noEditPoints="1"/>
              </p:cNvSpPr>
              <p:nvPr/>
            </p:nvSpPr>
            <p:spPr bwMode="auto">
              <a:xfrm>
                <a:off x="4987" y="3019"/>
                <a:ext cx="8" cy="15"/>
              </a:xfrm>
              <a:custGeom>
                <a:avLst/>
                <a:gdLst>
                  <a:gd name="T0" fmla="*/ 1 w 8"/>
                  <a:gd name="T1" fmla="*/ 6 h 15"/>
                  <a:gd name="T2" fmla="*/ 0 w 8"/>
                  <a:gd name="T3" fmla="*/ 8 h 15"/>
                  <a:gd name="T4" fmla="*/ 0 w 8"/>
                  <a:gd name="T5" fmla="*/ 8 h 15"/>
                  <a:gd name="T6" fmla="*/ 1 w 8"/>
                  <a:gd name="T7" fmla="*/ 6 h 15"/>
                  <a:gd name="T8" fmla="*/ 8 w 8"/>
                  <a:gd name="T9" fmla="*/ 0 h 15"/>
                  <a:gd name="T10" fmla="*/ 8 w 8"/>
                  <a:gd name="T11" fmla="*/ 0 h 15"/>
                  <a:gd name="T12" fmla="*/ 8 w 8"/>
                  <a:gd name="T13" fmla="*/ 15 h 15"/>
                  <a:gd name="T14" fmla="*/ 8 w 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1" y="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8" y="15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9" name="Freeform 223"/>
              <p:cNvSpPr>
                <a:spLocks/>
              </p:cNvSpPr>
              <p:nvPr/>
            </p:nvSpPr>
            <p:spPr bwMode="auto">
              <a:xfrm>
                <a:off x="4928" y="2828"/>
                <a:ext cx="85" cy="356"/>
              </a:xfrm>
              <a:custGeom>
                <a:avLst/>
                <a:gdLst>
                  <a:gd name="T0" fmla="*/ 4 w 85"/>
                  <a:gd name="T1" fmla="*/ 0 h 356"/>
                  <a:gd name="T2" fmla="*/ 0 w 85"/>
                  <a:gd name="T3" fmla="*/ 356 h 356"/>
                  <a:gd name="T4" fmla="*/ 2 w 85"/>
                  <a:gd name="T5" fmla="*/ 353 h 356"/>
                  <a:gd name="T6" fmla="*/ 25 w 85"/>
                  <a:gd name="T7" fmla="*/ 234 h 356"/>
                  <a:gd name="T8" fmla="*/ 48 w 85"/>
                  <a:gd name="T9" fmla="*/ 253 h 356"/>
                  <a:gd name="T10" fmla="*/ 41 w 85"/>
                  <a:gd name="T11" fmla="*/ 184 h 356"/>
                  <a:gd name="T12" fmla="*/ 59 w 85"/>
                  <a:gd name="T13" fmla="*/ 199 h 356"/>
                  <a:gd name="T14" fmla="*/ 60 w 85"/>
                  <a:gd name="T15" fmla="*/ 197 h 356"/>
                  <a:gd name="T16" fmla="*/ 67 w 85"/>
                  <a:gd name="T17" fmla="*/ 191 h 356"/>
                  <a:gd name="T18" fmla="*/ 67 w 85"/>
                  <a:gd name="T19" fmla="*/ 191 h 356"/>
                  <a:gd name="T20" fmla="*/ 67 w 85"/>
                  <a:gd name="T21" fmla="*/ 191 h 356"/>
                  <a:gd name="T22" fmla="*/ 62 w 85"/>
                  <a:gd name="T23" fmla="*/ 152 h 356"/>
                  <a:gd name="T24" fmla="*/ 85 w 85"/>
                  <a:gd name="T25" fmla="*/ 144 h 356"/>
                  <a:gd name="T26" fmla="*/ 4 w 85"/>
                  <a:gd name="T2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356">
                    <a:moveTo>
                      <a:pt x="4" y="0"/>
                    </a:moveTo>
                    <a:lnTo>
                      <a:pt x="0" y="356"/>
                    </a:lnTo>
                    <a:lnTo>
                      <a:pt x="2" y="353"/>
                    </a:lnTo>
                    <a:lnTo>
                      <a:pt x="25" y="234"/>
                    </a:lnTo>
                    <a:lnTo>
                      <a:pt x="48" y="253"/>
                    </a:lnTo>
                    <a:lnTo>
                      <a:pt x="41" y="184"/>
                    </a:lnTo>
                    <a:lnTo>
                      <a:pt x="59" y="199"/>
                    </a:lnTo>
                    <a:lnTo>
                      <a:pt x="60" y="197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2" y="152"/>
                    </a:lnTo>
                    <a:lnTo>
                      <a:pt x="85" y="14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0" name="Freeform 224"/>
              <p:cNvSpPr>
                <a:spLocks/>
              </p:cNvSpPr>
              <p:nvPr/>
            </p:nvSpPr>
            <p:spPr bwMode="auto">
              <a:xfrm>
                <a:off x="4928" y="2828"/>
                <a:ext cx="85" cy="356"/>
              </a:xfrm>
              <a:custGeom>
                <a:avLst/>
                <a:gdLst>
                  <a:gd name="T0" fmla="*/ 4 w 85"/>
                  <a:gd name="T1" fmla="*/ 0 h 356"/>
                  <a:gd name="T2" fmla="*/ 0 w 85"/>
                  <a:gd name="T3" fmla="*/ 356 h 356"/>
                  <a:gd name="T4" fmla="*/ 2 w 85"/>
                  <a:gd name="T5" fmla="*/ 353 h 356"/>
                  <a:gd name="T6" fmla="*/ 25 w 85"/>
                  <a:gd name="T7" fmla="*/ 234 h 356"/>
                  <a:gd name="T8" fmla="*/ 48 w 85"/>
                  <a:gd name="T9" fmla="*/ 253 h 356"/>
                  <a:gd name="T10" fmla="*/ 41 w 85"/>
                  <a:gd name="T11" fmla="*/ 184 h 356"/>
                  <a:gd name="T12" fmla="*/ 59 w 85"/>
                  <a:gd name="T13" fmla="*/ 199 h 356"/>
                  <a:gd name="T14" fmla="*/ 60 w 85"/>
                  <a:gd name="T15" fmla="*/ 197 h 356"/>
                  <a:gd name="T16" fmla="*/ 67 w 85"/>
                  <a:gd name="T17" fmla="*/ 191 h 356"/>
                  <a:gd name="T18" fmla="*/ 67 w 85"/>
                  <a:gd name="T19" fmla="*/ 191 h 356"/>
                  <a:gd name="T20" fmla="*/ 67 w 85"/>
                  <a:gd name="T21" fmla="*/ 191 h 356"/>
                  <a:gd name="T22" fmla="*/ 62 w 85"/>
                  <a:gd name="T23" fmla="*/ 152 h 356"/>
                  <a:gd name="T24" fmla="*/ 85 w 85"/>
                  <a:gd name="T25" fmla="*/ 144 h 356"/>
                  <a:gd name="T26" fmla="*/ 4 w 85"/>
                  <a:gd name="T2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356">
                    <a:moveTo>
                      <a:pt x="4" y="0"/>
                    </a:moveTo>
                    <a:lnTo>
                      <a:pt x="0" y="356"/>
                    </a:lnTo>
                    <a:lnTo>
                      <a:pt x="2" y="353"/>
                    </a:lnTo>
                    <a:lnTo>
                      <a:pt x="25" y="234"/>
                    </a:lnTo>
                    <a:lnTo>
                      <a:pt x="48" y="253"/>
                    </a:lnTo>
                    <a:lnTo>
                      <a:pt x="41" y="184"/>
                    </a:lnTo>
                    <a:lnTo>
                      <a:pt x="59" y="199"/>
                    </a:lnTo>
                    <a:lnTo>
                      <a:pt x="60" y="197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2" y="152"/>
                    </a:lnTo>
                    <a:lnTo>
                      <a:pt x="85" y="144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1" name="Freeform 225"/>
              <p:cNvSpPr>
                <a:spLocks/>
              </p:cNvSpPr>
              <p:nvPr/>
            </p:nvSpPr>
            <p:spPr bwMode="auto">
              <a:xfrm>
                <a:off x="4924" y="2828"/>
                <a:ext cx="8" cy="360"/>
              </a:xfrm>
              <a:custGeom>
                <a:avLst/>
                <a:gdLst>
                  <a:gd name="T0" fmla="*/ 4 w 4"/>
                  <a:gd name="T1" fmla="*/ 0 h 192"/>
                  <a:gd name="T2" fmla="*/ 4 w 4"/>
                  <a:gd name="T3" fmla="*/ 0 h 192"/>
                  <a:gd name="T4" fmla="*/ 0 w 4"/>
                  <a:gd name="T5" fmla="*/ 6 h 192"/>
                  <a:gd name="T6" fmla="*/ 0 w 4"/>
                  <a:gd name="T7" fmla="*/ 192 h 192"/>
                  <a:gd name="T8" fmla="*/ 1 w 4"/>
                  <a:gd name="T9" fmla="*/ 192 h 192"/>
                  <a:gd name="T10" fmla="*/ 1 w 4"/>
                  <a:gd name="T11" fmla="*/ 191 h 192"/>
                  <a:gd name="T12" fmla="*/ 2 w 4"/>
                  <a:gd name="T13" fmla="*/ 190 h 192"/>
                  <a:gd name="T14" fmla="*/ 4 w 4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9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92"/>
                      <a:pt x="0" y="192"/>
                      <a:pt x="1" y="192"/>
                    </a:cubicBezTo>
                    <a:cubicBezTo>
                      <a:pt x="1" y="191"/>
                      <a:pt x="1" y="191"/>
                      <a:pt x="1" y="191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2" name="Freeform 226"/>
              <p:cNvSpPr>
                <a:spLocks/>
              </p:cNvSpPr>
              <p:nvPr/>
            </p:nvSpPr>
            <p:spPr bwMode="auto">
              <a:xfrm>
                <a:off x="4926" y="3181"/>
                <a:ext cx="4" cy="7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2 h 4"/>
                  <a:gd name="T4" fmla="*/ 0 w 2"/>
                  <a:gd name="T5" fmla="*/ 3 h 4"/>
                  <a:gd name="T6" fmla="*/ 0 w 2"/>
                  <a:gd name="T7" fmla="*/ 4 h 4"/>
                  <a:gd name="T8" fmla="*/ 2 w 2"/>
                  <a:gd name="T9" fmla="*/ 3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3" name="Freeform 227"/>
              <p:cNvSpPr>
                <a:spLocks noEditPoints="1"/>
              </p:cNvSpPr>
              <p:nvPr/>
            </p:nvSpPr>
            <p:spPr bwMode="auto">
              <a:xfrm>
                <a:off x="5070" y="2927"/>
                <a:ext cx="140" cy="194"/>
              </a:xfrm>
              <a:custGeom>
                <a:avLst/>
                <a:gdLst>
                  <a:gd name="T0" fmla="*/ 0 w 140"/>
                  <a:gd name="T1" fmla="*/ 169 h 194"/>
                  <a:gd name="T2" fmla="*/ 0 w 140"/>
                  <a:gd name="T3" fmla="*/ 169 h 194"/>
                  <a:gd name="T4" fmla="*/ 10 w 140"/>
                  <a:gd name="T5" fmla="*/ 179 h 194"/>
                  <a:gd name="T6" fmla="*/ 10 w 140"/>
                  <a:gd name="T7" fmla="*/ 179 h 194"/>
                  <a:gd name="T8" fmla="*/ 0 w 140"/>
                  <a:gd name="T9" fmla="*/ 169 h 194"/>
                  <a:gd name="T10" fmla="*/ 18 w 140"/>
                  <a:gd name="T11" fmla="*/ 167 h 194"/>
                  <a:gd name="T12" fmla="*/ 0 w 140"/>
                  <a:gd name="T13" fmla="*/ 169 h 194"/>
                  <a:gd name="T14" fmla="*/ 18 w 140"/>
                  <a:gd name="T15" fmla="*/ 167 h 194"/>
                  <a:gd name="T16" fmla="*/ 16 w 140"/>
                  <a:gd name="T17" fmla="*/ 169 h 194"/>
                  <a:gd name="T18" fmla="*/ 18 w 140"/>
                  <a:gd name="T19" fmla="*/ 167 h 194"/>
                  <a:gd name="T20" fmla="*/ 60 w 140"/>
                  <a:gd name="T21" fmla="*/ 0 h 194"/>
                  <a:gd name="T22" fmla="*/ 53 w 140"/>
                  <a:gd name="T23" fmla="*/ 135 h 194"/>
                  <a:gd name="T24" fmla="*/ 140 w 140"/>
                  <a:gd name="T25" fmla="*/ 194 h 194"/>
                  <a:gd name="T26" fmla="*/ 53 w 140"/>
                  <a:gd name="T27" fmla="*/ 135 h 194"/>
                  <a:gd name="T28" fmla="*/ 60 w 140"/>
                  <a:gd name="T2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194">
                    <a:moveTo>
                      <a:pt x="0" y="169"/>
                    </a:moveTo>
                    <a:lnTo>
                      <a:pt x="0" y="169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0" y="169"/>
                    </a:lnTo>
                    <a:close/>
                    <a:moveTo>
                      <a:pt x="18" y="167"/>
                    </a:moveTo>
                    <a:lnTo>
                      <a:pt x="0" y="169"/>
                    </a:lnTo>
                    <a:lnTo>
                      <a:pt x="18" y="167"/>
                    </a:lnTo>
                    <a:lnTo>
                      <a:pt x="16" y="169"/>
                    </a:lnTo>
                    <a:lnTo>
                      <a:pt x="18" y="167"/>
                    </a:lnTo>
                    <a:close/>
                    <a:moveTo>
                      <a:pt x="60" y="0"/>
                    </a:moveTo>
                    <a:lnTo>
                      <a:pt x="53" y="135"/>
                    </a:lnTo>
                    <a:lnTo>
                      <a:pt x="140" y="194"/>
                    </a:lnTo>
                    <a:lnTo>
                      <a:pt x="53" y="13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4" name="Freeform 228"/>
              <p:cNvSpPr>
                <a:spLocks noEditPoints="1"/>
              </p:cNvSpPr>
              <p:nvPr/>
            </p:nvSpPr>
            <p:spPr bwMode="auto">
              <a:xfrm>
                <a:off x="5070" y="2927"/>
                <a:ext cx="140" cy="194"/>
              </a:xfrm>
              <a:custGeom>
                <a:avLst/>
                <a:gdLst>
                  <a:gd name="T0" fmla="*/ 0 w 140"/>
                  <a:gd name="T1" fmla="*/ 169 h 194"/>
                  <a:gd name="T2" fmla="*/ 0 w 140"/>
                  <a:gd name="T3" fmla="*/ 169 h 194"/>
                  <a:gd name="T4" fmla="*/ 10 w 140"/>
                  <a:gd name="T5" fmla="*/ 179 h 194"/>
                  <a:gd name="T6" fmla="*/ 10 w 140"/>
                  <a:gd name="T7" fmla="*/ 179 h 194"/>
                  <a:gd name="T8" fmla="*/ 0 w 140"/>
                  <a:gd name="T9" fmla="*/ 169 h 194"/>
                  <a:gd name="T10" fmla="*/ 18 w 140"/>
                  <a:gd name="T11" fmla="*/ 167 h 194"/>
                  <a:gd name="T12" fmla="*/ 0 w 140"/>
                  <a:gd name="T13" fmla="*/ 169 h 194"/>
                  <a:gd name="T14" fmla="*/ 18 w 140"/>
                  <a:gd name="T15" fmla="*/ 167 h 194"/>
                  <a:gd name="T16" fmla="*/ 16 w 140"/>
                  <a:gd name="T17" fmla="*/ 169 h 194"/>
                  <a:gd name="T18" fmla="*/ 18 w 140"/>
                  <a:gd name="T19" fmla="*/ 167 h 194"/>
                  <a:gd name="T20" fmla="*/ 60 w 140"/>
                  <a:gd name="T21" fmla="*/ 0 h 194"/>
                  <a:gd name="T22" fmla="*/ 53 w 140"/>
                  <a:gd name="T23" fmla="*/ 135 h 194"/>
                  <a:gd name="T24" fmla="*/ 140 w 140"/>
                  <a:gd name="T25" fmla="*/ 194 h 194"/>
                  <a:gd name="T26" fmla="*/ 53 w 140"/>
                  <a:gd name="T27" fmla="*/ 135 h 194"/>
                  <a:gd name="T28" fmla="*/ 60 w 140"/>
                  <a:gd name="T2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194">
                    <a:moveTo>
                      <a:pt x="0" y="169"/>
                    </a:moveTo>
                    <a:lnTo>
                      <a:pt x="0" y="169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0" y="169"/>
                    </a:lnTo>
                    <a:moveTo>
                      <a:pt x="18" y="167"/>
                    </a:moveTo>
                    <a:lnTo>
                      <a:pt x="0" y="169"/>
                    </a:lnTo>
                    <a:lnTo>
                      <a:pt x="18" y="167"/>
                    </a:lnTo>
                    <a:lnTo>
                      <a:pt x="16" y="169"/>
                    </a:lnTo>
                    <a:lnTo>
                      <a:pt x="18" y="167"/>
                    </a:lnTo>
                    <a:moveTo>
                      <a:pt x="60" y="0"/>
                    </a:moveTo>
                    <a:lnTo>
                      <a:pt x="53" y="135"/>
                    </a:lnTo>
                    <a:lnTo>
                      <a:pt x="140" y="194"/>
                    </a:lnTo>
                    <a:lnTo>
                      <a:pt x="53" y="135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5" name="Freeform 229"/>
              <p:cNvSpPr>
                <a:spLocks/>
              </p:cNvSpPr>
              <p:nvPr/>
            </p:nvSpPr>
            <p:spPr bwMode="auto">
              <a:xfrm>
                <a:off x="4953" y="3062"/>
                <a:ext cx="298" cy="152"/>
              </a:xfrm>
              <a:custGeom>
                <a:avLst/>
                <a:gdLst>
                  <a:gd name="T0" fmla="*/ 96 w 168"/>
                  <a:gd name="T1" fmla="*/ 0 h 81"/>
                  <a:gd name="T2" fmla="*/ 95 w 168"/>
                  <a:gd name="T3" fmla="*/ 15 h 81"/>
                  <a:gd name="T4" fmla="*/ 76 w 168"/>
                  <a:gd name="T5" fmla="*/ 17 h 81"/>
                  <a:gd name="T6" fmla="*/ 75 w 168"/>
                  <a:gd name="T7" fmla="*/ 18 h 81"/>
                  <a:gd name="T8" fmla="*/ 72 w 168"/>
                  <a:gd name="T9" fmla="*/ 23 h 81"/>
                  <a:gd name="T10" fmla="*/ 72 w 168"/>
                  <a:gd name="T11" fmla="*/ 23 h 81"/>
                  <a:gd name="T12" fmla="*/ 72 w 168"/>
                  <a:gd name="T13" fmla="*/ 23 h 81"/>
                  <a:gd name="T14" fmla="*/ 82 w 168"/>
                  <a:gd name="T15" fmla="*/ 31 h 81"/>
                  <a:gd name="T16" fmla="*/ 45 w 168"/>
                  <a:gd name="T17" fmla="*/ 35 h 81"/>
                  <a:gd name="T18" fmla="*/ 57 w 168"/>
                  <a:gd name="T19" fmla="*/ 45 h 81"/>
                  <a:gd name="T20" fmla="*/ 0 w 168"/>
                  <a:gd name="T21" fmla="*/ 67 h 81"/>
                  <a:gd name="T22" fmla="*/ 11 w 168"/>
                  <a:gd name="T23" fmla="*/ 81 h 81"/>
                  <a:gd name="T24" fmla="*/ 168 w 168"/>
                  <a:gd name="T25" fmla="*/ 45 h 81"/>
                  <a:gd name="T26" fmla="*/ 145 w 168"/>
                  <a:gd name="T27" fmla="*/ 31 h 81"/>
                  <a:gd name="T28" fmla="*/ 96 w 168"/>
                  <a:gd name="T2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81">
                    <a:moveTo>
                      <a:pt x="96" y="0"/>
                    </a:moveTo>
                    <a:cubicBezTo>
                      <a:pt x="95" y="15"/>
                      <a:pt x="95" y="15"/>
                      <a:pt x="95" y="15"/>
                    </a:cubicBezTo>
                    <a:cubicBezTo>
                      <a:pt x="76" y="17"/>
                      <a:pt x="76" y="17"/>
                      <a:pt x="76" y="17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0"/>
                      <a:pt x="10" y="75"/>
                      <a:pt x="11" y="81"/>
                    </a:cubicBezTo>
                    <a:cubicBezTo>
                      <a:pt x="168" y="45"/>
                      <a:pt x="168" y="45"/>
                      <a:pt x="168" y="45"/>
                    </a:cubicBezTo>
                    <a:cubicBezTo>
                      <a:pt x="145" y="31"/>
                      <a:pt x="145" y="31"/>
                      <a:pt x="145" y="31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6" name="Freeform 230"/>
              <p:cNvSpPr>
                <a:spLocks/>
              </p:cNvSpPr>
              <p:nvPr/>
            </p:nvSpPr>
            <p:spPr bwMode="auto">
              <a:xfrm>
                <a:off x="4972" y="3147"/>
                <a:ext cx="279" cy="156"/>
              </a:xfrm>
              <a:custGeom>
                <a:avLst/>
                <a:gdLst>
                  <a:gd name="T0" fmla="*/ 157 w 157"/>
                  <a:gd name="T1" fmla="*/ 0 h 83"/>
                  <a:gd name="T2" fmla="*/ 0 w 157"/>
                  <a:gd name="T3" fmla="*/ 36 h 83"/>
                  <a:gd name="T4" fmla="*/ 0 w 157"/>
                  <a:gd name="T5" fmla="*/ 40 h 83"/>
                  <a:gd name="T6" fmla="*/ 0 w 157"/>
                  <a:gd name="T7" fmla="*/ 42 h 83"/>
                  <a:gd name="T8" fmla="*/ 12 w 157"/>
                  <a:gd name="T9" fmla="*/ 60 h 83"/>
                  <a:gd name="T10" fmla="*/ 10 w 157"/>
                  <a:gd name="T11" fmla="*/ 69 h 83"/>
                  <a:gd name="T12" fmla="*/ 41 w 157"/>
                  <a:gd name="T13" fmla="*/ 78 h 83"/>
                  <a:gd name="T14" fmla="*/ 36 w 157"/>
                  <a:gd name="T15" fmla="*/ 56 h 83"/>
                  <a:gd name="T16" fmla="*/ 79 w 157"/>
                  <a:gd name="T17" fmla="*/ 83 h 83"/>
                  <a:gd name="T18" fmla="*/ 73 w 157"/>
                  <a:gd name="T19" fmla="*/ 56 h 83"/>
                  <a:gd name="T20" fmla="*/ 107 w 157"/>
                  <a:gd name="T21" fmla="*/ 78 h 83"/>
                  <a:gd name="T22" fmla="*/ 157 w 157"/>
                  <a:gd name="T2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83">
                    <a:moveTo>
                      <a:pt x="157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8"/>
                      <a:pt x="0" y="40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7" y="45"/>
                      <a:pt x="12" y="52"/>
                      <a:pt x="12" y="60"/>
                    </a:cubicBezTo>
                    <a:cubicBezTo>
                      <a:pt x="12" y="63"/>
                      <a:pt x="12" y="66"/>
                      <a:pt x="10" y="6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73" y="56"/>
                      <a:pt x="73" y="56"/>
                      <a:pt x="73" y="56"/>
                    </a:cubicBezTo>
                    <a:cubicBezTo>
                      <a:pt x="107" y="78"/>
                      <a:pt x="107" y="78"/>
                      <a:pt x="107" y="78"/>
                    </a:cubicBezTo>
                    <a:cubicBezTo>
                      <a:pt x="157" y="0"/>
                      <a:pt x="157" y="0"/>
                      <a:pt x="15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7" name="Rectangle 231"/>
              <p:cNvSpPr>
                <a:spLocks noChangeArrowheads="1"/>
              </p:cNvSpPr>
              <p:nvPr/>
            </p:nvSpPr>
            <p:spPr bwMode="auto">
              <a:xfrm>
                <a:off x="4924" y="3843"/>
                <a:ext cx="36" cy="1"/>
              </a:xfrm>
              <a:prstGeom prst="rect">
                <a:avLst/>
              </a:pr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8" name="Rectangle 232"/>
              <p:cNvSpPr>
                <a:spLocks noChangeArrowheads="1"/>
              </p:cNvSpPr>
              <p:nvPr/>
            </p:nvSpPr>
            <p:spPr bwMode="auto">
              <a:xfrm>
                <a:off x="4924" y="3843"/>
                <a:ext cx="3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9" name="Freeform 233"/>
              <p:cNvSpPr>
                <a:spLocks/>
              </p:cNvSpPr>
              <p:nvPr/>
            </p:nvSpPr>
            <p:spPr bwMode="auto">
              <a:xfrm>
                <a:off x="4924" y="3284"/>
                <a:ext cx="36" cy="559"/>
              </a:xfrm>
              <a:custGeom>
                <a:avLst/>
                <a:gdLst>
                  <a:gd name="T0" fmla="*/ 7 w 20"/>
                  <a:gd name="T1" fmla="*/ 0 h 298"/>
                  <a:gd name="T2" fmla="*/ 0 w 20"/>
                  <a:gd name="T3" fmla="*/ 10 h 298"/>
                  <a:gd name="T4" fmla="*/ 0 w 20"/>
                  <a:gd name="T5" fmla="*/ 298 h 298"/>
                  <a:gd name="T6" fmla="*/ 20 w 20"/>
                  <a:gd name="T7" fmla="*/ 298 h 298"/>
                  <a:gd name="T8" fmla="*/ 7 w 20"/>
                  <a:gd name="T9" fmla="*/ 1 h 298"/>
                  <a:gd name="T10" fmla="*/ 7 w 20"/>
                  <a:gd name="T11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98">
                    <a:moveTo>
                      <a:pt x="7" y="0"/>
                    </a:moveTo>
                    <a:cubicBezTo>
                      <a:pt x="5" y="4"/>
                      <a:pt x="3" y="7"/>
                      <a:pt x="0" y="1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20" y="298"/>
                      <a:pt x="20" y="298"/>
                      <a:pt x="20" y="29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0" name="Freeform 234"/>
              <p:cNvSpPr>
                <a:spLocks/>
              </p:cNvSpPr>
              <p:nvPr/>
            </p:nvSpPr>
            <p:spPr bwMode="auto">
              <a:xfrm>
                <a:off x="4930" y="2927"/>
                <a:ext cx="200" cy="259"/>
              </a:xfrm>
              <a:custGeom>
                <a:avLst/>
                <a:gdLst>
                  <a:gd name="T0" fmla="*/ 113 w 113"/>
                  <a:gd name="T1" fmla="*/ 0 h 138"/>
                  <a:gd name="T2" fmla="*/ 47 w 113"/>
                  <a:gd name="T3" fmla="*/ 24 h 138"/>
                  <a:gd name="T4" fmla="*/ 34 w 113"/>
                  <a:gd name="T5" fmla="*/ 28 h 138"/>
                  <a:gd name="T6" fmla="*/ 37 w 113"/>
                  <a:gd name="T7" fmla="*/ 49 h 138"/>
                  <a:gd name="T8" fmla="*/ 37 w 113"/>
                  <a:gd name="T9" fmla="*/ 57 h 138"/>
                  <a:gd name="T10" fmla="*/ 32 w 113"/>
                  <a:gd name="T11" fmla="*/ 53 h 138"/>
                  <a:gd name="T12" fmla="*/ 32 w 113"/>
                  <a:gd name="T13" fmla="*/ 53 h 138"/>
                  <a:gd name="T14" fmla="*/ 32 w 113"/>
                  <a:gd name="T15" fmla="*/ 53 h 138"/>
                  <a:gd name="T16" fmla="*/ 22 w 113"/>
                  <a:gd name="T17" fmla="*/ 45 h 138"/>
                  <a:gd name="T18" fmla="*/ 26 w 113"/>
                  <a:gd name="T19" fmla="*/ 82 h 138"/>
                  <a:gd name="T20" fmla="*/ 13 w 113"/>
                  <a:gd name="T21" fmla="*/ 72 h 138"/>
                  <a:gd name="T22" fmla="*/ 0 w 113"/>
                  <a:gd name="T23" fmla="*/ 135 h 138"/>
                  <a:gd name="T24" fmla="*/ 0 w 113"/>
                  <a:gd name="T25" fmla="*/ 138 h 138"/>
                  <a:gd name="T26" fmla="*/ 4 w 113"/>
                  <a:gd name="T27" fmla="*/ 137 h 138"/>
                  <a:gd name="T28" fmla="*/ 113 w 113"/>
                  <a:gd name="T2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38">
                    <a:moveTo>
                      <a:pt x="113" y="0"/>
                    </a:moveTo>
                    <a:cubicBezTo>
                      <a:pt x="47" y="24"/>
                      <a:pt x="47" y="24"/>
                      <a:pt x="47" y="24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8"/>
                      <a:pt x="3" y="138"/>
                      <a:pt x="4" y="137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1" name="Freeform 235"/>
              <p:cNvSpPr>
                <a:spLocks/>
              </p:cNvSpPr>
              <p:nvPr/>
            </p:nvSpPr>
            <p:spPr bwMode="auto">
              <a:xfrm>
                <a:off x="4937" y="2927"/>
                <a:ext cx="193" cy="261"/>
              </a:xfrm>
              <a:custGeom>
                <a:avLst/>
                <a:gdLst>
                  <a:gd name="T0" fmla="*/ 109 w 109"/>
                  <a:gd name="T1" fmla="*/ 0 h 139"/>
                  <a:gd name="T2" fmla="*/ 0 w 109"/>
                  <a:gd name="T3" fmla="*/ 137 h 139"/>
                  <a:gd name="T4" fmla="*/ 1 w 109"/>
                  <a:gd name="T5" fmla="*/ 137 h 139"/>
                  <a:gd name="T6" fmla="*/ 9 w 109"/>
                  <a:gd name="T7" fmla="*/ 139 h 139"/>
                  <a:gd name="T8" fmla="*/ 66 w 109"/>
                  <a:gd name="T9" fmla="*/ 117 h 139"/>
                  <a:gd name="T10" fmla="*/ 54 w 109"/>
                  <a:gd name="T11" fmla="*/ 107 h 139"/>
                  <a:gd name="T12" fmla="*/ 91 w 109"/>
                  <a:gd name="T13" fmla="*/ 103 h 139"/>
                  <a:gd name="T14" fmla="*/ 81 w 109"/>
                  <a:gd name="T15" fmla="*/ 95 h 139"/>
                  <a:gd name="T16" fmla="*/ 75 w 109"/>
                  <a:gd name="T17" fmla="*/ 90 h 139"/>
                  <a:gd name="T18" fmla="*/ 85 w 109"/>
                  <a:gd name="T19" fmla="*/ 89 h 139"/>
                  <a:gd name="T20" fmla="*/ 104 w 109"/>
                  <a:gd name="T21" fmla="*/ 87 h 139"/>
                  <a:gd name="T22" fmla="*/ 105 w 109"/>
                  <a:gd name="T23" fmla="*/ 72 h 139"/>
                  <a:gd name="T24" fmla="*/ 109 w 109"/>
                  <a:gd name="T25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39">
                    <a:moveTo>
                      <a:pt x="109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" y="137"/>
                      <a:pt x="1" y="137"/>
                      <a:pt x="1" y="137"/>
                    </a:cubicBezTo>
                    <a:cubicBezTo>
                      <a:pt x="4" y="137"/>
                      <a:pt x="7" y="138"/>
                      <a:pt x="9" y="139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91" y="103"/>
                      <a:pt x="91" y="103"/>
                      <a:pt x="91" y="103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2" name="Freeform 236"/>
              <p:cNvSpPr>
                <a:spLocks/>
              </p:cNvSpPr>
              <p:nvPr/>
            </p:nvSpPr>
            <p:spPr bwMode="auto">
              <a:xfrm>
                <a:off x="4924" y="3254"/>
                <a:ext cx="13" cy="49"/>
              </a:xfrm>
              <a:custGeom>
                <a:avLst/>
                <a:gdLst>
                  <a:gd name="T0" fmla="*/ 0 w 7"/>
                  <a:gd name="T1" fmla="*/ 0 h 26"/>
                  <a:gd name="T2" fmla="*/ 0 w 7"/>
                  <a:gd name="T3" fmla="*/ 26 h 26"/>
                  <a:gd name="T4" fmla="*/ 7 w 7"/>
                  <a:gd name="T5" fmla="*/ 16 h 26"/>
                  <a:gd name="T6" fmla="*/ 1 w 7"/>
                  <a:gd name="T7" fmla="*/ 3 h 26"/>
                  <a:gd name="T8" fmla="*/ 1 w 7"/>
                  <a:gd name="T9" fmla="*/ 0 h 26"/>
                  <a:gd name="T10" fmla="*/ 0 w 7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6">
                    <a:moveTo>
                      <a:pt x="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" y="23"/>
                      <a:pt x="5" y="20"/>
                      <a:pt x="7" y="16"/>
                    </a:cubicBezTo>
                    <a:cubicBezTo>
                      <a:pt x="3" y="13"/>
                      <a:pt x="1" y="8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3" name="Freeform 237"/>
              <p:cNvSpPr>
                <a:spLocks/>
              </p:cNvSpPr>
              <p:nvPr/>
            </p:nvSpPr>
            <p:spPr bwMode="auto">
              <a:xfrm>
                <a:off x="4924" y="3184"/>
                <a:ext cx="48" cy="70"/>
              </a:xfrm>
              <a:custGeom>
                <a:avLst/>
                <a:gdLst>
                  <a:gd name="T0" fmla="*/ 8 w 27"/>
                  <a:gd name="T1" fmla="*/ 0 h 37"/>
                  <a:gd name="T2" fmla="*/ 7 w 27"/>
                  <a:gd name="T3" fmla="*/ 0 h 37"/>
                  <a:gd name="T4" fmla="*/ 3 w 27"/>
                  <a:gd name="T5" fmla="*/ 1 h 37"/>
                  <a:gd name="T6" fmla="*/ 1 w 27"/>
                  <a:gd name="T7" fmla="*/ 2 h 37"/>
                  <a:gd name="T8" fmla="*/ 0 w 27"/>
                  <a:gd name="T9" fmla="*/ 2 h 37"/>
                  <a:gd name="T10" fmla="*/ 0 w 27"/>
                  <a:gd name="T11" fmla="*/ 37 h 37"/>
                  <a:gd name="T12" fmla="*/ 1 w 27"/>
                  <a:gd name="T13" fmla="*/ 37 h 37"/>
                  <a:gd name="T14" fmla="*/ 20 w 27"/>
                  <a:gd name="T15" fmla="*/ 21 h 37"/>
                  <a:gd name="T16" fmla="*/ 27 w 27"/>
                  <a:gd name="T17" fmla="*/ 22 h 37"/>
                  <a:gd name="T18" fmla="*/ 27 w 27"/>
                  <a:gd name="T19" fmla="*/ 20 h 37"/>
                  <a:gd name="T20" fmla="*/ 27 w 27"/>
                  <a:gd name="T21" fmla="*/ 16 h 37"/>
                  <a:gd name="T22" fmla="*/ 16 w 27"/>
                  <a:gd name="T23" fmla="*/ 2 h 37"/>
                  <a:gd name="T24" fmla="*/ 8 w 27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28"/>
                      <a:pt x="11" y="21"/>
                      <a:pt x="20" y="21"/>
                    </a:cubicBezTo>
                    <a:cubicBezTo>
                      <a:pt x="23" y="21"/>
                      <a:pt x="25" y="21"/>
                      <a:pt x="27" y="22"/>
                    </a:cubicBezTo>
                    <a:cubicBezTo>
                      <a:pt x="27" y="21"/>
                      <a:pt x="27" y="20"/>
                      <a:pt x="27" y="20"/>
                    </a:cubicBezTo>
                    <a:cubicBezTo>
                      <a:pt x="27" y="18"/>
                      <a:pt x="27" y="17"/>
                      <a:pt x="27" y="16"/>
                    </a:cubicBezTo>
                    <a:cubicBezTo>
                      <a:pt x="26" y="10"/>
                      <a:pt x="22" y="5"/>
                      <a:pt x="16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4" name="Freeform 238"/>
              <p:cNvSpPr>
                <a:spLocks noEditPoints="1"/>
              </p:cNvSpPr>
              <p:nvPr/>
            </p:nvSpPr>
            <p:spPr bwMode="auto">
              <a:xfrm>
                <a:off x="4960" y="32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5" name="Freeform 239"/>
              <p:cNvSpPr>
                <a:spLocks/>
              </p:cNvSpPr>
              <p:nvPr/>
            </p:nvSpPr>
            <p:spPr bwMode="auto">
              <a:xfrm>
                <a:off x="4926" y="3224"/>
                <a:ext cx="68" cy="71"/>
              </a:xfrm>
              <a:custGeom>
                <a:avLst/>
                <a:gdLst>
                  <a:gd name="T0" fmla="*/ 19 w 38"/>
                  <a:gd name="T1" fmla="*/ 0 h 38"/>
                  <a:gd name="T2" fmla="*/ 0 w 38"/>
                  <a:gd name="T3" fmla="*/ 16 h 38"/>
                  <a:gd name="T4" fmla="*/ 0 w 38"/>
                  <a:gd name="T5" fmla="*/ 19 h 38"/>
                  <a:gd name="T6" fmla="*/ 6 w 38"/>
                  <a:gd name="T7" fmla="*/ 32 h 38"/>
                  <a:gd name="T8" fmla="*/ 6 w 38"/>
                  <a:gd name="T9" fmla="*/ 33 h 38"/>
                  <a:gd name="T10" fmla="*/ 6 w 38"/>
                  <a:gd name="T11" fmla="*/ 33 h 38"/>
                  <a:gd name="T12" fmla="*/ 19 w 38"/>
                  <a:gd name="T13" fmla="*/ 38 h 38"/>
                  <a:gd name="T14" fmla="*/ 19 w 38"/>
                  <a:gd name="T15" fmla="*/ 38 h 38"/>
                  <a:gd name="T16" fmla="*/ 19 w 38"/>
                  <a:gd name="T17" fmla="*/ 38 h 38"/>
                  <a:gd name="T18" fmla="*/ 19 w 38"/>
                  <a:gd name="T19" fmla="*/ 38 h 38"/>
                  <a:gd name="T20" fmla="*/ 19 w 38"/>
                  <a:gd name="T21" fmla="*/ 38 h 38"/>
                  <a:gd name="T22" fmla="*/ 36 w 38"/>
                  <a:gd name="T23" fmla="*/ 28 h 38"/>
                  <a:gd name="T24" fmla="*/ 36 w 38"/>
                  <a:gd name="T25" fmla="*/ 28 h 38"/>
                  <a:gd name="T26" fmla="*/ 38 w 38"/>
                  <a:gd name="T27" fmla="*/ 19 h 38"/>
                  <a:gd name="T28" fmla="*/ 26 w 38"/>
                  <a:gd name="T29" fmla="*/ 1 h 38"/>
                  <a:gd name="T30" fmla="*/ 19 w 38"/>
                  <a:gd name="T3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cubicBezTo>
                      <a:pt x="10" y="0"/>
                      <a:pt x="1" y="7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0" y="24"/>
                      <a:pt x="2" y="29"/>
                      <a:pt x="6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7" y="38"/>
                      <a:pt x="33" y="34"/>
                      <a:pt x="36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8" y="25"/>
                      <a:pt x="38" y="22"/>
                      <a:pt x="38" y="19"/>
                    </a:cubicBezTo>
                    <a:cubicBezTo>
                      <a:pt x="38" y="11"/>
                      <a:pt x="33" y="4"/>
                      <a:pt x="26" y="1"/>
                    </a:cubicBezTo>
                    <a:cubicBezTo>
                      <a:pt x="24" y="0"/>
                      <a:pt x="22" y="0"/>
                      <a:pt x="19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6" name="Freeform 240"/>
              <p:cNvSpPr>
                <a:spLocks/>
              </p:cNvSpPr>
              <p:nvPr/>
            </p:nvSpPr>
            <p:spPr bwMode="auto">
              <a:xfrm>
                <a:off x="310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7" name="Freeform 241"/>
              <p:cNvSpPr>
                <a:spLocks/>
              </p:cNvSpPr>
              <p:nvPr/>
            </p:nvSpPr>
            <p:spPr bwMode="auto">
              <a:xfrm>
                <a:off x="310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8" name="Freeform 242"/>
              <p:cNvSpPr>
                <a:spLocks/>
              </p:cNvSpPr>
              <p:nvPr/>
            </p:nvSpPr>
            <p:spPr bwMode="auto">
              <a:xfrm>
                <a:off x="16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9" name="Freeform 243"/>
              <p:cNvSpPr>
                <a:spLocks/>
              </p:cNvSpPr>
              <p:nvPr/>
            </p:nvSpPr>
            <p:spPr bwMode="auto">
              <a:xfrm>
                <a:off x="16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0" name="Freeform 244"/>
              <p:cNvSpPr>
                <a:spLocks/>
              </p:cNvSpPr>
              <p:nvPr/>
            </p:nvSpPr>
            <p:spPr bwMode="auto">
              <a:xfrm>
                <a:off x="140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1" name="Freeform 245"/>
              <p:cNvSpPr>
                <a:spLocks/>
              </p:cNvSpPr>
              <p:nvPr/>
            </p:nvSpPr>
            <p:spPr bwMode="auto">
              <a:xfrm>
                <a:off x="140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2" name="Freeform 246"/>
              <p:cNvSpPr>
                <a:spLocks/>
              </p:cNvSpPr>
              <p:nvPr/>
            </p:nvSpPr>
            <p:spPr bwMode="auto">
              <a:xfrm>
                <a:off x="347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4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4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3" name="Freeform 247"/>
              <p:cNvSpPr>
                <a:spLocks/>
              </p:cNvSpPr>
              <p:nvPr/>
            </p:nvSpPr>
            <p:spPr bwMode="auto">
              <a:xfrm>
                <a:off x="347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4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4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4" name="Freeform 248"/>
              <p:cNvSpPr>
                <a:spLocks/>
              </p:cNvSpPr>
              <p:nvPr/>
            </p:nvSpPr>
            <p:spPr bwMode="auto">
              <a:xfrm>
                <a:off x="245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6 w 108"/>
                  <a:gd name="T3" fmla="*/ 264 h 415"/>
                  <a:gd name="T4" fmla="*/ 1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2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6" y="264"/>
                    </a:lnTo>
                    <a:lnTo>
                      <a:pt x="1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2" y="415"/>
                    </a:lnTo>
                    <a:lnTo>
                      <a:pt x="21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5" name="Freeform 249"/>
              <p:cNvSpPr>
                <a:spLocks/>
              </p:cNvSpPr>
              <p:nvPr/>
            </p:nvSpPr>
            <p:spPr bwMode="auto">
              <a:xfrm>
                <a:off x="245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6 w 108"/>
                  <a:gd name="T3" fmla="*/ 264 h 415"/>
                  <a:gd name="T4" fmla="*/ 1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2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6" y="264"/>
                    </a:lnTo>
                    <a:lnTo>
                      <a:pt x="1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2" y="415"/>
                    </a:lnTo>
                    <a:lnTo>
                      <a:pt x="21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6" name="Freeform 250"/>
              <p:cNvSpPr>
                <a:spLocks/>
              </p:cNvSpPr>
              <p:nvPr/>
            </p:nvSpPr>
            <p:spPr bwMode="auto">
              <a:xfrm>
                <a:off x="346" y="3040"/>
                <a:ext cx="326" cy="169"/>
              </a:xfrm>
              <a:custGeom>
                <a:avLst/>
                <a:gdLst>
                  <a:gd name="T0" fmla="*/ 1 w 326"/>
                  <a:gd name="T1" fmla="*/ 129 h 169"/>
                  <a:gd name="T2" fmla="*/ 79 w 326"/>
                  <a:gd name="T3" fmla="*/ 52 h 169"/>
                  <a:gd name="T4" fmla="*/ 88 w 326"/>
                  <a:gd name="T5" fmla="*/ 94 h 169"/>
                  <a:gd name="T6" fmla="*/ 136 w 326"/>
                  <a:gd name="T7" fmla="*/ 11 h 169"/>
                  <a:gd name="T8" fmla="*/ 149 w 326"/>
                  <a:gd name="T9" fmla="*/ 64 h 169"/>
                  <a:gd name="T10" fmla="*/ 186 w 326"/>
                  <a:gd name="T11" fmla="*/ 0 h 169"/>
                  <a:gd name="T12" fmla="*/ 326 w 326"/>
                  <a:gd name="T13" fmla="*/ 92 h 169"/>
                  <a:gd name="T14" fmla="*/ 0 w 326"/>
                  <a:gd name="T15" fmla="*/ 169 h 169"/>
                  <a:gd name="T16" fmla="*/ 1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1" y="129"/>
                    </a:moveTo>
                    <a:lnTo>
                      <a:pt x="79" y="52"/>
                    </a:lnTo>
                    <a:lnTo>
                      <a:pt x="88" y="94"/>
                    </a:lnTo>
                    <a:lnTo>
                      <a:pt x="136" y="11"/>
                    </a:lnTo>
                    <a:lnTo>
                      <a:pt x="149" y="64"/>
                    </a:lnTo>
                    <a:lnTo>
                      <a:pt x="186" y="0"/>
                    </a:lnTo>
                    <a:lnTo>
                      <a:pt x="326" y="92"/>
                    </a:lnTo>
                    <a:lnTo>
                      <a:pt x="0" y="169"/>
                    </a:lnTo>
                    <a:lnTo>
                      <a:pt x="1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7" name="Freeform 251"/>
              <p:cNvSpPr>
                <a:spLocks/>
              </p:cNvSpPr>
              <p:nvPr/>
            </p:nvSpPr>
            <p:spPr bwMode="auto">
              <a:xfrm>
                <a:off x="346" y="3040"/>
                <a:ext cx="326" cy="169"/>
              </a:xfrm>
              <a:custGeom>
                <a:avLst/>
                <a:gdLst>
                  <a:gd name="T0" fmla="*/ 1 w 326"/>
                  <a:gd name="T1" fmla="*/ 129 h 169"/>
                  <a:gd name="T2" fmla="*/ 79 w 326"/>
                  <a:gd name="T3" fmla="*/ 52 h 169"/>
                  <a:gd name="T4" fmla="*/ 88 w 326"/>
                  <a:gd name="T5" fmla="*/ 94 h 169"/>
                  <a:gd name="T6" fmla="*/ 136 w 326"/>
                  <a:gd name="T7" fmla="*/ 11 h 169"/>
                  <a:gd name="T8" fmla="*/ 149 w 326"/>
                  <a:gd name="T9" fmla="*/ 64 h 169"/>
                  <a:gd name="T10" fmla="*/ 186 w 326"/>
                  <a:gd name="T11" fmla="*/ 0 h 169"/>
                  <a:gd name="T12" fmla="*/ 326 w 326"/>
                  <a:gd name="T13" fmla="*/ 92 h 169"/>
                  <a:gd name="T14" fmla="*/ 0 w 326"/>
                  <a:gd name="T15" fmla="*/ 169 h 169"/>
                  <a:gd name="T16" fmla="*/ 1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1" y="129"/>
                    </a:moveTo>
                    <a:lnTo>
                      <a:pt x="79" y="52"/>
                    </a:lnTo>
                    <a:lnTo>
                      <a:pt x="88" y="94"/>
                    </a:lnTo>
                    <a:lnTo>
                      <a:pt x="136" y="11"/>
                    </a:lnTo>
                    <a:lnTo>
                      <a:pt x="149" y="64"/>
                    </a:lnTo>
                    <a:lnTo>
                      <a:pt x="186" y="0"/>
                    </a:lnTo>
                    <a:lnTo>
                      <a:pt x="326" y="92"/>
                    </a:lnTo>
                    <a:lnTo>
                      <a:pt x="0" y="169"/>
                    </a:lnTo>
                    <a:lnTo>
                      <a:pt x="1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8" name="Freeform 252"/>
              <p:cNvSpPr>
                <a:spLocks/>
              </p:cNvSpPr>
              <p:nvPr/>
            </p:nvSpPr>
            <p:spPr bwMode="auto">
              <a:xfrm>
                <a:off x="346" y="3132"/>
                <a:ext cx="326" cy="156"/>
              </a:xfrm>
              <a:custGeom>
                <a:avLst/>
                <a:gdLst>
                  <a:gd name="T0" fmla="*/ 17 w 326"/>
                  <a:gd name="T1" fmla="*/ 112 h 156"/>
                  <a:gd name="T2" fmla="*/ 118 w 326"/>
                  <a:gd name="T3" fmla="*/ 144 h 156"/>
                  <a:gd name="T4" fmla="*/ 111 w 326"/>
                  <a:gd name="T5" fmla="*/ 103 h 156"/>
                  <a:gd name="T6" fmla="*/ 188 w 326"/>
                  <a:gd name="T7" fmla="*/ 156 h 156"/>
                  <a:gd name="T8" fmla="*/ 177 w 326"/>
                  <a:gd name="T9" fmla="*/ 103 h 156"/>
                  <a:gd name="T10" fmla="*/ 237 w 326"/>
                  <a:gd name="T11" fmla="*/ 144 h 156"/>
                  <a:gd name="T12" fmla="*/ 326 w 326"/>
                  <a:gd name="T13" fmla="*/ 0 h 156"/>
                  <a:gd name="T14" fmla="*/ 0 w 326"/>
                  <a:gd name="T15" fmla="*/ 77 h 156"/>
                  <a:gd name="T16" fmla="*/ 17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17" y="112"/>
                    </a:moveTo>
                    <a:lnTo>
                      <a:pt x="118" y="144"/>
                    </a:lnTo>
                    <a:lnTo>
                      <a:pt x="111" y="103"/>
                    </a:lnTo>
                    <a:lnTo>
                      <a:pt x="188" y="156"/>
                    </a:lnTo>
                    <a:lnTo>
                      <a:pt x="177" y="103"/>
                    </a:lnTo>
                    <a:lnTo>
                      <a:pt x="237" y="144"/>
                    </a:lnTo>
                    <a:lnTo>
                      <a:pt x="326" y="0"/>
                    </a:lnTo>
                    <a:lnTo>
                      <a:pt x="0" y="77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9" name="Freeform 253"/>
              <p:cNvSpPr>
                <a:spLocks/>
              </p:cNvSpPr>
              <p:nvPr/>
            </p:nvSpPr>
            <p:spPr bwMode="auto">
              <a:xfrm>
                <a:off x="346" y="3132"/>
                <a:ext cx="326" cy="156"/>
              </a:xfrm>
              <a:custGeom>
                <a:avLst/>
                <a:gdLst>
                  <a:gd name="T0" fmla="*/ 17 w 326"/>
                  <a:gd name="T1" fmla="*/ 112 h 156"/>
                  <a:gd name="T2" fmla="*/ 118 w 326"/>
                  <a:gd name="T3" fmla="*/ 144 h 156"/>
                  <a:gd name="T4" fmla="*/ 111 w 326"/>
                  <a:gd name="T5" fmla="*/ 103 h 156"/>
                  <a:gd name="T6" fmla="*/ 188 w 326"/>
                  <a:gd name="T7" fmla="*/ 156 h 156"/>
                  <a:gd name="T8" fmla="*/ 177 w 326"/>
                  <a:gd name="T9" fmla="*/ 103 h 156"/>
                  <a:gd name="T10" fmla="*/ 237 w 326"/>
                  <a:gd name="T11" fmla="*/ 144 h 156"/>
                  <a:gd name="T12" fmla="*/ 326 w 326"/>
                  <a:gd name="T13" fmla="*/ 0 h 156"/>
                  <a:gd name="T14" fmla="*/ 0 w 326"/>
                  <a:gd name="T15" fmla="*/ 77 h 156"/>
                  <a:gd name="T16" fmla="*/ 17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17" y="112"/>
                    </a:moveTo>
                    <a:lnTo>
                      <a:pt x="118" y="144"/>
                    </a:lnTo>
                    <a:lnTo>
                      <a:pt x="111" y="103"/>
                    </a:lnTo>
                    <a:lnTo>
                      <a:pt x="188" y="156"/>
                    </a:lnTo>
                    <a:lnTo>
                      <a:pt x="177" y="103"/>
                    </a:lnTo>
                    <a:lnTo>
                      <a:pt x="237" y="144"/>
                    </a:lnTo>
                    <a:lnTo>
                      <a:pt x="326" y="0"/>
                    </a:lnTo>
                    <a:lnTo>
                      <a:pt x="0" y="77"/>
                    </a:lnTo>
                    <a:lnTo>
                      <a:pt x="1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0" name="Freeform 254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1" name="Freeform 255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2" name="Freeform 256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3" name="Freeform 257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4" name="Oval 258"/>
              <p:cNvSpPr>
                <a:spLocks noChangeArrowheads="1"/>
              </p:cNvSpPr>
              <p:nvPr/>
            </p:nvSpPr>
            <p:spPr bwMode="auto">
              <a:xfrm>
                <a:off x="269" y="3177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5" name="Oval 259"/>
              <p:cNvSpPr>
                <a:spLocks noChangeArrowheads="1"/>
              </p:cNvSpPr>
              <p:nvPr/>
            </p:nvSpPr>
            <p:spPr bwMode="auto">
              <a:xfrm>
                <a:off x="291" y="3222"/>
                <a:ext cx="67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6" name="Oval 260"/>
              <p:cNvSpPr>
                <a:spLocks noChangeArrowheads="1"/>
              </p:cNvSpPr>
              <p:nvPr/>
            </p:nvSpPr>
            <p:spPr bwMode="auto">
              <a:xfrm>
                <a:off x="326" y="3169"/>
                <a:ext cx="67" cy="72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7" name="Oval 261"/>
              <p:cNvSpPr>
                <a:spLocks noChangeArrowheads="1"/>
              </p:cNvSpPr>
              <p:nvPr/>
            </p:nvSpPr>
            <p:spPr bwMode="auto">
              <a:xfrm>
                <a:off x="347" y="3207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8" name="Freeform 262"/>
              <p:cNvSpPr>
                <a:spLocks/>
              </p:cNvSpPr>
              <p:nvPr/>
            </p:nvSpPr>
            <p:spPr bwMode="auto">
              <a:xfrm>
                <a:off x="408" y="300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0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9" name="Freeform 263"/>
              <p:cNvSpPr>
                <a:spLocks/>
              </p:cNvSpPr>
              <p:nvPr/>
            </p:nvSpPr>
            <p:spPr bwMode="auto">
              <a:xfrm>
                <a:off x="408" y="300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0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0" name="Freeform 264"/>
              <p:cNvSpPr>
                <a:spLocks/>
              </p:cNvSpPr>
              <p:nvPr/>
            </p:nvSpPr>
            <p:spPr bwMode="auto">
              <a:xfrm>
                <a:off x="349" y="2813"/>
                <a:ext cx="85" cy="354"/>
              </a:xfrm>
              <a:custGeom>
                <a:avLst/>
                <a:gdLst>
                  <a:gd name="T0" fmla="*/ 4 w 85"/>
                  <a:gd name="T1" fmla="*/ 0 h 354"/>
                  <a:gd name="T2" fmla="*/ 0 w 85"/>
                  <a:gd name="T3" fmla="*/ 354 h 354"/>
                  <a:gd name="T4" fmla="*/ 2 w 85"/>
                  <a:gd name="T5" fmla="*/ 353 h 354"/>
                  <a:gd name="T6" fmla="*/ 25 w 85"/>
                  <a:gd name="T7" fmla="*/ 232 h 354"/>
                  <a:gd name="T8" fmla="*/ 48 w 85"/>
                  <a:gd name="T9" fmla="*/ 251 h 354"/>
                  <a:gd name="T10" fmla="*/ 41 w 85"/>
                  <a:gd name="T11" fmla="*/ 182 h 354"/>
                  <a:gd name="T12" fmla="*/ 59 w 85"/>
                  <a:gd name="T13" fmla="*/ 199 h 354"/>
                  <a:gd name="T14" fmla="*/ 64 w 85"/>
                  <a:gd name="T15" fmla="*/ 195 h 354"/>
                  <a:gd name="T16" fmla="*/ 66 w 85"/>
                  <a:gd name="T17" fmla="*/ 191 h 354"/>
                  <a:gd name="T18" fmla="*/ 62 w 85"/>
                  <a:gd name="T19" fmla="*/ 152 h 354"/>
                  <a:gd name="T20" fmla="*/ 85 w 85"/>
                  <a:gd name="T21" fmla="*/ 142 h 354"/>
                  <a:gd name="T22" fmla="*/ 4 w 85"/>
                  <a:gd name="T2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4">
                    <a:moveTo>
                      <a:pt x="4" y="0"/>
                    </a:moveTo>
                    <a:lnTo>
                      <a:pt x="0" y="354"/>
                    </a:lnTo>
                    <a:lnTo>
                      <a:pt x="2" y="353"/>
                    </a:lnTo>
                    <a:lnTo>
                      <a:pt x="25" y="232"/>
                    </a:lnTo>
                    <a:lnTo>
                      <a:pt x="48" y="251"/>
                    </a:lnTo>
                    <a:lnTo>
                      <a:pt x="41" y="182"/>
                    </a:lnTo>
                    <a:lnTo>
                      <a:pt x="59" y="199"/>
                    </a:lnTo>
                    <a:lnTo>
                      <a:pt x="64" y="195"/>
                    </a:lnTo>
                    <a:lnTo>
                      <a:pt x="66" y="191"/>
                    </a:lnTo>
                    <a:lnTo>
                      <a:pt x="62" y="152"/>
                    </a:lnTo>
                    <a:lnTo>
                      <a:pt x="85" y="14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1" name="Freeform 265"/>
              <p:cNvSpPr>
                <a:spLocks/>
              </p:cNvSpPr>
              <p:nvPr/>
            </p:nvSpPr>
            <p:spPr bwMode="auto">
              <a:xfrm>
                <a:off x="349" y="2813"/>
                <a:ext cx="85" cy="354"/>
              </a:xfrm>
              <a:custGeom>
                <a:avLst/>
                <a:gdLst>
                  <a:gd name="T0" fmla="*/ 4 w 85"/>
                  <a:gd name="T1" fmla="*/ 0 h 354"/>
                  <a:gd name="T2" fmla="*/ 0 w 85"/>
                  <a:gd name="T3" fmla="*/ 354 h 354"/>
                  <a:gd name="T4" fmla="*/ 2 w 85"/>
                  <a:gd name="T5" fmla="*/ 353 h 354"/>
                  <a:gd name="T6" fmla="*/ 25 w 85"/>
                  <a:gd name="T7" fmla="*/ 232 h 354"/>
                  <a:gd name="T8" fmla="*/ 48 w 85"/>
                  <a:gd name="T9" fmla="*/ 251 h 354"/>
                  <a:gd name="T10" fmla="*/ 41 w 85"/>
                  <a:gd name="T11" fmla="*/ 182 h 354"/>
                  <a:gd name="T12" fmla="*/ 59 w 85"/>
                  <a:gd name="T13" fmla="*/ 199 h 354"/>
                  <a:gd name="T14" fmla="*/ 64 w 85"/>
                  <a:gd name="T15" fmla="*/ 195 h 354"/>
                  <a:gd name="T16" fmla="*/ 66 w 85"/>
                  <a:gd name="T17" fmla="*/ 191 h 354"/>
                  <a:gd name="T18" fmla="*/ 62 w 85"/>
                  <a:gd name="T19" fmla="*/ 152 h 354"/>
                  <a:gd name="T20" fmla="*/ 85 w 85"/>
                  <a:gd name="T21" fmla="*/ 142 h 354"/>
                  <a:gd name="T22" fmla="*/ 4 w 85"/>
                  <a:gd name="T2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4">
                    <a:moveTo>
                      <a:pt x="4" y="0"/>
                    </a:moveTo>
                    <a:lnTo>
                      <a:pt x="0" y="354"/>
                    </a:lnTo>
                    <a:lnTo>
                      <a:pt x="2" y="353"/>
                    </a:lnTo>
                    <a:lnTo>
                      <a:pt x="25" y="232"/>
                    </a:lnTo>
                    <a:lnTo>
                      <a:pt x="48" y="251"/>
                    </a:lnTo>
                    <a:lnTo>
                      <a:pt x="41" y="182"/>
                    </a:lnTo>
                    <a:lnTo>
                      <a:pt x="59" y="199"/>
                    </a:lnTo>
                    <a:lnTo>
                      <a:pt x="64" y="195"/>
                    </a:lnTo>
                    <a:lnTo>
                      <a:pt x="66" y="191"/>
                    </a:lnTo>
                    <a:lnTo>
                      <a:pt x="62" y="152"/>
                    </a:lnTo>
                    <a:lnTo>
                      <a:pt x="85" y="14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2" name="Freeform 266"/>
              <p:cNvSpPr>
                <a:spLocks/>
              </p:cNvSpPr>
              <p:nvPr/>
            </p:nvSpPr>
            <p:spPr bwMode="auto">
              <a:xfrm>
                <a:off x="346" y="2813"/>
                <a:ext cx="7" cy="360"/>
              </a:xfrm>
              <a:custGeom>
                <a:avLst/>
                <a:gdLst>
                  <a:gd name="T0" fmla="*/ 4 w 4"/>
                  <a:gd name="T1" fmla="*/ 0 h 192"/>
                  <a:gd name="T2" fmla="*/ 4 w 4"/>
                  <a:gd name="T3" fmla="*/ 0 h 192"/>
                  <a:gd name="T4" fmla="*/ 0 w 4"/>
                  <a:gd name="T5" fmla="*/ 5 h 192"/>
                  <a:gd name="T6" fmla="*/ 0 w 4"/>
                  <a:gd name="T7" fmla="*/ 192 h 192"/>
                  <a:gd name="T8" fmla="*/ 1 w 4"/>
                  <a:gd name="T9" fmla="*/ 191 h 192"/>
                  <a:gd name="T10" fmla="*/ 1 w 4"/>
                  <a:gd name="T11" fmla="*/ 190 h 192"/>
                  <a:gd name="T12" fmla="*/ 2 w 4"/>
                  <a:gd name="T13" fmla="*/ 189 h 192"/>
                  <a:gd name="T14" fmla="*/ 4 w 4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9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92"/>
                      <a:pt x="0" y="192"/>
                      <a:pt x="1" y="191"/>
                    </a:cubicBezTo>
                    <a:cubicBezTo>
                      <a:pt x="1" y="190"/>
                      <a:pt x="1" y="190"/>
                      <a:pt x="1" y="190"/>
                    </a:cubicBezTo>
                    <a:cubicBezTo>
                      <a:pt x="2" y="189"/>
                      <a:pt x="2" y="189"/>
                      <a:pt x="2" y="18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3" name="Freeform 267"/>
              <p:cNvSpPr>
                <a:spLocks/>
              </p:cNvSpPr>
              <p:nvPr/>
            </p:nvSpPr>
            <p:spPr bwMode="auto">
              <a:xfrm>
                <a:off x="347" y="3166"/>
                <a:ext cx="4" cy="5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1 h 3"/>
                  <a:gd name="T4" fmla="*/ 0 w 2"/>
                  <a:gd name="T5" fmla="*/ 2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4" name="Freeform 268"/>
              <p:cNvSpPr>
                <a:spLocks noEditPoints="1"/>
              </p:cNvSpPr>
              <p:nvPr/>
            </p:nvSpPr>
            <p:spPr bwMode="auto">
              <a:xfrm>
                <a:off x="491" y="2910"/>
                <a:ext cx="60" cy="181"/>
              </a:xfrm>
              <a:custGeom>
                <a:avLst/>
                <a:gdLst>
                  <a:gd name="T0" fmla="*/ 0 w 60"/>
                  <a:gd name="T1" fmla="*/ 169 h 181"/>
                  <a:gd name="T2" fmla="*/ 0 w 60"/>
                  <a:gd name="T3" fmla="*/ 169 h 181"/>
                  <a:gd name="T4" fmla="*/ 11 w 60"/>
                  <a:gd name="T5" fmla="*/ 181 h 181"/>
                  <a:gd name="T6" fmla="*/ 11 w 60"/>
                  <a:gd name="T7" fmla="*/ 181 h 181"/>
                  <a:gd name="T8" fmla="*/ 0 w 60"/>
                  <a:gd name="T9" fmla="*/ 169 h 181"/>
                  <a:gd name="T10" fmla="*/ 60 w 60"/>
                  <a:gd name="T11" fmla="*/ 0 h 181"/>
                  <a:gd name="T12" fmla="*/ 53 w 60"/>
                  <a:gd name="T13" fmla="*/ 137 h 181"/>
                  <a:gd name="T14" fmla="*/ 53 w 60"/>
                  <a:gd name="T15" fmla="*/ 137 h 181"/>
                  <a:gd name="T16" fmla="*/ 60 w 60"/>
                  <a:gd name="T1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1">
                    <a:moveTo>
                      <a:pt x="0" y="169"/>
                    </a:moveTo>
                    <a:lnTo>
                      <a:pt x="0" y="169"/>
                    </a:lnTo>
                    <a:lnTo>
                      <a:pt x="11" y="181"/>
                    </a:lnTo>
                    <a:lnTo>
                      <a:pt x="11" y="181"/>
                    </a:lnTo>
                    <a:lnTo>
                      <a:pt x="0" y="169"/>
                    </a:lnTo>
                    <a:close/>
                    <a:moveTo>
                      <a:pt x="60" y="0"/>
                    </a:moveTo>
                    <a:lnTo>
                      <a:pt x="53" y="137"/>
                    </a:lnTo>
                    <a:lnTo>
                      <a:pt x="53" y="13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5" name="Freeform 269"/>
              <p:cNvSpPr>
                <a:spLocks noEditPoints="1"/>
              </p:cNvSpPr>
              <p:nvPr/>
            </p:nvSpPr>
            <p:spPr bwMode="auto">
              <a:xfrm>
                <a:off x="491" y="2910"/>
                <a:ext cx="60" cy="181"/>
              </a:xfrm>
              <a:custGeom>
                <a:avLst/>
                <a:gdLst>
                  <a:gd name="T0" fmla="*/ 0 w 60"/>
                  <a:gd name="T1" fmla="*/ 169 h 181"/>
                  <a:gd name="T2" fmla="*/ 0 w 60"/>
                  <a:gd name="T3" fmla="*/ 169 h 181"/>
                  <a:gd name="T4" fmla="*/ 11 w 60"/>
                  <a:gd name="T5" fmla="*/ 181 h 181"/>
                  <a:gd name="T6" fmla="*/ 11 w 60"/>
                  <a:gd name="T7" fmla="*/ 181 h 181"/>
                  <a:gd name="T8" fmla="*/ 0 w 60"/>
                  <a:gd name="T9" fmla="*/ 169 h 181"/>
                  <a:gd name="T10" fmla="*/ 60 w 60"/>
                  <a:gd name="T11" fmla="*/ 0 h 181"/>
                  <a:gd name="T12" fmla="*/ 53 w 60"/>
                  <a:gd name="T13" fmla="*/ 137 h 181"/>
                  <a:gd name="T14" fmla="*/ 53 w 60"/>
                  <a:gd name="T15" fmla="*/ 137 h 181"/>
                  <a:gd name="T16" fmla="*/ 60 w 60"/>
                  <a:gd name="T1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1">
                    <a:moveTo>
                      <a:pt x="0" y="169"/>
                    </a:moveTo>
                    <a:lnTo>
                      <a:pt x="0" y="169"/>
                    </a:lnTo>
                    <a:lnTo>
                      <a:pt x="11" y="181"/>
                    </a:lnTo>
                    <a:lnTo>
                      <a:pt x="11" y="181"/>
                    </a:lnTo>
                    <a:lnTo>
                      <a:pt x="0" y="169"/>
                    </a:lnTo>
                    <a:moveTo>
                      <a:pt x="60" y="0"/>
                    </a:moveTo>
                    <a:lnTo>
                      <a:pt x="53" y="137"/>
                    </a:lnTo>
                    <a:lnTo>
                      <a:pt x="53" y="137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6" name="Freeform 270"/>
              <p:cNvSpPr>
                <a:spLocks/>
              </p:cNvSpPr>
              <p:nvPr/>
            </p:nvSpPr>
            <p:spPr bwMode="auto">
              <a:xfrm>
                <a:off x="374" y="3047"/>
                <a:ext cx="298" cy="151"/>
              </a:xfrm>
              <a:custGeom>
                <a:avLst/>
                <a:gdLst>
                  <a:gd name="T0" fmla="*/ 96 w 168"/>
                  <a:gd name="T1" fmla="*/ 0 h 80"/>
                  <a:gd name="T2" fmla="*/ 95 w 168"/>
                  <a:gd name="T3" fmla="*/ 14 h 80"/>
                  <a:gd name="T4" fmla="*/ 76 w 168"/>
                  <a:gd name="T5" fmla="*/ 16 h 80"/>
                  <a:gd name="T6" fmla="*/ 72 w 168"/>
                  <a:gd name="T7" fmla="*/ 23 h 80"/>
                  <a:gd name="T8" fmla="*/ 72 w 168"/>
                  <a:gd name="T9" fmla="*/ 23 h 80"/>
                  <a:gd name="T10" fmla="*/ 72 w 168"/>
                  <a:gd name="T11" fmla="*/ 23 h 80"/>
                  <a:gd name="T12" fmla="*/ 82 w 168"/>
                  <a:gd name="T13" fmla="*/ 30 h 80"/>
                  <a:gd name="T14" fmla="*/ 45 w 168"/>
                  <a:gd name="T15" fmla="*/ 34 h 80"/>
                  <a:gd name="T16" fmla="*/ 57 w 168"/>
                  <a:gd name="T17" fmla="*/ 44 h 80"/>
                  <a:gd name="T18" fmla="*/ 0 w 168"/>
                  <a:gd name="T19" fmla="*/ 67 h 80"/>
                  <a:gd name="T20" fmla="*/ 11 w 168"/>
                  <a:gd name="T21" fmla="*/ 80 h 80"/>
                  <a:gd name="T22" fmla="*/ 168 w 168"/>
                  <a:gd name="T23" fmla="*/ 45 h 80"/>
                  <a:gd name="T24" fmla="*/ 96 w 168"/>
                  <a:gd name="T25" fmla="*/ 0 h 80"/>
                  <a:gd name="T26" fmla="*/ 96 w 168"/>
                  <a:gd name="T2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80">
                    <a:moveTo>
                      <a:pt x="96" y="0"/>
                    </a:moveTo>
                    <a:cubicBezTo>
                      <a:pt x="95" y="14"/>
                      <a:pt x="95" y="14"/>
                      <a:pt x="95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69"/>
                      <a:pt x="10" y="74"/>
                      <a:pt x="11" y="80"/>
                    </a:cubicBezTo>
                    <a:cubicBezTo>
                      <a:pt x="168" y="45"/>
                      <a:pt x="168" y="45"/>
                      <a:pt x="168" y="4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Freeform 271"/>
              <p:cNvSpPr>
                <a:spLocks/>
              </p:cNvSpPr>
              <p:nvPr/>
            </p:nvSpPr>
            <p:spPr bwMode="auto">
              <a:xfrm>
                <a:off x="393" y="3132"/>
                <a:ext cx="279" cy="156"/>
              </a:xfrm>
              <a:custGeom>
                <a:avLst/>
                <a:gdLst>
                  <a:gd name="T0" fmla="*/ 157 w 157"/>
                  <a:gd name="T1" fmla="*/ 0 h 83"/>
                  <a:gd name="T2" fmla="*/ 0 w 157"/>
                  <a:gd name="T3" fmla="*/ 35 h 83"/>
                  <a:gd name="T4" fmla="*/ 0 w 157"/>
                  <a:gd name="T5" fmla="*/ 39 h 83"/>
                  <a:gd name="T6" fmla="*/ 0 w 157"/>
                  <a:gd name="T7" fmla="*/ 41 h 83"/>
                  <a:gd name="T8" fmla="*/ 12 w 157"/>
                  <a:gd name="T9" fmla="*/ 59 h 83"/>
                  <a:gd name="T10" fmla="*/ 10 w 157"/>
                  <a:gd name="T11" fmla="*/ 68 h 83"/>
                  <a:gd name="T12" fmla="*/ 40 w 157"/>
                  <a:gd name="T13" fmla="*/ 77 h 83"/>
                  <a:gd name="T14" fmla="*/ 36 w 157"/>
                  <a:gd name="T15" fmla="*/ 55 h 83"/>
                  <a:gd name="T16" fmla="*/ 79 w 157"/>
                  <a:gd name="T17" fmla="*/ 83 h 83"/>
                  <a:gd name="T18" fmla="*/ 73 w 157"/>
                  <a:gd name="T19" fmla="*/ 55 h 83"/>
                  <a:gd name="T20" fmla="*/ 107 w 157"/>
                  <a:gd name="T21" fmla="*/ 77 h 83"/>
                  <a:gd name="T22" fmla="*/ 157 w 157"/>
                  <a:gd name="T2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83">
                    <a:moveTo>
                      <a:pt x="157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8"/>
                      <a:pt x="0" y="39"/>
                    </a:cubicBezTo>
                    <a:cubicBezTo>
                      <a:pt x="0" y="40"/>
                      <a:pt x="0" y="41"/>
                      <a:pt x="0" y="41"/>
                    </a:cubicBezTo>
                    <a:cubicBezTo>
                      <a:pt x="7" y="44"/>
                      <a:pt x="12" y="51"/>
                      <a:pt x="12" y="59"/>
                    </a:cubicBezTo>
                    <a:cubicBezTo>
                      <a:pt x="12" y="62"/>
                      <a:pt x="12" y="65"/>
                      <a:pt x="10" y="68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57" y="0"/>
                      <a:pt x="157" y="0"/>
                      <a:pt x="15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8" name="Freeform 272"/>
              <p:cNvSpPr>
                <a:spLocks/>
              </p:cNvSpPr>
              <p:nvPr/>
            </p:nvSpPr>
            <p:spPr bwMode="auto">
              <a:xfrm>
                <a:off x="358" y="3269"/>
                <a:ext cx="23" cy="559"/>
              </a:xfrm>
              <a:custGeom>
                <a:avLst/>
                <a:gdLst>
                  <a:gd name="T0" fmla="*/ 0 w 13"/>
                  <a:gd name="T1" fmla="*/ 0 h 298"/>
                  <a:gd name="T2" fmla="*/ 13 w 13"/>
                  <a:gd name="T3" fmla="*/ 298 h 298"/>
                  <a:gd name="T4" fmla="*/ 13 w 13"/>
                  <a:gd name="T5" fmla="*/ 298 h 298"/>
                  <a:gd name="T6" fmla="*/ 0 w 13"/>
                  <a:gd name="T7" fmla="*/ 0 h 298"/>
                  <a:gd name="T8" fmla="*/ 0 w 13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98">
                    <a:moveTo>
                      <a:pt x="0" y="0"/>
                    </a:moveTo>
                    <a:cubicBezTo>
                      <a:pt x="13" y="298"/>
                      <a:pt x="13" y="298"/>
                      <a:pt x="13" y="298"/>
                    </a:cubicBezTo>
                    <a:cubicBezTo>
                      <a:pt x="13" y="298"/>
                      <a:pt x="13" y="298"/>
                      <a:pt x="13" y="29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9" name="Freeform 273"/>
              <p:cNvSpPr>
                <a:spLocks/>
              </p:cNvSpPr>
              <p:nvPr/>
            </p:nvSpPr>
            <p:spPr bwMode="auto">
              <a:xfrm>
                <a:off x="346" y="3267"/>
                <a:ext cx="35" cy="561"/>
              </a:xfrm>
              <a:custGeom>
                <a:avLst/>
                <a:gdLst>
                  <a:gd name="T0" fmla="*/ 6 w 20"/>
                  <a:gd name="T1" fmla="*/ 0 h 299"/>
                  <a:gd name="T2" fmla="*/ 0 w 20"/>
                  <a:gd name="T3" fmla="*/ 10 h 299"/>
                  <a:gd name="T4" fmla="*/ 0 w 20"/>
                  <a:gd name="T5" fmla="*/ 299 h 299"/>
                  <a:gd name="T6" fmla="*/ 20 w 20"/>
                  <a:gd name="T7" fmla="*/ 299 h 299"/>
                  <a:gd name="T8" fmla="*/ 7 w 20"/>
                  <a:gd name="T9" fmla="*/ 1 h 299"/>
                  <a:gd name="T10" fmla="*/ 6 w 20"/>
                  <a:gd name="T1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99">
                    <a:moveTo>
                      <a:pt x="6" y="0"/>
                    </a:moveTo>
                    <a:cubicBezTo>
                      <a:pt x="5" y="4"/>
                      <a:pt x="3" y="8"/>
                      <a:pt x="0" y="1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20" y="299"/>
                      <a:pt x="20" y="299"/>
                      <a:pt x="20" y="299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0" name="Freeform 274"/>
              <p:cNvSpPr>
                <a:spLocks/>
              </p:cNvSpPr>
              <p:nvPr/>
            </p:nvSpPr>
            <p:spPr bwMode="auto">
              <a:xfrm>
                <a:off x="351" y="2910"/>
                <a:ext cx="200" cy="261"/>
              </a:xfrm>
              <a:custGeom>
                <a:avLst/>
                <a:gdLst>
                  <a:gd name="T0" fmla="*/ 113 w 113"/>
                  <a:gd name="T1" fmla="*/ 0 h 139"/>
                  <a:gd name="T2" fmla="*/ 47 w 113"/>
                  <a:gd name="T3" fmla="*/ 24 h 139"/>
                  <a:gd name="T4" fmla="*/ 34 w 113"/>
                  <a:gd name="T5" fmla="*/ 29 h 139"/>
                  <a:gd name="T6" fmla="*/ 36 w 113"/>
                  <a:gd name="T7" fmla="*/ 50 h 139"/>
                  <a:gd name="T8" fmla="*/ 36 w 113"/>
                  <a:gd name="T9" fmla="*/ 50 h 139"/>
                  <a:gd name="T10" fmla="*/ 37 w 113"/>
                  <a:gd name="T11" fmla="*/ 58 h 139"/>
                  <a:gd name="T12" fmla="*/ 32 w 113"/>
                  <a:gd name="T13" fmla="*/ 54 h 139"/>
                  <a:gd name="T14" fmla="*/ 32 w 113"/>
                  <a:gd name="T15" fmla="*/ 54 h 139"/>
                  <a:gd name="T16" fmla="*/ 32 w 113"/>
                  <a:gd name="T17" fmla="*/ 54 h 139"/>
                  <a:gd name="T18" fmla="*/ 22 w 113"/>
                  <a:gd name="T19" fmla="*/ 45 h 139"/>
                  <a:gd name="T20" fmla="*/ 26 w 113"/>
                  <a:gd name="T21" fmla="*/ 82 h 139"/>
                  <a:gd name="T22" fmla="*/ 13 w 113"/>
                  <a:gd name="T23" fmla="*/ 72 h 139"/>
                  <a:gd name="T24" fmla="*/ 0 w 113"/>
                  <a:gd name="T25" fmla="*/ 136 h 139"/>
                  <a:gd name="T26" fmla="*/ 0 w 113"/>
                  <a:gd name="T27" fmla="*/ 139 h 139"/>
                  <a:gd name="T28" fmla="*/ 4 w 113"/>
                  <a:gd name="T29" fmla="*/ 138 h 139"/>
                  <a:gd name="T30" fmla="*/ 113 w 113"/>
                  <a:gd name="T3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" h="139">
                    <a:moveTo>
                      <a:pt x="113" y="0"/>
                    </a:moveTo>
                    <a:cubicBezTo>
                      <a:pt x="47" y="24"/>
                      <a:pt x="47" y="24"/>
                      <a:pt x="47" y="24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1" y="138"/>
                      <a:pt x="3" y="138"/>
                      <a:pt x="4" y="138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1" name="Freeform 275"/>
              <p:cNvSpPr>
                <a:spLocks/>
              </p:cNvSpPr>
              <p:nvPr/>
            </p:nvSpPr>
            <p:spPr bwMode="auto">
              <a:xfrm>
                <a:off x="358" y="2910"/>
                <a:ext cx="193" cy="263"/>
              </a:xfrm>
              <a:custGeom>
                <a:avLst/>
                <a:gdLst>
                  <a:gd name="T0" fmla="*/ 109 w 109"/>
                  <a:gd name="T1" fmla="*/ 0 h 140"/>
                  <a:gd name="T2" fmla="*/ 0 w 109"/>
                  <a:gd name="T3" fmla="*/ 138 h 140"/>
                  <a:gd name="T4" fmla="*/ 1 w 109"/>
                  <a:gd name="T5" fmla="*/ 138 h 140"/>
                  <a:gd name="T6" fmla="*/ 9 w 109"/>
                  <a:gd name="T7" fmla="*/ 140 h 140"/>
                  <a:gd name="T8" fmla="*/ 66 w 109"/>
                  <a:gd name="T9" fmla="*/ 117 h 140"/>
                  <a:gd name="T10" fmla="*/ 54 w 109"/>
                  <a:gd name="T11" fmla="*/ 107 h 140"/>
                  <a:gd name="T12" fmla="*/ 91 w 109"/>
                  <a:gd name="T13" fmla="*/ 103 h 140"/>
                  <a:gd name="T14" fmla="*/ 81 w 109"/>
                  <a:gd name="T15" fmla="*/ 96 h 140"/>
                  <a:gd name="T16" fmla="*/ 75 w 109"/>
                  <a:gd name="T17" fmla="*/ 90 h 140"/>
                  <a:gd name="T18" fmla="*/ 85 w 109"/>
                  <a:gd name="T19" fmla="*/ 89 h 140"/>
                  <a:gd name="T20" fmla="*/ 85 w 109"/>
                  <a:gd name="T21" fmla="*/ 89 h 140"/>
                  <a:gd name="T22" fmla="*/ 104 w 109"/>
                  <a:gd name="T23" fmla="*/ 87 h 140"/>
                  <a:gd name="T24" fmla="*/ 105 w 109"/>
                  <a:gd name="T25" fmla="*/ 73 h 140"/>
                  <a:gd name="T26" fmla="*/ 109 w 109"/>
                  <a:gd name="T2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40">
                    <a:moveTo>
                      <a:pt x="109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4" y="138"/>
                      <a:pt x="7" y="138"/>
                      <a:pt x="9" y="140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91" y="103"/>
                      <a:pt x="91" y="103"/>
                      <a:pt x="91" y="103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2" name="Freeform 276"/>
              <p:cNvSpPr>
                <a:spLocks/>
              </p:cNvSpPr>
              <p:nvPr/>
            </p:nvSpPr>
            <p:spPr bwMode="auto">
              <a:xfrm>
                <a:off x="346" y="3237"/>
                <a:ext cx="10" cy="49"/>
              </a:xfrm>
              <a:custGeom>
                <a:avLst/>
                <a:gdLst>
                  <a:gd name="T0" fmla="*/ 0 w 6"/>
                  <a:gd name="T1" fmla="*/ 0 h 26"/>
                  <a:gd name="T2" fmla="*/ 0 w 6"/>
                  <a:gd name="T3" fmla="*/ 26 h 26"/>
                  <a:gd name="T4" fmla="*/ 6 w 6"/>
                  <a:gd name="T5" fmla="*/ 16 h 26"/>
                  <a:gd name="T6" fmla="*/ 1 w 6"/>
                  <a:gd name="T7" fmla="*/ 3 h 26"/>
                  <a:gd name="T8" fmla="*/ 1 w 6"/>
                  <a:gd name="T9" fmla="*/ 1 h 26"/>
                  <a:gd name="T10" fmla="*/ 0 w 6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6">
                    <a:moveTo>
                      <a:pt x="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" y="24"/>
                      <a:pt x="5" y="20"/>
                      <a:pt x="6" y="16"/>
                    </a:cubicBezTo>
                    <a:cubicBezTo>
                      <a:pt x="3" y="13"/>
                      <a:pt x="1" y="8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3" name="Freeform 277"/>
              <p:cNvSpPr>
                <a:spLocks/>
              </p:cNvSpPr>
              <p:nvPr/>
            </p:nvSpPr>
            <p:spPr bwMode="auto">
              <a:xfrm>
                <a:off x="346" y="3169"/>
                <a:ext cx="47" cy="70"/>
              </a:xfrm>
              <a:custGeom>
                <a:avLst/>
                <a:gdLst>
                  <a:gd name="T0" fmla="*/ 8 w 27"/>
                  <a:gd name="T1" fmla="*/ 0 h 37"/>
                  <a:gd name="T2" fmla="*/ 7 w 27"/>
                  <a:gd name="T3" fmla="*/ 0 h 37"/>
                  <a:gd name="T4" fmla="*/ 3 w 27"/>
                  <a:gd name="T5" fmla="*/ 1 h 37"/>
                  <a:gd name="T6" fmla="*/ 1 w 27"/>
                  <a:gd name="T7" fmla="*/ 1 h 37"/>
                  <a:gd name="T8" fmla="*/ 0 w 27"/>
                  <a:gd name="T9" fmla="*/ 2 h 37"/>
                  <a:gd name="T10" fmla="*/ 0 w 27"/>
                  <a:gd name="T11" fmla="*/ 36 h 37"/>
                  <a:gd name="T12" fmla="*/ 1 w 27"/>
                  <a:gd name="T13" fmla="*/ 37 h 37"/>
                  <a:gd name="T14" fmla="*/ 20 w 27"/>
                  <a:gd name="T15" fmla="*/ 20 h 37"/>
                  <a:gd name="T16" fmla="*/ 27 w 27"/>
                  <a:gd name="T17" fmla="*/ 21 h 37"/>
                  <a:gd name="T18" fmla="*/ 27 w 27"/>
                  <a:gd name="T19" fmla="*/ 19 h 37"/>
                  <a:gd name="T20" fmla="*/ 27 w 27"/>
                  <a:gd name="T21" fmla="*/ 15 h 37"/>
                  <a:gd name="T22" fmla="*/ 16 w 27"/>
                  <a:gd name="T23" fmla="*/ 2 h 37"/>
                  <a:gd name="T24" fmla="*/ 8 w 27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27"/>
                      <a:pt x="11" y="20"/>
                      <a:pt x="20" y="20"/>
                    </a:cubicBezTo>
                    <a:cubicBezTo>
                      <a:pt x="23" y="20"/>
                      <a:pt x="25" y="20"/>
                      <a:pt x="27" y="21"/>
                    </a:cubicBezTo>
                    <a:cubicBezTo>
                      <a:pt x="27" y="21"/>
                      <a:pt x="27" y="20"/>
                      <a:pt x="27" y="19"/>
                    </a:cubicBezTo>
                    <a:cubicBezTo>
                      <a:pt x="27" y="18"/>
                      <a:pt x="27" y="16"/>
                      <a:pt x="27" y="15"/>
                    </a:cubicBezTo>
                    <a:cubicBezTo>
                      <a:pt x="26" y="9"/>
                      <a:pt x="22" y="4"/>
                      <a:pt x="16" y="2"/>
                    </a:cubicBezTo>
                    <a:cubicBezTo>
                      <a:pt x="14" y="0"/>
                      <a:pt x="11" y="0"/>
                      <a:pt x="8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4" name="Freeform 278"/>
              <p:cNvSpPr>
                <a:spLocks noEditPoints="1"/>
              </p:cNvSpPr>
              <p:nvPr/>
            </p:nvSpPr>
            <p:spPr bwMode="auto">
              <a:xfrm>
                <a:off x="381" y="32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5" name="Freeform 279"/>
              <p:cNvSpPr>
                <a:spLocks/>
              </p:cNvSpPr>
              <p:nvPr/>
            </p:nvSpPr>
            <p:spPr bwMode="auto">
              <a:xfrm>
                <a:off x="347" y="3207"/>
                <a:ext cx="68" cy="71"/>
              </a:xfrm>
              <a:custGeom>
                <a:avLst/>
                <a:gdLst>
                  <a:gd name="T0" fmla="*/ 19 w 38"/>
                  <a:gd name="T1" fmla="*/ 0 h 38"/>
                  <a:gd name="T2" fmla="*/ 0 w 38"/>
                  <a:gd name="T3" fmla="*/ 17 h 38"/>
                  <a:gd name="T4" fmla="*/ 0 w 38"/>
                  <a:gd name="T5" fmla="*/ 19 h 38"/>
                  <a:gd name="T6" fmla="*/ 5 w 38"/>
                  <a:gd name="T7" fmla="*/ 32 h 38"/>
                  <a:gd name="T8" fmla="*/ 6 w 38"/>
                  <a:gd name="T9" fmla="*/ 33 h 38"/>
                  <a:gd name="T10" fmla="*/ 6 w 38"/>
                  <a:gd name="T11" fmla="*/ 33 h 38"/>
                  <a:gd name="T12" fmla="*/ 6 w 38"/>
                  <a:gd name="T13" fmla="*/ 33 h 38"/>
                  <a:gd name="T14" fmla="*/ 19 w 38"/>
                  <a:gd name="T15" fmla="*/ 38 h 38"/>
                  <a:gd name="T16" fmla="*/ 19 w 38"/>
                  <a:gd name="T17" fmla="*/ 38 h 38"/>
                  <a:gd name="T18" fmla="*/ 19 w 38"/>
                  <a:gd name="T19" fmla="*/ 38 h 38"/>
                  <a:gd name="T20" fmla="*/ 19 w 38"/>
                  <a:gd name="T21" fmla="*/ 38 h 38"/>
                  <a:gd name="T22" fmla="*/ 19 w 38"/>
                  <a:gd name="T23" fmla="*/ 38 h 38"/>
                  <a:gd name="T24" fmla="*/ 19 w 38"/>
                  <a:gd name="T25" fmla="*/ 38 h 38"/>
                  <a:gd name="T26" fmla="*/ 19 w 38"/>
                  <a:gd name="T27" fmla="*/ 38 h 38"/>
                  <a:gd name="T28" fmla="*/ 36 w 38"/>
                  <a:gd name="T29" fmla="*/ 28 h 38"/>
                  <a:gd name="T30" fmla="*/ 36 w 38"/>
                  <a:gd name="T31" fmla="*/ 28 h 38"/>
                  <a:gd name="T32" fmla="*/ 38 w 38"/>
                  <a:gd name="T33" fmla="*/ 19 h 38"/>
                  <a:gd name="T34" fmla="*/ 26 w 38"/>
                  <a:gd name="T35" fmla="*/ 1 h 38"/>
                  <a:gd name="T36" fmla="*/ 19 w 38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cubicBezTo>
                      <a:pt x="10" y="0"/>
                      <a:pt x="1" y="7"/>
                      <a:pt x="0" y="17"/>
                    </a:cubicBezTo>
                    <a:cubicBezTo>
                      <a:pt x="0" y="18"/>
                      <a:pt x="0" y="18"/>
                      <a:pt x="0" y="19"/>
                    </a:cubicBezTo>
                    <a:cubicBezTo>
                      <a:pt x="0" y="24"/>
                      <a:pt x="2" y="29"/>
                      <a:pt x="5" y="32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7" y="38"/>
                      <a:pt x="33" y="34"/>
                      <a:pt x="36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8" y="25"/>
                      <a:pt x="38" y="22"/>
                      <a:pt x="38" y="19"/>
                    </a:cubicBezTo>
                    <a:cubicBezTo>
                      <a:pt x="38" y="11"/>
                      <a:pt x="33" y="4"/>
                      <a:pt x="26" y="1"/>
                    </a:cubicBezTo>
                    <a:cubicBezTo>
                      <a:pt x="24" y="0"/>
                      <a:pt x="22" y="0"/>
                      <a:pt x="19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6" name="Freeform 280"/>
              <p:cNvSpPr>
                <a:spLocks/>
              </p:cNvSpPr>
              <p:nvPr/>
            </p:nvSpPr>
            <p:spPr bwMode="auto">
              <a:xfrm>
                <a:off x="1691" y="3526"/>
                <a:ext cx="702" cy="281"/>
              </a:xfrm>
              <a:custGeom>
                <a:avLst/>
                <a:gdLst>
                  <a:gd name="T0" fmla="*/ 0 w 396"/>
                  <a:gd name="T1" fmla="*/ 150 h 150"/>
                  <a:gd name="T2" fmla="*/ 396 w 396"/>
                  <a:gd name="T3" fmla="*/ 150 h 150"/>
                  <a:gd name="T4" fmla="*/ 394 w 396"/>
                  <a:gd name="T5" fmla="*/ 138 h 150"/>
                  <a:gd name="T6" fmla="*/ 387 w 396"/>
                  <a:gd name="T7" fmla="*/ 121 h 150"/>
                  <a:gd name="T8" fmla="*/ 361 w 396"/>
                  <a:gd name="T9" fmla="*/ 95 h 150"/>
                  <a:gd name="T10" fmla="*/ 360 w 396"/>
                  <a:gd name="T11" fmla="*/ 94 h 150"/>
                  <a:gd name="T12" fmla="*/ 324 w 396"/>
                  <a:gd name="T13" fmla="*/ 85 h 150"/>
                  <a:gd name="T14" fmla="*/ 314 w 396"/>
                  <a:gd name="T15" fmla="*/ 86 h 150"/>
                  <a:gd name="T16" fmla="*/ 314 w 396"/>
                  <a:gd name="T17" fmla="*/ 81 h 150"/>
                  <a:gd name="T18" fmla="*/ 247 w 396"/>
                  <a:gd name="T19" fmla="*/ 14 h 150"/>
                  <a:gd name="T20" fmla="*/ 210 w 396"/>
                  <a:gd name="T21" fmla="*/ 25 h 150"/>
                  <a:gd name="T22" fmla="*/ 168 w 396"/>
                  <a:gd name="T23" fmla="*/ 0 h 150"/>
                  <a:gd name="T24" fmla="*/ 121 w 396"/>
                  <a:gd name="T25" fmla="*/ 41 h 150"/>
                  <a:gd name="T26" fmla="*/ 104 w 396"/>
                  <a:gd name="T27" fmla="*/ 38 h 150"/>
                  <a:gd name="T28" fmla="*/ 57 w 396"/>
                  <a:gd name="T29" fmla="*/ 85 h 150"/>
                  <a:gd name="T30" fmla="*/ 59 w 396"/>
                  <a:gd name="T31" fmla="*/ 97 h 150"/>
                  <a:gd name="T32" fmla="*/ 58 w 396"/>
                  <a:gd name="T33" fmla="*/ 97 h 150"/>
                  <a:gd name="T34" fmla="*/ 0 w 396"/>
                  <a:gd name="T3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6" h="150">
                    <a:moveTo>
                      <a:pt x="0" y="150"/>
                    </a:moveTo>
                    <a:cubicBezTo>
                      <a:pt x="396" y="150"/>
                      <a:pt x="396" y="150"/>
                      <a:pt x="396" y="150"/>
                    </a:cubicBezTo>
                    <a:cubicBezTo>
                      <a:pt x="396" y="146"/>
                      <a:pt x="395" y="142"/>
                      <a:pt x="394" y="138"/>
                    </a:cubicBezTo>
                    <a:cubicBezTo>
                      <a:pt x="391" y="132"/>
                      <a:pt x="389" y="126"/>
                      <a:pt x="387" y="121"/>
                    </a:cubicBezTo>
                    <a:cubicBezTo>
                      <a:pt x="380" y="110"/>
                      <a:pt x="372" y="101"/>
                      <a:pt x="361" y="95"/>
                    </a:cubicBezTo>
                    <a:cubicBezTo>
                      <a:pt x="360" y="94"/>
                      <a:pt x="360" y="94"/>
                      <a:pt x="360" y="94"/>
                    </a:cubicBezTo>
                    <a:cubicBezTo>
                      <a:pt x="349" y="88"/>
                      <a:pt x="337" y="85"/>
                      <a:pt x="324" y="85"/>
                    </a:cubicBezTo>
                    <a:cubicBezTo>
                      <a:pt x="321" y="85"/>
                      <a:pt x="317" y="86"/>
                      <a:pt x="314" y="86"/>
                    </a:cubicBezTo>
                    <a:cubicBezTo>
                      <a:pt x="314" y="84"/>
                      <a:pt x="314" y="83"/>
                      <a:pt x="314" y="81"/>
                    </a:cubicBezTo>
                    <a:cubicBezTo>
                      <a:pt x="314" y="44"/>
                      <a:pt x="283" y="14"/>
                      <a:pt x="247" y="14"/>
                    </a:cubicBezTo>
                    <a:cubicBezTo>
                      <a:pt x="233" y="14"/>
                      <a:pt x="220" y="18"/>
                      <a:pt x="210" y="25"/>
                    </a:cubicBezTo>
                    <a:cubicBezTo>
                      <a:pt x="203" y="11"/>
                      <a:pt x="189" y="0"/>
                      <a:pt x="168" y="0"/>
                    </a:cubicBezTo>
                    <a:cubicBezTo>
                      <a:pt x="140" y="0"/>
                      <a:pt x="124" y="20"/>
                      <a:pt x="121" y="41"/>
                    </a:cubicBezTo>
                    <a:cubicBezTo>
                      <a:pt x="115" y="39"/>
                      <a:pt x="110" y="38"/>
                      <a:pt x="104" y="38"/>
                    </a:cubicBezTo>
                    <a:cubicBezTo>
                      <a:pt x="78" y="38"/>
                      <a:pt x="57" y="59"/>
                      <a:pt x="57" y="85"/>
                    </a:cubicBezTo>
                    <a:cubicBezTo>
                      <a:pt x="57" y="89"/>
                      <a:pt x="58" y="93"/>
                      <a:pt x="59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28" y="97"/>
                      <a:pt x="2" y="121"/>
                      <a:pt x="0" y="15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7" name="Freeform 281"/>
              <p:cNvSpPr>
                <a:spLocks/>
              </p:cNvSpPr>
              <p:nvPr/>
            </p:nvSpPr>
            <p:spPr bwMode="auto">
              <a:xfrm>
                <a:off x="2062" y="3552"/>
                <a:ext cx="186" cy="126"/>
              </a:xfrm>
              <a:custGeom>
                <a:avLst/>
                <a:gdLst>
                  <a:gd name="T0" fmla="*/ 38 w 105"/>
                  <a:gd name="T1" fmla="*/ 0 h 67"/>
                  <a:gd name="T2" fmla="*/ 1 w 105"/>
                  <a:gd name="T3" fmla="*/ 11 h 67"/>
                  <a:gd name="T4" fmla="*/ 0 w 105"/>
                  <a:gd name="T5" fmla="*/ 11 h 67"/>
                  <a:gd name="T6" fmla="*/ 1 w 105"/>
                  <a:gd name="T7" fmla="*/ 11 h 67"/>
                  <a:gd name="T8" fmla="*/ 38 w 105"/>
                  <a:gd name="T9" fmla="*/ 0 h 67"/>
                  <a:gd name="T10" fmla="*/ 105 w 105"/>
                  <a:gd name="T11" fmla="*/ 67 h 67"/>
                  <a:gd name="T12" fmla="*/ 105 w 105"/>
                  <a:gd name="T13" fmla="*/ 67 h 67"/>
                  <a:gd name="T14" fmla="*/ 38 w 105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67">
                    <a:moveTo>
                      <a:pt x="38" y="0"/>
                    </a:moveTo>
                    <a:cubicBezTo>
                      <a:pt x="24" y="0"/>
                      <a:pt x="11" y="4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1" y="4"/>
                      <a:pt x="24" y="0"/>
                      <a:pt x="38" y="0"/>
                    </a:cubicBezTo>
                    <a:cubicBezTo>
                      <a:pt x="74" y="0"/>
                      <a:pt x="105" y="30"/>
                      <a:pt x="105" y="67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5" y="30"/>
                      <a:pt x="74" y="0"/>
                      <a:pt x="38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8" name="Freeform 282"/>
              <p:cNvSpPr>
                <a:spLocks/>
              </p:cNvSpPr>
              <p:nvPr/>
            </p:nvSpPr>
            <p:spPr bwMode="auto">
              <a:xfrm>
                <a:off x="2046" y="3548"/>
                <a:ext cx="347" cy="259"/>
              </a:xfrm>
              <a:custGeom>
                <a:avLst/>
                <a:gdLst>
                  <a:gd name="T0" fmla="*/ 0 w 196"/>
                  <a:gd name="T1" fmla="*/ 0 h 138"/>
                  <a:gd name="T2" fmla="*/ 0 w 196"/>
                  <a:gd name="T3" fmla="*/ 138 h 138"/>
                  <a:gd name="T4" fmla="*/ 196 w 196"/>
                  <a:gd name="T5" fmla="*/ 138 h 138"/>
                  <a:gd name="T6" fmla="*/ 194 w 196"/>
                  <a:gd name="T7" fmla="*/ 126 h 138"/>
                  <a:gd name="T8" fmla="*/ 187 w 196"/>
                  <a:gd name="T9" fmla="*/ 109 h 138"/>
                  <a:gd name="T10" fmla="*/ 161 w 196"/>
                  <a:gd name="T11" fmla="*/ 83 h 138"/>
                  <a:gd name="T12" fmla="*/ 160 w 196"/>
                  <a:gd name="T13" fmla="*/ 82 h 138"/>
                  <a:gd name="T14" fmla="*/ 124 w 196"/>
                  <a:gd name="T15" fmla="*/ 73 h 138"/>
                  <a:gd name="T16" fmla="*/ 114 w 196"/>
                  <a:gd name="T17" fmla="*/ 74 h 138"/>
                  <a:gd name="T18" fmla="*/ 114 w 196"/>
                  <a:gd name="T19" fmla="*/ 74 h 138"/>
                  <a:gd name="T20" fmla="*/ 114 w 196"/>
                  <a:gd name="T21" fmla="*/ 74 h 138"/>
                  <a:gd name="T22" fmla="*/ 114 w 196"/>
                  <a:gd name="T23" fmla="*/ 69 h 138"/>
                  <a:gd name="T24" fmla="*/ 47 w 196"/>
                  <a:gd name="T25" fmla="*/ 2 h 138"/>
                  <a:gd name="T26" fmla="*/ 10 w 196"/>
                  <a:gd name="T27" fmla="*/ 13 h 138"/>
                  <a:gd name="T28" fmla="*/ 9 w 196"/>
                  <a:gd name="T29" fmla="*/ 13 h 138"/>
                  <a:gd name="T30" fmla="*/ 0 w 196"/>
                  <a:gd name="T3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96" y="138"/>
                      <a:pt x="196" y="138"/>
                      <a:pt x="196" y="138"/>
                    </a:cubicBezTo>
                    <a:cubicBezTo>
                      <a:pt x="196" y="134"/>
                      <a:pt x="195" y="130"/>
                      <a:pt x="194" y="126"/>
                    </a:cubicBezTo>
                    <a:cubicBezTo>
                      <a:pt x="191" y="120"/>
                      <a:pt x="189" y="114"/>
                      <a:pt x="187" y="109"/>
                    </a:cubicBezTo>
                    <a:cubicBezTo>
                      <a:pt x="180" y="98"/>
                      <a:pt x="172" y="89"/>
                      <a:pt x="161" y="83"/>
                    </a:cubicBezTo>
                    <a:cubicBezTo>
                      <a:pt x="160" y="82"/>
                      <a:pt x="160" y="82"/>
                      <a:pt x="160" y="82"/>
                    </a:cubicBezTo>
                    <a:cubicBezTo>
                      <a:pt x="149" y="76"/>
                      <a:pt x="137" y="73"/>
                      <a:pt x="124" y="73"/>
                    </a:cubicBezTo>
                    <a:cubicBezTo>
                      <a:pt x="121" y="73"/>
                      <a:pt x="117" y="74"/>
                      <a:pt x="114" y="74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72"/>
                      <a:pt x="114" y="71"/>
                      <a:pt x="114" y="69"/>
                    </a:cubicBezTo>
                    <a:cubicBezTo>
                      <a:pt x="114" y="32"/>
                      <a:pt x="83" y="2"/>
                      <a:pt x="47" y="2"/>
                    </a:cubicBezTo>
                    <a:cubicBezTo>
                      <a:pt x="33" y="2"/>
                      <a:pt x="20" y="6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8"/>
                      <a:pt x="4" y="4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9" name="Freeform 283"/>
              <p:cNvSpPr>
                <a:spLocks/>
              </p:cNvSpPr>
              <p:nvPr/>
            </p:nvSpPr>
            <p:spPr bwMode="auto">
              <a:xfrm>
                <a:off x="1771" y="3590"/>
                <a:ext cx="166" cy="176"/>
              </a:xfrm>
              <a:custGeom>
                <a:avLst/>
                <a:gdLst>
                  <a:gd name="T0" fmla="*/ 0 w 94"/>
                  <a:gd name="T1" fmla="*/ 46 h 94"/>
                  <a:gd name="T2" fmla="*/ 38 w 94"/>
                  <a:gd name="T3" fmla="*/ 44 h 94"/>
                  <a:gd name="T4" fmla="*/ 15 w 94"/>
                  <a:gd name="T5" fmla="*/ 14 h 94"/>
                  <a:gd name="T6" fmla="*/ 43 w 94"/>
                  <a:gd name="T7" fmla="*/ 39 h 94"/>
                  <a:gd name="T8" fmla="*/ 48 w 94"/>
                  <a:gd name="T9" fmla="*/ 1 h 94"/>
                  <a:gd name="T10" fmla="*/ 50 w 94"/>
                  <a:gd name="T11" fmla="*/ 38 h 94"/>
                  <a:gd name="T12" fmla="*/ 81 w 94"/>
                  <a:gd name="T13" fmla="*/ 15 h 94"/>
                  <a:gd name="T14" fmla="*/ 55 w 94"/>
                  <a:gd name="T15" fmla="*/ 43 h 94"/>
                  <a:gd name="T16" fmla="*/ 93 w 94"/>
                  <a:gd name="T17" fmla="*/ 48 h 94"/>
                  <a:gd name="T18" fmla="*/ 56 w 94"/>
                  <a:gd name="T19" fmla="*/ 51 h 94"/>
                  <a:gd name="T20" fmla="*/ 79 w 94"/>
                  <a:gd name="T21" fmla="*/ 81 h 94"/>
                  <a:gd name="T22" fmla="*/ 51 w 94"/>
                  <a:gd name="T23" fmla="*/ 56 h 94"/>
                  <a:gd name="T24" fmla="*/ 46 w 94"/>
                  <a:gd name="T25" fmla="*/ 94 h 94"/>
                  <a:gd name="T26" fmla="*/ 44 w 94"/>
                  <a:gd name="T27" fmla="*/ 56 h 94"/>
                  <a:gd name="T28" fmla="*/ 13 w 94"/>
                  <a:gd name="T29" fmla="*/ 80 h 94"/>
                  <a:gd name="T30" fmla="*/ 38 w 94"/>
                  <a:gd name="T31" fmla="*/ 51 h 94"/>
                  <a:gd name="T32" fmla="*/ 0 w 94"/>
                  <a:gd name="T3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0" y="46"/>
                    </a:moveTo>
                    <a:cubicBezTo>
                      <a:pt x="0" y="34"/>
                      <a:pt x="23" y="39"/>
                      <a:pt x="38" y="44"/>
                    </a:cubicBezTo>
                    <a:cubicBezTo>
                      <a:pt x="25" y="37"/>
                      <a:pt x="6" y="23"/>
                      <a:pt x="15" y="14"/>
                    </a:cubicBezTo>
                    <a:cubicBezTo>
                      <a:pt x="23" y="4"/>
                      <a:pt x="36" y="25"/>
                      <a:pt x="43" y="39"/>
                    </a:cubicBezTo>
                    <a:cubicBezTo>
                      <a:pt x="39" y="24"/>
                      <a:pt x="35" y="1"/>
                      <a:pt x="48" y="1"/>
                    </a:cubicBezTo>
                    <a:cubicBezTo>
                      <a:pt x="61" y="0"/>
                      <a:pt x="55" y="24"/>
                      <a:pt x="50" y="38"/>
                    </a:cubicBezTo>
                    <a:cubicBezTo>
                      <a:pt x="58" y="26"/>
                      <a:pt x="71" y="6"/>
                      <a:pt x="81" y="15"/>
                    </a:cubicBezTo>
                    <a:cubicBezTo>
                      <a:pt x="90" y="24"/>
                      <a:pt x="69" y="36"/>
                      <a:pt x="55" y="43"/>
                    </a:cubicBezTo>
                    <a:cubicBezTo>
                      <a:pt x="70" y="40"/>
                      <a:pt x="93" y="36"/>
                      <a:pt x="93" y="48"/>
                    </a:cubicBezTo>
                    <a:cubicBezTo>
                      <a:pt x="94" y="61"/>
                      <a:pt x="70" y="55"/>
                      <a:pt x="56" y="51"/>
                    </a:cubicBezTo>
                    <a:cubicBezTo>
                      <a:pt x="69" y="58"/>
                      <a:pt x="88" y="72"/>
                      <a:pt x="79" y="81"/>
                    </a:cubicBezTo>
                    <a:cubicBezTo>
                      <a:pt x="70" y="90"/>
                      <a:pt x="58" y="70"/>
                      <a:pt x="51" y="56"/>
                    </a:cubicBezTo>
                    <a:cubicBezTo>
                      <a:pt x="55" y="70"/>
                      <a:pt x="59" y="94"/>
                      <a:pt x="46" y="94"/>
                    </a:cubicBezTo>
                    <a:cubicBezTo>
                      <a:pt x="33" y="94"/>
                      <a:pt x="39" y="71"/>
                      <a:pt x="44" y="56"/>
                    </a:cubicBezTo>
                    <a:cubicBezTo>
                      <a:pt x="36" y="69"/>
                      <a:pt x="22" y="88"/>
                      <a:pt x="13" y="80"/>
                    </a:cubicBezTo>
                    <a:cubicBezTo>
                      <a:pt x="4" y="71"/>
                      <a:pt x="25" y="58"/>
                      <a:pt x="38" y="51"/>
                    </a:cubicBezTo>
                    <a:cubicBezTo>
                      <a:pt x="24" y="55"/>
                      <a:pt x="1" y="59"/>
                      <a:pt x="0" y="46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0" name="Freeform 284"/>
              <p:cNvSpPr>
                <a:spLocks/>
              </p:cNvSpPr>
              <p:nvPr/>
            </p:nvSpPr>
            <p:spPr bwMode="auto">
              <a:xfrm>
                <a:off x="1836" y="3661"/>
                <a:ext cx="38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1" name="Freeform 285"/>
              <p:cNvSpPr>
                <a:spLocks/>
              </p:cNvSpPr>
              <p:nvPr/>
            </p:nvSpPr>
            <p:spPr bwMode="auto">
              <a:xfrm>
                <a:off x="1941" y="3503"/>
                <a:ext cx="167" cy="177"/>
              </a:xfrm>
              <a:custGeom>
                <a:avLst/>
                <a:gdLst>
                  <a:gd name="T0" fmla="*/ 0 w 94"/>
                  <a:gd name="T1" fmla="*/ 46 h 94"/>
                  <a:gd name="T2" fmla="*/ 38 w 94"/>
                  <a:gd name="T3" fmla="*/ 44 h 94"/>
                  <a:gd name="T4" fmla="*/ 15 w 94"/>
                  <a:gd name="T5" fmla="*/ 14 h 94"/>
                  <a:gd name="T6" fmla="*/ 43 w 94"/>
                  <a:gd name="T7" fmla="*/ 39 h 94"/>
                  <a:gd name="T8" fmla="*/ 48 w 94"/>
                  <a:gd name="T9" fmla="*/ 1 h 94"/>
                  <a:gd name="T10" fmla="*/ 50 w 94"/>
                  <a:gd name="T11" fmla="*/ 38 h 94"/>
                  <a:gd name="T12" fmla="*/ 81 w 94"/>
                  <a:gd name="T13" fmla="*/ 15 h 94"/>
                  <a:gd name="T14" fmla="*/ 55 w 94"/>
                  <a:gd name="T15" fmla="*/ 43 h 94"/>
                  <a:gd name="T16" fmla="*/ 94 w 94"/>
                  <a:gd name="T17" fmla="*/ 48 h 94"/>
                  <a:gd name="T18" fmla="*/ 56 w 94"/>
                  <a:gd name="T19" fmla="*/ 51 h 94"/>
                  <a:gd name="T20" fmla="*/ 79 w 94"/>
                  <a:gd name="T21" fmla="*/ 81 h 94"/>
                  <a:gd name="T22" fmla="*/ 51 w 94"/>
                  <a:gd name="T23" fmla="*/ 56 h 94"/>
                  <a:gd name="T24" fmla="*/ 46 w 94"/>
                  <a:gd name="T25" fmla="*/ 94 h 94"/>
                  <a:gd name="T26" fmla="*/ 44 w 94"/>
                  <a:gd name="T27" fmla="*/ 56 h 94"/>
                  <a:gd name="T28" fmla="*/ 13 w 94"/>
                  <a:gd name="T29" fmla="*/ 80 h 94"/>
                  <a:gd name="T30" fmla="*/ 38 w 94"/>
                  <a:gd name="T31" fmla="*/ 51 h 94"/>
                  <a:gd name="T32" fmla="*/ 0 w 94"/>
                  <a:gd name="T3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0" y="46"/>
                    </a:moveTo>
                    <a:cubicBezTo>
                      <a:pt x="0" y="34"/>
                      <a:pt x="23" y="39"/>
                      <a:pt x="38" y="44"/>
                    </a:cubicBezTo>
                    <a:cubicBezTo>
                      <a:pt x="25" y="37"/>
                      <a:pt x="6" y="23"/>
                      <a:pt x="15" y="14"/>
                    </a:cubicBezTo>
                    <a:cubicBezTo>
                      <a:pt x="23" y="4"/>
                      <a:pt x="36" y="25"/>
                      <a:pt x="43" y="39"/>
                    </a:cubicBezTo>
                    <a:cubicBezTo>
                      <a:pt x="39" y="24"/>
                      <a:pt x="35" y="1"/>
                      <a:pt x="48" y="1"/>
                    </a:cubicBezTo>
                    <a:cubicBezTo>
                      <a:pt x="61" y="0"/>
                      <a:pt x="55" y="24"/>
                      <a:pt x="50" y="38"/>
                    </a:cubicBezTo>
                    <a:cubicBezTo>
                      <a:pt x="58" y="26"/>
                      <a:pt x="71" y="6"/>
                      <a:pt x="81" y="15"/>
                    </a:cubicBezTo>
                    <a:cubicBezTo>
                      <a:pt x="90" y="24"/>
                      <a:pt x="69" y="36"/>
                      <a:pt x="55" y="43"/>
                    </a:cubicBezTo>
                    <a:cubicBezTo>
                      <a:pt x="70" y="40"/>
                      <a:pt x="93" y="36"/>
                      <a:pt x="94" y="48"/>
                    </a:cubicBezTo>
                    <a:cubicBezTo>
                      <a:pt x="94" y="61"/>
                      <a:pt x="70" y="55"/>
                      <a:pt x="56" y="51"/>
                    </a:cubicBezTo>
                    <a:cubicBezTo>
                      <a:pt x="69" y="58"/>
                      <a:pt x="88" y="72"/>
                      <a:pt x="79" y="81"/>
                    </a:cubicBezTo>
                    <a:cubicBezTo>
                      <a:pt x="70" y="90"/>
                      <a:pt x="58" y="70"/>
                      <a:pt x="51" y="56"/>
                    </a:cubicBezTo>
                    <a:cubicBezTo>
                      <a:pt x="55" y="70"/>
                      <a:pt x="59" y="94"/>
                      <a:pt x="46" y="94"/>
                    </a:cubicBezTo>
                    <a:cubicBezTo>
                      <a:pt x="33" y="94"/>
                      <a:pt x="39" y="71"/>
                      <a:pt x="44" y="56"/>
                    </a:cubicBezTo>
                    <a:cubicBezTo>
                      <a:pt x="36" y="69"/>
                      <a:pt x="22" y="88"/>
                      <a:pt x="13" y="80"/>
                    </a:cubicBezTo>
                    <a:cubicBezTo>
                      <a:pt x="4" y="71"/>
                      <a:pt x="25" y="58"/>
                      <a:pt x="38" y="51"/>
                    </a:cubicBezTo>
                    <a:cubicBezTo>
                      <a:pt x="24" y="55"/>
                      <a:pt x="1" y="59"/>
                      <a:pt x="0" y="46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2" name="Freeform 286"/>
              <p:cNvSpPr>
                <a:spLocks/>
              </p:cNvSpPr>
              <p:nvPr/>
            </p:nvSpPr>
            <p:spPr bwMode="auto">
              <a:xfrm>
                <a:off x="2007" y="3575"/>
                <a:ext cx="37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3" name="Freeform 287"/>
              <p:cNvSpPr>
                <a:spLocks/>
              </p:cNvSpPr>
              <p:nvPr/>
            </p:nvSpPr>
            <p:spPr bwMode="auto">
              <a:xfrm>
                <a:off x="2127" y="3580"/>
                <a:ext cx="161" cy="175"/>
              </a:xfrm>
              <a:custGeom>
                <a:avLst/>
                <a:gdLst>
                  <a:gd name="T0" fmla="*/ 1 w 91"/>
                  <a:gd name="T1" fmla="*/ 45 h 93"/>
                  <a:gd name="T2" fmla="*/ 37 w 91"/>
                  <a:gd name="T3" fmla="*/ 43 h 93"/>
                  <a:gd name="T4" fmla="*/ 14 w 91"/>
                  <a:gd name="T5" fmla="*/ 12 h 93"/>
                  <a:gd name="T6" fmla="*/ 42 w 91"/>
                  <a:gd name="T7" fmla="*/ 38 h 93"/>
                  <a:gd name="T8" fmla="*/ 46 w 91"/>
                  <a:gd name="T9" fmla="*/ 0 h 93"/>
                  <a:gd name="T10" fmla="*/ 49 w 91"/>
                  <a:gd name="T11" fmla="*/ 37 h 93"/>
                  <a:gd name="T12" fmla="*/ 78 w 91"/>
                  <a:gd name="T13" fmla="*/ 15 h 93"/>
                  <a:gd name="T14" fmla="*/ 54 w 91"/>
                  <a:gd name="T15" fmla="*/ 42 h 93"/>
                  <a:gd name="T16" fmla="*/ 91 w 91"/>
                  <a:gd name="T17" fmla="*/ 48 h 93"/>
                  <a:gd name="T18" fmla="*/ 55 w 91"/>
                  <a:gd name="T19" fmla="*/ 50 h 93"/>
                  <a:gd name="T20" fmla="*/ 77 w 91"/>
                  <a:gd name="T21" fmla="*/ 80 h 93"/>
                  <a:gd name="T22" fmla="*/ 50 w 91"/>
                  <a:gd name="T23" fmla="*/ 55 h 93"/>
                  <a:gd name="T24" fmla="*/ 46 w 91"/>
                  <a:gd name="T25" fmla="*/ 93 h 93"/>
                  <a:gd name="T26" fmla="*/ 43 w 91"/>
                  <a:gd name="T27" fmla="*/ 55 h 93"/>
                  <a:gd name="T28" fmla="*/ 14 w 91"/>
                  <a:gd name="T29" fmla="*/ 78 h 93"/>
                  <a:gd name="T30" fmla="*/ 38 w 91"/>
                  <a:gd name="T31" fmla="*/ 50 h 93"/>
                  <a:gd name="T32" fmla="*/ 1 w 91"/>
                  <a:gd name="T33" fmla="*/ 4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93">
                    <a:moveTo>
                      <a:pt x="1" y="45"/>
                    </a:moveTo>
                    <a:cubicBezTo>
                      <a:pt x="0" y="32"/>
                      <a:pt x="23" y="38"/>
                      <a:pt x="37" y="43"/>
                    </a:cubicBezTo>
                    <a:cubicBezTo>
                      <a:pt x="25" y="35"/>
                      <a:pt x="6" y="21"/>
                      <a:pt x="14" y="12"/>
                    </a:cubicBezTo>
                    <a:cubicBezTo>
                      <a:pt x="23" y="3"/>
                      <a:pt x="35" y="24"/>
                      <a:pt x="42" y="38"/>
                    </a:cubicBezTo>
                    <a:cubicBezTo>
                      <a:pt x="38" y="23"/>
                      <a:pt x="34" y="0"/>
                      <a:pt x="46" y="0"/>
                    </a:cubicBezTo>
                    <a:cubicBezTo>
                      <a:pt x="58" y="0"/>
                      <a:pt x="53" y="23"/>
                      <a:pt x="49" y="37"/>
                    </a:cubicBezTo>
                    <a:cubicBezTo>
                      <a:pt x="56" y="25"/>
                      <a:pt x="69" y="6"/>
                      <a:pt x="78" y="15"/>
                    </a:cubicBezTo>
                    <a:cubicBezTo>
                      <a:pt x="87" y="24"/>
                      <a:pt x="67" y="36"/>
                      <a:pt x="54" y="42"/>
                    </a:cubicBezTo>
                    <a:cubicBezTo>
                      <a:pt x="68" y="39"/>
                      <a:pt x="90" y="35"/>
                      <a:pt x="91" y="48"/>
                    </a:cubicBezTo>
                    <a:cubicBezTo>
                      <a:pt x="91" y="61"/>
                      <a:pt x="69" y="55"/>
                      <a:pt x="55" y="50"/>
                    </a:cubicBezTo>
                    <a:cubicBezTo>
                      <a:pt x="67" y="57"/>
                      <a:pt x="86" y="71"/>
                      <a:pt x="77" y="80"/>
                    </a:cubicBezTo>
                    <a:cubicBezTo>
                      <a:pt x="69" y="89"/>
                      <a:pt x="57" y="69"/>
                      <a:pt x="50" y="55"/>
                    </a:cubicBezTo>
                    <a:cubicBezTo>
                      <a:pt x="54" y="69"/>
                      <a:pt x="58" y="93"/>
                      <a:pt x="46" y="93"/>
                    </a:cubicBezTo>
                    <a:cubicBezTo>
                      <a:pt x="33" y="93"/>
                      <a:pt x="38" y="70"/>
                      <a:pt x="43" y="55"/>
                    </a:cubicBezTo>
                    <a:cubicBezTo>
                      <a:pt x="36" y="68"/>
                      <a:pt x="23" y="87"/>
                      <a:pt x="14" y="78"/>
                    </a:cubicBezTo>
                    <a:cubicBezTo>
                      <a:pt x="5" y="69"/>
                      <a:pt x="25" y="57"/>
                      <a:pt x="38" y="50"/>
                    </a:cubicBezTo>
                    <a:cubicBezTo>
                      <a:pt x="24" y="54"/>
                      <a:pt x="1" y="57"/>
                      <a:pt x="1" y="45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4" name="Freeform 288"/>
              <p:cNvSpPr>
                <a:spLocks/>
              </p:cNvSpPr>
              <p:nvPr/>
            </p:nvSpPr>
            <p:spPr bwMode="auto">
              <a:xfrm>
                <a:off x="2191" y="3650"/>
                <a:ext cx="37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5" name="Freeform 289"/>
              <p:cNvSpPr>
                <a:spLocks/>
              </p:cNvSpPr>
              <p:nvPr/>
            </p:nvSpPr>
            <p:spPr bwMode="auto">
              <a:xfrm>
                <a:off x="3643" y="3648"/>
                <a:ext cx="161" cy="188"/>
              </a:xfrm>
              <a:custGeom>
                <a:avLst/>
                <a:gdLst>
                  <a:gd name="T0" fmla="*/ 0 w 91"/>
                  <a:gd name="T1" fmla="*/ 97 h 100"/>
                  <a:gd name="T2" fmla="*/ 0 w 91"/>
                  <a:gd name="T3" fmla="*/ 95 h 100"/>
                  <a:gd name="T4" fmla="*/ 1 w 91"/>
                  <a:gd name="T5" fmla="*/ 91 h 100"/>
                  <a:gd name="T6" fmla="*/ 6 w 91"/>
                  <a:gd name="T7" fmla="*/ 75 h 100"/>
                  <a:gd name="T8" fmla="*/ 31 w 91"/>
                  <a:gd name="T9" fmla="*/ 32 h 100"/>
                  <a:gd name="T10" fmla="*/ 40 w 91"/>
                  <a:gd name="T11" fmla="*/ 22 h 100"/>
                  <a:gd name="T12" fmla="*/ 50 w 91"/>
                  <a:gd name="T13" fmla="*/ 14 h 100"/>
                  <a:gd name="T14" fmla="*/ 56 w 91"/>
                  <a:gd name="T15" fmla="*/ 11 h 100"/>
                  <a:gd name="T16" fmla="*/ 61 w 91"/>
                  <a:gd name="T17" fmla="*/ 8 h 100"/>
                  <a:gd name="T18" fmla="*/ 71 w 91"/>
                  <a:gd name="T19" fmla="*/ 4 h 100"/>
                  <a:gd name="T20" fmla="*/ 79 w 91"/>
                  <a:gd name="T21" fmla="*/ 2 h 100"/>
                  <a:gd name="T22" fmla="*/ 86 w 91"/>
                  <a:gd name="T23" fmla="*/ 0 h 100"/>
                  <a:gd name="T24" fmla="*/ 91 w 91"/>
                  <a:gd name="T25" fmla="*/ 0 h 100"/>
                  <a:gd name="T26" fmla="*/ 86 w 91"/>
                  <a:gd name="T27" fmla="*/ 2 h 100"/>
                  <a:gd name="T28" fmla="*/ 80 w 91"/>
                  <a:gd name="T29" fmla="*/ 4 h 100"/>
                  <a:gd name="T30" fmla="*/ 73 w 91"/>
                  <a:gd name="T31" fmla="*/ 9 h 100"/>
                  <a:gd name="T32" fmla="*/ 65 w 91"/>
                  <a:gd name="T33" fmla="*/ 15 h 100"/>
                  <a:gd name="T34" fmla="*/ 61 w 91"/>
                  <a:gd name="T35" fmla="*/ 18 h 100"/>
                  <a:gd name="T36" fmla="*/ 57 w 91"/>
                  <a:gd name="T37" fmla="*/ 22 h 100"/>
                  <a:gd name="T38" fmla="*/ 51 w 91"/>
                  <a:gd name="T39" fmla="*/ 31 h 100"/>
                  <a:gd name="T40" fmla="*/ 45 w 91"/>
                  <a:gd name="T41" fmla="*/ 41 h 100"/>
                  <a:gd name="T42" fmla="*/ 34 w 91"/>
                  <a:gd name="T43" fmla="*/ 82 h 100"/>
                  <a:gd name="T44" fmla="*/ 33 w 91"/>
                  <a:gd name="T45" fmla="*/ 95 h 100"/>
                  <a:gd name="T46" fmla="*/ 33 w 91"/>
                  <a:gd name="T47" fmla="*/ 99 h 100"/>
                  <a:gd name="T48" fmla="*/ 33 w 91"/>
                  <a:gd name="T49" fmla="*/ 100 h 100"/>
                  <a:gd name="T50" fmla="*/ 0 w 91"/>
                  <a:gd name="T51" fmla="*/ 9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00">
                    <a:moveTo>
                      <a:pt x="0" y="97"/>
                    </a:moveTo>
                    <a:cubicBezTo>
                      <a:pt x="0" y="97"/>
                      <a:pt x="0" y="97"/>
                      <a:pt x="0" y="95"/>
                    </a:cubicBezTo>
                    <a:cubicBezTo>
                      <a:pt x="0" y="94"/>
                      <a:pt x="1" y="93"/>
                      <a:pt x="1" y="91"/>
                    </a:cubicBezTo>
                    <a:cubicBezTo>
                      <a:pt x="2" y="87"/>
                      <a:pt x="4" y="81"/>
                      <a:pt x="6" y="75"/>
                    </a:cubicBezTo>
                    <a:cubicBezTo>
                      <a:pt x="11" y="62"/>
                      <a:pt x="19" y="45"/>
                      <a:pt x="31" y="32"/>
                    </a:cubicBezTo>
                    <a:cubicBezTo>
                      <a:pt x="34" y="28"/>
                      <a:pt x="37" y="25"/>
                      <a:pt x="40" y="22"/>
                    </a:cubicBezTo>
                    <a:cubicBezTo>
                      <a:pt x="44" y="19"/>
                      <a:pt x="47" y="16"/>
                      <a:pt x="50" y="14"/>
                    </a:cubicBezTo>
                    <a:cubicBezTo>
                      <a:pt x="52" y="13"/>
                      <a:pt x="54" y="12"/>
                      <a:pt x="56" y="11"/>
                    </a:cubicBezTo>
                    <a:cubicBezTo>
                      <a:pt x="57" y="10"/>
                      <a:pt x="59" y="9"/>
                      <a:pt x="61" y="8"/>
                    </a:cubicBezTo>
                    <a:cubicBezTo>
                      <a:pt x="64" y="6"/>
                      <a:pt x="67" y="5"/>
                      <a:pt x="71" y="4"/>
                    </a:cubicBezTo>
                    <a:cubicBezTo>
                      <a:pt x="74" y="3"/>
                      <a:pt x="76" y="2"/>
                      <a:pt x="79" y="2"/>
                    </a:cubicBezTo>
                    <a:cubicBezTo>
                      <a:pt x="81" y="1"/>
                      <a:pt x="84" y="1"/>
                      <a:pt x="86" y="0"/>
                    </a:cubicBezTo>
                    <a:cubicBezTo>
                      <a:pt x="89" y="0"/>
                      <a:pt x="91" y="0"/>
                      <a:pt x="91" y="0"/>
                    </a:cubicBezTo>
                    <a:cubicBezTo>
                      <a:pt x="91" y="0"/>
                      <a:pt x="89" y="0"/>
                      <a:pt x="86" y="2"/>
                    </a:cubicBezTo>
                    <a:cubicBezTo>
                      <a:pt x="84" y="2"/>
                      <a:pt x="82" y="3"/>
                      <a:pt x="80" y="4"/>
                    </a:cubicBezTo>
                    <a:cubicBezTo>
                      <a:pt x="78" y="6"/>
                      <a:pt x="75" y="7"/>
                      <a:pt x="73" y="9"/>
                    </a:cubicBezTo>
                    <a:cubicBezTo>
                      <a:pt x="70" y="10"/>
                      <a:pt x="68" y="12"/>
                      <a:pt x="65" y="15"/>
                    </a:cubicBezTo>
                    <a:cubicBezTo>
                      <a:pt x="64" y="16"/>
                      <a:pt x="63" y="17"/>
                      <a:pt x="61" y="18"/>
                    </a:cubicBezTo>
                    <a:cubicBezTo>
                      <a:pt x="60" y="19"/>
                      <a:pt x="59" y="21"/>
                      <a:pt x="57" y="22"/>
                    </a:cubicBezTo>
                    <a:cubicBezTo>
                      <a:pt x="55" y="25"/>
                      <a:pt x="53" y="28"/>
                      <a:pt x="51" y="31"/>
                    </a:cubicBezTo>
                    <a:cubicBezTo>
                      <a:pt x="48" y="34"/>
                      <a:pt x="47" y="38"/>
                      <a:pt x="45" y="41"/>
                    </a:cubicBezTo>
                    <a:cubicBezTo>
                      <a:pt x="38" y="55"/>
                      <a:pt x="35" y="70"/>
                      <a:pt x="34" y="82"/>
                    </a:cubicBezTo>
                    <a:cubicBezTo>
                      <a:pt x="33" y="87"/>
                      <a:pt x="33" y="92"/>
                      <a:pt x="33" y="95"/>
                    </a:cubicBezTo>
                    <a:cubicBezTo>
                      <a:pt x="33" y="97"/>
                      <a:pt x="33" y="98"/>
                      <a:pt x="33" y="99"/>
                    </a:cubicBezTo>
                    <a:cubicBezTo>
                      <a:pt x="33" y="99"/>
                      <a:pt x="33" y="100"/>
                      <a:pt x="33" y="100"/>
                    </a:cubicBez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6" name="Freeform 290"/>
              <p:cNvSpPr>
                <a:spLocks/>
              </p:cNvSpPr>
              <p:nvPr/>
            </p:nvSpPr>
            <p:spPr bwMode="auto">
              <a:xfrm>
                <a:off x="3554" y="3648"/>
                <a:ext cx="162" cy="188"/>
              </a:xfrm>
              <a:custGeom>
                <a:avLst/>
                <a:gdLst>
                  <a:gd name="T0" fmla="*/ 58 w 91"/>
                  <a:gd name="T1" fmla="*/ 100 h 100"/>
                  <a:gd name="T2" fmla="*/ 58 w 91"/>
                  <a:gd name="T3" fmla="*/ 99 h 100"/>
                  <a:gd name="T4" fmla="*/ 58 w 91"/>
                  <a:gd name="T5" fmla="*/ 95 h 100"/>
                  <a:gd name="T6" fmla="*/ 57 w 91"/>
                  <a:gd name="T7" fmla="*/ 82 h 100"/>
                  <a:gd name="T8" fmla="*/ 46 w 91"/>
                  <a:gd name="T9" fmla="*/ 41 h 100"/>
                  <a:gd name="T10" fmla="*/ 40 w 91"/>
                  <a:gd name="T11" fmla="*/ 31 h 100"/>
                  <a:gd name="T12" fmla="*/ 33 w 91"/>
                  <a:gd name="T13" fmla="*/ 22 h 100"/>
                  <a:gd name="T14" fmla="*/ 30 w 91"/>
                  <a:gd name="T15" fmla="*/ 18 h 100"/>
                  <a:gd name="T16" fmla="*/ 26 w 91"/>
                  <a:gd name="T17" fmla="*/ 15 h 100"/>
                  <a:gd name="T18" fmla="*/ 18 w 91"/>
                  <a:gd name="T19" fmla="*/ 9 h 100"/>
                  <a:gd name="T20" fmla="*/ 11 w 91"/>
                  <a:gd name="T21" fmla="*/ 4 h 100"/>
                  <a:gd name="T22" fmla="*/ 5 w 91"/>
                  <a:gd name="T23" fmla="*/ 2 h 100"/>
                  <a:gd name="T24" fmla="*/ 0 w 91"/>
                  <a:gd name="T25" fmla="*/ 0 h 100"/>
                  <a:gd name="T26" fmla="*/ 5 w 91"/>
                  <a:gd name="T27" fmla="*/ 0 h 100"/>
                  <a:gd name="T28" fmla="*/ 12 w 91"/>
                  <a:gd name="T29" fmla="*/ 2 h 100"/>
                  <a:gd name="T30" fmla="*/ 20 w 91"/>
                  <a:gd name="T31" fmla="*/ 4 h 100"/>
                  <a:gd name="T32" fmla="*/ 30 w 91"/>
                  <a:gd name="T33" fmla="*/ 8 h 100"/>
                  <a:gd name="T34" fmla="*/ 35 w 91"/>
                  <a:gd name="T35" fmla="*/ 11 h 100"/>
                  <a:gd name="T36" fmla="*/ 40 w 91"/>
                  <a:gd name="T37" fmla="*/ 14 h 100"/>
                  <a:gd name="T38" fmla="*/ 50 w 91"/>
                  <a:gd name="T39" fmla="*/ 22 h 100"/>
                  <a:gd name="T40" fmla="*/ 60 w 91"/>
                  <a:gd name="T41" fmla="*/ 32 h 100"/>
                  <a:gd name="T42" fmla="*/ 85 w 91"/>
                  <a:gd name="T43" fmla="*/ 75 h 100"/>
                  <a:gd name="T44" fmla="*/ 90 w 91"/>
                  <a:gd name="T45" fmla="*/ 91 h 100"/>
                  <a:gd name="T46" fmla="*/ 91 w 91"/>
                  <a:gd name="T47" fmla="*/ 95 h 100"/>
                  <a:gd name="T48" fmla="*/ 91 w 91"/>
                  <a:gd name="T49" fmla="*/ 97 h 100"/>
                  <a:gd name="T50" fmla="*/ 58 w 91"/>
                  <a:gd name="T5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00">
                    <a:moveTo>
                      <a:pt x="58" y="100"/>
                    </a:moveTo>
                    <a:cubicBezTo>
                      <a:pt x="58" y="100"/>
                      <a:pt x="58" y="99"/>
                      <a:pt x="58" y="99"/>
                    </a:cubicBezTo>
                    <a:cubicBezTo>
                      <a:pt x="58" y="98"/>
                      <a:pt x="58" y="97"/>
                      <a:pt x="58" y="95"/>
                    </a:cubicBezTo>
                    <a:cubicBezTo>
                      <a:pt x="58" y="92"/>
                      <a:pt x="58" y="87"/>
                      <a:pt x="57" y="82"/>
                    </a:cubicBezTo>
                    <a:cubicBezTo>
                      <a:pt x="56" y="70"/>
                      <a:pt x="53" y="55"/>
                      <a:pt x="46" y="41"/>
                    </a:cubicBezTo>
                    <a:cubicBezTo>
                      <a:pt x="44" y="38"/>
                      <a:pt x="42" y="34"/>
                      <a:pt x="40" y="31"/>
                    </a:cubicBezTo>
                    <a:cubicBezTo>
                      <a:pt x="38" y="28"/>
                      <a:pt x="36" y="25"/>
                      <a:pt x="33" y="22"/>
                    </a:cubicBezTo>
                    <a:cubicBezTo>
                      <a:pt x="32" y="21"/>
                      <a:pt x="31" y="19"/>
                      <a:pt x="30" y="18"/>
                    </a:cubicBezTo>
                    <a:cubicBezTo>
                      <a:pt x="28" y="17"/>
                      <a:pt x="27" y="16"/>
                      <a:pt x="26" y="15"/>
                    </a:cubicBezTo>
                    <a:cubicBezTo>
                      <a:pt x="23" y="12"/>
                      <a:pt x="21" y="10"/>
                      <a:pt x="18" y="9"/>
                    </a:cubicBezTo>
                    <a:cubicBezTo>
                      <a:pt x="16" y="7"/>
                      <a:pt x="13" y="6"/>
                      <a:pt x="11" y="4"/>
                    </a:cubicBezTo>
                    <a:cubicBezTo>
                      <a:pt x="9" y="3"/>
                      <a:pt x="7" y="2"/>
                      <a:pt x="5" y="2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5" y="0"/>
                    </a:cubicBezTo>
                    <a:cubicBezTo>
                      <a:pt x="7" y="1"/>
                      <a:pt x="9" y="1"/>
                      <a:pt x="12" y="2"/>
                    </a:cubicBezTo>
                    <a:cubicBezTo>
                      <a:pt x="14" y="2"/>
                      <a:pt x="17" y="3"/>
                      <a:pt x="20" y="4"/>
                    </a:cubicBezTo>
                    <a:cubicBezTo>
                      <a:pt x="23" y="5"/>
                      <a:pt x="27" y="6"/>
                      <a:pt x="30" y="8"/>
                    </a:cubicBezTo>
                    <a:cubicBezTo>
                      <a:pt x="32" y="9"/>
                      <a:pt x="33" y="10"/>
                      <a:pt x="35" y="11"/>
                    </a:cubicBezTo>
                    <a:cubicBezTo>
                      <a:pt x="37" y="12"/>
                      <a:pt x="39" y="13"/>
                      <a:pt x="40" y="14"/>
                    </a:cubicBezTo>
                    <a:cubicBezTo>
                      <a:pt x="44" y="16"/>
                      <a:pt x="47" y="19"/>
                      <a:pt x="50" y="22"/>
                    </a:cubicBezTo>
                    <a:cubicBezTo>
                      <a:pt x="54" y="25"/>
                      <a:pt x="57" y="28"/>
                      <a:pt x="60" y="32"/>
                    </a:cubicBezTo>
                    <a:cubicBezTo>
                      <a:pt x="72" y="45"/>
                      <a:pt x="80" y="62"/>
                      <a:pt x="85" y="75"/>
                    </a:cubicBezTo>
                    <a:cubicBezTo>
                      <a:pt x="87" y="81"/>
                      <a:pt x="89" y="87"/>
                      <a:pt x="90" y="91"/>
                    </a:cubicBezTo>
                    <a:cubicBezTo>
                      <a:pt x="90" y="93"/>
                      <a:pt x="91" y="94"/>
                      <a:pt x="91" y="95"/>
                    </a:cubicBezTo>
                    <a:cubicBezTo>
                      <a:pt x="91" y="97"/>
                      <a:pt x="91" y="97"/>
                      <a:pt x="91" y="97"/>
                    </a:cubicBezTo>
                    <a:lnTo>
                      <a:pt x="58" y="100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7" name="Freeform 291"/>
              <p:cNvSpPr>
                <a:spLocks/>
              </p:cNvSpPr>
              <p:nvPr/>
            </p:nvSpPr>
            <p:spPr bwMode="auto">
              <a:xfrm>
                <a:off x="3650" y="3729"/>
                <a:ext cx="165" cy="107"/>
              </a:xfrm>
              <a:custGeom>
                <a:avLst/>
                <a:gdLst>
                  <a:gd name="T0" fmla="*/ 0 w 93"/>
                  <a:gd name="T1" fmla="*/ 51 h 57"/>
                  <a:gd name="T2" fmla="*/ 0 w 93"/>
                  <a:gd name="T3" fmla="*/ 50 h 57"/>
                  <a:gd name="T4" fmla="*/ 1 w 93"/>
                  <a:gd name="T5" fmla="*/ 48 h 57"/>
                  <a:gd name="T6" fmla="*/ 2 w 93"/>
                  <a:gd name="T7" fmla="*/ 45 h 57"/>
                  <a:gd name="T8" fmla="*/ 5 w 93"/>
                  <a:gd name="T9" fmla="*/ 40 h 57"/>
                  <a:gd name="T10" fmla="*/ 9 w 93"/>
                  <a:gd name="T11" fmla="*/ 33 h 57"/>
                  <a:gd name="T12" fmla="*/ 15 w 93"/>
                  <a:gd name="T13" fmla="*/ 25 h 57"/>
                  <a:gd name="T14" fmla="*/ 22 w 93"/>
                  <a:gd name="T15" fmla="*/ 18 h 57"/>
                  <a:gd name="T16" fmla="*/ 26 w 93"/>
                  <a:gd name="T17" fmla="*/ 15 h 57"/>
                  <a:gd name="T18" fmla="*/ 31 w 93"/>
                  <a:gd name="T19" fmla="*/ 12 h 57"/>
                  <a:gd name="T20" fmla="*/ 40 w 93"/>
                  <a:gd name="T21" fmla="*/ 7 h 57"/>
                  <a:gd name="T22" fmla="*/ 50 w 93"/>
                  <a:gd name="T23" fmla="*/ 3 h 57"/>
                  <a:gd name="T24" fmla="*/ 60 w 93"/>
                  <a:gd name="T25" fmla="*/ 1 h 57"/>
                  <a:gd name="T26" fmla="*/ 69 w 93"/>
                  <a:gd name="T27" fmla="*/ 0 h 57"/>
                  <a:gd name="T28" fmla="*/ 77 w 93"/>
                  <a:gd name="T29" fmla="*/ 0 h 57"/>
                  <a:gd name="T30" fmla="*/ 81 w 93"/>
                  <a:gd name="T31" fmla="*/ 0 h 57"/>
                  <a:gd name="T32" fmla="*/ 84 w 93"/>
                  <a:gd name="T33" fmla="*/ 0 h 57"/>
                  <a:gd name="T34" fmla="*/ 89 w 93"/>
                  <a:gd name="T35" fmla="*/ 1 h 57"/>
                  <a:gd name="T36" fmla="*/ 93 w 93"/>
                  <a:gd name="T37" fmla="*/ 1 h 57"/>
                  <a:gd name="T38" fmla="*/ 89 w 93"/>
                  <a:gd name="T39" fmla="*/ 2 h 57"/>
                  <a:gd name="T40" fmla="*/ 84 w 93"/>
                  <a:gd name="T41" fmla="*/ 3 h 57"/>
                  <a:gd name="T42" fmla="*/ 81 w 93"/>
                  <a:gd name="T43" fmla="*/ 4 h 57"/>
                  <a:gd name="T44" fmla="*/ 78 w 93"/>
                  <a:gd name="T45" fmla="*/ 5 h 57"/>
                  <a:gd name="T46" fmla="*/ 71 w 93"/>
                  <a:gd name="T47" fmla="*/ 7 h 57"/>
                  <a:gd name="T48" fmla="*/ 63 w 93"/>
                  <a:gd name="T49" fmla="*/ 11 h 57"/>
                  <a:gd name="T50" fmla="*/ 56 w 93"/>
                  <a:gd name="T51" fmla="*/ 15 h 57"/>
                  <a:gd name="T52" fmla="*/ 49 w 93"/>
                  <a:gd name="T53" fmla="*/ 21 h 57"/>
                  <a:gd name="T54" fmla="*/ 44 w 93"/>
                  <a:gd name="T55" fmla="*/ 27 h 57"/>
                  <a:gd name="T56" fmla="*/ 41 w 93"/>
                  <a:gd name="T57" fmla="*/ 30 h 57"/>
                  <a:gd name="T58" fmla="*/ 39 w 93"/>
                  <a:gd name="T59" fmla="*/ 33 h 57"/>
                  <a:gd name="T60" fmla="*/ 36 w 93"/>
                  <a:gd name="T61" fmla="*/ 40 h 57"/>
                  <a:gd name="T62" fmla="*/ 34 w 93"/>
                  <a:gd name="T63" fmla="*/ 46 h 57"/>
                  <a:gd name="T64" fmla="*/ 33 w 93"/>
                  <a:gd name="T65" fmla="*/ 51 h 57"/>
                  <a:gd name="T66" fmla="*/ 33 w 93"/>
                  <a:gd name="T67" fmla="*/ 54 h 57"/>
                  <a:gd name="T68" fmla="*/ 33 w 93"/>
                  <a:gd name="T69" fmla="*/ 56 h 57"/>
                  <a:gd name="T70" fmla="*/ 33 w 93"/>
                  <a:gd name="T71" fmla="*/ 56 h 57"/>
                  <a:gd name="T72" fmla="*/ 33 w 93"/>
                  <a:gd name="T73" fmla="*/ 57 h 57"/>
                  <a:gd name="T74" fmla="*/ 0 w 93"/>
                  <a:gd name="T75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57">
                    <a:moveTo>
                      <a:pt x="0" y="51"/>
                    </a:moveTo>
                    <a:cubicBezTo>
                      <a:pt x="0" y="51"/>
                      <a:pt x="0" y="51"/>
                      <a:pt x="0" y="50"/>
                    </a:cubicBezTo>
                    <a:cubicBezTo>
                      <a:pt x="0" y="49"/>
                      <a:pt x="1" y="48"/>
                      <a:pt x="1" y="48"/>
                    </a:cubicBezTo>
                    <a:cubicBezTo>
                      <a:pt x="1" y="47"/>
                      <a:pt x="1" y="46"/>
                      <a:pt x="2" y="45"/>
                    </a:cubicBezTo>
                    <a:cubicBezTo>
                      <a:pt x="3" y="44"/>
                      <a:pt x="3" y="42"/>
                      <a:pt x="5" y="40"/>
                    </a:cubicBezTo>
                    <a:cubicBezTo>
                      <a:pt x="6" y="38"/>
                      <a:pt x="7" y="35"/>
                      <a:pt x="9" y="33"/>
                    </a:cubicBezTo>
                    <a:cubicBezTo>
                      <a:pt x="10" y="30"/>
                      <a:pt x="13" y="28"/>
                      <a:pt x="15" y="25"/>
                    </a:cubicBezTo>
                    <a:cubicBezTo>
                      <a:pt x="17" y="23"/>
                      <a:pt x="19" y="20"/>
                      <a:pt x="22" y="18"/>
                    </a:cubicBezTo>
                    <a:cubicBezTo>
                      <a:pt x="23" y="17"/>
                      <a:pt x="25" y="16"/>
                      <a:pt x="26" y="15"/>
                    </a:cubicBezTo>
                    <a:cubicBezTo>
                      <a:pt x="28" y="14"/>
                      <a:pt x="29" y="13"/>
                      <a:pt x="31" y="12"/>
                    </a:cubicBezTo>
                    <a:cubicBezTo>
                      <a:pt x="34" y="10"/>
                      <a:pt x="37" y="8"/>
                      <a:pt x="40" y="7"/>
                    </a:cubicBezTo>
                    <a:cubicBezTo>
                      <a:pt x="44" y="5"/>
                      <a:pt x="47" y="4"/>
                      <a:pt x="50" y="3"/>
                    </a:cubicBezTo>
                    <a:cubicBezTo>
                      <a:pt x="54" y="2"/>
                      <a:pt x="57" y="1"/>
                      <a:pt x="60" y="1"/>
                    </a:cubicBezTo>
                    <a:cubicBezTo>
                      <a:pt x="63" y="1"/>
                      <a:pt x="66" y="0"/>
                      <a:pt x="69" y="0"/>
                    </a:cubicBezTo>
                    <a:cubicBezTo>
                      <a:pt x="72" y="0"/>
                      <a:pt x="75" y="0"/>
                      <a:pt x="77" y="0"/>
                    </a:cubicBezTo>
                    <a:cubicBezTo>
                      <a:pt x="78" y="0"/>
                      <a:pt x="79" y="0"/>
                      <a:pt x="81" y="0"/>
                    </a:cubicBezTo>
                    <a:cubicBezTo>
                      <a:pt x="82" y="0"/>
                      <a:pt x="83" y="0"/>
                      <a:pt x="84" y="0"/>
                    </a:cubicBezTo>
                    <a:cubicBezTo>
                      <a:pt x="86" y="0"/>
                      <a:pt x="87" y="1"/>
                      <a:pt x="89" y="1"/>
                    </a:cubicBezTo>
                    <a:cubicBezTo>
                      <a:pt x="92" y="1"/>
                      <a:pt x="93" y="1"/>
                      <a:pt x="93" y="1"/>
                    </a:cubicBezTo>
                    <a:cubicBezTo>
                      <a:pt x="93" y="1"/>
                      <a:pt x="92" y="2"/>
                      <a:pt x="89" y="2"/>
                    </a:cubicBezTo>
                    <a:cubicBezTo>
                      <a:pt x="88" y="3"/>
                      <a:pt x="86" y="3"/>
                      <a:pt x="84" y="3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80" y="4"/>
                      <a:pt x="79" y="5"/>
                      <a:pt x="78" y="5"/>
                    </a:cubicBezTo>
                    <a:cubicBezTo>
                      <a:pt x="76" y="6"/>
                      <a:pt x="73" y="7"/>
                      <a:pt x="71" y="7"/>
                    </a:cubicBezTo>
                    <a:cubicBezTo>
                      <a:pt x="68" y="9"/>
                      <a:pt x="66" y="10"/>
                      <a:pt x="63" y="11"/>
                    </a:cubicBezTo>
                    <a:cubicBezTo>
                      <a:pt x="61" y="12"/>
                      <a:pt x="58" y="14"/>
                      <a:pt x="56" y="15"/>
                    </a:cubicBezTo>
                    <a:cubicBezTo>
                      <a:pt x="53" y="17"/>
                      <a:pt x="51" y="19"/>
                      <a:pt x="49" y="21"/>
                    </a:cubicBezTo>
                    <a:cubicBezTo>
                      <a:pt x="47" y="23"/>
                      <a:pt x="45" y="25"/>
                      <a:pt x="44" y="27"/>
                    </a:cubicBezTo>
                    <a:cubicBezTo>
                      <a:pt x="43" y="28"/>
                      <a:pt x="42" y="29"/>
                      <a:pt x="41" y="30"/>
                    </a:cubicBezTo>
                    <a:cubicBezTo>
                      <a:pt x="40" y="31"/>
                      <a:pt x="40" y="32"/>
                      <a:pt x="39" y="33"/>
                    </a:cubicBezTo>
                    <a:cubicBezTo>
                      <a:pt x="38" y="35"/>
                      <a:pt x="37" y="38"/>
                      <a:pt x="36" y="40"/>
                    </a:cubicBezTo>
                    <a:cubicBezTo>
                      <a:pt x="35" y="42"/>
                      <a:pt x="35" y="44"/>
                      <a:pt x="34" y="46"/>
                    </a:cubicBezTo>
                    <a:cubicBezTo>
                      <a:pt x="34" y="47"/>
                      <a:pt x="33" y="49"/>
                      <a:pt x="33" y="51"/>
                    </a:cubicBezTo>
                    <a:cubicBezTo>
                      <a:pt x="33" y="52"/>
                      <a:pt x="33" y="53"/>
                      <a:pt x="33" y="54"/>
                    </a:cubicBezTo>
                    <a:cubicBezTo>
                      <a:pt x="33" y="55"/>
                      <a:pt x="33" y="55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7"/>
                      <a:pt x="33" y="57"/>
                      <a:pt x="33" y="57"/>
                    </a:cubicBez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8" name="Freeform 292"/>
              <p:cNvSpPr>
                <a:spLocks/>
              </p:cNvSpPr>
              <p:nvPr/>
            </p:nvSpPr>
            <p:spPr bwMode="auto">
              <a:xfrm>
                <a:off x="3538" y="3729"/>
                <a:ext cx="165" cy="107"/>
              </a:xfrm>
              <a:custGeom>
                <a:avLst/>
                <a:gdLst>
                  <a:gd name="T0" fmla="*/ 60 w 93"/>
                  <a:gd name="T1" fmla="*/ 57 h 57"/>
                  <a:gd name="T2" fmla="*/ 60 w 93"/>
                  <a:gd name="T3" fmla="*/ 56 h 57"/>
                  <a:gd name="T4" fmla="*/ 60 w 93"/>
                  <a:gd name="T5" fmla="*/ 56 h 57"/>
                  <a:gd name="T6" fmla="*/ 60 w 93"/>
                  <a:gd name="T7" fmla="*/ 54 h 57"/>
                  <a:gd name="T8" fmla="*/ 60 w 93"/>
                  <a:gd name="T9" fmla="*/ 51 h 57"/>
                  <a:gd name="T10" fmla="*/ 59 w 93"/>
                  <a:gd name="T11" fmla="*/ 46 h 57"/>
                  <a:gd name="T12" fmla="*/ 57 w 93"/>
                  <a:gd name="T13" fmla="*/ 40 h 57"/>
                  <a:gd name="T14" fmla="*/ 54 w 93"/>
                  <a:gd name="T15" fmla="*/ 33 h 57"/>
                  <a:gd name="T16" fmla="*/ 52 w 93"/>
                  <a:gd name="T17" fmla="*/ 30 h 57"/>
                  <a:gd name="T18" fmla="*/ 49 w 93"/>
                  <a:gd name="T19" fmla="*/ 27 h 57"/>
                  <a:gd name="T20" fmla="*/ 44 w 93"/>
                  <a:gd name="T21" fmla="*/ 21 h 57"/>
                  <a:gd name="T22" fmla="*/ 37 w 93"/>
                  <a:gd name="T23" fmla="*/ 15 h 57"/>
                  <a:gd name="T24" fmla="*/ 30 w 93"/>
                  <a:gd name="T25" fmla="*/ 11 h 57"/>
                  <a:gd name="T26" fmla="*/ 22 w 93"/>
                  <a:gd name="T27" fmla="*/ 7 h 57"/>
                  <a:gd name="T28" fmla="*/ 15 w 93"/>
                  <a:gd name="T29" fmla="*/ 5 h 57"/>
                  <a:gd name="T30" fmla="*/ 12 w 93"/>
                  <a:gd name="T31" fmla="*/ 4 h 57"/>
                  <a:gd name="T32" fmla="*/ 9 w 93"/>
                  <a:gd name="T33" fmla="*/ 3 h 57"/>
                  <a:gd name="T34" fmla="*/ 4 w 93"/>
                  <a:gd name="T35" fmla="*/ 2 h 57"/>
                  <a:gd name="T36" fmla="*/ 0 w 93"/>
                  <a:gd name="T37" fmla="*/ 1 h 57"/>
                  <a:gd name="T38" fmla="*/ 4 w 93"/>
                  <a:gd name="T39" fmla="*/ 1 h 57"/>
                  <a:gd name="T40" fmla="*/ 9 w 93"/>
                  <a:gd name="T41" fmla="*/ 0 h 57"/>
                  <a:gd name="T42" fmla="*/ 12 w 93"/>
                  <a:gd name="T43" fmla="*/ 0 h 57"/>
                  <a:gd name="T44" fmla="*/ 16 w 93"/>
                  <a:gd name="T45" fmla="*/ 0 h 57"/>
                  <a:gd name="T46" fmla="*/ 24 w 93"/>
                  <a:gd name="T47" fmla="*/ 0 h 57"/>
                  <a:gd name="T48" fmla="*/ 33 w 93"/>
                  <a:gd name="T49" fmla="*/ 1 h 57"/>
                  <a:gd name="T50" fmla="*/ 43 w 93"/>
                  <a:gd name="T51" fmla="*/ 3 h 57"/>
                  <a:gd name="T52" fmla="*/ 53 w 93"/>
                  <a:gd name="T53" fmla="*/ 7 h 57"/>
                  <a:gd name="T54" fmla="*/ 62 w 93"/>
                  <a:gd name="T55" fmla="*/ 12 h 57"/>
                  <a:gd name="T56" fmla="*/ 67 w 93"/>
                  <a:gd name="T57" fmla="*/ 15 h 57"/>
                  <a:gd name="T58" fmla="*/ 71 w 93"/>
                  <a:gd name="T59" fmla="*/ 18 h 57"/>
                  <a:gd name="T60" fmla="*/ 78 w 93"/>
                  <a:gd name="T61" fmla="*/ 25 h 57"/>
                  <a:gd name="T62" fmla="*/ 84 w 93"/>
                  <a:gd name="T63" fmla="*/ 33 h 57"/>
                  <a:gd name="T64" fmla="*/ 88 w 93"/>
                  <a:gd name="T65" fmla="*/ 40 h 57"/>
                  <a:gd name="T66" fmla="*/ 91 w 93"/>
                  <a:gd name="T67" fmla="*/ 45 h 57"/>
                  <a:gd name="T68" fmla="*/ 92 w 93"/>
                  <a:gd name="T69" fmla="*/ 48 h 57"/>
                  <a:gd name="T70" fmla="*/ 93 w 93"/>
                  <a:gd name="T71" fmla="*/ 50 h 57"/>
                  <a:gd name="T72" fmla="*/ 93 w 93"/>
                  <a:gd name="T73" fmla="*/ 51 h 57"/>
                  <a:gd name="T74" fmla="*/ 60 w 93"/>
                  <a:gd name="T7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57">
                    <a:moveTo>
                      <a:pt x="60" y="57"/>
                    </a:move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55"/>
                      <a:pt x="60" y="55"/>
                      <a:pt x="60" y="54"/>
                    </a:cubicBezTo>
                    <a:cubicBezTo>
                      <a:pt x="60" y="53"/>
                      <a:pt x="60" y="52"/>
                      <a:pt x="60" y="51"/>
                    </a:cubicBezTo>
                    <a:cubicBezTo>
                      <a:pt x="60" y="49"/>
                      <a:pt x="59" y="47"/>
                      <a:pt x="59" y="46"/>
                    </a:cubicBezTo>
                    <a:cubicBezTo>
                      <a:pt x="58" y="44"/>
                      <a:pt x="57" y="42"/>
                      <a:pt x="57" y="40"/>
                    </a:cubicBezTo>
                    <a:cubicBezTo>
                      <a:pt x="56" y="38"/>
                      <a:pt x="55" y="35"/>
                      <a:pt x="54" y="33"/>
                    </a:cubicBezTo>
                    <a:cubicBezTo>
                      <a:pt x="53" y="32"/>
                      <a:pt x="52" y="31"/>
                      <a:pt x="52" y="30"/>
                    </a:cubicBezTo>
                    <a:cubicBezTo>
                      <a:pt x="51" y="29"/>
                      <a:pt x="50" y="28"/>
                      <a:pt x="49" y="27"/>
                    </a:cubicBezTo>
                    <a:cubicBezTo>
                      <a:pt x="48" y="25"/>
                      <a:pt x="46" y="23"/>
                      <a:pt x="44" y="21"/>
                    </a:cubicBezTo>
                    <a:cubicBezTo>
                      <a:pt x="42" y="19"/>
                      <a:pt x="39" y="17"/>
                      <a:pt x="37" y="15"/>
                    </a:cubicBezTo>
                    <a:cubicBezTo>
                      <a:pt x="35" y="14"/>
                      <a:pt x="32" y="12"/>
                      <a:pt x="30" y="11"/>
                    </a:cubicBezTo>
                    <a:cubicBezTo>
                      <a:pt x="27" y="10"/>
                      <a:pt x="25" y="9"/>
                      <a:pt x="22" y="7"/>
                    </a:cubicBezTo>
                    <a:cubicBezTo>
                      <a:pt x="20" y="7"/>
                      <a:pt x="17" y="6"/>
                      <a:pt x="15" y="5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1" y="4"/>
                      <a:pt x="10" y="4"/>
                      <a:pt x="9" y="3"/>
                    </a:cubicBezTo>
                    <a:cubicBezTo>
                      <a:pt x="7" y="3"/>
                      <a:pt x="5" y="3"/>
                      <a:pt x="4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1" y="1"/>
                      <a:pt x="4" y="1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18" y="0"/>
                      <a:pt x="21" y="0"/>
                      <a:pt x="24" y="0"/>
                    </a:cubicBezTo>
                    <a:cubicBezTo>
                      <a:pt x="27" y="0"/>
                      <a:pt x="30" y="1"/>
                      <a:pt x="33" y="1"/>
                    </a:cubicBezTo>
                    <a:cubicBezTo>
                      <a:pt x="36" y="1"/>
                      <a:pt x="39" y="2"/>
                      <a:pt x="43" y="3"/>
                    </a:cubicBezTo>
                    <a:cubicBezTo>
                      <a:pt x="46" y="4"/>
                      <a:pt x="49" y="5"/>
                      <a:pt x="53" y="7"/>
                    </a:cubicBezTo>
                    <a:cubicBezTo>
                      <a:pt x="56" y="8"/>
                      <a:pt x="59" y="10"/>
                      <a:pt x="62" y="12"/>
                    </a:cubicBezTo>
                    <a:cubicBezTo>
                      <a:pt x="64" y="13"/>
                      <a:pt x="65" y="14"/>
                      <a:pt x="67" y="15"/>
                    </a:cubicBezTo>
                    <a:cubicBezTo>
                      <a:pt x="68" y="16"/>
                      <a:pt x="70" y="17"/>
                      <a:pt x="71" y="18"/>
                    </a:cubicBezTo>
                    <a:cubicBezTo>
                      <a:pt x="74" y="20"/>
                      <a:pt x="76" y="23"/>
                      <a:pt x="78" y="25"/>
                    </a:cubicBezTo>
                    <a:cubicBezTo>
                      <a:pt x="80" y="28"/>
                      <a:pt x="82" y="30"/>
                      <a:pt x="84" y="33"/>
                    </a:cubicBezTo>
                    <a:cubicBezTo>
                      <a:pt x="86" y="35"/>
                      <a:pt x="87" y="38"/>
                      <a:pt x="88" y="40"/>
                    </a:cubicBezTo>
                    <a:cubicBezTo>
                      <a:pt x="89" y="42"/>
                      <a:pt x="90" y="44"/>
                      <a:pt x="91" y="45"/>
                    </a:cubicBezTo>
                    <a:cubicBezTo>
                      <a:pt x="91" y="46"/>
                      <a:pt x="92" y="47"/>
                      <a:pt x="92" y="48"/>
                    </a:cubicBezTo>
                    <a:cubicBezTo>
                      <a:pt x="92" y="48"/>
                      <a:pt x="93" y="49"/>
                      <a:pt x="93" y="50"/>
                    </a:cubicBezTo>
                    <a:cubicBezTo>
                      <a:pt x="93" y="51"/>
                      <a:pt x="93" y="51"/>
                      <a:pt x="93" y="51"/>
                    </a:cubicBezTo>
                    <a:lnTo>
                      <a:pt x="60" y="5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9" name="Freeform 293"/>
              <p:cNvSpPr>
                <a:spLocks/>
              </p:cNvSpPr>
              <p:nvPr/>
            </p:nvSpPr>
            <p:spPr bwMode="auto">
              <a:xfrm>
                <a:off x="3648" y="3627"/>
                <a:ext cx="59" cy="179"/>
              </a:xfrm>
              <a:custGeom>
                <a:avLst/>
                <a:gdLst>
                  <a:gd name="T0" fmla="*/ 0 w 33"/>
                  <a:gd name="T1" fmla="*/ 95 h 95"/>
                  <a:gd name="T2" fmla="*/ 0 w 33"/>
                  <a:gd name="T3" fmla="*/ 94 h 95"/>
                  <a:gd name="T4" fmla="*/ 0 w 33"/>
                  <a:gd name="T5" fmla="*/ 91 h 95"/>
                  <a:gd name="T6" fmla="*/ 1 w 33"/>
                  <a:gd name="T7" fmla="*/ 79 h 95"/>
                  <a:gd name="T8" fmla="*/ 7 w 33"/>
                  <a:gd name="T9" fmla="*/ 45 h 95"/>
                  <a:gd name="T10" fmla="*/ 12 w 33"/>
                  <a:gd name="T11" fmla="*/ 27 h 95"/>
                  <a:gd name="T12" fmla="*/ 19 w 33"/>
                  <a:gd name="T13" fmla="*/ 12 h 95"/>
                  <a:gd name="T14" fmla="*/ 23 w 33"/>
                  <a:gd name="T15" fmla="*/ 7 h 95"/>
                  <a:gd name="T16" fmla="*/ 27 w 33"/>
                  <a:gd name="T17" fmla="*/ 3 h 95"/>
                  <a:gd name="T18" fmla="*/ 29 w 33"/>
                  <a:gd name="T19" fmla="*/ 1 h 95"/>
                  <a:gd name="T20" fmla="*/ 30 w 33"/>
                  <a:gd name="T21" fmla="*/ 0 h 95"/>
                  <a:gd name="T22" fmla="*/ 29 w 33"/>
                  <a:gd name="T23" fmla="*/ 1 h 95"/>
                  <a:gd name="T24" fmla="*/ 28 w 33"/>
                  <a:gd name="T25" fmla="*/ 4 h 95"/>
                  <a:gd name="T26" fmla="*/ 26 w 33"/>
                  <a:gd name="T27" fmla="*/ 8 h 95"/>
                  <a:gd name="T28" fmla="*/ 24 w 33"/>
                  <a:gd name="T29" fmla="*/ 14 h 95"/>
                  <a:gd name="T30" fmla="*/ 24 w 33"/>
                  <a:gd name="T31" fmla="*/ 46 h 95"/>
                  <a:gd name="T32" fmla="*/ 29 w 33"/>
                  <a:gd name="T33" fmla="*/ 78 h 95"/>
                  <a:gd name="T34" fmla="*/ 32 w 33"/>
                  <a:gd name="T35" fmla="*/ 88 h 95"/>
                  <a:gd name="T36" fmla="*/ 33 w 33"/>
                  <a:gd name="T37" fmla="*/ 90 h 95"/>
                  <a:gd name="T38" fmla="*/ 33 w 33"/>
                  <a:gd name="T39" fmla="*/ 91 h 95"/>
                  <a:gd name="T40" fmla="*/ 0 w 33"/>
                  <a:gd name="T4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95">
                    <a:moveTo>
                      <a:pt x="0" y="95"/>
                    </a:moveTo>
                    <a:cubicBezTo>
                      <a:pt x="0" y="95"/>
                      <a:pt x="0" y="95"/>
                      <a:pt x="0" y="94"/>
                    </a:cubicBezTo>
                    <a:cubicBezTo>
                      <a:pt x="0" y="93"/>
                      <a:pt x="0" y="92"/>
                      <a:pt x="0" y="91"/>
                    </a:cubicBezTo>
                    <a:cubicBezTo>
                      <a:pt x="0" y="88"/>
                      <a:pt x="0" y="84"/>
                      <a:pt x="1" y="79"/>
                    </a:cubicBezTo>
                    <a:cubicBezTo>
                      <a:pt x="2" y="69"/>
                      <a:pt x="4" y="57"/>
                      <a:pt x="7" y="45"/>
                    </a:cubicBezTo>
                    <a:cubicBezTo>
                      <a:pt x="8" y="38"/>
                      <a:pt x="10" y="32"/>
                      <a:pt x="12" y="27"/>
                    </a:cubicBezTo>
                    <a:cubicBezTo>
                      <a:pt x="14" y="21"/>
                      <a:pt x="17" y="16"/>
                      <a:pt x="19" y="12"/>
                    </a:cubicBezTo>
                    <a:cubicBezTo>
                      <a:pt x="21" y="10"/>
                      <a:pt x="22" y="8"/>
                      <a:pt x="23" y="7"/>
                    </a:cubicBezTo>
                    <a:cubicBezTo>
                      <a:pt x="24" y="5"/>
                      <a:pt x="25" y="4"/>
                      <a:pt x="27" y="3"/>
                    </a:cubicBezTo>
                    <a:cubicBezTo>
                      <a:pt x="27" y="2"/>
                      <a:pt x="28" y="1"/>
                      <a:pt x="29" y="1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0" y="0"/>
                      <a:pt x="30" y="1"/>
                      <a:pt x="29" y="1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7" y="5"/>
                      <a:pt x="26" y="6"/>
                      <a:pt x="26" y="8"/>
                    </a:cubicBezTo>
                    <a:cubicBezTo>
                      <a:pt x="25" y="10"/>
                      <a:pt x="25" y="12"/>
                      <a:pt x="24" y="14"/>
                    </a:cubicBezTo>
                    <a:cubicBezTo>
                      <a:pt x="22" y="22"/>
                      <a:pt x="22" y="34"/>
                      <a:pt x="24" y="46"/>
                    </a:cubicBezTo>
                    <a:cubicBezTo>
                      <a:pt x="25" y="57"/>
                      <a:pt x="27" y="69"/>
                      <a:pt x="29" y="78"/>
                    </a:cubicBezTo>
                    <a:cubicBezTo>
                      <a:pt x="30" y="82"/>
                      <a:pt x="31" y="85"/>
                      <a:pt x="32" y="88"/>
                    </a:cubicBezTo>
                    <a:cubicBezTo>
                      <a:pt x="32" y="89"/>
                      <a:pt x="32" y="90"/>
                      <a:pt x="33" y="90"/>
                    </a:cubicBezTo>
                    <a:cubicBezTo>
                      <a:pt x="33" y="91"/>
                      <a:pt x="33" y="91"/>
                      <a:pt x="33" y="91"/>
                    </a:cubicBez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0" name="Freeform 294"/>
              <p:cNvSpPr>
                <a:spLocks/>
              </p:cNvSpPr>
              <p:nvPr/>
            </p:nvSpPr>
            <p:spPr bwMode="auto">
              <a:xfrm>
                <a:off x="1085" y="3548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1" name="Freeform 295"/>
              <p:cNvSpPr>
                <a:spLocks/>
              </p:cNvSpPr>
              <p:nvPr/>
            </p:nvSpPr>
            <p:spPr bwMode="auto">
              <a:xfrm>
                <a:off x="945" y="3548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2" name="Freeform 296"/>
              <p:cNvSpPr>
                <a:spLocks/>
              </p:cNvSpPr>
              <p:nvPr/>
            </p:nvSpPr>
            <p:spPr bwMode="auto">
              <a:xfrm>
                <a:off x="1097" y="3676"/>
                <a:ext cx="263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3" name="Freeform 297"/>
              <p:cNvSpPr>
                <a:spLocks/>
              </p:cNvSpPr>
              <p:nvPr/>
            </p:nvSpPr>
            <p:spPr bwMode="auto">
              <a:xfrm>
                <a:off x="920" y="3676"/>
                <a:ext cx="262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4" name="Freeform 298"/>
              <p:cNvSpPr>
                <a:spLocks/>
              </p:cNvSpPr>
              <p:nvPr/>
            </p:nvSpPr>
            <p:spPr bwMode="auto">
              <a:xfrm>
                <a:off x="1094" y="3517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5" name="Freeform 299"/>
              <p:cNvSpPr>
                <a:spLocks/>
              </p:cNvSpPr>
              <p:nvPr/>
            </p:nvSpPr>
            <p:spPr bwMode="auto">
              <a:xfrm>
                <a:off x="1289" y="3618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6" name="Freeform 300"/>
              <p:cNvSpPr>
                <a:spLocks/>
              </p:cNvSpPr>
              <p:nvPr/>
            </p:nvSpPr>
            <p:spPr bwMode="auto">
              <a:xfrm>
                <a:off x="1255" y="3622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7" name="Freeform 301"/>
              <p:cNvSpPr>
                <a:spLocks/>
              </p:cNvSpPr>
              <p:nvPr/>
            </p:nvSpPr>
            <p:spPr bwMode="auto">
              <a:xfrm>
                <a:off x="1250" y="3659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8" name="Freeform 302"/>
              <p:cNvSpPr>
                <a:spLocks/>
              </p:cNvSpPr>
              <p:nvPr/>
            </p:nvSpPr>
            <p:spPr bwMode="auto">
              <a:xfrm>
                <a:off x="1255" y="3682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9" name="Freeform 303"/>
              <p:cNvSpPr>
                <a:spLocks/>
              </p:cNvSpPr>
              <p:nvPr/>
            </p:nvSpPr>
            <p:spPr bwMode="auto">
              <a:xfrm>
                <a:off x="1289" y="3682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0" name="Freeform 304"/>
              <p:cNvSpPr>
                <a:spLocks/>
              </p:cNvSpPr>
              <p:nvPr/>
            </p:nvSpPr>
            <p:spPr bwMode="auto">
              <a:xfrm>
                <a:off x="1312" y="3682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1" name="Freeform 305"/>
              <p:cNvSpPr>
                <a:spLocks/>
              </p:cNvSpPr>
              <p:nvPr/>
            </p:nvSpPr>
            <p:spPr bwMode="auto">
              <a:xfrm>
                <a:off x="1312" y="3659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2" name="Freeform 306"/>
              <p:cNvSpPr>
                <a:spLocks/>
              </p:cNvSpPr>
              <p:nvPr/>
            </p:nvSpPr>
            <p:spPr bwMode="auto">
              <a:xfrm>
                <a:off x="1312" y="3622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3" name="Oval 307"/>
              <p:cNvSpPr>
                <a:spLocks noChangeArrowheads="1"/>
              </p:cNvSpPr>
              <p:nvPr/>
            </p:nvSpPr>
            <p:spPr bwMode="auto">
              <a:xfrm>
                <a:off x="1283" y="3652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4" name="Freeform 308"/>
              <p:cNvSpPr>
                <a:spLocks/>
              </p:cNvSpPr>
              <p:nvPr/>
            </p:nvSpPr>
            <p:spPr bwMode="auto">
              <a:xfrm>
                <a:off x="1133" y="3633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5" name="Freeform 309"/>
              <p:cNvSpPr>
                <a:spLocks/>
              </p:cNvSpPr>
              <p:nvPr/>
            </p:nvSpPr>
            <p:spPr bwMode="auto">
              <a:xfrm>
                <a:off x="1099" y="3637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6" name="Freeform 310"/>
              <p:cNvSpPr>
                <a:spLocks/>
              </p:cNvSpPr>
              <p:nvPr/>
            </p:nvSpPr>
            <p:spPr bwMode="auto">
              <a:xfrm>
                <a:off x="1094" y="3674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7" name="Freeform 311"/>
              <p:cNvSpPr>
                <a:spLocks/>
              </p:cNvSpPr>
              <p:nvPr/>
            </p:nvSpPr>
            <p:spPr bwMode="auto">
              <a:xfrm>
                <a:off x="1099" y="3697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8" name="Freeform 312"/>
              <p:cNvSpPr>
                <a:spLocks/>
              </p:cNvSpPr>
              <p:nvPr/>
            </p:nvSpPr>
            <p:spPr bwMode="auto">
              <a:xfrm>
                <a:off x="1133" y="3697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9" name="Freeform 313"/>
              <p:cNvSpPr>
                <a:spLocks/>
              </p:cNvSpPr>
              <p:nvPr/>
            </p:nvSpPr>
            <p:spPr bwMode="auto">
              <a:xfrm>
                <a:off x="1156" y="3697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0" name="Freeform 314"/>
              <p:cNvSpPr>
                <a:spLocks/>
              </p:cNvSpPr>
              <p:nvPr/>
            </p:nvSpPr>
            <p:spPr bwMode="auto">
              <a:xfrm>
                <a:off x="1156" y="3674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1" name="Freeform 315"/>
              <p:cNvSpPr>
                <a:spLocks/>
              </p:cNvSpPr>
              <p:nvPr/>
            </p:nvSpPr>
            <p:spPr bwMode="auto">
              <a:xfrm>
                <a:off x="1156" y="3637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2" name="Oval 316"/>
              <p:cNvSpPr>
                <a:spLocks noChangeArrowheads="1"/>
              </p:cNvSpPr>
              <p:nvPr/>
            </p:nvSpPr>
            <p:spPr bwMode="auto">
              <a:xfrm>
                <a:off x="1127" y="3667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3" name="Freeform 317"/>
              <p:cNvSpPr>
                <a:spLocks/>
              </p:cNvSpPr>
              <p:nvPr/>
            </p:nvSpPr>
            <p:spPr bwMode="auto">
              <a:xfrm>
                <a:off x="955" y="3490"/>
                <a:ext cx="45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4" name="Freeform 318"/>
              <p:cNvSpPr>
                <a:spLocks/>
              </p:cNvSpPr>
              <p:nvPr/>
            </p:nvSpPr>
            <p:spPr bwMode="auto">
              <a:xfrm>
                <a:off x="922" y="3494"/>
                <a:ext cx="56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5" name="Freeform 319"/>
              <p:cNvSpPr>
                <a:spLocks/>
              </p:cNvSpPr>
              <p:nvPr/>
            </p:nvSpPr>
            <p:spPr bwMode="auto">
              <a:xfrm>
                <a:off x="916" y="3532"/>
                <a:ext cx="62" cy="46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6" name="Freeform 320"/>
              <p:cNvSpPr>
                <a:spLocks/>
              </p:cNvSpPr>
              <p:nvPr/>
            </p:nvSpPr>
            <p:spPr bwMode="auto">
              <a:xfrm>
                <a:off x="922" y="3554"/>
                <a:ext cx="56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7" name="Freeform 321"/>
              <p:cNvSpPr>
                <a:spLocks/>
              </p:cNvSpPr>
              <p:nvPr/>
            </p:nvSpPr>
            <p:spPr bwMode="auto">
              <a:xfrm>
                <a:off x="955" y="3554"/>
                <a:ext cx="45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8" name="Freeform 322"/>
              <p:cNvSpPr>
                <a:spLocks/>
              </p:cNvSpPr>
              <p:nvPr/>
            </p:nvSpPr>
            <p:spPr bwMode="auto">
              <a:xfrm>
                <a:off x="978" y="3554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9" name="Freeform 323"/>
              <p:cNvSpPr>
                <a:spLocks/>
              </p:cNvSpPr>
              <p:nvPr/>
            </p:nvSpPr>
            <p:spPr bwMode="auto">
              <a:xfrm>
                <a:off x="978" y="3532"/>
                <a:ext cx="61" cy="46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0" name="Freeform 324"/>
              <p:cNvSpPr>
                <a:spLocks/>
              </p:cNvSpPr>
              <p:nvPr/>
            </p:nvSpPr>
            <p:spPr bwMode="auto">
              <a:xfrm>
                <a:off x="978" y="3494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1" name="Oval 325"/>
              <p:cNvSpPr>
                <a:spLocks noChangeArrowheads="1"/>
              </p:cNvSpPr>
              <p:nvPr/>
            </p:nvSpPr>
            <p:spPr bwMode="auto">
              <a:xfrm>
                <a:off x="950" y="3524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2" name="Freeform 326"/>
              <p:cNvSpPr>
                <a:spLocks/>
              </p:cNvSpPr>
              <p:nvPr/>
            </p:nvSpPr>
            <p:spPr bwMode="auto">
              <a:xfrm>
                <a:off x="927" y="3625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3" name="Freeform 327"/>
              <p:cNvSpPr>
                <a:spLocks/>
              </p:cNvSpPr>
              <p:nvPr/>
            </p:nvSpPr>
            <p:spPr bwMode="auto">
              <a:xfrm>
                <a:off x="893" y="3629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4" name="Freeform 328"/>
              <p:cNvSpPr>
                <a:spLocks/>
              </p:cNvSpPr>
              <p:nvPr/>
            </p:nvSpPr>
            <p:spPr bwMode="auto">
              <a:xfrm>
                <a:off x="888" y="3667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5" name="Freeform 329"/>
              <p:cNvSpPr>
                <a:spLocks/>
              </p:cNvSpPr>
              <p:nvPr/>
            </p:nvSpPr>
            <p:spPr bwMode="auto">
              <a:xfrm>
                <a:off x="893" y="3689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6" name="Freeform 330"/>
              <p:cNvSpPr>
                <a:spLocks/>
              </p:cNvSpPr>
              <p:nvPr/>
            </p:nvSpPr>
            <p:spPr bwMode="auto">
              <a:xfrm>
                <a:off x="927" y="3689"/>
                <a:ext cx="44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7" name="Freeform 331"/>
              <p:cNvSpPr>
                <a:spLocks/>
              </p:cNvSpPr>
              <p:nvPr/>
            </p:nvSpPr>
            <p:spPr bwMode="auto">
              <a:xfrm>
                <a:off x="950" y="3689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8" name="Freeform 332"/>
              <p:cNvSpPr>
                <a:spLocks/>
              </p:cNvSpPr>
              <p:nvPr/>
            </p:nvSpPr>
            <p:spPr bwMode="auto">
              <a:xfrm>
                <a:off x="950" y="3667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9" name="Freeform 333"/>
              <p:cNvSpPr>
                <a:spLocks/>
              </p:cNvSpPr>
              <p:nvPr/>
            </p:nvSpPr>
            <p:spPr bwMode="auto">
              <a:xfrm>
                <a:off x="950" y="3629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0" name="Oval 334"/>
              <p:cNvSpPr>
                <a:spLocks noChangeArrowheads="1"/>
              </p:cNvSpPr>
              <p:nvPr/>
            </p:nvSpPr>
            <p:spPr bwMode="auto">
              <a:xfrm>
                <a:off x="922" y="3659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1" name="Freeform 335"/>
              <p:cNvSpPr>
                <a:spLocks/>
              </p:cNvSpPr>
              <p:nvPr/>
            </p:nvSpPr>
            <p:spPr bwMode="auto">
              <a:xfrm>
                <a:off x="1296" y="3505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2" name="Freeform 336"/>
              <p:cNvSpPr>
                <a:spLocks/>
              </p:cNvSpPr>
              <p:nvPr/>
            </p:nvSpPr>
            <p:spPr bwMode="auto">
              <a:xfrm>
                <a:off x="1262" y="3509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3" name="Freeform 337"/>
              <p:cNvSpPr>
                <a:spLocks/>
              </p:cNvSpPr>
              <p:nvPr/>
            </p:nvSpPr>
            <p:spPr bwMode="auto">
              <a:xfrm>
                <a:off x="1257" y="3547"/>
                <a:ext cx="62" cy="46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4" name="Freeform 338"/>
              <p:cNvSpPr>
                <a:spLocks/>
              </p:cNvSpPr>
              <p:nvPr/>
            </p:nvSpPr>
            <p:spPr bwMode="auto">
              <a:xfrm>
                <a:off x="1262" y="3569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5" name="Freeform 339"/>
              <p:cNvSpPr>
                <a:spLocks/>
              </p:cNvSpPr>
              <p:nvPr/>
            </p:nvSpPr>
            <p:spPr bwMode="auto">
              <a:xfrm>
                <a:off x="1296" y="3569"/>
                <a:ext cx="44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6" name="Freeform 340"/>
              <p:cNvSpPr>
                <a:spLocks/>
              </p:cNvSpPr>
              <p:nvPr/>
            </p:nvSpPr>
            <p:spPr bwMode="auto">
              <a:xfrm>
                <a:off x="1319" y="3569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7" name="Freeform 341"/>
              <p:cNvSpPr>
                <a:spLocks/>
              </p:cNvSpPr>
              <p:nvPr/>
            </p:nvSpPr>
            <p:spPr bwMode="auto">
              <a:xfrm>
                <a:off x="1319" y="3547"/>
                <a:ext cx="60" cy="46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8" name="Freeform 342"/>
              <p:cNvSpPr>
                <a:spLocks/>
              </p:cNvSpPr>
              <p:nvPr/>
            </p:nvSpPr>
            <p:spPr bwMode="auto">
              <a:xfrm>
                <a:off x="1319" y="3509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9" name="Oval 343"/>
              <p:cNvSpPr>
                <a:spLocks noChangeArrowheads="1"/>
              </p:cNvSpPr>
              <p:nvPr/>
            </p:nvSpPr>
            <p:spPr bwMode="auto">
              <a:xfrm>
                <a:off x="1290" y="3539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0" name="Freeform 344"/>
              <p:cNvSpPr>
                <a:spLocks/>
              </p:cNvSpPr>
              <p:nvPr/>
            </p:nvSpPr>
            <p:spPr bwMode="auto">
              <a:xfrm>
                <a:off x="1133" y="3438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1" name="Freeform 345"/>
              <p:cNvSpPr>
                <a:spLocks/>
              </p:cNvSpPr>
              <p:nvPr/>
            </p:nvSpPr>
            <p:spPr bwMode="auto">
              <a:xfrm>
                <a:off x="1099" y="3441"/>
                <a:ext cx="57" cy="61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2" name="Freeform 346"/>
              <p:cNvSpPr>
                <a:spLocks/>
              </p:cNvSpPr>
              <p:nvPr/>
            </p:nvSpPr>
            <p:spPr bwMode="auto">
              <a:xfrm>
                <a:off x="1094" y="3479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3" name="Freeform 347"/>
              <p:cNvSpPr>
                <a:spLocks/>
              </p:cNvSpPr>
              <p:nvPr/>
            </p:nvSpPr>
            <p:spPr bwMode="auto">
              <a:xfrm>
                <a:off x="1099" y="3502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4" name="Freeform 348"/>
              <p:cNvSpPr>
                <a:spLocks/>
              </p:cNvSpPr>
              <p:nvPr/>
            </p:nvSpPr>
            <p:spPr bwMode="auto">
              <a:xfrm>
                <a:off x="1133" y="3502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5" name="Freeform 349"/>
              <p:cNvSpPr>
                <a:spLocks/>
              </p:cNvSpPr>
              <p:nvPr/>
            </p:nvSpPr>
            <p:spPr bwMode="auto">
              <a:xfrm>
                <a:off x="1156" y="3502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6" name="Freeform 350"/>
              <p:cNvSpPr>
                <a:spLocks/>
              </p:cNvSpPr>
              <p:nvPr/>
            </p:nvSpPr>
            <p:spPr bwMode="auto">
              <a:xfrm>
                <a:off x="1156" y="3479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7" name="Freeform 351"/>
              <p:cNvSpPr>
                <a:spLocks/>
              </p:cNvSpPr>
              <p:nvPr/>
            </p:nvSpPr>
            <p:spPr bwMode="auto">
              <a:xfrm>
                <a:off x="1156" y="3441"/>
                <a:ext cx="55" cy="61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8" name="Oval 352"/>
              <p:cNvSpPr>
                <a:spLocks noChangeArrowheads="1"/>
              </p:cNvSpPr>
              <p:nvPr/>
            </p:nvSpPr>
            <p:spPr bwMode="auto">
              <a:xfrm>
                <a:off x="1127" y="3471"/>
                <a:ext cx="55" cy="61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9" name="Freeform 353"/>
              <p:cNvSpPr>
                <a:spLocks/>
              </p:cNvSpPr>
              <p:nvPr/>
            </p:nvSpPr>
            <p:spPr bwMode="auto">
              <a:xfrm>
                <a:off x="4113" y="3601"/>
                <a:ext cx="196" cy="229"/>
              </a:xfrm>
              <a:custGeom>
                <a:avLst/>
                <a:gdLst>
                  <a:gd name="T0" fmla="*/ 71 w 111"/>
                  <a:gd name="T1" fmla="*/ 122 h 122"/>
                  <a:gd name="T2" fmla="*/ 71 w 111"/>
                  <a:gd name="T3" fmla="*/ 121 h 122"/>
                  <a:gd name="T4" fmla="*/ 71 w 111"/>
                  <a:gd name="T5" fmla="*/ 120 h 122"/>
                  <a:gd name="T6" fmla="*/ 71 w 111"/>
                  <a:gd name="T7" fmla="*/ 116 h 122"/>
                  <a:gd name="T8" fmla="*/ 70 w 111"/>
                  <a:gd name="T9" fmla="*/ 99 h 122"/>
                  <a:gd name="T10" fmla="*/ 56 w 111"/>
                  <a:gd name="T11" fmla="*/ 50 h 122"/>
                  <a:gd name="T12" fmla="*/ 49 w 111"/>
                  <a:gd name="T13" fmla="*/ 38 h 122"/>
                  <a:gd name="T14" fmla="*/ 41 w 111"/>
                  <a:gd name="T15" fmla="*/ 27 h 122"/>
                  <a:gd name="T16" fmla="*/ 36 w 111"/>
                  <a:gd name="T17" fmla="*/ 22 h 122"/>
                  <a:gd name="T18" fmla="*/ 32 w 111"/>
                  <a:gd name="T19" fmla="*/ 18 h 122"/>
                  <a:gd name="T20" fmla="*/ 22 w 111"/>
                  <a:gd name="T21" fmla="*/ 11 h 122"/>
                  <a:gd name="T22" fmla="*/ 14 w 111"/>
                  <a:gd name="T23" fmla="*/ 6 h 122"/>
                  <a:gd name="T24" fmla="*/ 6 w 111"/>
                  <a:gd name="T25" fmla="*/ 2 h 122"/>
                  <a:gd name="T26" fmla="*/ 0 w 111"/>
                  <a:gd name="T27" fmla="*/ 0 h 122"/>
                  <a:gd name="T28" fmla="*/ 7 w 111"/>
                  <a:gd name="T29" fmla="*/ 1 h 122"/>
                  <a:gd name="T30" fmla="*/ 15 w 111"/>
                  <a:gd name="T31" fmla="*/ 2 h 122"/>
                  <a:gd name="T32" fmla="*/ 25 w 111"/>
                  <a:gd name="T33" fmla="*/ 5 h 122"/>
                  <a:gd name="T34" fmla="*/ 37 w 111"/>
                  <a:gd name="T35" fmla="*/ 10 h 122"/>
                  <a:gd name="T36" fmla="*/ 43 w 111"/>
                  <a:gd name="T37" fmla="*/ 13 h 122"/>
                  <a:gd name="T38" fmla="*/ 50 w 111"/>
                  <a:gd name="T39" fmla="*/ 17 h 122"/>
                  <a:gd name="T40" fmla="*/ 62 w 111"/>
                  <a:gd name="T41" fmla="*/ 27 h 122"/>
                  <a:gd name="T42" fmla="*/ 73 w 111"/>
                  <a:gd name="T43" fmla="*/ 39 h 122"/>
                  <a:gd name="T44" fmla="*/ 83 w 111"/>
                  <a:gd name="T45" fmla="*/ 52 h 122"/>
                  <a:gd name="T46" fmla="*/ 92 w 111"/>
                  <a:gd name="T47" fmla="*/ 65 h 122"/>
                  <a:gd name="T48" fmla="*/ 103 w 111"/>
                  <a:gd name="T49" fmla="*/ 91 h 122"/>
                  <a:gd name="T50" fmla="*/ 110 w 111"/>
                  <a:gd name="T51" fmla="*/ 110 h 122"/>
                  <a:gd name="T52" fmla="*/ 111 w 111"/>
                  <a:gd name="T53" fmla="*/ 116 h 122"/>
                  <a:gd name="T54" fmla="*/ 111 w 111"/>
                  <a:gd name="T55" fmla="*/ 119 h 122"/>
                  <a:gd name="T56" fmla="*/ 71 w 111"/>
                  <a:gd name="T5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" h="122">
                    <a:moveTo>
                      <a:pt x="71" y="122"/>
                    </a:move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1"/>
                      <a:pt x="71" y="120"/>
                    </a:cubicBezTo>
                    <a:cubicBezTo>
                      <a:pt x="71" y="119"/>
                      <a:pt x="71" y="118"/>
                      <a:pt x="71" y="116"/>
                    </a:cubicBezTo>
                    <a:cubicBezTo>
                      <a:pt x="71" y="112"/>
                      <a:pt x="71" y="106"/>
                      <a:pt x="70" y="99"/>
                    </a:cubicBezTo>
                    <a:cubicBezTo>
                      <a:pt x="69" y="86"/>
                      <a:pt x="65" y="67"/>
                      <a:pt x="56" y="50"/>
                    </a:cubicBezTo>
                    <a:cubicBezTo>
                      <a:pt x="54" y="46"/>
                      <a:pt x="52" y="42"/>
                      <a:pt x="49" y="38"/>
                    </a:cubicBezTo>
                    <a:cubicBezTo>
                      <a:pt x="47" y="34"/>
                      <a:pt x="44" y="31"/>
                      <a:pt x="41" y="27"/>
                    </a:cubicBezTo>
                    <a:cubicBezTo>
                      <a:pt x="40" y="25"/>
                      <a:pt x="38" y="24"/>
                      <a:pt x="36" y="22"/>
                    </a:cubicBezTo>
                    <a:cubicBezTo>
                      <a:pt x="35" y="21"/>
                      <a:pt x="33" y="19"/>
                      <a:pt x="32" y="18"/>
                    </a:cubicBezTo>
                    <a:cubicBezTo>
                      <a:pt x="29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4" y="6"/>
                    </a:cubicBezTo>
                    <a:cubicBezTo>
                      <a:pt x="11" y="4"/>
                      <a:pt x="8" y="3"/>
                      <a:pt x="6" y="2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2" y="2"/>
                      <a:pt x="15" y="2"/>
                    </a:cubicBezTo>
                    <a:cubicBezTo>
                      <a:pt x="18" y="3"/>
                      <a:pt x="21" y="4"/>
                      <a:pt x="25" y="5"/>
                    </a:cubicBezTo>
                    <a:cubicBezTo>
                      <a:pt x="29" y="6"/>
                      <a:pt x="33" y="8"/>
                      <a:pt x="37" y="10"/>
                    </a:cubicBezTo>
                    <a:cubicBezTo>
                      <a:pt x="39" y="11"/>
                      <a:pt x="41" y="12"/>
                      <a:pt x="43" y="13"/>
                    </a:cubicBezTo>
                    <a:cubicBezTo>
                      <a:pt x="45" y="15"/>
                      <a:pt x="47" y="16"/>
                      <a:pt x="50" y="17"/>
                    </a:cubicBezTo>
                    <a:cubicBezTo>
                      <a:pt x="54" y="20"/>
                      <a:pt x="58" y="23"/>
                      <a:pt x="62" y="27"/>
                    </a:cubicBezTo>
                    <a:cubicBezTo>
                      <a:pt x="66" y="31"/>
                      <a:pt x="70" y="35"/>
                      <a:pt x="73" y="39"/>
                    </a:cubicBezTo>
                    <a:cubicBezTo>
                      <a:pt x="77" y="43"/>
                      <a:pt x="80" y="47"/>
                      <a:pt x="83" y="52"/>
                    </a:cubicBezTo>
                    <a:cubicBezTo>
                      <a:pt x="86" y="56"/>
                      <a:pt x="89" y="61"/>
                      <a:pt x="92" y="65"/>
                    </a:cubicBezTo>
                    <a:cubicBezTo>
                      <a:pt x="97" y="74"/>
                      <a:pt x="101" y="83"/>
                      <a:pt x="103" y="91"/>
                    </a:cubicBezTo>
                    <a:cubicBezTo>
                      <a:pt x="106" y="99"/>
                      <a:pt x="108" y="106"/>
                      <a:pt x="110" y="110"/>
                    </a:cubicBezTo>
                    <a:cubicBezTo>
                      <a:pt x="110" y="113"/>
                      <a:pt x="111" y="115"/>
                      <a:pt x="111" y="116"/>
                    </a:cubicBezTo>
                    <a:cubicBezTo>
                      <a:pt x="111" y="118"/>
                      <a:pt x="111" y="119"/>
                      <a:pt x="111" y="119"/>
                    </a:cubicBezTo>
                    <a:lnTo>
                      <a:pt x="71" y="12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0" name="Freeform 354"/>
              <p:cNvSpPr>
                <a:spLocks/>
              </p:cNvSpPr>
              <p:nvPr/>
            </p:nvSpPr>
            <p:spPr bwMode="auto">
              <a:xfrm>
                <a:off x="4221" y="3601"/>
                <a:ext cx="196" cy="229"/>
              </a:xfrm>
              <a:custGeom>
                <a:avLst/>
                <a:gdLst>
                  <a:gd name="T0" fmla="*/ 0 w 111"/>
                  <a:gd name="T1" fmla="*/ 119 h 122"/>
                  <a:gd name="T2" fmla="*/ 0 w 111"/>
                  <a:gd name="T3" fmla="*/ 116 h 122"/>
                  <a:gd name="T4" fmla="*/ 2 w 111"/>
                  <a:gd name="T5" fmla="*/ 110 h 122"/>
                  <a:gd name="T6" fmla="*/ 8 w 111"/>
                  <a:gd name="T7" fmla="*/ 91 h 122"/>
                  <a:gd name="T8" fmla="*/ 20 w 111"/>
                  <a:gd name="T9" fmla="*/ 65 h 122"/>
                  <a:gd name="T10" fmla="*/ 28 w 111"/>
                  <a:gd name="T11" fmla="*/ 52 h 122"/>
                  <a:gd name="T12" fmla="*/ 38 w 111"/>
                  <a:gd name="T13" fmla="*/ 39 h 122"/>
                  <a:gd name="T14" fmla="*/ 49 w 111"/>
                  <a:gd name="T15" fmla="*/ 27 h 122"/>
                  <a:gd name="T16" fmla="*/ 62 w 111"/>
                  <a:gd name="T17" fmla="*/ 17 h 122"/>
                  <a:gd name="T18" fmla="*/ 68 w 111"/>
                  <a:gd name="T19" fmla="*/ 13 h 122"/>
                  <a:gd name="T20" fmla="*/ 74 w 111"/>
                  <a:gd name="T21" fmla="*/ 10 h 122"/>
                  <a:gd name="T22" fmla="*/ 86 w 111"/>
                  <a:gd name="T23" fmla="*/ 5 h 122"/>
                  <a:gd name="T24" fmla="*/ 96 w 111"/>
                  <a:gd name="T25" fmla="*/ 2 h 122"/>
                  <a:gd name="T26" fmla="*/ 104 w 111"/>
                  <a:gd name="T27" fmla="*/ 1 h 122"/>
                  <a:gd name="T28" fmla="*/ 111 w 111"/>
                  <a:gd name="T29" fmla="*/ 0 h 122"/>
                  <a:gd name="T30" fmla="*/ 105 w 111"/>
                  <a:gd name="T31" fmla="*/ 2 h 122"/>
                  <a:gd name="T32" fmla="*/ 98 w 111"/>
                  <a:gd name="T33" fmla="*/ 6 h 122"/>
                  <a:gd name="T34" fmla="*/ 89 w 111"/>
                  <a:gd name="T35" fmla="*/ 11 h 122"/>
                  <a:gd name="T36" fmla="*/ 79 w 111"/>
                  <a:gd name="T37" fmla="*/ 18 h 122"/>
                  <a:gd name="T38" fmla="*/ 75 w 111"/>
                  <a:gd name="T39" fmla="*/ 22 h 122"/>
                  <a:gd name="T40" fmla="*/ 70 w 111"/>
                  <a:gd name="T41" fmla="*/ 27 h 122"/>
                  <a:gd name="T42" fmla="*/ 62 w 111"/>
                  <a:gd name="T43" fmla="*/ 38 h 122"/>
                  <a:gd name="T44" fmla="*/ 55 w 111"/>
                  <a:gd name="T45" fmla="*/ 50 h 122"/>
                  <a:gd name="T46" fmla="*/ 41 w 111"/>
                  <a:gd name="T47" fmla="*/ 99 h 122"/>
                  <a:gd name="T48" fmla="*/ 40 w 111"/>
                  <a:gd name="T49" fmla="*/ 116 h 122"/>
                  <a:gd name="T50" fmla="*/ 40 w 111"/>
                  <a:gd name="T51" fmla="*/ 120 h 122"/>
                  <a:gd name="T52" fmla="*/ 40 w 111"/>
                  <a:gd name="T53" fmla="*/ 121 h 122"/>
                  <a:gd name="T54" fmla="*/ 40 w 111"/>
                  <a:gd name="T55" fmla="*/ 122 h 122"/>
                  <a:gd name="T56" fmla="*/ 0 w 111"/>
                  <a:gd name="T57" fmla="*/ 11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" h="122">
                    <a:moveTo>
                      <a:pt x="0" y="119"/>
                    </a:moveTo>
                    <a:cubicBezTo>
                      <a:pt x="0" y="119"/>
                      <a:pt x="0" y="118"/>
                      <a:pt x="0" y="116"/>
                    </a:cubicBezTo>
                    <a:cubicBezTo>
                      <a:pt x="0" y="115"/>
                      <a:pt x="1" y="113"/>
                      <a:pt x="2" y="110"/>
                    </a:cubicBezTo>
                    <a:cubicBezTo>
                      <a:pt x="3" y="106"/>
                      <a:pt x="5" y="99"/>
                      <a:pt x="8" y="91"/>
                    </a:cubicBezTo>
                    <a:cubicBezTo>
                      <a:pt x="11" y="83"/>
                      <a:pt x="15" y="74"/>
                      <a:pt x="20" y="65"/>
                    </a:cubicBezTo>
                    <a:cubicBezTo>
                      <a:pt x="22" y="61"/>
                      <a:pt x="25" y="56"/>
                      <a:pt x="28" y="52"/>
                    </a:cubicBezTo>
                    <a:cubicBezTo>
                      <a:pt x="31" y="47"/>
                      <a:pt x="34" y="43"/>
                      <a:pt x="38" y="39"/>
                    </a:cubicBezTo>
                    <a:cubicBezTo>
                      <a:pt x="42" y="35"/>
                      <a:pt x="45" y="31"/>
                      <a:pt x="49" y="27"/>
                    </a:cubicBezTo>
                    <a:cubicBezTo>
                      <a:pt x="53" y="23"/>
                      <a:pt x="58" y="20"/>
                      <a:pt x="62" y="17"/>
                    </a:cubicBezTo>
                    <a:cubicBezTo>
                      <a:pt x="64" y="16"/>
                      <a:pt x="66" y="15"/>
                      <a:pt x="68" y="13"/>
                    </a:cubicBezTo>
                    <a:cubicBezTo>
                      <a:pt x="70" y="12"/>
                      <a:pt x="72" y="11"/>
                      <a:pt x="74" y="10"/>
                    </a:cubicBezTo>
                    <a:cubicBezTo>
                      <a:pt x="78" y="8"/>
                      <a:pt x="82" y="6"/>
                      <a:pt x="86" y="5"/>
                    </a:cubicBezTo>
                    <a:cubicBezTo>
                      <a:pt x="90" y="4"/>
                      <a:pt x="93" y="3"/>
                      <a:pt x="96" y="2"/>
                    </a:cubicBezTo>
                    <a:cubicBezTo>
                      <a:pt x="99" y="2"/>
                      <a:pt x="102" y="1"/>
                      <a:pt x="104" y="1"/>
                    </a:cubicBezTo>
                    <a:cubicBezTo>
                      <a:pt x="109" y="0"/>
                      <a:pt x="111" y="0"/>
                      <a:pt x="111" y="0"/>
                    </a:cubicBezTo>
                    <a:cubicBezTo>
                      <a:pt x="111" y="0"/>
                      <a:pt x="109" y="1"/>
                      <a:pt x="105" y="2"/>
                    </a:cubicBezTo>
                    <a:cubicBezTo>
                      <a:pt x="103" y="3"/>
                      <a:pt x="100" y="4"/>
                      <a:pt x="98" y="6"/>
                    </a:cubicBezTo>
                    <a:cubicBezTo>
                      <a:pt x="95" y="7"/>
                      <a:pt x="92" y="9"/>
                      <a:pt x="89" y="11"/>
                    </a:cubicBezTo>
                    <a:cubicBezTo>
                      <a:pt x="86" y="13"/>
                      <a:pt x="83" y="15"/>
                      <a:pt x="79" y="18"/>
                    </a:cubicBezTo>
                    <a:cubicBezTo>
                      <a:pt x="78" y="19"/>
                      <a:pt x="76" y="21"/>
                      <a:pt x="75" y="22"/>
                    </a:cubicBezTo>
                    <a:cubicBezTo>
                      <a:pt x="73" y="24"/>
                      <a:pt x="72" y="25"/>
                      <a:pt x="70" y="27"/>
                    </a:cubicBezTo>
                    <a:cubicBezTo>
                      <a:pt x="67" y="31"/>
                      <a:pt x="64" y="34"/>
                      <a:pt x="62" y="38"/>
                    </a:cubicBezTo>
                    <a:cubicBezTo>
                      <a:pt x="59" y="42"/>
                      <a:pt x="57" y="46"/>
                      <a:pt x="55" y="50"/>
                    </a:cubicBezTo>
                    <a:cubicBezTo>
                      <a:pt x="46" y="67"/>
                      <a:pt x="43" y="86"/>
                      <a:pt x="41" y="99"/>
                    </a:cubicBezTo>
                    <a:cubicBezTo>
                      <a:pt x="40" y="106"/>
                      <a:pt x="40" y="112"/>
                      <a:pt x="40" y="116"/>
                    </a:cubicBezTo>
                    <a:cubicBezTo>
                      <a:pt x="40" y="118"/>
                      <a:pt x="40" y="119"/>
                      <a:pt x="40" y="120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2"/>
                      <a:pt x="40" y="122"/>
                      <a:pt x="40" y="122"/>
                    </a:cubicBez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1" name="Freeform 355"/>
              <p:cNvSpPr>
                <a:spLocks/>
              </p:cNvSpPr>
              <p:nvPr/>
            </p:nvSpPr>
            <p:spPr bwMode="auto">
              <a:xfrm>
                <a:off x="4100" y="3699"/>
                <a:ext cx="200" cy="131"/>
              </a:xfrm>
              <a:custGeom>
                <a:avLst/>
                <a:gdLst>
                  <a:gd name="T0" fmla="*/ 73 w 113"/>
                  <a:gd name="T1" fmla="*/ 70 h 70"/>
                  <a:gd name="T2" fmla="*/ 73 w 113"/>
                  <a:gd name="T3" fmla="*/ 70 h 70"/>
                  <a:gd name="T4" fmla="*/ 73 w 113"/>
                  <a:gd name="T5" fmla="*/ 69 h 70"/>
                  <a:gd name="T6" fmla="*/ 73 w 113"/>
                  <a:gd name="T7" fmla="*/ 68 h 70"/>
                  <a:gd name="T8" fmla="*/ 73 w 113"/>
                  <a:gd name="T9" fmla="*/ 67 h 70"/>
                  <a:gd name="T10" fmla="*/ 73 w 113"/>
                  <a:gd name="T11" fmla="*/ 62 h 70"/>
                  <a:gd name="T12" fmla="*/ 72 w 113"/>
                  <a:gd name="T13" fmla="*/ 56 h 70"/>
                  <a:gd name="T14" fmla="*/ 69 w 113"/>
                  <a:gd name="T15" fmla="*/ 49 h 70"/>
                  <a:gd name="T16" fmla="*/ 65 w 113"/>
                  <a:gd name="T17" fmla="*/ 41 h 70"/>
                  <a:gd name="T18" fmla="*/ 63 w 113"/>
                  <a:gd name="T19" fmla="*/ 37 h 70"/>
                  <a:gd name="T20" fmla="*/ 60 w 113"/>
                  <a:gd name="T21" fmla="*/ 33 h 70"/>
                  <a:gd name="T22" fmla="*/ 57 w 113"/>
                  <a:gd name="T23" fmla="*/ 30 h 70"/>
                  <a:gd name="T24" fmla="*/ 53 w 113"/>
                  <a:gd name="T25" fmla="*/ 26 h 70"/>
                  <a:gd name="T26" fmla="*/ 45 w 113"/>
                  <a:gd name="T27" fmla="*/ 19 h 70"/>
                  <a:gd name="T28" fmla="*/ 36 w 113"/>
                  <a:gd name="T29" fmla="*/ 14 h 70"/>
                  <a:gd name="T30" fmla="*/ 27 w 113"/>
                  <a:gd name="T31" fmla="*/ 10 h 70"/>
                  <a:gd name="T32" fmla="*/ 18 w 113"/>
                  <a:gd name="T33" fmla="*/ 7 h 70"/>
                  <a:gd name="T34" fmla="*/ 15 w 113"/>
                  <a:gd name="T35" fmla="*/ 5 h 70"/>
                  <a:gd name="T36" fmla="*/ 11 w 113"/>
                  <a:gd name="T37" fmla="*/ 5 h 70"/>
                  <a:gd name="T38" fmla="*/ 5 w 113"/>
                  <a:gd name="T39" fmla="*/ 3 h 70"/>
                  <a:gd name="T40" fmla="*/ 0 w 113"/>
                  <a:gd name="T41" fmla="*/ 2 h 70"/>
                  <a:gd name="T42" fmla="*/ 5 w 113"/>
                  <a:gd name="T43" fmla="*/ 2 h 70"/>
                  <a:gd name="T44" fmla="*/ 11 w 113"/>
                  <a:gd name="T45" fmla="*/ 1 h 70"/>
                  <a:gd name="T46" fmla="*/ 15 w 113"/>
                  <a:gd name="T47" fmla="*/ 0 h 70"/>
                  <a:gd name="T48" fmla="*/ 19 w 113"/>
                  <a:gd name="T49" fmla="*/ 0 h 70"/>
                  <a:gd name="T50" fmla="*/ 29 w 113"/>
                  <a:gd name="T51" fmla="*/ 0 h 70"/>
                  <a:gd name="T52" fmla="*/ 40 w 113"/>
                  <a:gd name="T53" fmla="*/ 2 h 70"/>
                  <a:gd name="T54" fmla="*/ 52 w 113"/>
                  <a:gd name="T55" fmla="*/ 4 h 70"/>
                  <a:gd name="T56" fmla="*/ 64 w 113"/>
                  <a:gd name="T57" fmla="*/ 9 h 70"/>
                  <a:gd name="T58" fmla="*/ 70 w 113"/>
                  <a:gd name="T59" fmla="*/ 12 h 70"/>
                  <a:gd name="T60" fmla="*/ 76 w 113"/>
                  <a:gd name="T61" fmla="*/ 15 h 70"/>
                  <a:gd name="T62" fmla="*/ 81 w 113"/>
                  <a:gd name="T63" fmla="*/ 19 h 70"/>
                  <a:gd name="T64" fmla="*/ 86 w 113"/>
                  <a:gd name="T65" fmla="*/ 23 h 70"/>
                  <a:gd name="T66" fmla="*/ 95 w 113"/>
                  <a:gd name="T67" fmla="*/ 32 h 70"/>
                  <a:gd name="T68" fmla="*/ 102 w 113"/>
                  <a:gd name="T69" fmla="*/ 41 h 70"/>
                  <a:gd name="T70" fmla="*/ 107 w 113"/>
                  <a:gd name="T71" fmla="*/ 49 h 70"/>
                  <a:gd name="T72" fmla="*/ 111 w 113"/>
                  <a:gd name="T73" fmla="*/ 56 h 70"/>
                  <a:gd name="T74" fmla="*/ 112 w 113"/>
                  <a:gd name="T75" fmla="*/ 59 h 70"/>
                  <a:gd name="T76" fmla="*/ 113 w 113"/>
                  <a:gd name="T77" fmla="*/ 61 h 70"/>
                  <a:gd name="T78" fmla="*/ 113 w 113"/>
                  <a:gd name="T79" fmla="*/ 63 h 70"/>
                  <a:gd name="T80" fmla="*/ 113 w 113"/>
                  <a:gd name="T81" fmla="*/ 63 h 70"/>
                  <a:gd name="T82" fmla="*/ 73 w 113"/>
                  <a:gd name="T8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3" h="70">
                    <a:moveTo>
                      <a:pt x="73" y="70"/>
                    </a:moveTo>
                    <a:cubicBezTo>
                      <a:pt x="73" y="70"/>
                      <a:pt x="73" y="70"/>
                      <a:pt x="73" y="70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69"/>
                      <a:pt x="73" y="69"/>
                      <a:pt x="73" y="68"/>
                    </a:cubicBezTo>
                    <a:cubicBezTo>
                      <a:pt x="73" y="68"/>
                      <a:pt x="73" y="67"/>
                      <a:pt x="73" y="67"/>
                    </a:cubicBezTo>
                    <a:cubicBezTo>
                      <a:pt x="73" y="65"/>
                      <a:pt x="73" y="64"/>
                      <a:pt x="73" y="62"/>
                    </a:cubicBezTo>
                    <a:cubicBezTo>
                      <a:pt x="73" y="60"/>
                      <a:pt x="72" y="58"/>
                      <a:pt x="72" y="56"/>
                    </a:cubicBezTo>
                    <a:cubicBezTo>
                      <a:pt x="71" y="54"/>
                      <a:pt x="70" y="51"/>
                      <a:pt x="69" y="49"/>
                    </a:cubicBezTo>
                    <a:cubicBezTo>
                      <a:pt x="68" y="46"/>
                      <a:pt x="67" y="44"/>
                      <a:pt x="65" y="41"/>
                    </a:cubicBezTo>
                    <a:cubicBezTo>
                      <a:pt x="65" y="40"/>
                      <a:pt x="64" y="38"/>
                      <a:pt x="63" y="37"/>
                    </a:cubicBezTo>
                    <a:cubicBezTo>
                      <a:pt x="62" y="36"/>
                      <a:pt x="61" y="35"/>
                      <a:pt x="60" y="33"/>
                    </a:cubicBezTo>
                    <a:cubicBezTo>
                      <a:pt x="59" y="32"/>
                      <a:pt x="58" y="31"/>
                      <a:pt x="57" y="30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1" y="24"/>
                      <a:pt x="48" y="21"/>
                      <a:pt x="45" y="19"/>
                    </a:cubicBezTo>
                    <a:cubicBezTo>
                      <a:pt x="42" y="18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8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1"/>
                      <a:pt x="9" y="1"/>
                      <a:pt x="11" y="1"/>
                    </a:cubicBezTo>
                    <a:cubicBezTo>
                      <a:pt x="12" y="1"/>
                      <a:pt x="14" y="1"/>
                      <a:pt x="15" y="0"/>
                    </a:cubicBezTo>
                    <a:cubicBezTo>
                      <a:pt x="16" y="0"/>
                      <a:pt x="18" y="0"/>
                      <a:pt x="19" y="0"/>
                    </a:cubicBezTo>
                    <a:cubicBezTo>
                      <a:pt x="22" y="0"/>
                      <a:pt x="26" y="0"/>
                      <a:pt x="29" y="0"/>
                    </a:cubicBezTo>
                    <a:cubicBezTo>
                      <a:pt x="33" y="1"/>
                      <a:pt x="36" y="1"/>
                      <a:pt x="40" y="2"/>
                    </a:cubicBezTo>
                    <a:cubicBezTo>
                      <a:pt x="44" y="2"/>
                      <a:pt x="48" y="3"/>
                      <a:pt x="52" y="4"/>
                    </a:cubicBezTo>
                    <a:cubicBezTo>
                      <a:pt x="56" y="5"/>
                      <a:pt x="60" y="7"/>
                      <a:pt x="64" y="9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2" y="13"/>
                      <a:pt x="74" y="14"/>
                      <a:pt x="76" y="15"/>
                    </a:cubicBezTo>
                    <a:cubicBezTo>
                      <a:pt x="78" y="16"/>
                      <a:pt x="80" y="17"/>
                      <a:pt x="81" y="19"/>
                    </a:cubicBezTo>
                    <a:cubicBezTo>
                      <a:pt x="83" y="20"/>
                      <a:pt x="85" y="21"/>
                      <a:pt x="86" y="23"/>
                    </a:cubicBezTo>
                    <a:cubicBezTo>
                      <a:pt x="90" y="25"/>
                      <a:pt x="93" y="29"/>
                      <a:pt x="95" y="32"/>
                    </a:cubicBezTo>
                    <a:cubicBezTo>
                      <a:pt x="98" y="35"/>
                      <a:pt x="100" y="38"/>
                      <a:pt x="102" y="41"/>
                    </a:cubicBezTo>
                    <a:cubicBezTo>
                      <a:pt x="104" y="43"/>
                      <a:pt x="106" y="46"/>
                      <a:pt x="107" y="49"/>
                    </a:cubicBezTo>
                    <a:cubicBezTo>
                      <a:pt x="109" y="51"/>
                      <a:pt x="110" y="54"/>
                      <a:pt x="111" y="56"/>
                    </a:cubicBezTo>
                    <a:cubicBezTo>
                      <a:pt x="111" y="57"/>
                      <a:pt x="112" y="58"/>
                      <a:pt x="112" y="59"/>
                    </a:cubicBezTo>
                    <a:cubicBezTo>
                      <a:pt x="112" y="59"/>
                      <a:pt x="113" y="60"/>
                      <a:pt x="113" y="61"/>
                    </a:cubicBezTo>
                    <a:cubicBezTo>
                      <a:pt x="113" y="62"/>
                      <a:pt x="113" y="62"/>
                      <a:pt x="113" y="63"/>
                    </a:cubicBezTo>
                    <a:cubicBezTo>
                      <a:pt x="113" y="63"/>
                      <a:pt x="113" y="63"/>
                      <a:pt x="113" y="63"/>
                    </a:cubicBezTo>
                    <a:lnTo>
                      <a:pt x="73" y="7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2" name="Freeform 356"/>
              <p:cNvSpPr>
                <a:spLocks/>
              </p:cNvSpPr>
              <p:nvPr/>
            </p:nvSpPr>
            <p:spPr bwMode="auto">
              <a:xfrm>
                <a:off x="4235" y="3699"/>
                <a:ext cx="202" cy="131"/>
              </a:xfrm>
              <a:custGeom>
                <a:avLst/>
                <a:gdLst>
                  <a:gd name="T0" fmla="*/ 0 w 114"/>
                  <a:gd name="T1" fmla="*/ 63 h 70"/>
                  <a:gd name="T2" fmla="*/ 0 w 114"/>
                  <a:gd name="T3" fmla="*/ 63 h 70"/>
                  <a:gd name="T4" fmla="*/ 1 w 114"/>
                  <a:gd name="T5" fmla="*/ 61 h 70"/>
                  <a:gd name="T6" fmla="*/ 2 w 114"/>
                  <a:gd name="T7" fmla="*/ 59 h 70"/>
                  <a:gd name="T8" fmla="*/ 3 w 114"/>
                  <a:gd name="T9" fmla="*/ 56 h 70"/>
                  <a:gd name="T10" fmla="*/ 6 w 114"/>
                  <a:gd name="T11" fmla="*/ 49 h 70"/>
                  <a:gd name="T12" fmla="*/ 12 w 114"/>
                  <a:gd name="T13" fmla="*/ 41 h 70"/>
                  <a:gd name="T14" fmla="*/ 18 w 114"/>
                  <a:gd name="T15" fmla="*/ 32 h 70"/>
                  <a:gd name="T16" fmla="*/ 27 w 114"/>
                  <a:gd name="T17" fmla="*/ 23 h 70"/>
                  <a:gd name="T18" fmla="*/ 32 w 114"/>
                  <a:gd name="T19" fmla="*/ 19 h 70"/>
                  <a:gd name="T20" fmla="*/ 38 w 114"/>
                  <a:gd name="T21" fmla="*/ 15 h 70"/>
                  <a:gd name="T22" fmla="*/ 44 w 114"/>
                  <a:gd name="T23" fmla="*/ 12 h 70"/>
                  <a:gd name="T24" fmla="*/ 50 w 114"/>
                  <a:gd name="T25" fmla="*/ 9 h 70"/>
                  <a:gd name="T26" fmla="*/ 62 w 114"/>
                  <a:gd name="T27" fmla="*/ 4 h 70"/>
                  <a:gd name="T28" fmla="*/ 74 w 114"/>
                  <a:gd name="T29" fmla="*/ 2 h 70"/>
                  <a:gd name="T30" fmla="*/ 85 w 114"/>
                  <a:gd name="T31" fmla="*/ 0 h 70"/>
                  <a:gd name="T32" fmla="*/ 94 w 114"/>
                  <a:gd name="T33" fmla="*/ 0 h 70"/>
                  <a:gd name="T34" fmla="*/ 99 w 114"/>
                  <a:gd name="T35" fmla="*/ 0 h 70"/>
                  <a:gd name="T36" fmla="*/ 103 w 114"/>
                  <a:gd name="T37" fmla="*/ 1 h 70"/>
                  <a:gd name="T38" fmla="*/ 109 w 114"/>
                  <a:gd name="T39" fmla="*/ 2 h 70"/>
                  <a:gd name="T40" fmla="*/ 114 w 114"/>
                  <a:gd name="T41" fmla="*/ 2 h 70"/>
                  <a:gd name="T42" fmla="*/ 109 w 114"/>
                  <a:gd name="T43" fmla="*/ 3 h 70"/>
                  <a:gd name="T44" fmla="*/ 103 w 114"/>
                  <a:gd name="T45" fmla="*/ 5 h 70"/>
                  <a:gd name="T46" fmla="*/ 99 w 114"/>
                  <a:gd name="T47" fmla="*/ 5 h 70"/>
                  <a:gd name="T48" fmla="*/ 95 w 114"/>
                  <a:gd name="T49" fmla="*/ 7 h 70"/>
                  <a:gd name="T50" fmla="*/ 87 w 114"/>
                  <a:gd name="T51" fmla="*/ 10 h 70"/>
                  <a:gd name="T52" fmla="*/ 78 w 114"/>
                  <a:gd name="T53" fmla="*/ 14 h 70"/>
                  <a:gd name="T54" fmla="*/ 69 w 114"/>
                  <a:gd name="T55" fmla="*/ 19 h 70"/>
                  <a:gd name="T56" fmla="*/ 61 w 114"/>
                  <a:gd name="T57" fmla="*/ 26 h 70"/>
                  <a:gd name="T58" fmla="*/ 57 w 114"/>
                  <a:gd name="T59" fmla="*/ 30 h 70"/>
                  <a:gd name="T60" fmla="*/ 54 w 114"/>
                  <a:gd name="T61" fmla="*/ 33 h 70"/>
                  <a:gd name="T62" fmla="*/ 51 w 114"/>
                  <a:gd name="T63" fmla="*/ 37 h 70"/>
                  <a:gd name="T64" fmla="*/ 48 w 114"/>
                  <a:gd name="T65" fmla="*/ 41 h 70"/>
                  <a:gd name="T66" fmla="*/ 45 w 114"/>
                  <a:gd name="T67" fmla="*/ 49 h 70"/>
                  <a:gd name="T68" fmla="*/ 42 w 114"/>
                  <a:gd name="T69" fmla="*/ 56 h 70"/>
                  <a:gd name="T70" fmla="*/ 41 w 114"/>
                  <a:gd name="T71" fmla="*/ 62 h 70"/>
                  <a:gd name="T72" fmla="*/ 40 w 114"/>
                  <a:gd name="T73" fmla="*/ 67 h 70"/>
                  <a:gd name="T74" fmla="*/ 40 w 114"/>
                  <a:gd name="T75" fmla="*/ 68 h 70"/>
                  <a:gd name="T76" fmla="*/ 41 w 114"/>
                  <a:gd name="T77" fmla="*/ 69 h 70"/>
                  <a:gd name="T78" fmla="*/ 41 w 114"/>
                  <a:gd name="T79" fmla="*/ 70 h 70"/>
                  <a:gd name="T80" fmla="*/ 41 w 114"/>
                  <a:gd name="T81" fmla="*/ 70 h 70"/>
                  <a:gd name="T82" fmla="*/ 0 w 114"/>
                  <a:gd name="T83" fmla="*/ 6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4" h="70">
                    <a:moveTo>
                      <a:pt x="0" y="63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1" y="62"/>
                      <a:pt x="1" y="62"/>
                      <a:pt x="1" y="61"/>
                    </a:cubicBezTo>
                    <a:cubicBezTo>
                      <a:pt x="1" y="60"/>
                      <a:pt x="1" y="59"/>
                      <a:pt x="2" y="59"/>
                    </a:cubicBezTo>
                    <a:cubicBezTo>
                      <a:pt x="2" y="58"/>
                      <a:pt x="3" y="57"/>
                      <a:pt x="3" y="56"/>
                    </a:cubicBezTo>
                    <a:cubicBezTo>
                      <a:pt x="4" y="54"/>
                      <a:pt x="5" y="51"/>
                      <a:pt x="6" y="49"/>
                    </a:cubicBezTo>
                    <a:cubicBezTo>
                      <a:pt x="8" y="46"/>
                      <a:pt x="9" y="43"/>
                      <a:pt x="12" y="41"/>
                    </a:cubicBezTo>
                    <a:cubicBezTo>
                      <a:pt x="13" y="38"/>
                      <a:pt x="16" y="35"/>
                      <a:pt x="18" y="32"/>
                    </a:cubicBezTo>
                    <a:cubicBezTo>
                      <a:pt x="21" y="29"/>
                      <a:pt x="24" y="25"/>
                      <a:pt x="27" y="23"/>
                    </a:cubicBezTo>
                    <a:cubicBezTo>
                      <a:pt x="29" y="21"/>
                      <a:pt x="31" y="20"/>
                      <a:pt x="32" y="19"/>
                    </a:cubicBezTo>
                    <a:cubicBezTo>
                      <a:pt x="34" y="17"/>
                      <a:pt x="36" y="16"/>
                      <a:pt x="38" y="15"/>
                    </a:cubicBezTo>
                    <a:cubicBezTo>
                      <a:pt x="40" y="14"/>
                      <a:pt x="42" y="13"/>
                      <a:pt x="44" y="12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4" y="7"/>
                      <a:pt x="58" y="5"/>
                      <a:pt x="62" y="4"/>
                    </a:cubicBezTo>
                    <a:cubicBezTo>
                      <a:pt x="66" y="3"/>
                      <a:pt x="70" y="2"/>
                      <a:pt x="74" y="2"/>
                    </a:cubicBezTo>
                    <a:cubicBezTo>
                      <a:pt x="77" y="1"/>
                      <a:pt x="81" y="1"/>
                      <a:pt x="85" y="0"/>
                    </a:cubicBezTo>
                    <a:cubicBezTo>
                      <a:pt x="88" y="0"/>
                      <a:pt x="91" y="0"/>
                      <a:pt x="94" y="0"/>
                    </a:cubicBezTo>
                    <a:cubicBezTo>
                      <a:pt x="96" y="0"/>
                      <a:pt x="97" y="0"/>
                      <a:pt x="99" y="0"/>
                    </a:cubicBezTo>
                    <a:cubicBezTo>
                      <a:pt x="100" y="1"/>
                      <a:pt x="101" y="1"/>
                      <a:pt x="103" y="1"/>
                    </a:cubicBezTo>
                    <a:cubicBezTo>
                      <a:pt x="105" y="1"/>
                      <a:pt x="107" y="1"/>
                      <a:pt x="109" y="2"/>
                    </a:cubicBezTo>
                    <a:cubicBezTo>
                      <a:pt x="112" y="2"/>
                      <a:pt x="114" y="2"/>
                      <a:pt x="114" y="2"/>
                    </a:cubicBezTo>
                    <a:cubicBezTo>
                      <a:pt x="114" y="2"/>
                      <a:pt x="112" y="3"/>
                      <a:pt x="109" y="3"/>
                    </a:cubicBezTo>
                    <a:cubicBezTo>
                      <a:pt x="107" y="4"/>
                      <a:pt x="105" y="4"/>
                      <a:pt x="103" y="5"/>
                    </a:cubicBezTo>
                    <a:cubicBezTo>
                      <a:pt x="102" y="5"/>
                      <a:pt x="101" y="5"/>
                      <a:pt x="99" y="5"/>
                    </a:cubicBezTo>
                    <a:cubicBezTo>
                      <a:pt x="98" y="6"/>
                      <a:pt x="97" y="6"/>
                      <a:pt x="95" y="7"/>
                    </a:cubicBezTo>
                    <a:cubicBezTo>
                      <a:pt x="93" y="8"/>
                      <a:pt x="90" y="9"/>
                      <a:pt x="87" y="10"/>
                    </a:cubicBezTo>
                    <a:cubicBezTo>
                      <a:pt x="84" y="11"/>
                      <a:pt x="81" y="12"/>
                      <a:pt x="78" y="14"/>
                    </a:cubicBezTo>
                    <a:cubicBezTo>
                      <a:pt x="75" y="15"/>
                      <a:pt x="72" y="18"/>
                      <a:pt x="69" y="19"/>
                    </a:cubicBezTo>
                    <a:cubicBezTo>
                      <a:pt x="66" y="21"/>
                      <a:pt x="63" y="24"/>
                      <a:pt x="61" y="26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6" y="31"/>
                      <a:pt x="55" y="32"/>
                      <a:pt x="54" y="33"/>
                    </a:cubicBezTo>
                    <a:cubicBezTo>
                      <a:pt x="53" y="35"/>
                      <a:pt x="52" y="36"/>
                      <a:pt x="51" y="37"/>
                    </a:cubicBezTo>
                    <a:cubicBezTo>
                      <a:pt x="50" y="38"/>
                      <a:pt x="49" y="40"/>
                      <a:pt x="48" y="41"/>
                    </a:cubicBezTo>
                    <a:cubicBezTo>
                      <a:pt x="47" y="44"/>
                      <a:pt x="46" y="46"/>
                      <a:pt x="45" y="49"/>
                    </a:cubicBezTo>
                    <a:cubicBezTo>
                      <a:pt x="44" y="51"/>
                      <a:pt x="43" y="54"/>
                      <a:pt x="42" y="56"/>
                    </a:cubicBezTo>
                    <a:cubicBezTo>
                      <a:pt x="42" y="58"/>
                      <a:pt x="41" y="60"/>
                      <a:pt x="41" y="62"/>
                    </a:cubicBezTo>
                    <a:cubicBezTo>
                      <a:pt x="41" y="64"/>
                      <a:pt x="41" y="65"/>
                      <a:pt x="40" y="67"/>
                    </a:cubicBezTo>
                    <a:cubicBezTo>
                      <a:pt x="40" y="67"/>
                      <a:pt x="40" y="68"/>
                      <a:pt x="40" y="68"/>
                    </a:cubicBezTo>
                    <a:cubicBezTo>
                      <a:pt x="40" y="69"/>
                      <a:pt x="41" y="69"/>
                      <a:pt x="41" y="6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3" name="Freeform 357"/>
              <p:cNvSpPr>
                <a:spLocks/>
              </p:cNvSpPr>
              <p:nvPr/>
            </p:nvSpPr>
            <p:spPr bwMode="auto">
              <a:xfrm>
                <a:off x="4231" y="3577"/>
                <a:ext cx="73" cy="217"/>
              </a:xfrm>
              <a:custGeom>
                <a:avLst/>
                <a:gdLst>
                  <a:gd name="T0" fmla="*/ 0 w 41"/>
                  <a:gd name="T1" fmla="*/ 111 h 116"/>
                  <a:gd name="T2" fmla="*/ 1 w 41"/>
                  <a:gd name="T3" fmla="*/ 110 h 116"/>
                  <a:gd name="T4" fmla="*/ 2 w 41"/>
                  <a:gd name="T5" fmla="*/ 107 h 116"/>
                  <a:gd name="T6" fmla="*/ 5 w 41"/>
                  <a:gd name="T7" fmla="*/ 94 h 116"/>
                  <a:gd name="T8" fmla="*/ 12 w 41"/>
                  <a:gd name="T9" fmla="*/ 56 h 116"/>
                  <a:gd name="T10" fmla="*/ 13 w 41"/>
                  <a:gd name="T11" fmla="*/ 35 h 116"/>
                  <a:gd name="T12" fmla="*/ 11 w 41"/>
                  <a:gd name="T13" fmla="*/ 17 h 116"/>
                  <a:gd name="T14" fmla="*/ 9 w 41"/>
                  <a:gd name="T15" fmla="*/ 10 h 116"/>
                  <a:gd name="T16" fmla="*/ 7 w 41"/>
                  <a:gd name="T17" fmla="*/ 4 h 116"/>
                  <a:gd name="T18" fmla="*/ 5 w 41"/>
                  <a:gd name="T19" fmla="*/ 1 h 116"/>
                  <a:gd name="T20" fmla="*/ 4 w 41"/>
                  <a:gd name="T21" fmla="*/ 0 h 116"/>
                  <a:gd name="T22" fmla="*/ 5 w 41"/>
                  <a:gd name="T23" fmla="*/ 1 h 116"/>
                  <a:gd name="T24" fmla="*/ 8 w 41"/>
                  <a:gd name="T25" fmla="*/ 3 h 116"/>
                  <a:gd name="T26" fmla="*/ 12 w 41"/>
                  <a:gd name="T27" fmla="*/ 8 h 116"/>
                  <a:gd name="T28" fmla="*/ 17 w 41"/>
                  <a:gd name="T29" fmla="*/ 14 h 116"/>
                  <a:gd name="T30" fmla="*/ 25 w 41"/>
                  <a:gd name="T31" fmla="*/ 32 h 116"/>
                  <a:gd name="T32" fmla="*/ 32 w 41"/>
                  <a:gd name="T33" fmla="*/ 54 h 116"/>
                  <a:gd name="T34" fmla="*/ 39 w 41"/>
                  <a:gd name="T35" fmla="*/ 96 h 116"/>
                  <a:gd name="T36" fmla="*/ 41 w 41"/>
                  <a:gd name="T37" fmla="*/ 110 h 116"/>
                  <a:gd name="T38" fmla="*/ 41 w 41"/>
                  <a:gd name="T39" fmla="*/ 114 h 116"/>
                  <a:gd name="T40" fmla="*/ 41 w 41"/>
                  <a:gd name="T41" fmla="*/ 116 h 116"/>
                  <a:gd name="T42" fmla="*/ 0 w 41"/>
                  <a:gd name="T43" fmla="*/ 1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116">
                    <a:moveTo>
                      <a:pt x="0" y="111"/>
                    </a:moveTo>
                    <a:cubicBezTo>
                      <a:pt x="0" y="111"/>
                      <a:pt x="0" y="111"/>
                      <a:pt x="1" y="110"/>
                    </a:cubicBezTo>
                    <a:cubicBezTo>
                      <a:pt x="1" y="109"/>
                      <a:pt x="1" y="108"/>
                      <a:pt x="2" y="107"/>
                    </a:cubicBezTo>
                    <a:cubicBezTo>
                      <a:pt x="2" y="104"/>
                      <a:pt x="4" y="99"/>
                      <a:pt x="5" y="94"/>
                    </a:cubicBezTo>
                    <a:cubicBezTo>
                      <a:pt x="7" y="84"/>
                      <a:pt x="10" y="70"/>
                      <a:pt x="12" y="56"/>
                    </a:cubicBezTo>
                    <a:cubicBezTo>
                      <a:pt x="12" y="49"/>
                      <a:pt x="13" y="41"/>
                      <a:pt x="13" y="35"/>
                    </a:cubicBezTo>
                    <a:cubicBezTo>
                      <a:pt x="13" y="28"/>
                      <a:pt x="12" y="22"/>
                      <a:pt x="11" y="17"/>
                    </a:cubicBezTo>
                    <a:cubicBezTo>
                      <a:pt x="10" y="14"/>
                      <a:pt x="10" y="12"/>
                      <a:pt x="9" y="10"/>
                    </a:cubicBezTo>
                    <a:cubicBezTo>
                      <a:pt x="8" y="8"/>
                      <a:pt x="7" y="6"/>
                      <a:pt x="7" y="4"/>
                    </a:cubicBezTo>
                    <a:cubicBezTo>
                      <a:pt x="6" y="3"/>
                      <a:pt x="5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2"/>
                      <a:pt x="8" y="3"/>
                    </a:cubicBezTo>
                    <a:cubicBezTo>
                      <a:pt x="9" y="5"/>
                      <a:pt x="11" y="6"/>
                      <a:pt x="12" y="8"/>
                    </a:cubicBezTo>
                    <a:cubicBezTo>
                      <a:pt x="14" y="10"/>
                      <a:pt x="15" y="12"/>
                      <a:pt x="17" y="14"/>
                    </a:cubicBezTo>
                    <a:cubicBezTo>
                      <a:pt x="20" y="19"/>
                      <a:pt x="23" y="25"/>
                      <a:pt x="25" y="32"/>
                    </a:cubicBezTo>
                    <a:cubicBezTo>
                      <a:pt x="28" y="39"/>
                      <a:pt x="30" y="47"/>
                      <a:pt x="32" y="54"/>
                    </a:cubicBezTo>
                    <a:cubicBezTo>
                      <a:pt x="36" y="69"/>
                      <a:pt x="38" y="84"/>
                      <a:pt x="39" y="96"/>
                    </a:cubicBezTo>
                    <a:cubicBezTo>
                      <a:pt x="40" y="102"/>
                      <a:pt x="40" y="107"/>
                      <a:pt x="41" y="110"/>
                    </a:cubicBezTo>
                    <a:cubicBezTo>
                      <a:pt x="41" y="112"/>
                      <a:pt x="41" y="113"/>
                      <a:pt x="41" y="114"/>
                    </a:cubicBezTo>
                    <a:cubicBezTo>
                      <a:pt x="41" y="115"/>
                      <a:pt x="41" y="116"/>
                      <a:pt x="41" y="116"/>
                    </a:cubicBez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4" name="Freeform 358"/>
              <p:cNvSpPr>
                <a:spLocks/>
              </p:cNvSpPr>
              <p:nvPr/>
            </p:nvSpPr>
            <p:spPr bwMode="auto">
              <a:xfrm>
                <a:off x="4120" y="3654"/>
                <a:ext cx="33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2" y="4"/>
                      <a:pt x="11" y="0"/>
                      <a:pt x="14" y="0"/>
                    </a:cubicBezTo>
                    <a:cubicBezTo>
                      <a:pt x="18" y="0"/>
                      <a:pt x="19" y="7"/>
                      <a:pt x="9" y="27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5" name="Freeform 359"/>
              <p:cNvSpPr>
                <a:spLocks/>
              </p:cNvSpPr>
              <p:nvPr/>
            </p:nvSpPr>
            <p:spPr bwMode="auto">
              <a:xfrm>
                <a:off x="4136" y="3657"/>
                <a:ext cx="44" cy="47"/>
              </a:xfrm>
              <a:custGeom>
                <a:avLst/>
                <a:gdLst>
                  <a:gd name="T0" fmla="*/ 16 w 25"/>
                  <a:gd name="T1" fmla="*/ 2 h 25"/>
                  <a:gd name="T2" fmla="*/ 17 w 25"/>
                  <a:gd name="T3" fmla="*/ 8 h 25"/>
                  <a:gd name="T4" fmla="*/ 23 w 25"/>
                  <a:gd name="T5" fmla="*/ 10 h 25"/>
                  <a:gd name="T6" fmla="*/ 0 w 25"/>
                  <a:gd name="T7" fmla="*/ 25 h 25"/>
                  <a:gd name="T8" fmla="*/ 16 w 25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6" y="2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3" y="10"/>
                    </a:cubicBezTo>
                    <a:cubicBezTo>
                      <a:pt x="25" y="12"/>
                      <a:pt x="21" y="17"/>
                      <a:pt x="0" y="25"/>
                    </a:cubicBezTo>
                    <a:cubicBezTo>
                      <a:pt x="8" y="3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6" name="Freeform 360"/>
              <p:cNvSpPr>
                <a:spLocks/>
              </p:cNvSpPr>
              <p:nvPr/>
            </p:nvSpPr>
            <p:spPr bwMode="auto">
              <a:xfrm>
                <a:off x="4136" y="3685"/>
                <a:ext cx="47" cy="36"/>
              </a:xfrm>
              <a:custGeom>
                <a:avLst/>
                <a:gdLst>
                  <a:gd name="T0" fmla="*/ 27 w 27"/>
                  <a:gd name="T1" fmla="*/ 5 h 19"/>
                  <a:gd name="T2" fmla="*/ 24 w 27"/>
                  <a:gd name="T3" fmla="*/ 10 h 19"/>
                  <a:gd name="T4" fmla="*/ 27 w 27"/>
                  <a:gd name="T5" fmla="*/ 15 h 19"/>
                  <a:gd name="T6" fmla="*/ 0 w 27"/>
                  <a:gd name="T7" fmla="*/ 10 h 19"/>
                  <a:gd name="T8" fmla="*/ 27 w 27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5"/>
                    </a:moveTo>
                    <a:cubicBezTo>
                      <a:pt x="27" y="8"/>
                      <a:pt x="24" y="7"/>
                      <a:pt x="24" y="10"/>
                    </a:cubicBezTo>
                    <a:cubicBezTo>
                      <a:pt x="24" y="12"/>
                      <a:pt x="27" y="11"/>
                      <a:pt x="27" y="15"/>
                    </a:cubicBezTo>
                    <a:cubicBezTo>
                      <a:pt x="27" y="18"/>
                      <a:pt x="20" y="19"/>
                      <a:pt x="0" y="10"/>
                    </a:cubicBezTo>
                    <a:cubicBezTo>
                      <a:pt x="21" y="0"/>
                      <a:pt x="27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7" name="Freeform 361"/>
              <p:cNvSpPr>
                <a:spLocks/>
              </p:cNvSpPr>
              <p:nvPr/>
            </p:nvSpPr>
            <p:spPr bwMode="auto">
              <a:xfrm>
                <a:off x="4136" y="3704"/>
                <a:ext cx="44" cy="45"/>
              </a:xfrm>
              <a:custGeom>
                <a:avLst/>
                <a:gdLst>
                  <a:gd name="T0" fmla="*/ 23 w 25"/>
                  <a:gd name="T1" fmla="*/ 15 h 24"/>
                  <a:gd name="T2" fmla="*/ 17 w 25"/>
                  <a:gd name="T3" fmla="*/ 16 h 24"/>
                  <a:gd name="T4" fmla="*/ 16 w 25"/>
                  <a:gd name="T5" fmla="*/ 22 h 24"/>
                  <a:gd name="T6" fmla="*/ 0 w 25"/>
                  <a:gd name="T7" fmla="*/ 0 h 24"/>
                  <a:gd name="T8" fmla="*/ 23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3" y="15"/>
                    </a:moveTo>
                    <a:cubicBezTo>
                      <a:pt x="20" y="17"/>
                      <a:pt x="18" y="14"/>
                      <a:pt x="17" y="16"/>
                    </a:cubicBezTo>
                    <a:cubicBezTo>
                      <a:pt x="15" y="18"/>
                      <a:pt x="18" y="20"/>
                      <a:pt x="16" y="22"/>
                    </a:cubicBezTo>
                    <a:cubicBezTo>
                      <a:pt x="13" y="24"/>
                      <a:pt x="8" y="21"/>
                      <a:pt x="0" y="0"/>
                    </a:cubicBezTo>
                    <a:cubicBezTo>
                      <a:pt x="22" y="8"/>
                      <a:pt x="25" y="12"/>
                      <a:pt x="23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8" name="Freeform 362"/>
              <p:cNvSpPr>
                <a:spLocks/>
              </p:cNvSpPr>
              <p:nvPr/>
            </p:nvSpPr>
            <p:spPr bwMode="auto">
              <a:xfrm>
                <a:off x="4120" y="3704"/>
                <a:ext cx="33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2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0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9" name="Freeform 363"/>
              <p:cNvSpPr>
                <a:spLocks/>
              </p:cNvSpPr>
              <p:nvPr/>
            </p:nvSpPr>
            <p:spPr bwMode="auto">
              <a:xfrm>
                <a:off x="4093" y="3704"/>
                <a:ext cx="43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7" y="14"/>
                      <a:pt x="5" y="17"/>
                      <a:pt x="2" y="15"/>
                    </a:cubicBezTo>
                    <a:cubicBezTo>
                      <a:pt x="0" y="12"/>
                      <a:pt x="4" y="7"/>
                      <a:pt x="24" y="0"/>
                    </a:cubicBezTo>
                    <a:cubicBezTo>
                      <a:pt x="17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0" name="Freeform 364"/>
              <p:cNvSpPr>
                <a:spLocks/>
              </p:cNvSpPr>
              <p:nvPr/>
            </p:nvSpPr>
            <p:spPr bwMode="auto">
              <a:xfrm>
                <a:off x="4090" y="3685"/>
                <a:ext cx="46" cy="36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7" y="0"/>
                      <a:pt x="26" y="10"/>
                    </a:cubicBezTo>
                    <a:cubicBezTo>
                      <a:pt x="6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1" name="Freeform 365"/>
              <p:cNvSpPr>
                <a:spLocks/>
              </p:cNvSpPr>
              <p:nvPr/>
            </p:nvSpPr>
            <p:spPr bwMode="auto">
              <a:xfrm>
                <a:off x="4093" y="3657"/>
                <a:ext cx="43" cy="47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8 h 25"/>
                  <a:gd name="T4" fmla="*/ 9 w 24"/>
                  <a:gd name="T5" fmla="*/ 2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5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2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2" name="Oval 366"/>
              <p:cNvSpPr>
                <a:spLocks noChangeArrowheads="1"/>
              </p:cNvSpPr>
              <p:nvPr/>
            </p:nvSpPr>
            <p:spPr bwMode="auto">
              <a:xfrm>
                <a:off x="4114" y="3682"/>
                <a:ext cx="45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3" name="Freeform 367"/>
              <p:cNvSpPr>
                <a:spLocks/>
              </p:cNvSpPr>
              <p:nvPr/>
            </p:nvSpPr>
            <p:spPr bwMode="auto">
              <a:xfrm>
                <a:off x="4240" y="3665"/>
                <a:ext cx="34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1" y="4"/>
                      <a:pt x="11" y="0"/>
                      <a:pt x="14" y="0"/>
                    </a:cubicBezTo>
                    <a:cubicBezTo>
                      <a:pt x="18" y="1"/>
                      <a:pt x="19" y="7"/>
                      <a:pt x="9" y="27"/>
                    </a:cubicBezTo>
                    <a:cubicBezTo>
                      <a:pt x="0" y="6"/>
                      <a:pt x="1" y="1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4" name="Freeform 368"/>
              <p:cNvSpPr>
                <a:spLocks/>
              </p:cNvSpPr>
              <p:nvPr/>
            </p:nvSpPr>
            <p:spPr bwMode="auto">
              <a:xfrm>
                <a:off x="4256" y="3669"/>
                <a:ext cx="44" cy="46"/>
              </a:xfrm>
              <a:custGeom>
                <a:avLst/>
                <a:gdLst>
                  <a:gd name="T0" fmla="*/ 15 w 25"/>
                  <a:gd name="T1" fmla="*/ 3 h 25"/>
                  <a:gd name="T2" fmla="*/ 17 w 25"/>
                  <a:gd name="T3" fmla="*/ 9 h 25"/>
                  <a:gd name="T4" fmla="*/ 22 w 25"/>
                  <a:gd name="T5" fmla="*/ 10 h 25"/>
                  <a:gd name="T6" fmla="*/ 0 w 25"/>
                  <a:gd name="T7" fmla="*/ 25 h 25"/>
                  <a:gd name="T8" fmla="*/ 15 w 25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5" y="3"/>
                    </a:moveTo>
                    <a:cubicBezTo>
                      <a:pt x="18" y="5"/>
                      <a:pt x="15" y="7"/>
                      <a:pt x="17" y="9"/>
                    </a:cubicBezTo>
                    <a:cubicBezTo>
                      <a:pt x="18" y="10"/>
                      <a:pt x="20" y="7"/>
                      <a:pt x="22" y="10"/>
                    </a:cubicBezTo>
                    <a:cubicBezTo>
                      <a:pt x="25" y="12"/>
                      <a:pt x="21" y="18"/>
                      <a:pt x="0" y="25"/>
                    </a:cubicBezTo>
                    <a:cubicBezTo>
                      <a:pt x="8" y="3"/>
                      <a:pt x="13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5" name="Freeform 369"/>
              <p:cNvSpPr>
                <a:spLocks/>
              </p:cNvSpPr>
              <p:nvPr/>
            </p:nvSpPr>
            <p:spPr bwMode="auto">
              <a:xfrm>
                <a:off x="4256" y="3697"/>
                <a:ext cx="48" cy="37"/>
              </a:xfrm>
              <a:custGeom>
                <a:avLst/>
                <a:gdLst>
                  <a:gd name="T0" fmla="*/ 27 w 27"/>
                  <a:gd name="T1" fmla="*/ 5 h 20"/>
                  <a:gd name="T2" fmla="*/ 23 w 27"/>
                  <a:gd name="T3" fmla="*/ 10 h 20"/>
                  <a:gd name="T4" fmla="*/ 27 w 27"/>
                  <a:gd name="T5" fmla="*/ 15 h 20"/>
                  <a:gd name="T6" fmla="*/ 0 w 27"/>
                  <a:gd name="T7" fmla="*/ 10 h 20"/>
                  <a:gd name="T8" fmla="*/ 27 w 27"/>
                  <a:gd name="T9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0">
                    <a:moveTo>
                      <a:pt x="27" y="5"/>
                    </a:moveTo>
                    <a:cubicBezTo>
                      <a:pt x="27" y="8"/>
                      <a:pt x="23" y="8"/>
                      <a:pt x="23" y="10"/>
                    </a:cubicBezTo>
                    <a:cubicBezTo>
                      <a:pt x="23" y="12"/>
                      <a:pt x="27" y="11"/>
                      <a:pt x="27" y="15"/>
                    </a:cubicBezTo>
                    <a:cubicBezTo>
                      <a:pt x="26" y="18"/>
                      <a:pt x="20" y="20"/>
                      <a:pt x="0" y="10"/>
                    </a:cubicBezTo>
                    <a:cubicBezTo>
                      <a:pt x="21" y="0"/>
                      <a:pt x="26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6" name="Freeform 370"/>
              <p:cNvSpPr>
                <a:spLocks/>
              </p:cNvSpPr>
              <p:nvPr/>
            </p:nvSpPr>
            <p:spPr bwMode="auto">
              <a:xfrm>
                <a:off x="4256" y="3715"/>
                <a:ext cx="44" cy="45"/>
              </a:xfrm>
              <a:custGeom>
                <a:avLst/>
                <a:gdLst>
                  <a:gd name="T0" fmla="*/ 22 w 25"/>
                  <a:gd name="T1" fmla="*/ 15 h 24"/>
                  <a:gd name="T2" fmla="*/ 17 w 25"/>
                  <a:gd name="T3" fmla="*/ 16 h 24"/>
                  <a:gd name="T4" fmla="*/ 15 w 25"/>
                  <a:gd name="T5" fmla="*/ 22 h 24"/>
                  <a:gd name="T6" fmla="*/ 0 w 25"/>
                  <a:gd name="T7" fmla="*/ 0 h 24"/>
                  <a:gd name="T8" fmla="*/ 22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2" y="15"/>
                    </a:moveTo>
                    <a:cubicBezTo>
                      <a:pt x="20" y="17"/>
                      <a:pt x="18" y="15"/>
                      <a:pt x="17" y="16"/>
                    </a:cubicBezTo>
                    <a:cubicBezTo>
                      <a:pt x="15" y="18"/>
                      <a:pt x="18" y="20"/>
                      <a:pt x="15" y="22"/>
                    </a:cubicBezTo>
                    <a:cubicBezTo>
                      <a:pt x="13" y="24"/>
                      <a:pt x="7" y="21"/>
                      <a:pt x="0" y="0"/>
                    </a:cubicBezTo>
                    <a:cubicBezTo>
                      <a:pt x="22" y="8"/>
                      <a:pt x="25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7" name="Freeform 371"/>
              <p:cNvSpPr>
                <a:spLocks/>
              </p:cNvSpPr>
              <p:nvPr/>
            </p:nvSpPr>
            <p:spPr bwMode="auto">
              <a:xfrm>
                <a:off x="4240" y="3715"/>
                <a:ext cx="34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1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1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8" name="Freeform 372"/>
              <p:cNvSpPr>
                <a:spLocks/>
              </p:cNvSpPr>
              <p:nvPr/>
            </p:nvSpPr>
            <p:spPr bwMode="auto">
              <a:xfrm>
                <a:off x="4214" y="3715"/>
                <a:ext cx="42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6" y="15"/>
                      <a:pt x="4" y="17"/>
                      <a:pt x="2" y="15"/>
                    </a:cubicBezTo>
                    <a:cubicBezTo>
                      <a:pt x="0" y="12"/>
                      <a:pt x="3" y="7"/>
                      <a:pt x="24" y="0"/>
                    </a:cubicBezTo>
                    <a:cubicBezTo>
                      <a:pt x="16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9" name="Freeform 373"/>
              <p:cNvSpPr>
                <a:spLocks/>
              </p:cNvSpPr>
              <p:nvPr/>
            </p:nvSpPr>
            <p:spPr bwMode="auto">
              <a:xfrm>
                <a:off x="4210" y="3697"/>
                <a:ext cx="46" cy="35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8"/>
                      <a:pt x="0" y="8"/>
                      <a:pt x="0" y="5"/>
                    </a:cubicBezTo>
                    <a:cubicBezTo>
                      <a:pt x="0" y="1"/>
                      <a:pt x="6" y="0"/>
                      <a:pt x="26" y="10"/>
                    </a:cubicBezTo>
                    <a:cubicBezTo>
                      <a:pt x="5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0" name="Freeform 374"/>
              <p:cNvSpPr>
                <a:spLocks/>
              </p:cNvSpPr>
              <p:nvPr/>
            </p:nvSpPr>
            <p:spPr bwMode="auto">
              <a:xfrm>
                <a:off x="4214" y="3669"/>
                <a:ext cx="42" cy="46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9 h 25"/>
                  <a:gd name="T4" fmla="*/ 9 w 24"/>
                  <a:gd name="T5" fmla="*/ 3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4" y="7"/>
                      <a:pt x="6" y="10"/>
                      <a:pt x="8" y="9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1" name="Oval 375"/>
              <p:cNvSpPr>
                <a:spLocks noChangeArrowheads="1"/>
              </p:cNvSpPr>
              <p:nvPr/>
            </p:nvSpPr>
            <p:spPr bwMode="auto">
              <a:xfrm>
                <a:off x="4235" y="3693"/>
                <a:ext cx="42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2" name="Freeform 376"/>
              <p:cNvSpPr>
                <a:spLocks/>
              </p:cNvSpPr>
              <p:nvPr/>
            </p:nvSpPr>
            <p:spPr bwMode="auto">
              <a:xfrm>
                <a:off x="4377" y="3556"/>
                <a:ext cx="33" cy="49"/>
              </a:xfrm>
              <a:custGeom>
                <a:avLst/>
                <a:gdLst>
                  <a:gd name="T0" fmla="*/ 4 w 19"/>
                  <a:gd name="T1" fmla="*/ 0 h 26"/>
                  <a:gd name="T2" fmla="*/ 9 w 19"/>
                  <a:gd name="T3" fmla="*/ 3 h 26"/>
                  <a:gd name="T4" fmla="*/ 14 w 19"/>
                  <a:gd name="T5" fmla="*/ 0 h 26"/>
                  <a:gd name="T6" fmla="*/ 9 w 19"/>
                  <a:gd name="T7" fmla="*/ 26 h 26"/>
                  <a:gd name="T8" fmla="*/ 4 w 1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4" y="0"/>
                    </a:moveTo>
                    <a:cubicBezTo>
                      <a:pt x="8" y="0"/>
                      <a:pt x="7" y="3"/>
                      <a:pt x="9" y="3"/>
                    </a:cubicBezTo>
                    <a:cubicBezTo>
                      <a:pt x="11" y="3"/>
                      <a:pt x="11" y="0"/>
                      <a:pt x="14" y="0"/>
                    </a:cubicBezTo>
                    <a:cubicBezTo>
                      <a:pt x="18" y="0"/>
                      <a:pt x="19" y="6"/>
                      <a:pt x="9" y="26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3" name="Freeform 377"/>
              <p:cNvSpPr>
                <a:spLocks/>
              </p:cNvSpPr>
              <p:nvPr/>
            </p:nvSpPr>
            <p:spPr bwMode="auto">
              <a:xfrm>
                <a:off x="4393" y="3560"/>
                <a:ext cx="44" cy="45"/>
              </a:xfrm>
              <a:custGeom>
                <a:avLst/>
                <a:gdLst>
                  <a:gd name="T0" fmla="*/ 15 w 25"/>
                  <a:gd name="T1" fmla="*/ 2 h 24"/>
                  <a:gd name="T2" fmla="*/ 16 w 25"/>
                  <a:gd name="T3" fmla="*/ 8 h 24"/>
                  <a:gd name="T4" fmla="*/ 22 w 25"/>
                  <a:gd name="T5" fmla="*/ 9 h 24"/>
                  <a:gd name="T6" fmla="*/ 0 w 25"/>
                  <a:gd name="T7" fmla="*/ 24 h 24"/>
                  <a:gd name="T8" fmla="*/ 15 w 25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5" y="2"/>
                    </a:moveTo>
                    <a:cubicBezTo>
                      <a:pt x="18" y="4"/>
                      <a:pt x="15" y="6"/>
                      <a:pt x="16" y="8"/>
                    </a:cubicBezTo>
                    <a:cubicBezTo>
                      <a:pt x="18" y="10"/>
                      <a:pt x="20" y="7"/>
                      <a:pt x="22" y="9"/>
                    </a:cubicBezTo>
                    <a:cubicBezTo>
                      <a:pt x="25" y="12"/>
                      <a:pt x="21" y="17"/>
                      <a:pt x="0" y="24"/>
                    </a:cubicBezTo>
                    <a:cubicBezTo>
                      <a:pt x="8" y="3"/>
                      <a:pt x="13" y="0"/>
                      <a:pt x="15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4" name="Freeform 378"/>
              <p:cNvSpPr>
                <a:spLocks/>
              </p:cNvSpPr>
              <p:nvPr/>
            </p:nvSpPr>
            <p:spPr bwMode="auto">
              <a:xfrm>
                <a:off x="4393" y="3588"/>
                <a:ext cx="48" cy="35"/>
              </a:xfrm>
              <a:custGeom>
                <a:avLst/>
                <a:gdLst>
                  <a:gd name="T0" fmla="*/ 27 w 27"/>
                  <a:gd name="T1" fmla="*/ 4 h 19"/>
                  <a:gd name="T2" fmla="*/ 23 w 27"/>
                  <a:gd name="T3" fmla="*/ 9 h 19"/>
                  <a:gd name="T4" fmla="*/ 27 w 27"/>
                  <a:gd name="T5" fmla="*/ 14 h 19"/>
                  <a:gd name="T6" fmla="*/ 0 w 27"/>
                  <a:gd name="T7" fmla="*/ 9 h 19"/>
                  <a:gd name="T8" fmla="*/ 27 w 27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4"/>
                    </a:moveTo>
                    <a:cubicBezTo>
                      <a:pt x="27" y="8"/>
                      <a:pt x="23" y="7"/>
                      <a:pt x="23" y="9"/>
                    </a:cubicBezTo>
                    <a:cubicBezTo>
                      <a:pt x="23" y="12"/>
                      <a:pt x="27" y="11"/>
                      <a:pt x="27" y="14"/>
                    </a:cubicBezTo>
                    <a:cubicBezTo>
                      <a:pt x="26" y="18"/>
                      <a:pt x="20" y="19"/>
                      <a:pt x="0" y="9"/>
                    </a:cubicBezTo>
                    <a:cubicBezTo>
                      <a:pt x="21" y="0"/>
                      <a:pt x="26" y="1"/>
                      <a:pt x="27" y="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5" name="Freeform 379"/>
              <p:cNvSpPr>
                <a:spLocks/>
              </p:cNvSpPr>
              <p:nvPr/>
            </p:nvSpPr>
            <p:spPr bwMode="auto">
              <a:xfrm>
                <a:off x="4393" y="3605"/>
                <a:ext cx="44" cy="47"/>
              </a:xfrm>
              <a:custGeom>
                <a:avLst/>
                <a:gdLst>
                  <a:gd name="T0" fmla="*/ 22 w 25"/>
                  <a:gd name="T1" fmla="*/ 15 h 25"/>
                  <a:gd name="T2" fmla="*/ 16 w 25"/>
                  <a:gd name="T3" fmla="*/ 17 h 25"/>
                  <a:gd name="T4" fmla="*/ 15 w 25"/>
                  <a:gd name="T5" fmla="*/ 23 h 25"/>
                  <a:gd name="T6" fmla="*/ 0 w 25"/>
                  <a:gd name="T7" fmla="*/ 0 h 25"/>
                  <a:gd name="T8" fmla="*/ 22 w 25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2" y="15"/>
                    </a:moveTo>
                    <a:cubicBezTo>
                      <a:pt x="20" y="18"/>
                      <a:pt x="18" y="15"/>
                      <a:pt x="16" y="17"/>
                    </a:cubicBezTo>
                    <a:cubicBezTo>
                      <a:pt x="15" y="18"/>
                      <a:pt x="18" y="20"/>
                      <a:pt x="15" y="23"/>
                    </a:cubicBezTo>
                    <a:cubicBezTo>
                      <a:pt x="13" y="25"/>
                      <a:pt x="7" y="21"/>
                      <a:pt x="0" y="0"/>
                    </a:cubicBezTo>
                    <a:cubicBezTo>
                      <a:pt x="22" y="8"/>
                      <a:pt x="25" y="13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6" name="Freeform 380"/>
              <p:cNvSpPr>
                <a:spLocks/>
              </p:cNvSpPr>
              <p:nvPr/>
            </p:nvSpPr>
            <p:spPr bwMode="auto">
              <a:xfrm>
                <a:off x="4377" y="3605"/>
                <a:ext cx="33" cy="50"/>
              </a:xfrm>
              <a:custGeom>
                <a:avLst/>
                <a:gdLst>
                  <a:gd name="T0" fmla="*/ 14 w 19"/>
                  <a:gd name="T1" fmla="*/ 27 h 27"/>
                  <a:gd name="T2" fmla="*/ 9 w 19"/>
                  <a:gd name="T3" fmla="*/ 23 h 27"/>
                  <a:gd name="T4" fmla="*/ 4 w 19"/>
                  <a:gd name="T5" fmla="*/ 27 h 27"/>
                  <a:gd name="T6" fmla="*/ 9 w 19"/>
                  <a:gd name="T7" fmla="*/ 0 h 27"/>
                  <a:gd name="T8" fmla="*/ 14 w 1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4" y="27"/>
                    </a:moveTo>
                    <a:cubicBezTo>
                      <a:pt x="11" y="27"/>
                      <a:pt x="11" y="23"/>
                      <a:pt x="9" y="23"/>
                    </a:cubicBezTo>
                    <a:cubicBezTo>
                      <a:pt x="7" y="23"/>
                      <a:pt x="8" y="27"/>
                      <a:pt x="4" y="27"/>
                    </a:cubicBezTo>
                    <a:cubicBezTo>
                      <a:pt x="1" y="27"/>
                      <a:pt x="0" y="20"/>
                      <a:pt x="9" y="0"/>
                    </a:cubicBezTo>
                    <a:cubicBezTo>
                      <a:pt x="19" y="21"/>
                      <a:pt x="18" y="27"/>
                      <a:pt x="14" y="27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7" name="Freeform 381"/>
              <p:cNvSpPr>
                <a:spLocks/>
              </p:cNvSpPr>
              <p:nvPr/>
            </p:nvSpPr>
            <p:spPr bwMode="auto">
              <a:xfrm>
                <a:off x="4350" y="3605"/>
                <a:ext cx="43" cy="47"/>
              </a:xfrm>
              <a:custGeom>
                <a:avLst/>
                <a:gdLst>
                  <a:gd name="T0" fmla="*/ 9 w 24"/>
                  <a:gd name="T1" fmla="*/ 23 h 25"/>
                  <a:gd name="T2" fmla="*/ 8 w 24"/>
                  <a:gd name="T3" fmla="*/ 17 h 25"/>
                  <a:gd name="T4" fmla="*/ 2 w 24"/>
                  <a:gd name="T5" fmla="*/ 15 h 25"/>
                  <a:gd name="T6" fmla="*/ 24 w 24"/>
                  <a:gd name="T7" fmla="*/ 0 h 25"/>
                  <a:gd name="T8" fmla="*/ 9 w 2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9" y="23"/>
                    </a:moveTo>
                    <a:cubicBezTo>
                      <a:pt x="7" y="20"/>
                      <a:pt x="10" y="18"/>
                      <a:pt x="8" y="17"/>
                    </a:cubicBezTo>
                    <a:cubicBezTo>
                      <a:pt x="6" y="15"/>
                      <a:pt x="4" y="18"/>
                      <a:pt x="2" y="15"/>
                    </a:cubicBezTo>
                    <a:cubicBezTo>
                      <a:pt x="0" y="13"/>
                      <a:pt x="3" y="7"/>
                      <a:pt x="24" y="0"/>
                    </a:cubicBezTo>
                    <a:cubicBezTo>
                      <a:pt x="16" y="22"/>
                      <a:pt x="12" y="25"/>
                      <a:pt x="9" y="2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8" name="Freeform 382"/>
              <p:cNvSpPr>
                <a:spLocks/>
              </p:cNvSpPr>
              <p:nvPr/>
            </p:nvSpPr>
            <p:spPr bwMode="auto">
              <a:xfrm>
                <a:off x="4347" y="3588"/>
                <a:ext cx="46" cy="35"/>
              </a:xfrm>
              <a:custGeom>
                <a:avLst/>
                <a:gdLst>
                  <a:gd name="T0" fmla="*/ 0 w 26"/>
                  <a:gd name="T1" fmla="*/ 14 h 19"/>
                  <a:gd name="T2" fmla="*/ 3 w 26"/>
                  <a:gd name="T3" fmla="*/ 9 h 19"/>
                  <a:gd name="T4" fmla="*/ 0 w 26"/>
                  <a:gd name="T5" fmla="*/ 4 h 19"/>
                  <a:gd name="T6" fmla="*/ 26 w 26"/>
                  <a:gd name="T7" fmla="*/ 9 h 19"/>
                  <a:gd name="T8" fmla="*/ 0 w 26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4"/>
                    </a:moveTo>
                    <a:cubicBezTo>
                      <a:pt x="0" y="11"/>
                      <a:pt x="3" y="12"/>
                      <a:pt x="3" y="9"/>
                    </a:cubicBezTo>
                    <a:cubicBezTo>
                      <a:pt x="3" y="7"/>
                      <a:pt x="0" y="8"/>
                      <a:pt x="0" y="4"/>
                    </a:cubicBezTo>
                    <a:cubicBezTo>
                      <a:pt x="0" y="1"/>
                      <a:pt x="6" y="0"/>
                      <a:pt x="26" y="9"/>
                    </a:cubicBezTo>
                    <a:cubicBezTo>
                      <a:pt x="5" y="19"/>
                      <a:pt x="0" y="18"/>
                      <a:pt x="0" y="1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9" name="Freeform 383"/>
              <p:cNvSpPr>
                <a:spLocks/>
              </p:cNvSpPr>
              <p:nvPr/>
            </p:nvSpPr>
            <p:spPr bwMode="auto">
              <a:xfrm>
                <a:off x="4350" y="3560"/>
                <a:ext cx="43" cy="45"/>
              </a:xfrm>
              <a:custGeom>
                <a:avLst/>
                <a:gdLst>
                  <a:gd name="T0" fmla="*/ 2 w 24"/>
                  <a:gd name="T1" fmla="*/ 9 h 24"/>
                  <a:gd name="T2" fmla="*/ 8 w 24"/>
                  <a:gd name="T3" fmla="*/ 8 h 24"/>
                  <a:gd name="T4" fmla="*/ 9 w 24"/>
                  <a:gd name="T5" fmla="*/ 2 h 24"/>
                  <a:gd name="T6" fmla="*/ 24 w 24"/>
                  <a:gd name="T7" fmla="*/ 24 h 24"/>
                  <a:gd name="T8" fmla="*/ 2 w 24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" y="9"/>
                    </a:moveTo>
                    <a:cubicBezTo>
                      <a:pt x="4" y="7"/>
                      <a:pt x="6" y="10"/>
                      <a:pt x="8" y="8"/>
                    </a:cubicBezTo>
                    <a:cubicBezTo>
                      <a:pt x="10" y="6"/>
                      <a:pt x="7" y="4"/>
                      <a:pt x="9" y="2"/>
                    </a:cubicBezTo>
                    <a:cubicBezTo>
                      <a:pt x="12" y="0"/>
                      <a:pt x="17" y="3"/>
                      <a:pt x="24" y="24"/>
                    </a:cubicBezTo>
                    <a:cubicBezTo>
                      <a:pt x="3" y="16"/>
                      <a:pt x="0" y="12"/>
                      <a:pt x="2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0" name="Oval 384"/>
              <p:cNvSpPr>
                <a:spLocks noChangeArrowheads="1"/>
              </p:cNvSpPr>
              <p:nvPr/>
            </p:nvSpPr>
            <p:spPr bwMode="auto">
              <a:xfrm>
                <a:off x="4371" y="3582"/>
                <a:ext cx="43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1" name="Freeform 385"/>
              <p:cNvSpPr>
                <a:spLocks/>
              </p:cNvSpPr>
              <p:nvPr/>
            </p:nvSpPr>
            <p:spPr bwMode="auto">
              <a:xfrm>
                <a:off x="4398" y="3659"/>
                <a:ext cx="34" cy="51"/>
              </a:xfrm>
              <a:custGeom>
                <a:avLst/>
                <a:gdLst>
                  <a:gd name="T0" fmla="*/ 5 w 19"/>
                  <a:gd name="T1" fmla="*/ 0 h 27"/>
                  <a:gd name="T2" fmla="*/ 10 w 19"/>
                  <a:gd name="T3" fmla="*/ 4 h 27"/>
                  <a:gd name="T4" fmla="*/ 15 w 19"/>
                  <a:gd name="T5" fmla="*/ 0 h 27"/>
                  <a:gd name="T6" fmla="*/ 10 w 19"/>
                  <a:gd name="T7" fmla="*/ 27 h 27"/>
                  <a:gd name="T8" fmla="*/ 5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5" y="0"/>
                    </a:moveTo>
                    <a:cubicBezTo>
                      <a:pt x="8" y="0"/>
                      <a:pt x="7" y="4"/>
                      <a:pt x="10" y="4"/>
                    </a:cubicBezTo>
                    <a:cubicBezTo>
                      <a:pt x="12" y="4"/>
                      <a:pt x="11" y="0"/>
                      <a:pt x="15" y="0"/>
                    </a:cubicBezTo>
                    <a:cubicBezTo>
                      <a:pt x="18" y="1"/>
                      <a:pt x="19" y="7"/>
                      <a:pt x="10" y="27"/>
                    </a:cubicBezTo>
                    <a:cubicBezTo>
                      <a:pt x="0" y="6"/>
                      <a:pt x="1" y="1"/>
                      <a:pt x="5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2" name="Freeform 386"/>
              <p:cNvSpPr>
                <a:spLocks/>
              </p:cNvSpPr>
              <p:nvPr/>
            </p:nvSpPr>
            <p:spPr bwMode="auto">
              <a:xfrm>
                <a:off x="4416" y="3663"/>
                <a:ext cx="42" cy="47"/>
              </a:xfrm>
              <a:custGeom>
                <a:avLst/>
                <a:gdLst>
                  <a:gd name="T0" fmla="*/ 15 w 24"/>
                  <a:gd name="T1" fmla="*/ 3 h 25"/>
                  <a:gd name="T2" fmla="*/ 16 w 24"/>
                  <a:gd name="T3" fmla="*/ 8 h 25"/>
                  <a:gd name="T4" fmla="*/ 22 w 24"/>
                  <a:gd name="T5" fmla="*/ 10 h 25"/>
                  <a:gd name="T6" fmla="*/ 0 w 24"/>
                  <a:gd name="T7" fmla="*/ 25 h 25"/>
                  <a:gd name="T8" fmla="*/ 15 w 24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15" y="3"/>
                    </a:moveTo>
                    <a:cubicBezTo>
                      <a:pt x="17" y="5"/>
                      <a:pt x="14" y="7"/>
                      <a:pt x="16" y="8"/>
                    </a:cubicBezTo>
                    <a:cubicBezTo>
                      <a:pt x="17" y="10"/>
                      <a:pt x="19" y="7"/>
                      <a:pt x="22" y="10"/>
                    </a:cubicBezTo>
                    <a:cubicBezTo>
                      <a:pt x="24" y="12"/>
                      <a:pt x="20" y="18"/>
                      <a:pt x="0" y="25"/>
                    </a:cubicBezTo>
                    <a:cubicBezTo>
                      <a:pt x="7" y="3"/>
                      <a:pt x="12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3" name="Freeform 387"/>
              <p:cNvSpPr>
                <a:spLocks/>
              </p:cNvSpPr>
              <p:nvPr/>
            </p:nvSpPr>
            <p:spPr bwMode="auto">
              <a:xfrm>
                <a:off x="4416" y="3691"/>
                <a:ext cx="46" cy="36"/>
              </a:xfrm>
              <a:custGeom>
                <a:avLst/>
                <a:gdLst>
                  <a:gd name="T0" fmla="*/ 26 w 26"/>
                  <a:gd name="T1" fmla="*/ 5 h 19"/>
                  <a:gd name="T2" fmla="*/ 23 w 26"/>
                  <a:gd name="T3" fmla="*/ 10 h 19"/>
                  <a:gd name="T4" fmla="*/ 26 w 26"/>
                  <a:gd name="T5" fmla="*/ 15 h 19"/>
                  <a:gd name="T6" fmla="*/ 0 w 26"/>
                  <a:gd name="T7" fmla="*/ 10 h 19"/>
                  <a:gd name="T8" fmla="*/ 26 w 26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26" y="5"/>
                    </a:moveTo>
                    <a:cubicBezTo>
                      <a:pt x="26" y="8"/>
                      <a:pt x="23" y="7"/>
                      <a:pt x="23" y="10"/>
                    </a:cubicBezTo>
                    <a:cubicBezTo>
                      <a:pt x="23" y="12"/>
                      <a:pt x="26" y="11"/>
                      <a:pt x="26" y="15"/>
                    </a:cubicBezTo>
                    <a:cubicBezTo>
                      <a:pt x="26" y="18"/>
                      <a:pt x="19" y="19"/>
                      <a:pt x="0" y="10"/>
                    </a:cubicBezTo>
                    <a:cubicBezTo>
                      <a:pt x="20" y="0"/>
                      <a:pt x="26" y="1"/>
                      <a:pt x="26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4" name="Freeform 388"/>
              <p:cNvSpPr>
                <a:spLocks/>
              </p:cNvSpPr>
              <p:nvPr/>
            </p:nvSpPr>
            <p:spPr bwMode="auto">
              <a:xfrm>
                <a:off x="4416" y="3710"/>
                <a:ext cx="42" cy="45"/>
              </a:xfrm>
              <a:custGeom>
                <a:avLst/>
                <a:gdLst>
                  <a:gd name="T0" fmla="*/ 22 w 24"/>
                  <a:gd name="T1" fmla="*/ 15 h 24"/>
                  <a:gd name="T2" fmla="*/ 16 w 24"/>
                  <a:gd name="T3" fmla="*/ 16 h 24"/>
                  <a:gd name="T4" fmla="*/ 15 w 24"/>
                  <a:gd name="T5" fmla="*/ 22 h 24"/>
                  <a:gd name="T6" fmla="*/ 0 w 24"/>
                  <a:gd name="T7" fmla="*/ 0 h 24"/>
                  <a:gd name="T8" fmla="*/ 22 w 24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2" y="15"/>
                    </a:moveTo>
                    <a:cubicBezTo>
                      <a:pt x="19" y="17"/>
                      <a:pt x="17" y="14"/>
                      <a:pt x="16" y="16"/>
                    </a:cubicBezTo>
                    <a:cubicBezTo>
                      <a:pt x="14" y="18"/>
                      <a:pt x="17" y="20"/>
                      <a:pt x="15" y="22"/>
                    </a:cubicBezTo>
                    <a:cubicBezTo>
                      <a:pt x="12" y="24"/>
                      <a:pt x="7" y="21"/>
                      <a:pt x="0" y="0"/>
                    </a:cubicBezTo>
                    <a:cubicBezTo>
                      <a:pt x="21" y="8"/>
                      <a:pt x="24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5" name="Freeform 389"/>
              <p:cNvSpPr>
                <a:spLocks/>
              </p:cNvSpPr>
              <p:nvPr/>
            </p:nvSpPr>
            <p:spPr bwMode="auto">
              <a:xfrm>
                <a:off x="4398" y="3710"/>
                <a:ext cx="34" cy="49"/>
              </a:xfrm>
              <a:custGeom>
                <a:avLst/>
                <a:gdLst>
                  <a:gd name="T0" fmla="*/ 15 w 19"/>
                  <a:gd name="T1" fmla="*/ 26 h 26"/>
                  <a:gd name="T2" fmla="*/ 10 w 19"/>
                  <a:gd name="T3" fmla="*/ 23 h 26"/>
                  <a:gd name="T4" fmla="*/ 5 w 19"/>
                  <a:gd name="T5" fmla="*/ 26 h 26"/>
                  <a:gd name="T6" fmla="*/ 10 w 19"/>
                  <a:gd name="T7" fmla="*/ 0 h 26"/>
                  <a:gd name="T8" fmla="*/ 15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5" y="26"/>
                    </a:moveTo>
                    <a:cubicBezTo>
                      <a:pt x="11" y="26"/>
                      <a:pt x="12" y="23"/>
                      <a:pt x="10" y="23"/>
                    </a:cubicBezTo>
                    <a:cubicBezTo>
                      <a:pt x="7" y="23"/>
                      <a:pt x="8" y="26"/>
                      <a:pt x="5" y="26"/>
                    </a:cubicBezTo>
                    <a:cubicBezTo>
                      <a:pt x="1" y="26"/>
                      <a:pt x="0" y="20"/>
                      <a:pt x="10" y="0"/>
                    </a:cubicBezTo>
                    <a:cubicBezTo>
                      <a:pt x="19" y="21"/>
                      <a:pt x="18" y="26"/>
                      <a:pt x="15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6" name="Freeform 390"/>
              <p:cNvSpPr>
                <a:spLocks/>
              </p:cNvSpPr>
              <p:nvPr/>
            </p:nvSpPr>
            <p:spPr bwMode="auto">
              <a:xfrm>
                <a:off x="4371" y="3710"/>
                <a:ext cx="45" cy="45"/>
              </a:xfrm>
              <a:custGeom>
                <a:avLst/>
                <a:gdLst>
                  <a:gd name="T0" fmla="*/ 9 w 25"/>
                  <a:gd name="T1" fmla="*/ 22 h 24"/>
                  <a:gd name="T2" fmla="*/ 8 w 25"/>
                  <a:gd name="T3" fmla="*/ 16 h 24"/>
                  <a:gd name="T4" fmla="*/ 2 w 25"/>
                  <a:gd name="T5" fmla="*/ 15 h 24"/>
                  <a:gd name="T6" fmla="*/ 25 w 25"/>
                  <a:gd name="T7" fmla="*/ 0 h 24"/>
                  <a:gd name="T8" fmla="*/ 9 w 25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7" y="14"/>
                      <a:pt x="5" y="17"/>
                      <a:pt x="2" y="15"/>
                    </a:cubicBezTo>
                    <a:cubicBezTo>
                      <a:pt x="0" y="12"/>
                      <a:pt x="4" y="7"/>
                      <a:pt x="25" y="0"/>
                    </a:cubicBezTo>
                    <a:cubicBezTo>
                      <a:pt x="17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7" name="Freeform 391"/>
              <p:cNvSpPr>
                <a:spLocks/>
              </p:cNvSpPr>
              <p:nvPr/>
            </p:nvSpPr>
            <p:spPr bwMode="auto">
              <a:xfrm>
                <a:off x="4368" y="3691"/>
                <a:ext cx="48" cy="36"/>
              </a:xfrm>
              <a:custGeom>
                <a:avLst/>
                <a:gdLst>
                  <a:gd name="T0" fmla="*/ 0 w 27"/>
                  <a:gd name="T1" fmla="*/ 15 h 19"/>
                  <a:gd name="T2" fmla="*/ 3 w 27"/>
                  <a:gd name="T3" fmla="*/ 10 h 19"/>
                  <a:gd name="T4" fmla="*/ 0 w 27"/>
                  <a:gd name="T5" fmla="*/ 5 h 19"/>
                  <a:gd name="T6" fmla="*/ 27 w 27"/>
                  <a:gd name="T7" fmla="*/ 10 h 19"/>
                  <a:gd name="T8" fmla="*/ 0 w 27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7" y="0"/>
                      <a:pt x="27" y="10"/>
                    </a:cubicBezTo>
                    <a:cubicBezTo>
                      <a:pt x="6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8" name="Freeform 392"/>
              <p:cNvSpPr>
                <a:spLocks/>
              </p:cNvSpPr>
              <p:nvPr/>
            </p:nvSpPr>
            <p:spPr bwMode="auto">
              <a:xfrm>
                <a:off x="4371" y="3663"/>
                <a:ext cx="45" cy="47"/>
              </a:xfrm>
              <a:custGeom>
                <a:avLst/>
                <a:gdLst>
                  <a:gd name="T0" fmla="*/ 2 w 25"/>
                  <a:gd name="T1" fmla="*/ 10 h 25"/>
                  <a:gd name="T2" fmla="*/ 8 w 25"/>
                  <a:gd name="T3" fmla="*/ 8 h 25"/>
                  <a:gd name="T4" fmla="*/ 9 w 25"/>
                  <a:gd name="T5" fmla="*/ 3 h 25"/>
                  <a:gd name="T6" fmla="*/ 25 w 25"/>
                  <a:gd name="T7" fmla="*/ 25 h 25"/>
                  <a:gd name="T8" fmla="*/ 2 w 25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" y="10"/>
                    </a:moveTo>
                    <a:cubicBezTo>
                      <a:pt x="5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5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9" name="Oval 393"/>
              <p:cNvSpPr>
                <a:spLocks noChangeArrowheads="1"/>
              </p:cNvSpPr>
              <p:nvPr/>
            </p:nvSpPr>
            <p:spPr bwMode="auto">
              <a:xfrm>
                <a:off x="4393" y="3687"/>
                <a:ext cx="44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0" name="Freeform 394"/>
              <p:cNvSpPr>
                <a:spLocks/>
              </p:cNvSpPr>
              <p:nvPr/>
            </p:nvSpPr>
            <p:spPr bwMode="auto">
              <a:xfrm>
                <a:off x="4114" y="3567"/>
                <a:ext cx="34" cy="49"/>
              </a:xfrm>
              <a:custGeom>
                <a:avLst/>
                <a:gdLst>
                  <a:gd name="T0" fmla="*/ 4 w 19"/>
                  <a:gd name="T1" fmla="*/ 0 h 26"/>
                  <a:gd name="T2" fmla="*/ 9 w 19"/>
                  <a:gd name="T3" fmla="*/ 3 h 26"/>
                  <a:gd name="T4" fmla="*/ 14 w 19"/>
                  <a:gd name="T5" fmla="*/ 0 h 26"/>
                  <a:gd name="T6" fmla="*/ 9 w 19"/>
                  <a:gd name="T7" fmla="*/ 26 h 26"/>
                  <a:gd name="T8" fmla="*/ 4 w 1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4" y="0"/>
                    </a:moveTo>
                    <a:cubicBezTo>
                      <a:pt x="8" y="0"/>
                      <a:pt x="7" y="3"/>
                      <a:pt x="9" y="3"/>
                    </a:cubicBezTo>
                    <a:cubicBezTo>
                      <a:pt x="12" y="3"/>
                      <a:pt x="11" y="0"/>
                      <a:pt x="14" y="0"/>
                    </a:cubicBezTo>
                    <a:cubicBezTo>
                      <a:pt x="18" y="0"/>
                      <a:pt x="19" y="7"/>
                      <a:pt x="9" y="26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1" name="Freeform 395"/>
              <p:cNvSpPr>
                <a:spLocks/>
              </p:cNvSpPr>
              <p:nvPr/>
            </p:nvSpPr>
            <p:spPr bwMode="auto">
              <a:xfrm>
                <a:off x="4130" y="3571"/>
                <a:ext cx="45" cy="45"/>
              </a:xfrm>
              <a:custGeom>
                <a:avLst/>
                <a:gdLst>
                  <a:gd name="T0" fmla="*/ 16 w 25"/>
                  <a:gd name="T1" fmla="*/ 2 h 24"/>
                  <a:gd name="T2" fmla="*/ 17 w 25"/>
                  <a:gd name="T3" fmla="*/ 8 h 24"/>
                  <a:gd name="T4" fmla="*/ 23 w 25"/>
                  <a:gd name="T5" fmla="*/ 9 h 24"/>
                  <a:gd name="T6" fmla="*/ 0 w 25"/>
                  <a:gd name="T7" fmla="*/ 24 h 24"/>
                  <a:gd name="T8" fmla="*/ 16 w 25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6" y="2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3" y="9"/>
                    </a:cubicBezTo>
                    <a:cubicBezTo>
                      <a:pt x="25" y="12"/>
                      <a:pt x="21" y="17"/>
                      <a:pt x="0" y="24"/>
                    </a:cubicBezTo>
                    <a:cubicBezTo>
                      <a:pt x="8" y="3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2" name="Freeform 396"/>
              <p:cNvSpPr>
                <a:spLocks/>
              </p:cNvSpPr>
              <p:nvPr/>
            </p:nvSpPr>
            <p:spPr bwMode="auto">
              <a:xfrm>
                <a:off x="4130" y="3599"/>
                <a:ext cx="48" cy="36"/>
              </a:xfrm>
              <a:custGeom>
                <a:avLst/>
                <a:gdLst>
                  <a:gd name="T0" fmla="*/ 27 w 27"/>
                  <a:gd name="T1" fmla="*/ 4 h 19"/>
                  <a:gd name="T2" fmla="*/ 23 w 27"/>
                  <a:gd name="T3" fmla="*/ 9 h 19"/>
                  <a:gd name="T4" fmla="*/ 27 w 27"/>
                  <a:gd name="T5" fmla="*/ 14 h 19"/>
                  <a:gd name="T6" fmla="*/ 0 w 27"/>
                  <a:gd name="T7" fmla="*/ 9 h 19"/>
                  <a:gd name="T8" fmla="*/ 27 w 27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4"/>
                    </a:moveTo>
                    <a:cubicBezTo>
                      <a:pt x="27" y="8"/>
                      <a:pt x="23" y="7"/>
                      <a:pt x="23" y="9"/>
                    </a:cubicBezTo>
                    <a:cubicBezTo>
                      <a:pt x="23" y="12"/>
                      <a:pt x="27" y="11"/>
                      <a:pt x="27" y="14"/>
                    </a:cubicBezTo>
                    <a:cubicBezTo>
                      <a:pt x="27" y="18"/>
                      <a:pt x="20" y="19"/>
                      <a:pt x="0" y="9"/>
                    </a:cubicBezTo>
                    <a:cubicBezTo>
                      <a:pt x="21" y="0"/>
                      <a:pt x="27" y="1"/>
                      <a:pt x="27" y="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3" name="Freeform 397"/>
              <p:cNvSpPr>
                <a:spLocks/>
              </p:cNvSpPr>
              <p:nvPr/>
            </p:nvSpPr>
            <p:spPr bwMode="auto">
              <a:xfrm>
                <a:off x="4130" y="3616"/>
                <a:ext cx="45" cy="47"/>
              </a:xfrm>
              <a:custGeom>
                <a:avLst/>
                <a:gdLst>
                  <a:gd name="T0" fmla="*/ 23 w 25"/>
                  <a:gd name="T1" fmla="*/ 16 h 25"/>
                  <a:gd name="T2" fmla="*/ 17 w 25"/>
                  <a:gd name="T3" fmla="*/ 17 h 25"/>
                  <a:gd name="T4" fmla="*/ 16 w 25"/>
                  <a:gd name="T5" fmla="*/ 23 h 25"/>
                  <a:gd name="T6" fmla="*/ 0 w 25"/>
                  <a:gd name="T7" fmla="*/ 0 h 25"/>
                  <a:gd name="T8" fmla="*/ 23 w 25"/>
                  <a:gd name="T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3" y="16"/>
                    </a:moveTo>
                    <a:cubicBezTo>
                      <a:pt x="20" y="18"/>
                      <a:pt x="18" y="15"/>
                      <a:pt x="17" y="17"/>
                    </a:cubicBezTo>
                    <a:cubicBezTo>
                      <a:pt x="15" y="18"/>
                      <a:pt x="18" y="20"/>
                      <a:pt x="16" y="23"/>
                    </a:cubicBezTo>
                    <a:cubicBezTo>
                      <a:pt x="13" y="25"/>
                      <a:pt x="8" y="21"/>
                      <a:pt x="0" y="0"/>
                    </a:cubicBezTo>
                    <a:cubicBezTo>
                      <a:pt x="22" y="8"/>
                      <a:pt x="25" y="13"/>
                      <a:pt x="23" y="1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4" name="Freeform 398"/>
              <p:cNvSpPr>
                <a:spLocks/>
              </p:cNvSpPr>
              <p:nvPr/>
            </p:nvSpPr>
            <p:spPr bwMode="auto">
              <a:xfrm>
                <a:off x="4114" y="3616"/>
                <a:ext cx="34" cy="51"/>
              </a:xfrm>
              <a:custGeom>
                <a:avLst/>
                <a:gdLst>
                  <a:gd name="T0" fmla="*/ 14 w 19"/>
                  <a:gd name="T1" fmla="*/ 27 h 27"/>
                  <a:gd name="T2" fmla="*/ 9 w 19"/>
                  <a:gd name="T3" fmla="*/ 24 h 27"/>
                  <a:gd name="T4" fmla="*/ 4 w 19"/>
                  <a:gd name="T5" fmla="*/ 27 h 27"/>
                  <a:gd name="T6" fmla="*/ 9 w 19"/>
                  <a:gd name="T7" fmla="*/ 0 h 27"/>
                  <a:gd name="T8" fmla="*/ 14 w 1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4" y="27"/>
                    </a:moveTo>
                    <a:cubicBezTo>
                      <a:pt x="11" y="27"/>
                      <a:pt x="12" y="24"/>
                      <a:pt x="9" y="24"/>
                    </a:cubicBezTo>
                    <a:cubicBezTo>
                      <a:pt x="7" y="24"/>
                      <a:pt x="8" y="27"/>
                      <a:pt x="4" y="27"/>
                    </a:cubicBezTo>
                    <a:cubicBezTo>
                      <a:pt x="1" y="27"/>
                      <a:pt x="0" y="20"/>
                      <a:pt x="9" y="0"/>
                    </a:cubicBezTo>
                    <a:cubicBezTo>
                      <a:pt x="19" y="21"/>
                      <a:pt x="18" y="27"/>
                      <a:pt x="14" y="27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5" name="Freeform 399"/>
              <p:cNvSpPr>
                <a:spLocks/>
              </p:cNvSpPr>
              <p:nvPr/>
            </p:nvSpPr>
            <p:spPr bwMode="auto">
              <a:xfrm>
                <a:off x="4088" y="3616"/>
                <a:ext cx="42" cy="47"/>
              </a:xfrm>
              <a:custGeom>
                <a:avLst/>
                <a:gdLst>
                  <a:gd name="T0" fmla="*/ 9 w 24"/>
                  <a:gd name="T1" fmla="*/ 23 h 25"/>
                  <a:gd name="T2" fmla="*/ 8 w 24"/>
                  <a:gd name="T3" fmla="*/ 17 h 25"/>
                  <a:gd name="T4" fmla="*/ 2 w 24"/>
                  <a:gd name="T5" fmla="*/ 16 h 25"/>
                  <a:gd name="T6" fmla="*/ 24 w 24"/>
                  <a:gd name="T7" fmla="*/ 0 h 25"/>
                  <a:gd name="T8" fmla="*/ 9 w 2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9" y="23"/>
                    </a:moveTo>
                    <a:cubicBezTo>
                      <a:pt x="7" y="20"/>
                      <a:pt x="10" y="18"/>
                      <a:pt x="8" y="17"/>
                    </a:cubicBezTo>
                    <a:cubicBezTo>
                      <a:pt x="7" y="15"/>
                      <a:pt x="4" y="18"/>
                      <a:pt x="2" y="16"/>
                    </a:cubicBezTo>
                    <a:cubicBezTo>
                      <a:pt x="0" y="13"/>
                      <a:pt x="4" y="8"/>
                      <a:pt x="24" y="0"/>
                    </a:cubicBezTo>
                    <a:cubicBezTo>
                      <a:pt x="16" y="22"/>
                      <a:pt x="12" y="25"/>
                      <a:pt x="9" y="2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6" name="Freeform 400"/>
              <p:cNvSpPr>
                <a:spLocks/>
              </p:cNvSpPr>
              <p:nvPr/>
            </p:nvSpPr>
            <p:spPr bwMode="auto">
              <a:xfrm>
                <a:off x="4084" y="3599"/>
                <a:ext cx="46" cy="36"/>
              </a:xfrm>
              <a:custGeom>
                <a:avLst/>
                <a:gdLst>
                  <a:gd name="T0" fmla="*/ 0 w 26"/>
                  <a:gd name="T1" fmla="*/ 14 h 19"/>
                  <a:gd name="T2" fmla="*/ 3 w 26"/>
                  <a:gd name="T3" fmla="*/ 9 h 19"/>
                  <a:gd name="T4" fmla="*/ 0 w 26"/>
                  <a:gd name="T5" fmla="*/ 4 h 19"/>
                  <a:gd name="T6" fmla="*/ 26 w 26"/>
                  <a:gd name="T7" fmla="*/ 9 h 19"/>
                  <a:gd name="T8" fmla="*/ 0 w 26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4"/>
                    </a:moveTo>
                    <a:cubicBezTo>
                      <a:pt x="0" y="11"/>
                      <a:pt x="3" y="12"/>
                      <a:pt x="3" y="9"/>
                    </a:cubicBezTo>
                    <a:cubicBezTo>
                      <a:pt x="3" y="7"/>
                      <a:pt x="0" y="8"/>
                      <a:pt x="0" y="4"/>
                    </a:cubicBezTo>
                    <a:cubicBezTo>
                      <a:pt x="0" y="1"/>
                      <a:pt x="7" y="0"/>
                      <a:pt x="26" y="9"/>
                    </a:cubicBezTo>
                    <a:cubicBezTo>
                      <a:pt x="6" y="19"/>
                      <a:pt x="0" y="18"/>
                      <a:pt x="0" y="1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7" name="Freeform 401"/>
              <p:cNvSpPr>
                <a:spLocks/>
              </p:cNvSpPr>
              <p:nvPr/>
            </p:nvSpPr>
            <p:spPr bwMode="auto">
              <a:xfrm>
                <a:off x="4088" y="3571"/>
                <a:ext cx="42" cy="45"/>
              </a:xfrm>
              <a:custGeom>
                <a:avLst/>
                <a:gdLst>
                  <a:gd name="T0" fmla="*/ 2 w 24"/>
                  <a:gd name="T1" fmla="*/ 9 h 24"/>
                  <a:gd name="T2" fmla="*/ 8 w 24"/>
                  <a:gd name="T3" fmla="*/ 8 h 24"/>
                  <a:gd name="T4" fmla="*/ 9 w 24"/>
                  <a:gd name="T5" fmla="*/ 2 h 24"/>
                  <a:gd name="T6" fmla="*/ 24 w 24"/>
                  <a:gd name="T7" fmla="*/ 24 h 24"/>
                  <a:gd name="T8" fmla="*/ 2 w 24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" y="9"/>
                    </a:moveTo>
                    <a:cubicBezTo>
                      <a:pt x="4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2"/>
                    </a:cubicBezTo>
                    <a:cubicBezTo>
                      <a:pt x="12" y="0"/>
                      <a:pt x="17" y="4"/>
                      <a:pt x="24" y="24"/>
                    </a:cubicBezTo>
                    <a:cubicBezTo>
                      <a:pt x="3" y="17"/>
                      <a:pt x="0" y="12"/>
                      <a:pt x="2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8" name="Oval 402"/>
              <p:cNvSpPr>
                <a:spLocks noChangeArrowheads="1"/>
              </p:cNvSpPr>
              <p:nvPr/>
            </p:nvSpPr>
            <p:spPr bwMode="auto">
              <a:xfrm>
                <a:off x="4109" y="3593"/>
                <a:ext cx="43" cy="47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9" name="Freeform 403"/>
              <p:cNvSpPr>
                <a:spLocks/>
              </p:cNvSpPr>
              <p:nvPr/>
            </p:nvSpPr>
            <p:spPr bwMode="auto">
              <a:xfrm>
                <a:off x="4240" y="3515"/>
                <a:ext cx="34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1" y="4"/>
                      <a:pt x="11" y="0"/>
                      <a:pt x="14" y="0"/>
                    </a:cubicBezTo>
                    <a:cubicBezTo>
                      <a:pt x="18" y="1"/>
                      <a:pt x="19" y="7"/>
                      <a:pt x="9" y="27"/>
                    </a:cubicBezTo>
                    <a:cubicBezTo>
                      <a:pt x="0" y="6"/>
                      <a:pt x="1" y="1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0" name="Freeform 404"/>
              <p:cNvSpPr>
                <a:spLocks/>
              </p:cNvSpPr>
              <p:nvPr/>
            </p:nvSpPr>
            <p:spPr bwMode="auto">
              <a:xfrm>
                <a:off x="4256" y="3518"/>
                <a:ext cx="44" cy="47"/>
              </a:xfrm>
              <a:custGeom>
                <a:avLst/>
                <a:gdLst>
                  <a:gd name="T0" fmla="*/ 15 w 25"/>
                  <a:gd name="T1" fmla="*/ 3 h 25"/>
                  <a:gd name="T2" fmla="*/ 17 w 25"/>
                  <a:gd name="T3" fmla="*/ 8 h 25"/>
                  <a:gd name="T4" fmla="*/ 22 w 25"/>
                  <a:gd name="T5" fmla="*/ 10 h 25"/>
                  <a:gd name="T6" fmla="*/ 0 w 25"/>
                  <a:gd name="T7" fmla="*/ 25 h 25"/>
                  <a:gd name="T8" fmla="*/ 15 w 25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5" y="3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2" y="10"/>
                    </a:cubicBezTo>
                    <a:cubicBezTo>
                      <a:pt x="25" y="12"/>
                      <a:pt x="21" y="18"/>
                      <a:pt x="0" y="25"/>
                    </a:cubicBezTo>
                    <a:cubicBezTo>
                      <a:pt x="8" y="3"/>
                      <a:pt x="13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1" name="Freeform 405"/>
              <p:cNvSpPr>
                <a:spLocks/>
              </p:cNvSpPr>
              <p:nvPr/>
            </p:nvSpPr>
            <p:spPr bwMode="auto">
              <a:xfrm>
                <a:off x="4256" y="3547"/>
                <a:ext cx="48" cy="35"/>
              </a:xfrm>
              <a:custGeom>
                <a:avLst/>
                <a:gdLst>
                  <a:gd name="T0" fmla="*/ 27 w 27"/>
                  <a:gd name="T1" fmla="*/ 5 h 19"/>
                  <a:gd name="T2" fmla="*/ 23 w 27"/>
                  <a:gd name="T3" fmla="*/ 10 h 19"/>
                  <a:gd name="T4" fmla="*/ 27 w 27"/>
                  <a:gd name="T5" fmla="*/ 15 h 19"/>
                  <a:gd name="T6" fmla="*/ 0 w 27"/>
                  <a:gd name="T7" fmla="*/ 10 h 19"/>
                  <a:gd name="T8" fmla="*/ 27 w 27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5"/>
                    </a:moveTo>
                    <a:cubicBezTo>
                      <a:pt x="27" y="8"/>
                      <a:pt x="23" y="7"/>
                      <a:pt x="23" y="10"/>
                    </a:cubicBezTo>
                    <a:cubicBezTo>
                      <a:pt x="23" y="12"/>
                      <a:pt x="27" y="11"/>
                      <a:pt x="27" y="15"/>
                    </a:cubicBezTo>
                    <a:cubicBezTo>
                      <a:pt x="26" y="18"/>
                      <a:pt x="20" y="19"/>
                      <a:pt x="0" y="10"/>
                    </a:cubicBezTo>
                    <a:cubicBezTo>
                      <a:pt x="21" y="0"/>
                      <a:pt x="26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607"/>
            <p:cNvGrpSpPr>
              <a:grpSpLocks/>
            </p:cNvGrpSpPr>
            <p:nvPr/>
          </p:nvGrpSpPr>
          <p:grpSpPr bwMode="auto">
            <a:xfrm>
              <a:off x="37" y="2466"/>
              <a:ext cx="4774" cy="1400"/>
              <a:chOff x="37" y="2466"/>
              <a:chExt cx="4774" cy="1400"/>
            </a:xfrm>
          </p:grpSpPr>
          <p:sp>
            <p:nvSpPr>
              <p:cNvPr id="92" name="Freeform 407"/>
              <p:cNvSpPr>
                <a:spLocks/>
              </p:cNvSpPr>
              <p:nvPr/>
            </p:nvSpPr>
            <p:spPr bwMode="auto">
              <a:xfrm>
                <a:off x="4256" y="3565"/>
                <a:ext cx="44" cy="45"/>
              </a:xfrm>
              <a:custGeom>
                <a:avLst/>
                <a:gdLst>
                  <a:gd name="T0" fmla="*/ 22 w 25"/>
                  <a:gd name="T1" fmla="*/ 15 h 24"/>
                  <a:gd name="T2" fmla="*/ 17 w 25"/>
                  <a:gd name="T3" fmla="*/ 16 h 24"/>
                  <a:gd name="T4" fmla="*/ 15 w 25"/>
                  <a:gd name="T5" fmla="*/ 22 h 24"/>
                  <a:gd name="T6" fmla="*/ 0 w 25"/>
                  <a:gd name="T7" fmla="*/ 0 h 24"/>
                  <a:gd name="T8" fmla="*/ 22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2" y="15"/>
                    </a:moveTo>
                    <a:cubicBezTo>
                      <a:pt x="20" y="17"/>
                      <a:pt x="18" y="14"/>
                      <a:pt x="17" y="16"/>
                    </a:cubicBezTo>
                    <a:cubicBezTo>
                      <a:pt x="15" y="18"/>
                      <a:pt x="18" y="20"/>
                      <a:pt x="15" y="22"/>
                    </a:cubicBezTo>
                    <a:cubicBezTo>
                      <a:pt x="13" y="24"/>
                      <a:pt x="7" y="21"/>
                      <a:pt x="0" y="0"/>
                    </a:cubicBezTo>
                    <a:cubicBezTo>
                      <a:pt x="22" y="8"/>
                      <a:pt x="25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" name="Freeform 408"/>
              <p:cNvSpPr>
                <a:spLocks/>
              </p:cNvSpPr>
              <p:nvPr/>
            </p:nvSpPr>
            <p:spPr bwMode="auto">
              <a:xfrm>
                <a:off x="4240" y="3565"/>
                <a:ext cx="34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1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1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" name="Freeform 409"/>
              <p:cNvSpPr>
                <a:spLocks/>
              </p:cNvSpPr>
              <p:nvPr/>
            </p:nvSpPr>
            <p:spPr bwMode="auto">
              <a:xfrm>
                <a:off x="4214" y="3565"/>
                <a:ext cx="42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6" y="14"/>
                      <a:pt x="4" y="17"/>
                      <a:pt x="2" y="15"/>
                    </a:cubicBezTo>
                    <a:cubicBezTo>
                      <a:pt x="0" y="12"/>
                      <a:pt x="3" y="7"/>
                      <a:pt x="24" y="0"/>
                    </a:cubicBezTo>
                    <a:cubicBezTo>
                      <a:pt x="16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" name="Freeform 410"/>
              <p:cNvSpPr>
                <a:spLocks/>
              </p:cNvSpPr>
              <p:nvPr/>
            </p:nvSpPr>
            <p:spPr bwMode="auto">
              <a:xfrm>
                <a:off x="4210" y="3547"/>
                <a:ext cx="46" cy="35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6" y="0"/>
                      <a:pt x="26" y="10"/>
                    </a:cubicBezTo>
                    <a:cubicBezTo>
                      <a:pt x="5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411"/>
              <p:cNvSpPr>
                <a:spLocks/>
              </p:cNvSpPr>
              <p:nvPr/>
            </p:nvSpPr>
            <p:spPr bwMode="auto">
              <a:xfrm>
                <a:off x="4214" y="3518"/>
                <a:ext cx="42" cy="47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8 h 25"/>
                  <a:gd name="T4" fmla="*/ 9 w 24"/>
                  <a:gd name="T5" fmla="*/ 3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4" y="7"/>
                      <a:pt x="6" y="10"/>
                      <a:pt x="8" y="8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" name="Oval 412"/>
              <p:cNvSpPr>
                <a:spLocks noChangeArrowheads="1"/>
              </p:cNvSpPr>
              <p:nvPr/>
            </p:nvSpPr>
            <p:spPr bwMode="auto">
              <a:xfrm>
                <a:off x="4235" y="3543"/>
                <a:ext cx="42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" name="Freeform 413"/>
              <p:cNvSpPr>
                <a:spLocks/>
              </p:cNvSpPr>
              <p:nvPr/>
            </p:nvSpPr>
            <p:spPr bwMode="auto">
              <a:xfrm>
                <a:off x="174" y="3590"/>
                <a:ext cx="207" cy="238"/>
              </a:xfrm>
              <a:custGeom>
                <a:avLst/>
                <a:gdLst>
                  <a:gd name="T0" fmla="*/ 0 w 117"/>
                  <a:gd name="T1" fmla="*/ 124 h 127"/>
                  <a:gd name="T2" fmla="*/ 1 w 117"/>
                  <a:gd name="T3" fmla="*/ 122 h 127"/>
                  <a:gd name="T4" fmla="*/ 2 w 117"/>
                  <a:gd name="T5" fmla="*/ 116 h 127"/>
                  <a:gd name="T6" fmla="*/ 9 w 117"/>
                  <a:gd name="T7" fmla="*/ 95 h 127"/>
                  <a:gd name="T8" fmla="*/ 21 w 117"/>
                  <a:gd name="T9" fmla="*/ 69 h 127"/>
                  <a:gd name="T10" fmla="*/ 30 w 117"/>
                  <a:gd name="T11" fmla="*/ 54 h 127"/>
                  <a:gd name="T12" fmla="*/ 40 w 117"/>
                  <a:gd name="T13" fmla="*/ 41 h 127"/>
                  <a:gd name="T14" fmla="*/ 52 w 117"/>
                  <a:gd name="T15" fmla="*/ 29 h 127"/>
                  <a:gd name="T16" fmla="*/ 65 w 117"/>
                  <a:gd name="T17" fmla="*/ 18 h 127"/>
                  <a:gd name="T18" fmla="*/ 72 w 117"/>
                  <a:gd name="T19" fmla="*/ 14 h 127"/>
                  <a:gd name="T20" fmla="*/ 78 w 117"/>
                  <a:gd name="T21" fmla="*/ 11 h 127"/>
                  <a:gd name="T22" fmla="*/ 91 w 117"/>
                  <a:gd name="T23" fmla="*/ 6 h 127"/>
                  <a:gd name="T24" fmla="*/ 101 w 117"/>
                  <a:gd name="T25" fmla="*/ 3 h 127"/>
                  <a:gd name="T26" fmla="*/ 110 w 117"/>
                  <a:gd name="T27" fmla="*/ 1 h 127"/>
                  <a:gd name="T28" fmla="*/ 117 w 117"/>
                  <a:gd name="T29" fmla="*/ 0 h 127"/>
                  <a:gd name="T30" fmla="*/ 110 w 117"/>
                  <a:gd name="T31" fmla="*/ 3 h 127"/>
                  <a:gd name="T32" fmla="*/ 103 w 117"/>
                  <a:gd name="T33" fmla="*/ 6 h 127"/>
                  <a:gd name="T34" fmla="*/ 93 w 117"/>
                  <a:gd name="T35" fmla="*/ 12 h 127"/>
                  <a:gd name="T36" fmla="*/ 84 w 117"/>
                  <a:gd name="T37" fmla="*/ 19 h 127"/>
                  <a:gd name="T38" fmla="*/ 79 w 117"/>
                  <a:gd name="T39" fmla="*/ 24 h 127"/>
                  <a:gd name="T40" fmla="*/ 74 w 117"/>
                  <a:gd name="T41" fmla="*/ 29 h 127"/>
                  <a:gd name="T42" fmla="*/ 65 w 117"/>
                  <a:gd name="T43" fmla="*/ 40 h 127"/>
                  <a:gd name="T44" fmla="*/ 58 w 117"/>
                  <a:gd name="T45" fmla="*/ 53 h 127"/>
                  <a:gd name="T46" fmla="*/ 44 w 117"/>
                  <a:gd name="T47" fmla="*/ 104 h 127"/>
                  <a:gd name="T48" fmla="*/ 43 w 117"/>
                  <a:gd name="T49" fmla="*/ 122 h 127"/>
                  <a:gd name="T50" fmla="*/ 43 w 117"/>
                  <a:gd name="T51" fmla="*/ 126 h 127"/>
                  <a:gd name="T52" fmla="*/ 43 w 117"/>
                  <a:gd name="T53" fmla="*/ 127 h 127"/>
                  <a:gd name="T54" fmla="*/ 43 w 117"/>
                  <a:gd name="T55" fmla="*/ 127 h 127"/>
                  <a:gd name="T56" fmla="*/ 0 w 117"/>
                  <a:gd name="T57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127">
                    <a:moveTo>
                      <a:pt x="0" y="124"/>
                    </a:moveTo>
                    <a:cubicBezTo>
                      <a:pt x="0" y="124"/>
                      <a:pt x="0" y="123"/>
                      <a:pt x="1" y="122"/>
                    </a:cubicBezTo>
                    <a:cubicBezTo>
                      <a:pt x="1" y="120"/>
                      <a:pt x="1" y="118"/>
                      <a:pt x="2" y="116"/>
                    </a:cubicBezTo>
                    <a:cubicBezTo>
                      <a:pt x="3" y="111"/>
                      <a:pt x="6" y="104"/>
                      <a:pt x="9" y="95"/>
                    </a:cubicBezTo>
                    <a:cubicBezTo>
                      <a:pt x="12" y="87"/>
                      <a:pt x="16" y="78"/>
                      <a:pt x="21" y="69"/>
                    </a:cubicBezTo>
                    <a:cubicBezTo>
                      <a:pt x="24" y="64"/>
                      <a:pt x="27" y="59"/>
                      <a:pt x="30" y="54"/>
                    </a:cubicBezTo>
                    <a:cubicBezTo>
                      <a:pt x="33" y="50"/>
                      <a:pt x="36" y="45"/>
                      <a:pt x="40" y="41"/>
                    </a:cubicBezTo>
                    <a:cubicBezTo>
                      <a:pt x="44" y="36"/>
                      <a:pt x="48" y="32"/>
                      <a:pt x="52" y="29"/>
                    </a:cubicBezTo>
                    <a:cubicBezTo>
                      <a:pt x="56" y="25"/>
                      <a:pt x="61" y="21"/>
                      <a:pt x="65" y="18"/>
                    </a:cubicBezTo>
                    <a:cubicBezTo>
                      <a:pt x="67" y="17"/>
                      <a:pt x="70" y="16"/>
                      <a:pt x="72" y="14"/>
                    </a:cubicBezTo>
                    <a:cubicBezTo>
                      <a:pt x="74" y="13"/>
                      <a:pt x="76" y="12"/>
                      <a:pt x="78" y="11"/>
                    </a:cubicBezTo>
                    <a:cubicBezTo>
                      <a:pt x="83" y="9"/>
                      <a:pt x="87" y="7"/>
                      <a:pt x="91" y="6"/>
                    </a:cubicBezTo>
                    <a:cubicBezTo>
                      <a:pt x="94" y="4"/>
                      <a:pt x="98" y="3"/>
                      <a:pt x="101" y="3"/>
                    </a:cubicBezTo>
                    <a:cubicBezTo>
                      <a:pt x="105" y="2"/>
                      <a:pt x="107" y="1"/>
                      <a:pt x="110" y="1"/>
                    </a:cubicBezTo>
                    <a:cubicBezTo>
                      <a:pt x="114" y="0"/>
                      <a:pt x="117" y="0"/>
                      <a:pt x="117" y="0"/>
                    </a:cubicBezTo>
                    <a:cubicBezTo>
                      <a:pt x="117" y="0"/>
                      <a:pt x="114" y="1"/>
                      <a:pt x="110" y="3"/>
                    </a:cubicBezTo>
                    <a:cubicBezTo>
                      <a:pt x="108" y="4"/>
                      <a:pt x="105" y="5"/>
                      <a:pt x="103" y="6"/>
                    </a:cubicBezTo>
                    <a:cubicBezTo>
                      <a:pt x="100" y="8"/>
                      <a:pt x="97" y="9"/>
                      <a:pt x="93" y="12"/>
                    </a:cubicBezTo>
                    <a:cubicBezTo>
                      <a:pt x="90" y="14"/>
                      <a:pt x="87" y="16"/>
                      <a:pt x="84" y="19"/>
                    </a:cubicBezTo>
                    <a:cubicBezTo>
                      <a:pt x="82" y="21"/>
                      <a:pt x="80" y="22"/>
                      <a:pt x="79" y="24"/>
                    </a:cubicBezTo>
                    <a:cubicBezTo>
                      <a:pt x="77" y="25"/>
                      <a:pt x="75" y="27"/>
                      <a:pt x="74" y="29"/>
                    </a:cubicBezTo>
                    <a:cubicBezTo>
                      <a:pt x="71" y="32"/>
                      <a:pt x="68" y="36"/>
                      <a:pt x="65" y="40"/>
                    </a:cubicBezTo>
                    <a:cubicBezTo>
                      <a:pt x="63" y="44"/>
                      <a:pt x="60" y="48"/>
                      <a:pt x="58" y="53"/>
                    </a:cubicBezTo>
                    <a:cubicBezTo>
                      <a:pt x="49" y="70"/>
                      <a:pt x="45" y="90"/>
                      <a:pt x="44" y="104"/>
                    </a:cubicBezTo>
                    <a:cubicBezTo>
                      <a:pt x="43" y="111"/>
                      <a:pt x="43" y="117"/>
                      <a:pt x="43" y="122"/>
                    </a:cubicBezTo>
                    <a:cubicBezTo>
                      <a:pt x="43" y="124"/>
                      <a:pt x="43" y="125"/>
                      <a:pt x="43" y="126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43" y="127"/>
                      <a:pt x="43" y="127"/>
                      <a:pt x="43" y="127"/>
                    </a:cubicBez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" name="Freeform 414"/>
              <p:cNvSpPr>
                <a:spLocks/>
              </p:cNvSpPr>
              <p:nvPr/>
            </p:nvSpPr>
            <p:spPr bwMode="auto">
              <a:xfrm>
                <a:off x="62" y="3590"/>
                <a:ext cx="206" cy="238"/>
              </a:xfrm>
              <a:custGeom>
                <a:avLst/>
                <a:gdLst>
                  <a:gd name="T0" fmla="*/ 74 w 116"/>
                  <a:gd name="T1" fmla="*/ 127 h 127"/>
                  <a:gd name="T2" fmla="*/ 74 w 116"/>
                  <a:gd name="T3" fmla="*/ 127 h 127"/>
                  <a:gd name="T4" fmla="*/ 74 w 116"/>
                  <a:gd name="T5" fmla="*/ 126 h 127"/>
                  <a:gd name="T6" fmla="*/ 74 w 116"/>
                  <a:gd name="T7" fmla="*/ 122 h 127"/>
                  <a:gd name="T8" fmla="*/ 73 w 116"/>
                  <a:gd name="T9" fmla="*/ 104 h 127"/>
                  <a:gd name="T10" fmla="*/ 59 w 116"/>
                  <a:gd name="T11" fmla="*/ 53 h 127"/>
                  <a:gd name="T12" fmla="*/ 51 w 116"/>
                  <a:gd name="T13" fmla="*/ 40 h 127"/>
                  <a:gd name="T14" fmla="*/ 43 w 116"/>
                  <a:gd name="T15" fmla="*/ 29 h 127"/>
                  <a:gd name="T16" fmla="*/ 38 w 116"/>
                  <a:gd name="T17" fmla="*/ 24 h 127"/>
                  <a:gd name="T18" fmla="*/ 33 w 116"/>
                  <a:gd name="T19" fmla="*/ 19 h 127"/>
                  <a:gd name="T20" fmla="*/ 23 w 116"/>
                  <a:gd name="T21" fmla="*/ 12 h 127"/>
                  <a:gd name="T22" fmla="*/ 14 w 116"/>
                  <a:gd name="T23" fmla="*/ 6 h 127"/>
                  <a:gd name="T24" fmla="*/ 7 w 116"/>
                  <a:gd name="T25" fmla="*/ 3 h 127"/>
                  <a:gd name="T26" fmla="*/ 0 w 116"/>
                  <a:gd name="T27" fmla="*/ 0 h 127"/>
                  <a:gd name="T28" fmla="*/ 7 w 116"/>
                  <a:gd name="T29" fmla="*/ 1 h 127"/>
                  <a:gd name="T30" fmla="*/ 15 w 116"/>
                  <a:gd name="T31" fmla="*/ 3 h 127"/>
                  <a:gd name="T32" fmla="*/ 26 w 116"/>
                  <a:gd name="T33" fmla="*/ 6 h 127"/>
                  <a:gd name="T34" fmla="*/ 38 w 116"/>
                  <a:gd name="T35" fmla="*/ 11 h 127"/>
                  <a:gd name="T36" fmla="*/ 45 w 116"/>
                  <a:gd name="T37" fmla="*/ 14 h 127"/>
                  <a:gd name="T38" fmla="*/ 52 w 116"/>
                  <a:gd name="T39" fmla="*/ 18 h 127"/>
                  <a:gd name="T40" fmla="*/ 64 w 116"/>
                  <a:gd name="T41" fmla="*/ 29 h 127"/>
                  <a:gd name="T42" fmla="*/ 76 w 116"/>
                  <a:gd name="T43" fmla="*/ 41 h 127"/>
                  <a:gd name="T44" fmla="*/ 87 w 116"/>
                  <a:gd name="T45" fmla="*/ 54 h 127"/>
                  <a:gd name="T46" fmla="*/ 96 w 116"/>
                  <a:gd name="T47" fmla="*/ 69 h 127"/>
                  <a:gd name="T48" fmla="*/ 108 w 116"/>
                  <a:gd name="T49" fmla="*/ 95 h 127"/>
                  <a:gd name="T50" fmla="*/ 114 w 116"/>
                  <a:gd name="T51" fmla="*/ 116 h 127"/>
                  <a:gd name="T52" fmla="*/ 116 w 116"/>
                  <a:gd name="T53" fmla="*/ 122 h 127"/>
                  <a:gd name="T54" fmla="*/ 116 w 116"/>
                  <a:gd name="T55" fmla="*/ 124 h 127"/>
                  <a:gd name="T56" fmla="*/ 74 w 116"/>
                  <a:gd name="T5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127">
                    <a:moveTo>
                      <a:pt x="74" y="127"/>
                    </a:moveTo>
                    <a:cubicBezTo>
                      <a:pt x="74" y="127"/>
                      <a:pt x="74" y="127"/>
                      <a:pt x="74" y="127"/>
                    </a:cubicBezTo>
                    <a:cubicBezTo>
                      <a:pt x="74" y="127"/>
                      <a:pt x="74" y="127"/>
                      <a:pt x="74" y="126"/>
                    </a:cubicBezTo>
                    <a:cubicBezTo>
                      <a:pt x="74" y="125"/>
                      <a:pt x="74" y="124"/>
                      <a:pt x="74" y="122"/>
                    </a:cubicBezTo>
                    <a:cubicBezTo>
                      <a:pt x="74" y="117"/>
                      <a:pt x="74" y="111"/>
                      <a:pt x="73" y="104"/>
                    </a:cubicBezTo>
                    <a:cubicBezTo>
                      <a:pt x="72" y="90"/>
                      <a:pt x="67" y="70"/>
                      <a:pt x="59" y="53"/>
                    </a:cubicBezTo>
                    <a:cubicBezTo>
                      <a:pt x="57" y="48"/>
                      <a:pt x="54" y="44"/>
                      <a:pt x="51" y="40"/>
                    </a:cubicBezTo>
                    <a:cubicBezTo>
                      <a:pt x="49" y="36"/>
                      <a:pt x="46" y="32"/>
                      <a:pt x="43" y="29"/>
                    </a:cubicBezTo>
                    <a:cubicBezTo>
                      <a:pt x="41" y="27"/>
                      <a:pt x="39" y="25"/>
                      <a:pt x="38" y="24"/>
                    </a:cubicBezTo>
                    <a:cubicBezTo>
                      <a:pt x="36" y="22"/>
                      <a:pt x="35" y="21"/>
                      <a:pt x="33" y="19"/>
                    </a:cubicBezTo>
                    <a:cubicBezTo>
                      <a:pt x="30" y="16"/>
                      <a:pt x="26" y="14"/>
                      <a:pt x="23" y="12"/>
                    </a:cubicBezTo>
                    <a:cubicBezTo>
                      <a:pt x="20" y="9"/>
                      <a:pt x="17" y="8"/>
                      <a:pt x="14" y="6"/>
                    </a:cubicBezTo>
                    <a:cubicBezTo>
                      <a:pt x="11" y="5"/>
                      <a:pt x="9" y="4"/>
                      <a:pt x="7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2" y="2"/>
                      <a:pt x="15" y="3"/>
                    </a:cubicBezTo>
                    <a:cubicBezTo>
                      <a:pt x="19" y="3"/>
                      <a:pt x="22" y="4"/>
                      <a:pt x="26" y="6"/>
                    </a:cubicBezTo>
                    <a:cubicBezTo>
                      <a:pt x="30" y="7"/>
                      <a:pt x="34" y="9"/>
                      <a:pt x="38" y="11"/>
                    </a:cubicBezTo>
                    <a:cubicBezTo>
                      <a:pt x="41" y="12"/>
                      <a:pt x="43" y="13"/>
                      <a:pt x="45" y="14"/>
                    </a:cubicBezTo>
                    <a:cubicBezTo>
                      <a:pt x="47" y="16"/>
                      <a:pt x="49" y="17"/>
                      <a:pt x="52" y="18"/>
                    </a:cubicBezTo>
                    <a:cubicBezTo>
                      <a:pt x="56" y="21"/>
                      <a:pt x="60" y="25"/>
                      <a:pt x="64" y="29"/>
                    </a:cubicBezTo>
                    <a:cubicBezTo>
                      <a:pt x="69" y="32"/>
                      <a:pt x="73" y="36"/>
                      <a:pt x="76" y="41"/>
                    </a:cubicBezTo>
                    <a:cubicBezTo>
                      <a:pt x="80" y="45"/>
                      <a:pt x="84" y="50"/>
                      <a:pt x="87" y="54"/>
                    </a:cubicBezTo>
                    <a:cubicBezTo>
                      <a:pt x="90" y="59"/>
                      <a:pt x="93" y="64"/>
                      <a:pt x="96" y="69"/>
                    </a:cubicBezTo>
                    <a:cubicBezTo>
                      <a:pt x="101" y="78"/>
                      <a:pt x="105" y="87"/>
                      <a:pt x="108" y="95"/>
                    </a:cubicBezTo>
                    <a:cubicBezTo>
                      <a:pt x="111" y="104"/>
                      <a:pt x="113" y="111"/>
                      <a:pt x="114" y="116"/>
                    </a:cubicBezTo>
                    <a:cubicBezTo>
                      <a:pt x="115" y="118"/>
                      <a:pt x="116" y="120"/>
                      <a:pt x="116" y="122"/>
                    </a:cubicBezTo>
                    <a:cubicBezTo>
                      <a:pt x="116" y="123"/>
                      <a:pt x="116" y="124"/>
                      <a:pt x="116" y="124"/>
                    </a:cubicBezTo>
                    <a:lnTo>
                      <a:pt x="74" y="127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415"/>
              <p:cNvSpPr>
                <a:spLocks/>
              </p:cNvSpPr>
              <p:nvPr/>
            </p:nvSpPr>
            <p:spPr bwMode="auto">
              <a:xfrm>
                <a:off x="183" y="3693"/>
                <a:ext cx="212" cy="137"/>
              </a:xfrm>
              <a:custGeom>
                <a:avLst/>
                <a:gdLst>
                  <a:gd name="T0" fmla="*/ 0 w 120"/>
                  <a:gd name="T1" fmla="*/ 65 h 73"/>
                  <a:gd name="T2" fmla="*/ 1 w 120"/>
                  <a:gd name="T3" fmla="*/ 65 h 73"/>
                  <a:gd name="T4" fmla="*/ 1 w 120"/>
                  <a:gd name="T5" fmla="*/ 64 h 73"/>
                  <a:gd name="T6" fmla="*/ 2 w 120"/>
                  <a:gd name="T7" fmla="*/ 61 h 73"/>
                  <a:gd name="T8" fmla="*/ 3 w 120"/>
                  <a:gd name="T9" fmla="*/ 58 h 73"/>
                  <a:gd name="T10" fmla="*/ 7 w 120"/>
                  <a:gd name="T11" fmla="*/ 51 h 73"/>
                  <a:gd name="T12" fmla="*/ 12 w 120"/>
                  <a:gd name="T13" fmla="*/ 42 h 73"/>
                  <a:gd name="T14" fmla="*/ 19 w 120"/>
                  <a:gd name="T15" fmla="*/ 33 h 73"/>
                  <a:gd name="T16" fmla="*/ 29 w 120"/>
                  <a:gd name="T17" fmla="*/ 23 h 73"/>
                  <a:gd name="T18" fmla="*/ 34 w 120"/>
                  <a:gd name="T19" fmla="*/ 19 h 73"/>
                  <a:gd name="T20" fmla="*/ 40 w 120"/>
                  <a:gd name="T21" fmla="*/ 15 h 73"/>
                  <a:gd name="T22" fmla="*/ 46 w 120"/>
                  <a:gd name="T23" fmla="*/ 12 h 73"/>
                  <a:gd name="T24" fmla="*/ 52 w 120"/>
                  <a:gd name="T25" fmla="*/ 9 h 73"/>
                  <a:gd name="T26" fmla="*/ 65 w 120"/>
                  <a:gd name="T27" fmla="*/ 4 h 73"/>
                  <a:gd name="T28" fmla="*/ 77 w 120"/>
                  <a:gd name="T29" fmla="*/ 1 h 73"/>
                  <a:gd name="T30" fmla="*/ 89 w 120"/>
                  <a:gd name="T31" fmla="*/ 0 h 73"/>
                  <a:gd name="T32" fmla="*/ 99 w 120"/>
                  <a:gd name="T33" fmla="*/ 0 h 73"/>
                  <a:gd name="T34" fmla="*/ 103 w 120"/>
                  <a:gd name="T35" fmla="*/ 0 h 73"/>
                  <a:gd name="T36" fmla="*/ 107 w 120"/>
                  <a:gd name="T37" fmla="*/ 1 h 73"/>
                  <a:gd name="T38" fmla="*/ 114 w 120"/>
                  <a:gd name="T39" fmla="*/ 1 h 73"/>
                  <a:gd name="T40" fmla="*/ 120 w 120"/>
                  <a:gd name="T41" fmla="*/ 2 h 73"/>
                  <a:gd name="T42" fmla="*/ 114 w 120"/>
                  <a:gd name="T43" fmla="*/ 3 h 73"/>
                  <a:gd name="T44" fmla="*/ 108 w 120"/>
                  <a:gd name="T45" fmla="*/ 5 h 73"/>
                  <a:gd name="T46" fmla="*/ 104 w 120"/>
                  <a:gd name="T47" fmla="*/ 5 h 73"/>
                  <a:gd name="T48" fmla="*/ 100 w 120"/>
                  <a:gd name="T49" fmla="*/ 7 h 73"/>
                  <a:gd name="T50" fmla="*/ 91 w 120"/>
                  <a:gd name="T51" fmla="*/ 10 h 73"/>
                  <a:gd name="T52" fmla="*/ 81 w 120"/>
                  <a:gd name="T53" fmla="*/ 14 h 73"/>
                  <a:gd name="T54" fmla="*/ 72 w 120"/>
                  <a:gd name="T55" fmla="*/ 20 h 73"/>
                  <a:gd name="T56" fmla="*/ 63 w 120"/>
                  <a:gd name="T57" fmla="*/ 27 h 73"/>
                  <a:gd name="T58" fmla="*/ 60 w 120"/>
                  <a:gd name="T59" fmla="*/ 31 h 73"/>
                  <a:gd name="T60" fmla="*/ 56 w 120"/>
                  <a:gd name="T61" fmla="*/ 34 h 73"/>
                  <a:gd name="T62" fmla="*/ 53 w 120"/>
                  <a:gd name="T63" fmla="*/ 38 h 73"/>
                  <a:gd name="T64" fmla="*/ 51 w 120"/>
                  <a:gd name="T65" fmla="*/ 43 h 73"/>
                  <a:gd name="T66" fmla="*/ 47 w 120"/>
                  <a:gd name="T67" fmla="*/ 51 h 73"/>
                  <a:gd name="T68" fmla="*/ 44 w 120"/>
                  <a:gd name="T69" fmla="*/ 58 h 73"/>
                  <a:gd name="T70" fmla="*/ 43 w 120"/>
                  <a:gd name="T71" fmla="*/ 65 h 73"/>
                  <a:gd name="T72" fmla="*/ 42 w 120"/>
                  <a:gd name="T73" fmla="*/ 69 h 73"/>
                  <a:gd name="T74" fmla="*/ 42 w 120"/>
                  <a:gd name="T75" fmla="*/ 71 h 73"/>
                  <a:gd name="T76" fmla="*/ 43 w 120"/>
                  <a:gd name="T77" fmla="*/ 72 h 73"/>
                  <a:gd name="T78" fmla="*/ 44 w 120"/>
                  <a:gd name="T79" fmla="*/ 72 h 73"/>
                  <a:gd name="T80" fmla="*/ 44 w 120"/>
                  <a:gd name="T81" fmla="*/ 72 h 73"/>
                  <a:gd name="T82" fmla="*/ 43 w 120"/>
                  <a:gd name="T83" fmla="*/ 73 h 73"/>
                  <a:gd name="T84" fmla="*/ 0 w 120"/>
                  <a:gd name="T8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73">
                    <a:moveTo>
                      <a:pt x="0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4"/>
                      <a:pt x="1" y="64"/>
                    </a:cubicBezTo>
                    <a:cubicBezTo>
                      <a:pt x="1" y="63"/>
                      <a:pt x="2" y="62"/>
                      <a:pt x="2" y="61"/>
                    </a:cubicBezTo>
                    <a:cubicBezTo>
                      <a:pt x="2" y="60"/>
                      <a:pt x="3" y="59"/>
                      <a:pt x="3" y="58"/>
                    </a:cubicBezTo>
                    <a:cubicBezTo>
                      <a:pt x="4" y="56"/>
                      <a:pt x="5" y="53"/>
                      <a:pt x="7" y="51"/>
                    </a:cubicBezTo>
                    <a:cubicBezTo>
                      <a:pt x="8" y="48"/>
                      <a:pt x="10" y="45"/>
                      <a:pt x="12" y="42"/>
                    </a:cubicBezTo>
                    <a:cubicBezTo>
                      <a:pt x="14" y="39"/>
                      <a:pt x="17" y="36"/>
                      <a:pt x="19" y="33"/>
                    </a:cubicBezTo>
                    <a:cubicBezTo>
                      <a:pt x="22" y="30"/>
                      <a:pt x="25" y="26"/>
                      <a:pt x="29" y="23"/>
                    </a:cubicBezTo>
                    <a:cubicBezTo>
                      <a:pt x="31" y="22"/>
                      <a:pt x="32" y="21"/>
                      <a:pt x="34" y="19"/>
                    </a:cubicBezTo>
                    <a:cubicBezTo>
                      <a:pt x="36" y="18"/>
                      <a:pt x="38" y="17"/>
                      <a:pt x="40" y="15"/>
                    </a:cubicBezTo>
                    <a:cubicBezTo>
                      <a:pt x="42" y="14"/>
                      <a:pt x="44" y="13"/>
                      <a:pt x="46" y="12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6" y="7"/>
                      <a:pt x="60" y="5"/>
                      <a:pt x="65" y="4"/>
                    </a:cubicBezTo>
                    <a:cubicBezTo>
                      <a:pt x="69" y="3"/>
                      <a:pt x="73" y="2"/>
                      <a:pt x="77" y="1"/>
                    </a:cubicBezTo>
                    <a:cubicBezTo>
                      <a:pt x="81" y="1"/>
                      <a:pt x="85" y="0"/>
                      <a:pt x="89" y="0"/>
                    </a:cubicBezTo>
                    <a:cubicBezTo>
                      <a:pt x="92" y="0"/>
                      <a:pt x="96" y="0"/>
                      <a:pt x="99" y="0"/>
                    </a:cubicBezTo>
                    <a:cubicBezTo>
                      <a:pt x="101" y="0"/>
                      <a:pt x="102" y="0"/>
                      <a:pt x="103" y="0"/>
                    </a:cubicBezTo>
                    <a:cubicBezTo>
                      <a:pt x="105" y="0"/>
                      <a:pt x="106" y="0"/>
                      <a:pt x="107" y="1"/>
                    </a:cubicBezTo>
                    <a:cubicBezTo>
                      <a:pt x="110" y="1"/>
                      <a:pt x="112" y="1"/>
                      <a:pt x="114" y="1"/>
                    </a:cubicBezTo>
                    <a:cubicBezTo>
                      <a:pt x="117" y="2"/>
                      <a:pt x="120" y="2"/>
                      <a:pt x="120" y="2"/>
                    </a:cubicBezTo>
                    <a:cubicBezTo>
                      <a:pt x="120" y="2"/>
                      <a:pt x="117" y="2"/>
                      <a:pt x="114" y="3"/>
                    </a:cubicBezTo>
                    <a:cubicBezTo>
                      <a:pt x="112" y="4"/>
                      <a:pt x="110" y="4"/>
                      <a:pt x="108" y="5"/>
                    </a:cubicBezTo>
                    <a:cubicBezTo>
                      <a:pt x="107" y="5"/>
                      <a:pt x="105" y="5"/>
                      <a:pt x="104" y="5"/>
                    </a:cubicBezTo>
                    <a:cubicBezTo>
                      <a:pt x="103" y="6"/>
                      <a:pt x="101" y="6"/>
                      <a:pt x="100" y="7"/>
                    </a:cubicBezTo>
                    <a:cubicBezTo>
                      <a:pt x="97" y="8"/>
                      <a:pt x="94" y="9"/>
                      <a:pt x="91" y="10"/>
                    </a:cubicBezTo>
                    <a:cubicBezTo>
                      <a:pt x="88" y="11"/>
                      <a:pt x="85" y="13"/>
                      <a:pt x="81" y="14"/>
                    </a:cubicBezTo>
                    <a:cubicBezTo>
                      <a:pt x="78" y="16"/>
                      <a:pt x="75" y="18"/>
                      <a:pt x="72" y="20"/>
                    </a:cubicBezTo>
                    <a:cubicBezTo>
                      <a:pt x="69" y="22"/>
                      <a:pt x="66" y="24"/>
                      <a:pt x="63" y="27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58" y="32"/>
                      <a:pt x="57" y="33"/>
                      <a:pt x="56" y="34"/>
                    </a:cubicBezTo>
                    <a:cubicBezTo>
                      <a:pt x="55" y="36"/>
                      <a:pt x="54" y="37"/>
                      <a:pt x="53" y="38"/>
                    </a:cubicBezTo>
                    <a:cubicBezTo>
                      <a:pt x="52" y="40"/>
                      <a:pt x="52" y="41"/>
                      <a:pt x="51" y="43"/>
                    </a:cubicBezTo>
                    <a:cubicBezTo>
                      <a:pt x="49" y="45"/>
                      <a:pt x="48" y="48"/>
                      <a:pt x="47" y="51"/>
                    </a:cubicBezTo>
                    <a:cubicBezTo>
                      <a:pt x="46" y="53"/>
                      <a:pt x="45" y="56"/>
                      <a:pt x="44" y="58"/>
                    </a:cubicBezTo>
                    <a:cubicBezTo>
                      <a:pt x="44" y="61"/>
                      <a:pt x="43" y="63"/>
                      <a:pt x="43" y="65"/>
                    </a:cubicBezTo>
                    <a:cubicBezTo>
                      <a:pt x="43" y="67"/>
                      <a:pt x="43" y="68"/>
                      <a:pt x="42" y="69"/>
                    </a:cubicBezTo>
                    <a:cubicBezTo>
                      <a:pt x="42" y="70"/>
                      <a:pt x="42" y="71"/>
                      <a:pt x="42" y="71"/>
                    </a:cubicBezTo>
                    <a:cubicBezTo>
                      <a:pt x="42" y="71"/>
                      <a:pt x="43" y="72"/>
                      <a:pt x="43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3" y="73"/>
                      <a:pt x="43" y="73"/>
                      <a:pt x="43" y="73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Freeform 416"/>
              <p:cNvSpPr>
                <a:spLocks/>
              </p:cNvSpPr>
              <p:nvPr/>
            </p:nvSpPr>
            <p:spPr bwMode="auto">
              <a:xfrm>
                <a:off x="41" y="3693"/>
                <a:ext cx="211" cy="137"/>
              </a:xfrm>
              <a:custGeom>
                <a:avLst/>
                <a:gdLst>
                  <a:gd name="T0" fmla="*/ 77 w 119"/>
                  <a:gd name="T1" fmla="*/ 73 h 73"/>
                  <a:gd name="T2" fmla="*/ 76 w 119"/>
                  <a:gd name="T3" fmla="*/ 72 h 73"/>
                  <a:gd name="T4" fmla="*/ 76 w 119"/>
                  <a:gd name="T5" fmla="*/ 72 h 73"/>
                  <a:gd name="T6" fmla="*/ 77 w 119"/>
                  <a:gd name="T7" fmla="*/ 72 h 73"/>
                  <a:gd name="T8" fmla="*/ 77 w 119"/>
                  <a:gd name="T9" fmla="*/ 71 h 73"/>
                  <a:gd name="T10" fmla="*/ 77 w 119"/>
                  <a:gd name="T11" fmla="*/ 69 h 73"/>
                  <a:gd name="T12" fmla="*/ 77 w 119"/>
                  <a:gd name="T13" fmla="*/ 65 h 73"/>
                  <a:gd name="T14" fmla="*/ 75 w 119"/>
                  <a:gd name="T15" fmla="*/ 58 h 73"/>
                  <a:gd name="T16" fmla="*/ 73 w 119"/>
                  <a:gd name="T17" fmla="*/ 51 h 73"/>
                  <a:gd name="T18" fmla="*/ 69 w 119"/>
                  <a:gd name="T19" fmla="*/ 43 h 73"/>
                  <a:gd name="T20" fmla="*/ 67 w 119"/>
                  <a:gd name="T21" fmla="*/ 38 h 73"/>
                  <a:gd name="T22" fmla="*/ 63 w 119"/>
                  <a:gd name="T23" fmla="*/ 34 h 73"/>
                  <a:gd name="T24" fmla="*/ 60 w 119"/>
                  <a:gd name="T25" fmla="*/ 31 h 73"/>
                  <a:gd name="T26" fmla="*/ 56 w 119"/>
                  <a:gd name="T27" fmla="*/ 27 h 73"/>
                  <a:gd name="T28" fmla="*/ 48 w 119"/>
                  <a:gd name="T29" fmla="*/ 20 h 73"/>
                  <a:gd name="T30" fmla="*/ 39 w 119"/>
                  <a:gd name="T31" fmla="*/ 14 h 73"/>
                  <a:gd name="T32" fmla="*/ 29 w 119"/>
                  <a:gd name="T33" fmla="*/ 10 h 73"/>
                  <a:gd name="T34" fmla="*/ 20 w 119"/>
                  <a:gd name="T35" fmla="*/ 7 h 73"/>
                  <a:gd name="T36" fmla="*/ 16 w 119"/>
                  <a:gd name="T37" fmla="*/ 5 h 73"/>
                  <a:gd name="T38" fmla="*/ 12 w 119"/>
                  <a:gd name="T39" fmla="*/ 5 h 73"/>
                  <a:gd name="T40" fmla="*/ 6 w 119"/>
                  <a:gd name="T41" fmla="*/ 3 h 73"/>
                  <a:gd name="T42" fmla="*/ 0 w 119"/>
                  <a:gd name="T43" fmla="*/ 2 h 73"/>
                  <a:gd name="T44" fmla="*/ 6 w 119"/>
                  <a:gd name="T45" fmla="*/ 1 h 73"/>
                  <a:gd name="T46" fmla="*/ 12 w 119"/>
                  <a:gd name="T47" fmla="*/ 1 h 73"/>
                  <a:gd name="T48" fmla="*/ 16 w 119"/>
                  <a:gd name="T49" fmla="*/ 0 h 73"/>
                  <a:gd name="T50" fmla="*/ 21 w 119"/>
                  <a:gd name="T51" fmla="*/ 0 h 73"/>
                  <a:gd name="T52" fmla="*/ 31 w 119"/>
                  <a:gd name="T53" fmla="*/ 0 h 73"/>
                  <a:gd name="T54" fmla="*/ 43 w 119"/>
                  <a:gd name="T55" fmla="*/ 1 h 73"/>
                  <a:gd name="T56" fmla="*/ 55 w 119"/>
                  <a:gd name="T57" fmla="*/ 4 h 73"/>
                  <a:gd name="T58" fmla="*/ 68 w 119"/>
                  <a:gd name="T59" fmla="*/ 9 h 73"/>
                  <a:gd name="T60" fmla="*/ 74 w 119"/>
                  <a:gd name="T61" fmla="*/ 12 h 73"/>
                  <a:gd name="T62" fmla="*/ 80 w 119"/>
                  <a:gd name="T63" fmla="*/ 15 h 73"/>
                  <a:gd name="T64" fmla="*/ 86 w 119"/>
                  <a:gd name="T65" fmla="*/ 19 h 73"/>
                  <a:gd name="T66" fmla="*/ 91 w 119"/>
                  <a:gd name="T67" fmla="*/ 23 h 73"/>
                  <a:gd name="T68" fmla="*/ 100 w 119"/>
                  <a:gd name="T69" fmla="*/ 33 h 73"/>
                  <a:gd name="T70" fmla="*/ 108 w 119"/>
                  <a:gd name="T71" fmla="*/ 42 h 73"/>
                  <a:gd name="T72" fmla="*/ 113 w 119"/>
                  <a:gd name="T73" fmla="*/ 51 h 73"/>
                  <a:gd name="T74" fmla="*/ 117 w 119"/>
                  <a:gd name="T75" fmla="*/ 58 h 73"/>
                  <a:gd name="T76" fmla="*/ 118 w 119"/>
                  <a:gd name="T77" fmla="*/ 61 h 73"/>
                  <a:gd name="T78" fmla="*/ 119 w 119"/>
                  <a:gd name="T79" fmla="*/ 64 h 73"/>
                  <a:gd name="T80" fmla="*/ 119 w 119"/>
                  <a:gd name="T81" fmla="*/ 65 h 73"/>
                  <a:gd name="T82" fmla="*/ 119 w 119"/>
                  <a:gd name="T83" fmla="*/ 65 h 73"/>
                  <a:gd name="T84" fmla="*/ 77 w 119"/>
                  <a:gd name="T8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73">
                    <a:moveTo>
                      <a:pt x="77" y="73"/>
                    </a:moveTo>
                    <a:cubicBezTo>
                      <a:pt x="76" y="72"/>
                      <a:pt x="76" y="72"/>
                      <a:pt x="76" y="72"/>
                    </a:cubicBezTo>
                    <a:cubicBezTo>
                      <a:pt x="76" y="72"/>
                      <a:pt x="76" y="72"/>
                      <a:pt x="76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1"/>
                      <a:pt x="77" y="71"/>
                    </a:cubicBezTo>
                    <a:cubicBezTo>
                      <a:pt x="77" y="71"/>
                      <a:pt x="77" y="70"/>
                      <a:pt x="77" y="69"/>
                    </a:cubicBezTo>
                    <a:cubicBezTo>
                      <a:pt x="77" y="68"/>
                      <a:pt x="77" y="67"/>
                      <a:pt x="77" y="65"/>
                    </a:cubicBezTo>
                    <a:cubicBezTo>
                      <a:pt x="76" y="63"/>
                      <a:pt x="76" y="61"/>
                      <a:pt x="75" y="58"/>
                    </a:cubicBezTo>
                    <a:cubicBezTo>
                      <a:pt x="75" y="56"/>
                      <a:pt x="74" y="53"/>
                      <a:pt x="73" y="51"/>
                    </a:cubicBezTo>
                    <a:cubicBezTo>
                      <a:pt x="72" y="48"/>
                      <a:pt x="71" y="45"/>
                      <a:pt x="69" y="43"/>
                    </a:cubicBezTo>
                    <a:cubicBezTo>
                      <a:pt x="68" y="41"/>
                      <a:pt x="67" y="40"/>
                      <a:pt x="67" y="38"/>
                    </a:cubicBezTo>
                    <a:cubicBezTo>
                      <a:pt x="66" y="37"/>
                      <a:pt x="65" y="36"/>
                      <a:pt x="63" y="34"/>
                    </a:cubicBezTo>
                    <a:cubicBezTo>
                      <a:pt x="63" y="33"/>
                      <a:pt x="61" y="32"/>
                      <a:pt x="60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4" y="24"/>
                      <a:pt x="51" y="22"/>
                      <a:pt x="48" y="20"/>
                    </a:cubicBezTo>
                    <a:cubicBezTo>
                      <a:pt x="45" y="18"/>
                      <a:pt x="42" y="16"/>
                      <a:pt x="39" y="14"/>
                    </a:cubicBezTo>
                    <a:cubicBezTo>
                      <a:pt x="35" y="13"/>
                      <a:pt x="32" y="11"/>
                      <a:pt x="29" y="10"/>
                    </a:cubicBezTo>
                    <a:cubicBezTo>
                      <a:pt x="26" y="9"/>
                      <a:pt x="23" y="8"/>
                      <a:pt x="20" y="7"/>
                    </a:cubicBezTo>
                    <a:cubicBezTo>
                      <a:pt x="19" y="6"/>
                      <a:pt x="17" y="6"/>
                      <a:pt x="16" y="5"/>
                    </a:cubicBezTo>
                    <a:cubicBezTo>
                      <a:pt x="15" y="5"/>
                      <a:pt x="13" y="5"/>
                      <a:pt x="12" y="5"/>
                    </a:cubicBezTo>
                    <a:cubicBezTo>
                      <a:pt x="10" y="4"/>
                      <a:pt x="8" y="4"/>
                      <a:pt x="6" y="3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2"/>
                      <a:pt x="2" y="2"/>
                      <a:pt x="6" y="1"/>
                    </a:cubicBezTo>
                    <a:cubicBezTo>
                      <a:pt x="8" y="1"/>
                      <a:pt x="10" y="1"/>
                      <a:pt x="12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4" y="0"/>
                      <a:pt x="27" y="0"/>
                      <a:pt x="31" y="0"/>
                    </a:cubicBezTo>
                    <a:cubicBezTo>
                      <a:pt x="35" y="0"/>
                      <a:pt x="39" y="1"/>
                      <a:pt x="43" y="1"/>
                    </a:cubicBezTo>
                    <a:cubicBezTo>
                      <a:pt x="47" y="2"/>
                      <a:pt x="51" y="3"/>
                      <a:pt x="55" y="4"/>
                    </a:cubicBezTo>
                    <a:cubicBezTo>
                      <a:pt x="59" y="5"/>
                      <a:pt x="64" y="7"/>
                      <a:pt x="68" y="9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6" y="13"/>
                      <a:pt x="78" y="14"/>
                      <a:pt x="80" y="15"/>
                    </a:cubicBezTo>
                    <a:cubicBezTo>
                      <a:pt x="82" y="17"/>
                      <a:pt x="84" y="18"/>
                      <a:pt x="86" y="19"/>
                    </a:cubicBezTo>
                    <a:cubicBezTo>
                      <a:pt x="88" y="21"/>
                      <a:pt x="89" y="22"/>
                      <a:pt x="91" y="23"/>
                    </a:cubicBezTo>
                    <a:cubicBezTo>
                      <a:pt x="95" y="26"/>
                      <a:pt x="97" y="30"/>
                      <a:pt x="100" y="33"/>
                    </a:cubicBezTo>
                    <a:cubicBezTo>
                      <a:pt x="103" y="36"/>
                      <a:pt x="106" y="39"/>
                      <a:pt x="108" y="42"/>
                    </a:cubicBezTo>
                    <a:cubicBezTo>
                      <a:pt x="110" y="45"/>
                      <a:pt x="112" y="48"/>
                      <a:pt x="113" y="51"/>
                    </a:cubicBezTo>
                    <a:cubicBezTo>
                      <a:pt x="115" y="53"/>
                      <a:pt x="116" y="56"/>
                      <a:pt x="117" y="58"/>
                    </a:cubicBezTo>
                    <a:cubicBezTo>
                      <a:pt x="117" y="59"/>
                      <a:pt x="117" y="60"/>
                      <a:pt x="118" y="61"/>
                    </a:cubicBezTo>
                    <a:cubicBezTo>
                      <a:pt x="118" y="62"/>
                      <a:pt x="118" y="63"/>
                      <a:pt x="119" y="64"/>
                    </a:cubicBezTo>
                    <a:cubicBezTo>
                      <a:pt x="119" y="64"/>
                      <a:pt x="119" y="65"/>
                      <a:pt x="119" y="65"/>
                    </a:cubicBezTo>
                    <a:cubicBezTo>
                      <a:pt x="119" y="65"/>
                      <a:pt x="119" y="65"/>
                      <a:pt x="119" y="65"/>
                    </a:cubicBezTo>
                    <a:lnTo>
                      <a:pt x="77" y="7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Freeform 417"/>
              <p:cNvSpPr>
                <a:spLocks/>
              </p:cNvSpPr>
              <p:nvPr/>
            </p:nvSpPr>
            <p:spPr bwMode="auto">
              <a:xfrm>
                <a:off x="181" y="3565"/>
                <a:ext cx="74" cy="227"/>
              </a:xfrm>
              <a:custGeom>
                <a:avLst/>
                <a:gdLst>
                  <a:gd name="T0" fmla="*/ 0 w 42"/>
                  <a:gd name="T1" fmla="*/ 121 h 121"/>
                  <a:gd name="T2" fmla="*/ 0 w 42"/>
                  <a:gd name="T3" fmla="*/ 119 h 121"/>
                  <a:gd name="T4" fmla="*/ 0 w 42"/>
                  <a:gd name="T5" fmla="*/ 115 h 121"/>
                  <a:gd name="T6" fmla="*/ 2 w 42"/>
                  <a:gd name="T7" fmla="*/ 100 h 121"/>
                  <a:gd name="T8" fmla="*/ 9 w 42"/>
                  <a:gd name="T9" fmla="*/ 56 h 121"/>
                  <a:gd name="T10" fmla="*/ 16 w 42"/>
                  <a:gd name="T11" fmla="*/ 33 h 121"/>
                  <a:gd name="T12" fmla="*/ 25 w 42"/>
                  <a:gd name="T13" fmla="*/ 15 h 121"/>
                  <a:gd name="T14" fmla="*/ 30 w 42"/>
                  <a:gd name="T15" fmla="*/ 8 h 121"/>
                  <a:gd name="T16" fmla="*/ 34 w 42"/>
                  <a:gd name="T17" fmla="*/ 3 h 121"/>
                  <a:gd name="T18" fmla="*/ 37 w 42"/>
                  <a:gd name="T19" fmla="*/ 1 h 121"/>
                  <a:gd name="T20" fmla="*/ 39 w 42"/>
                  <a:gd name="T21" fmla="*/ 0 h 121"/>
                  <a:gd name="T22" fmla="*/ 38 w 42"/>
                  <a:gd name="T23" fmla="*/ 1 h 121"/>
                  <a:gd name="T24" fmla="*/ 36 w 42"/>
                  <a:gd name="T25" fmla="*/ 4 h 121"/>
                  <a:gd name="T26" fmla="*/ 34 w 42"/>
                  <a:gd name="T27" fmla="*/ 10 h 121"/>
                  <a:gd name="T28" fmla="*/ 31 w 42"/>
                  <a:gd name="T29" fmla="*/ 17 h 121"/>
                  <a:gd name="T30" fmla="*/ 30 w 42"/>
                  <a:gd name="T31" fmla="*/ 36 h 121"/>
                  <a:gd name="T32" fmla="*/ 31 w 42"/>
                  <a:gd name="T33" fmla="*/ 58 h 121"/>
                  <a:gd name="T34" fmla="*/ 38 w 42"/>
                  <a:gd name="T35" fmla="*/ 98 h 121"/>
                  <a:gd name="T36" fmla="*/ 41 w 42"/>
                  <a:gd name="T37" fmla="*/ 111 h 121"/>
                  <a:gd name="T38" fmla="*/ 42 w 42"/>
                  <a:gd name="T39" fmla="*/ 115 h 121"/>
                  <a:gd name="T40" fmla="*/ 42 w 42"/>
                  <a:gd name="T41" fmla="*/ 116 h 121"/>
                  <a:gd name="T42" fmla="*/ 0 w 42"/>
                  <a:gd name="T4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121">
                    <a:moveTo>
                      <a:pt x="0" y="121"/>
                    </a:moveTo>
                    <a:cubicBezTo>
                      <a:pt x="0" y="121"/>
                      <a:pt x="0" y="120"/>
                      <a:pt x="0" y="119"/>
                    </a:cubicBezTo>
                    <a:cubicBezTo>
                      <a:pt x="0" y="118"/>
                      <a:pt x="0" y="117"/>
                      <a:pt x="0" y="115"/>
                    </a:cubicBezTo>
                    <a:cubicBezTo>
                      <a:pt x="1" y="111"/>
                      <a:pt x="1" y="106"/>
                      <a:pt x="2" y="100"/>
                    </a:cubicBezTo>
                    <a:cubicBezTo>
                      <a:pt x="3" y="88"/>
                      <a:pt x="5" y="72"/>
                      <a:pt x="9" y="56"/>
                    </a:cubicBezTo>
                    <a:cubicBezTo>
                      <a:pt x="11" y="48"/>
                      <a:pt x="14" y="41"/>
                      <a:pt x="16" y="33"/>
                    </a:cubicBezTo>
                    <a:cubicBezTo>
                      <a:pt x="19" y="26"/>
                      <a:pt x="22" y="20"/>
                      <a:pt x="25" y="15"/>
                    </a:cubicBezTo>
                    <a:cubicBezTo>
                      <a:pt x="27" y="12"/>
                      <a:pt x="29" y="10"/>
                      <a:pt x="30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6" y="2"/>
                      <a:pt x="37" y="1"/>
                      <a:pt x="37" y="1"/>
                    </a:cubicBezTo>
                    <a:cubicBezTo>
                      <a:pt x="38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1"/>
                    </a:cubicBezTo>
                    <a:cubicBezTo>
                      <a:pt x="37" y="2"/>
                      <a:pt x="37" y="3"/>
                      <a:pt x="36" y="4"/>
                    </a:cubicBezTo>
                    <a:cubicBezTo>
                      <a:pt x="35" y="6"/>
                      <a:pt x="34" y="8"/>
                      <a:pt x="34" y="10"/>
                    </a:cubicBezTo>
                    <a:cubicBezTo>
                      <a:pt x="33" y="12"/>
                      <a:pt x="32" y="14"/>
                      <a:pt x="31" y="17"/>
                    </a:cubicBezTo>
                    <a:cubicBezTo>
                      <a:pt x="30" y="23"/>
                      <a:pt x="30" y="29"/>
                      <a:pt x="30" y="36"/>
                    </a:cubicBezTo>
                    <a:cubicBezTo>
                      <a:pt x="29" y="43"/>
                      <a:pt x="30" y="50"/>
                      <a:pt x="31" y="58"/>
                    </a:cubicBezTo>
                    <a:cubicBezTo>
                      <a:pt x="32" y="73"/>
                      <a:pt x="35" y="87"/>
                      <a:pt x="38" y="98"/>
                    </a:cubicBezTo>
                    <a:cubicBezTo>
                      <a:pt x="39" y="104"/>
                      <a:pt x="40" y="108"/>
                      <a:pt x="41" y="111"/>
                    </a:cubicBezTo>
                    <a:cubicBezTo>
                      <a:pt x="42" y="113"/>
                      <a:pt x="42" y="114"/>
                      <a:pt x="42" y="115"/>
                    </a:cubicBezTo>
                    <a:cubicBezTo>
                      <a:pt x="42" y="115"/>
                      <a:pt x="42" y="116"/>
                      <a:pt x="42" y="116"/>
                    </a:cubicBez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Freeform 418"/>
              <p:cNvSpPr>
                <a:spLocks/>
              </p:cNvSpPr>
              <p:nvPr/>
            </p:nvSpPr>
            <p:spPr bwMode="auto">
              <a:xfrm>
                <a:off x="342" y="3655"/>
                <a:ext cx="149" cy="171"/>
              </a:xfrm>
              <a:custGeom>
                <a:avLst/>
                <a:gdLst>
                  <a:gd name="T0" fmla="*/ 0 w 84"/>
                  <a:gd name="T1" fmla="*/ 89 h 91"/>
                  <a:gd name="T2" fmla="*/ 1 w 84"/>
                  <a:gd name="T3" fmla="*/ 87 h 91"/>
                  <a:gd name="T4" fmla="*/ 2 w 84"/>
                  <a:gd name="T5" fmla="*/ 83 h 91"/>
                  <a:gd name="T6" fmla="*/ 6 w 84"/>
                  <a:gd name="T7" fmla="*/ 68 h 91"/>
                  <a:gd name="T8" fmla="*/ 29 w 84"/>
                  <a:gd name="T9" fmla="*/ 29 h 91"/>
                  <a:gd name="T10" fmla="*/ 38 w 84"/>
                  <a:gd name="T11" fmla="*/ 20 h 91"/>
                  <a:gd name="T12" fmla="*/ 47 w 84"/>
                  <a:gd name="T13" fmla="*/ 13 h 91"/>
                  <a:gd name="T14" fmla="*/ 52 w 84"/>
                  <a:gd name="T15" fmla="*/ 10 h 91"/>
                  <a:gd name="T16" fmla="*/ 57 w 84"/>
                  <a:gd name="T17" fmla="*/ 7 h 91"/>
                  <a:gd name="T18" fmla="*/ 66 w 84"/>
                  <a:gd name="T19" fmla="*/ 4 h 91"/>
                  <a:gd name="T20" fmla="*/ 73 w 84"/>
                  <a:gd name="T21" fmla="*/ 1 h 91"/>
                  <a:gd name="T22" fmla="*/ 79 w 84"/>
                  <a:gd name="T23" fmla="*/ 0 h 91"/>
                  <a:gd name="T24" fmla="*/ 84 w 84"/>
                  <a:gd name="T25" fmla="*/ 0 h 91"/>
                  <a:gd name="T26" fmla="*/ 80 w 84"/>
                  <a:gd name="T27" fmla="*/ 1 h 91"/>
                  <a:gd name="T28" fmla="*/ 74 w 84"/>
                  <a:gd name="T29" fmla="*/ 4 h 91"/>
                  <a:gd name="T30" fmla="*/ 68 w 84"/>
                  <a:gd name="T31" fmla="*/ 8 h 91"/>
                  <a:gd name="T32" fmla="*/ 60 w 84"/>
                  <a:gd name="T33" fmla="*/ 13 h 91"/>
                  <a:gd name="T34" fmla="*/ 57 w 84"/>
                  <a:gd name="T35" fmla="*/ 17 h 91"/>
                  <a:gd name="T36" fmla="*/ 54 w 84"/>
                  <a:gd name="T37" fmla="*/ 20 h 91"/>
                  <a:gd name="T38" fmla="*/ 47 w 84"/>
                  <a:gd name="T39" fmla="*/ 28 h 91"/>
                  <a:gd name="T40" fmla="*/ 42 w 84"/>
                  <a:gd name="T41" fmla="*/ 38 h 91"/>
                  <a:gd name="T42" fmla="*/ 32 w 84"/>
                  <a:gd name="T43" fmla="*/ 75 h 91"/>
                  <a:gd name="T44" fmla="*/ 31 w 84"/>
                  <a:gd name="T45" fmla="*/ 87 h 91"/>
                  <a:gd name="T46" fmla="*/ 31 w 84"/>
                  <a:gd name="T47" fmla="*/ 90 h 91"/>
                  <a:gd name="T48" fmla="*/ 31 w 84"/>
                  <a:gd name="T49" fmla="*/ 91 h 91"/>
                  <a:gd name="T50" fmla="*/ 0 w 84"/>
                  <a:gd name="T51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91">
                    <a:moveTo>
                      <a:pt x="0" y="89"/>
                    </a:moveTo>
                    <a:cubicBezTo>
                      <a:pt x="0" y="89"/>
                      <a:pt x="1" y="88"/>
                      <a:pt x="1" y="87"/>
                    </a:cubicBezTo>
                    <a:cubicBezTo>
                      <a:pt x="1" y="86"/>
                      <a:pt x="1" y="85"/>
                      <a:pt x="2" y="83"/>
                    </a:cubicBezTo>
                    <a:cubicBezTo>
                      <a:pt x="3" y="79"/>
                      <a:pt x="4" y="74"/>
                      <a:pt x="6" y="68"/>
                    </a:cubicBezTo>
                    <a:cubicBezTo>
                      <a:pt x="11" y="57"/>
                      <a:pt x="18" y="41"/>
                      <a:pt x="29" y="29"/>
                    </a:cubicBezTo>
                    <a:cubicBezTo>
                      <a:pt x="32" y="26"/>
                      <a:pt x="35" y="23"/>
                      <a:pt x="38" y="20"/>
                    </a:cubicBezTo>
                    <a:cubicBezTo>
                      <a:pt x="41" y="17"/>
                      <a:pt x="44" y="15"/>
                      <a:pt x="47" y="13"/>
                    </a:cubicBezTo>
                    <a:cubicBezTo>
                      <a:pt x="49" y="12"/>
                      <a:pt x="50" y="11"/>
                      <a:pt x="52" y="10"/>
                    </a:cubicBezTo>
                    <a:cubicBezTo>
                      <a:pt x="53" y="9"/>
                      <a:pt x="55" y="8"/>
                      <a:pt x="57" y="7"/>
                    </a:cubicBezTo>
                    <a:cubicBezTo>
                      <a:pt x="60" y="6"/>
                      <a:pt x="63" y="5"/>
                      <a:pt x="66" y="4"/>
                    </a:cubicBezTo>
                    <a:cubicBezTo>
                      <a:pt x="68" y="3"/>
                      <a:pt x="71" y="2"/>
                      <a:pt x="73" y="1"/>
                    </a:cubicBezTo>
                    <a:cubicBezTo>
                      <a:pt x="76" y="1"/>
                      <a:pt x="78" y="0"/>
                      <a:pt x="79" y="0"/>
                    </a:cubicBezTo>
                    <a:cubicBezTo>
                      <a:pt x="83" y="0"/>
                      <a:pt x="84" y="0"/>
                      <a:pt x="84" y="0"/>
                    </a:cubicBezTo>
                    <a:cubicBezTo>
                      <a:pt x="84" y="0"/>
                      <a:pt x="83" y="0"/>
                      <a:pt x="80" y="1"/>
                    </a:cubicBezTo>
                    <a:cubicBezTo>
                      <a:pt x="78" y="2"/>
                      <a:pt x="76" y="3"/>
                      <a:pt x="74" y="4"/>
                    </a:cubicBezTo>
                    <a:cubicBezTo>
                      <a:pt x="72" y="5"/>
                      <a:pt x="70" y="6"/>
                      <a:pt x="68" y="8"/>
                    </a:cubicBezTo>
                    <a:cubicBezTo>
                      <a:pt x="65" y="9"/>
                      <a:pt x="63" y="11"/>
                      <a:pt x="60" y="13"/>
                    </a:cubicBezTo>
                    <a:cubicBezTo>
                      <a:pt x="59" y="14"/>
                      <a:pt x="58" y="15"/>
                      <a:pt x="57" y="17"/>
                    </a:cubicBezTo>
                    <a:cubicBezTo>
                      <a:pt x="56" y="18"/>
                      <a:pt x="55" y="19"/>
                      <a:pt x="54" y="20"/>
                    </a:cubicBezTo>
                    <a:cubicBezTo>
                      <a:pt x="51" y="23"/>
                      <a:pt x="49" y="25"/>
                      <a:pt x="47" y="28"/>
                    </a:cubicBezTo>
                    <a:cubicBezTo>
                      <a:pt x="45" y="31"/>
                      <a:pt x="44" y="34"/>
                      <a:pt x="42" y="38"/>
                    </a:cubicBezTo>
                    <a:cubicBezTo>
                      <a:pt x="36" y="50"/>
                      <a:pt x="33" y="64"/>
                      <a:pt x="32" y="75"/>
                    </a:cubicBezTo>
                    <a:cubicBezTo>
                      <a:pt x="31" y="80"/>
                      <a:pt x="31" y="84"/>
                      <a:pt x="31" y="87"/>
                    </a:cubicBezTo>
                    <a:cubicBezTo>
                      <a:pt x="31" y="89"/>
                      <a:pt x="31" y="90"/>
                      <a:pt x="31" y="90"/>
                    </a:cubicBezTo>
                    <a:cubicBezTo>
                      <a:pt x="31" y="91"/>
                      <a:pt x="31" y="91"/>
                      <a:pt x="31" y="91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419"/>
              <p:cNvSpPr>
                <a:spLocks/>
              </p:cNvSpPr>
              <p:nvPr/>
            </p:nvSpPr>
            <p:spPr bwMode="auto">
              <a:xfrm>
                <a:off x="262" y="3655"/>
                <a:ext cx="149" cy="171"/>
              </a:xfrm>
              <a:custGeom>
                <a:avLst/>
                <a:gdLst>
                  <a:gd name="T0" fmla="*/ 53 w 84"/>
                  <a:gd name="T1" fmla="*/ 91 h 91"/>
                  <a:gd name="T2" fmla="*/ 53 w 84"/>
                  <a:gd name="T3" fmla="*/ 90 h 91"/>
                  <a:gd name="T4" fmla="*/ 53 w 84"/>
                  <a:gd name="T5" fmla="*/ 87 h 91"/>
                  <a:gd name="T6" fmla="*/ 52 w 84"/>
                  <a:gd name="T7" fmla="*/ 75 h 91"/>
                  <a:gd name="T8" fmla="*/ 42 w 84"/>
                  <a:gd name="T9" fmla="*/ 38 h 91"/>
                  <a:gd name="T10" fmla="*/ 37 w 84"/>
                  <a:gd name="T11" fmla="*/ 28 h 91"/>
                  <a:gd name="T12" fmla="*/ 31 w 84"/>
                  <a:gd name="T13" fmla="*/ 20 h 91"/>
                  <a:gd name="T14" fmla="*/ 27 w 84"/>
                  <a:gd name="T15" fmla="*/ 17 h 91"/>
                  <a:gd name="T16" fmla="*/ 24 w 84"/>
                  <a:gd name="T17" fmla="*/ 13 h 91"/>
                  <a:gd name="T18" fmla="*/ 17 w 84"/>
                  <a:gd name="T19" fmla="*/ 8 h 91"/>
                  <a:gd name="T20" fmla="*/ 10 w 84"/>
                  <a:gd name="T21" fmla="*/ 4 h 91"/>
                  <a:gd name="T22" fmla="*/ 5 w 84"/>
                  <a:gd name="T23" fmla="*/ 1 h 91"/>
                  <a:gd name="T24" fmla="*/ 0 w 84"/>
                  <a:gd name="T25" fmla="*/ 0 h 91"/>
                  <a:gd name="T26" fmla="*/ 5 w 84"/>
                  <a:gd name="T27" fmla="*/ 0 h 91"/>
                  <a:gd name="T28" fmla="*/ 11 w 84"/>
                  <a:gd name="T29" fmla="*/ 1 h 91"/>
                  <a:gd name="T30" fmla="*/ 19 w 84"/>
                  <a:gd name="T31" fmla="*/ 4 h 91"/>
                  <a:gd name="T32" fmla="*/ 28 w 84"/>
                  <a:gd name="T33" fmla="*/ 7 h 91"/>
                  <a:gd name="T34" fmla="*/ 32 w 84"/>
                  <a:gd name="T35" fmla="*/ 10 h 91"/>
                  <a:gd name="T36" fmla="*/ 37 w 84"/>
                  <a:gd name="T37" fmla="*/ 13 h 91"/>
                  <a:gd name="T38" fmla="*/ 46 w 84"/>
                  <a:gd name="T39" fmla="*/ 20 h 91"/>
                  <a:gd name="T40" fmla="*/ 55 w 84"/>
                  <a:gd name="T41" fmla="*/ 29 h 91"/>
                  <a:gd name="T42" fmla="*/ 78 w 84"/>
                  <a:gd name="T43" fmla="*/ 68 h 91"/>
                  <a:gd name="T44" fmla="*/ 82 w 84"/>
                  <a:gd name="T45" fmla="*/ 83 h 91"/>
                  <a:gd name="T46" fmla="*/ 83 w 84"/>
                  <a:gd name="T47" fmla="*/ 87 h 91"/>
                  <a:gd name="T48" fmla="*/ 84 w 84"/>
                  <a:gd name="T49" fmla="*/ 89 h 91"/>
                  <a:gd name="T50" fmla="*/ 53 w 84"/>
                  <a:gd name="T5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91">
                    <a:moveTo>
                      <a:pt x="53" y="91"/>
                    </a:moveTo>
                    <a:cubicBezTo>
                      <a:pt x="53" y="91"/>
                      <a:pt x="53" y="91"/>
                      <a:pt x="53" y="90"/>
                    </a:cubicBezTo>
                    <a:cubicBezTo>
                      <a:pt x="53" y="90"/>
                      <a:pt x="53" y="89"/>
                      <a:pt x="53" y="87"/>
                    </a:cubicBezTo>
                    <a:cubicBezTo>
                      <a:pt x="53" y="84"/>
                      <a:pt x="53" y="80"/>
                      <a:pt x="52" y="75"/>
                    </a:cubicBezTo>
                    <a:cubicBezTo>
                      <a:pt x="51" y="64"/>
                      <a:pt x="48" y="50"/>
                      <a:pt x="42" y="38"/>
                    </a:cubicBezTo>
                    <a:cubicBezTo>
                      <a:pt x="41" y="34"/>
                      <a:pt x="39" y="31"/>
                      <a:pt x="37" y="28"/>
                    </a:cubicBezTo>
                    <a:cubicBezTo>
                      <a:pt x="35" y="25"/>
                      <a:pt x="33" y="23"/>
                      <a:pt x="31" y="20"/>
                    </a:cubicBezTo>
                    <a:cubicBezTo>
                      <a:pt x="30" y="19"/>
                      <a:pt x="28" y="18"/>
                      <a:pt x="27" y="17"/>
                    </a:cubicBezTo>
                    <a:cubicBezTo>
                      <a:pt x="26" y="15"/>
                      <a:pt x="25" y="14"/>
                      <a:pt x="24" y="13"/>
                    </a:cubicBezTo>
                    <a:cubicBezTo>
                      <a:pt x="21" y="11"/>
                      <a:pt x="19" y="9"/>
                      <a:pt x="17" y="8"/>
                    </a:cubicBezTo>
                    <a:cubicBezTo>
                      <a:pt x="14" y="6"/>
                      <a:pt x="12" y="5"/>
                      <a:pt x="10" y="4"/>
                    </a:cubicBezTo>
                    <a:cubicBezTo>
                      <a:pt x="8" y="3"/>
                      <a:pt x="6" y="2"/>
                      <a:pt x="5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5" y="0"/>
                    </a:cubicBezTo>
                    <a:cubicBezTo>
                      <a:pt x="7" y="0"/>
                      <a:pt x="9" y="1"/>
                      <a:pt x="11" y="1"/>
                    </a:cubicBezTo>
                    <a:cubicBezTo>
                      <a:pt x="13" y="2"/>
                      <a:pt x="16" y="3"/>
                      <a:pt x="19" y="4"/>
                    </a:cubicBezTo>
                    <a:cubicBezTo>
                      <a:pt x="21" y="5"/>
                      <a:pt x="24" y="6"/>
                      <a:pt x="28" y="7"/>
                    </a:cubicBezTo>
                    <a:cubicBezTo>
                      <a:pt x="29" y="8"/>
                      <a:pt x="31" y="9"/>
                      <a:pt x="32" y="10"/>
                    </a:cubicBezTo>
                    <a:cubicBezTo>
                      <a:pt x="34" y="11"/>
                      <a:pt x="35" y="12"/>
                      <a:pt x="37" y="13"/>
                    </a:cubicBezTo>
                    <a:cubicBezTo>
                      <a:pt x="40" y="15"/>
                      <a:pt x="43" y="17"/>
                      <a:pt x="46" y="20"/>
                    </a:cubicBezTo>
                    <a:cubicBezTo>
                      <a:pt x="49" y="23"/>
                      <a:pt x="52" y="26"/>
                      <a:pt x="55" y="29"/>
                    </a:cubicBezTo>
                    <a:cubicBezTo>
                      <a:pt x="66" y="41"/>
                      <a:pt x="73" y="57"/>
                      <a:pt x="78" y="68"/>
                    </a:cubicBezTo>
                    <a:cubicBezTo>
                      <a:pt x="80" y="74"/>
                      <a:pt x="81" y="79"/>
                      <a:pt x="82" y="83"/>
                    </a:cubicBezTo>
                    <a:cubicBezTo>
                      <a:pt x="83" y="85"/>
                      <a:pt x="83" y="86"/>
                      <a:pt x="83" y="87"/>
                    </a:cubicBezTo>
                    <a:cubicBezTo>
                      <a:pt x="84" y="88"/>
                      <a:pt x="84" y="89"/>
                      <a:pt x="84" y="89"/>
                    </a:cubicBezTo>
                    <a:lnTo>
                      <a:pt x="53" y="91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Freeform 420"/>
              <p:cNvSpPr>
                <a:spLocks/>
              </p:cNvSpPr>
              <p:nvPr/>
            </p:nvSpPr>
            <p:spPr bwMode="auto">
              <a:xfrm>
                <a:off x="349" y="3729"/>
                <a:ext cx="153" cy="99"/>
              </a:xfrm>
              <a:custGeom>
                <a:avLst/>
                <a:gdLst>
                  <a:gd name="T0" fmla="*/ 0 w 86"/>
                  <a:gd name="T1" fmla="*/ 47 h 53"/>
                  <a:gd name="T2" fmla="*/ 1 w 86"/>
                  <a:gd name="T3" fmla="*/ 46 h 53"/>
                  <a:gd name="T4" fmla="*/ 1 w 86"/>
                  <a:gd name="T5" fmla="*/ 44 h 53"/>
                  <a:gd name="T6" fmla="*/ 2 w 86"/>
                  <a:gd name="T7" fmla="*/ 42 h 53"/>
                  <a:gd name="T8" fmla="*/ 9 w 86"/>
                  <a:gd name="T9" fmla="*/ 30 h 53"/>
                  <a:gd name="T10" fmla="*/ 14 w 86"/>
                  <a:gd name="T11" fmla="*/ 24 h 53"/>
                  <a:gd name="T12" fmla="*/ 21 w 86"/>
                  <a:gd name="T13" fmla="*/ 17 h 53"/>
                  <a:gd name="T14" fmla="*/ 24 w 86"/>
                  <a:gd name="T15" fmla="*/ 14 h 53"/>
                  <a:gd name="T16" fmla="*/ 29 w 86"/>
                  <a:gd name="T17" fmla="*/ 11 h 53"/>
                  <a:gd name="T18" fmla="*/ 37 w 86"/>
                  <a:gd name="T19" fmla="*/ 6 h 53"/>
                  <a:gd name="T20" fmla="*/ 46 w 86"/>
                  <a:gd name="T21" fmla="*/ 3 h 53"/>
                  <a:gd name="T22" fmla="*/ 55 w 86"/>
                  <a:gd name="T23" fmla="*/ 1 h 53"/>
                  <a:gd name="T24" fmla="*/ 64 w 86"/>
                  <a:gd name="T25" fmla="*/ 0 h 53"/>
                  <a:gd name="T26" fmla="*/ 71 w 86"/>
                  <a:gd name="T27" fmla="*/ 0 h 53"/>
                  <a:gd name="T28" fmla="*/ 74 w 86"/>
                  <a:gd name="T29" fmla="*/ 0 h 53"/>
                  <a:gd name="T30" fmla="*/ 77 w 86"/>
                  <a:gd name="T31" fmla="*/ 1 h 53"/>
                  <a:gd name="T32" fmla="*/ 82 w 86"/>
                  <a:gd name="T33" fmla="*/ 1 h 53"/>
                  <a:gd name="T34" fmla="*/ 86 w 86"/>
                  <a:gd name="T35" fmla="*/ 2 h 53"/>
                  <a:gd name="T36" fmla="*/ 82 w 86"/>
                  <a:gd name="T37" fmla="*/ 2 h 53"/>
                  <a:gd name="T38" fmla="*/ 77 w 86"/>
                  <a:gd name="T39" fmla="*/ 3 h 53"/>
                  <a:gd name="T40" fmla="*/ 75 w 86"/>
                  <a:gd name="T41" fmla="*/ 4 h 53"/>
                  <a:gd name="T42" fmla="*/ 72 w 86"/>
                  <a:gd name="T43" fmla="*/ 5 h 53"/>
                  <a:gd name="T44" fmla="*/ 65 w 86"/>
                  <a:gd name="T45" fmla="*/ 7 h 53"/>
                  <a:gd name="T46" fmla="*/ 58 w 86"/>
                  <a:gd name="T47" fmla="*/ 10 h 53"/>
                  <a:gd name="T48" fmla="*/ 52 w 86"/>
                  <a:gd name="T49" fmla="*/ 14 h 53"/>
                  <a:gd name="T50" fmla="*/ 46 w 86"/>
                  <a:gd name="T51" fmla="*/ 19 h 53"/>
                  <a:gd name="T52" fmla="*/ 40 w 86"/>
                  <a:gd name="T53" fmla="*/ 25 h 53"/>
                  <a:gd name="T54" fmla="*/ 38 w 86"/>
                  <a:gd name="T55" fmla="*/ 28 h 53"/>
                  <a:gd name="T56" fmla="*/ 36 w 86"/>
                  <a:gd name="T57" fmla="*/ 31 h 53"/>
                  <a:gd name="T58" fmla="*/ 34 w 86"/>
                  <a:gd name="T59" fmla="*/ 37 h 53"/>
                  <a:gd name="T60" fmla="*/ 32 w 86"/>
                  <a:gd name="T61" fmla="*/ 42 h 53"/>
                  <a:gd name="T62" fmla="*/ 30 w 86"/>
                  <a:gd name="T63" fmla="*/ 50 h 53"/>
                  <a:gd name="T64" fmla="*/ 30 w 86"/>
                  <a:gd name="T65" fmla="*/ 51 h 53"/>
                  <a:gd name="T66" fmla="*/ 31 w 86"/>
                  <a:gd name="T67" fmla="*/ 52 h 53"/>
                  <a:gd name="T68" fmla="*/ 31 w 86"/>
                  <a:gd name="T69" fmla="*/ 53 h 53"/>
                  <a:gd name="T70" fmla="*/ 0 w 86"/>
                  <a:gd name="T71" fmla="*/ 4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53">
                    <a:moveTo>
                      <a:pt x="0" y="47"/>
                    </a:moveTo>
                    <a:cubicBezTo>
                      <a:pt x="0" y="47"/>
                      <a:pt x="0" y="47"/>
                      <a:pt x="1" y="46"/>
                    </a:cubicBezTo>
                    <a:cubicBezTo>
                      <a:pt x="1" y="45"/>
                      <a:pt x="1" y="45"/>
                      <a:pt x="1" y="44"/>
                    </a:cubicBezTo>
                    <a:cubicBezTo>
                      <a:pt x="2" y="43"/>
                      <a:pt x="2" y="43"/>
                      <a:pt x="2" y="42"/>
                    </a:cubicBezTo>
                    <a:cubicBezTo>
                      <a:pt x="4" y="39"/>
                      <a:pt x="6" y="35"/>
                      <a:pt x="9" y="30"/>
                    </a:cubicBezTo>
                    <a:cubicBezTo>
                      <a:pt x="10" y="28"/>
                      <a:pt x="12" y="26"/>
                      <a:pt x="14" y="24"/>
                    </a:cubicBezTo>
                    <a:cubicBezTo>
                      <a:pt x="16" y="21"/>
                      <a:pt x="18" y="19"/>
                      <a:pt x="21" y="17"/>
                    </a:cubicBezTo>
                    <a:cubicBezTo>
                      <a:pt x="22" y="16"/>
                      <a:pt x="23" y="15"/>
                      <a:pt x="24" y="14"/>
                    </a:cubicBezTo>
                    <a:cubicBezTo>
                      <a:pt x="26" y="13"/>
                      <a:pt x="27" y="12"/>
                      <a:pt x="29" y="11"/>
                    </a:cubicBezTo>
                    <a:cubicBezTo>
                      <a:pt x="31" y="9"/>
                      <a:pt x="34" y="8"/>
                      <a:pt x="37" y="6"/>
                    </a:cubicBezTo>
                    <a:cubicBezTo>
                      <a:pt x="40" y="5"/>
                      <a:pt x="43" y="4"/>
                      <a:pt x="46" y="3"/>
                    </a:cubicBezTo>
                    <a:cubicBezTo>
                      <a:pt x="50" y="2"/>
                      <a:pt x="53" y="2"/>
                      <a:pt x="55" y="1"/>
                    </a:cubicBezTo>
                    <a:cubicBezTo>
                      <a:pt x="58" y="1"/>
                      <a:pt x="61" y="1"/>
                      <a:pt x="64" y="0"/>
                    </a:cubicBezTo>
                    <a:cubicBezTo>
                      <a:pt x="66" y="0"/>
                      <a:pt x="69" y="0"/>
                      <a:pt x="71" y="0"/>
                    </a:cubicBezTo>
                    <a:cubicBezTo>
                      <a:pt x="72" y="0"/>
                      <a:pt x="73" y="0"/>
                      <a:pt x="74" y="0"/>
                    </a:cubicBezTo>
                    <a:cubicBezTo>
                      <a:pt x="75" y="0"/>
                      <a:pt x="76" y="0"/>
                      <a:pt x="77" y="1"/>
                    </a:cubicBezTo>
                    <a:cubicBezTo>
                      <a:pt x="79" y="1"/>
                      <a:pt x="81" y="1"/>
                      <a:pt x="82" y="1"/>
                    </a:cubicBezTo>
                    <a:cubicBezTo>
                      <a:pt x="85" y="1"/>
                      <a:pt x="86" y="2"/>
                      <a:pt x="86" y="2"/>
                    </a:cubicBezTo>
                    <a:cubicBezTo>
                      <a:pt x="86" y="2"/>
                      <a:pt x="85" y="2"/>
                      <a:pt x="82" y="2"/>
                    </a:cubicBezTo>
                    <a:cubicBezTo>
                      <a:pt x="81" y="3"/>
                      <a:pt x="79" y="3"/>
                      <a:pt x="77" y="3"/>
                    </a:cubicBezTo>
                    <a:cubicBezTo>
                      <a:pt x="77" y="4"/>
                      <a:pt x="76" y="4"/>
                      <a:pt x="75" y="4"/>
                    </a:cubicBezTo>
                    <a:cubicBezTo>
                      <a:pt x="74" y="4"/>
                      <a:pt x="73" y="5"/>
                      <a:pt x="72" y="5"/>
                    </a:cubicBezTo>
                    <a:cubicBezTo>
                      <a:pt x="70" y="6"/>
                      <a:pt x="68" y="6"/>
                      <a:pt x="65" y="7"/>
                    </a:cubicBezTo>
                    <a:cubicBezTo>
                      <a:pt x="63" y="8"/>
                      <a:pt x="61" y="9"/>
                      <a:pt x="58" y="10"/>
                    </a:cubicBezTo>
                    <a:cubicBezTo>
                      <a:pt x="56" y="12"/>
                      <a:pt x="54" y="13"/>
                      <a:pt x="52" y="14"/>
                    </a:cubicBezTo>
                    <a:cubicBezTo>
                      <a:pt x="50" y="16"/>
                      <a:pt x="48" y="18"/>
                      <a:pt x="46" y="19"/>
                    </a:cubicBezTo>
                    <a:cubicBezTo>
                      <a:pt x="44" y="21"/>
                      <a:pt x="42" y="23"/>
                      <a:pt x="40" y="25"/>
                    </a:cubicBezTo>
                    <a:cubicBezTo>
                      <a:pt x="40" y="26"/>
                      <a:pt x="39" y="27"/>
                      <a:pt x="38" y="28"/>
                    </a:cubicBezTo>
                    <a:cubicBezTo>
                      <a:pt x="38" y="29"/>
                      <a:pt x="37" y="30"/>
                      <a:pt x="36" y="31"/>
                    </a:cubicBezTo>
                    <a:cubicBezTo>
                      <a:pt x="35" y="33"/>
                      <a:pt x="34" y="35"/>
                      <a:pt x="34" y="37"/>
                    </a:cubicBezTo>
                    <a:cubicBezTo>
                      <a:pt x="33" y="39"/>
                      <a:pt x="32" y="40"/>
                      <a:pt x="32" y="42"/>
                    </a:cubicBezTo>
                    <a:cubicBezTo>
                      <a:pt x="31" y="45"/>
                      <a:pt x="31" y="48"/>
                      <a:pt x="30" y="5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3"/>
                      <a:pt x="31" y="53"/>
                      <a:pt x="31" y="53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Freeform 421"/>
              <p:cNvSpPr>
                <a:spLocks/>
              </p:cNvSpPr>
              <p:nvPr/>
            </p:nvSpPr>
            <p:spPr bwMode="auto">
              <a:xfrm>
                <a:off x="246" y="3729"/>
                <a:ext cx="153" cy="99"/>
              </a:xfrm>
              <a:custGeom>
                <a:avLst/>
                <a:gdLst>
                  <a:gd name="T0" fmla="*/ 56 w 86"/>
                  <a:gd name="T1" fmla="*/ 53 h 53"/>
                  <a:gd name="T2" fmla="*/ 56 w 86"/>
                  <a:gd name="T3" fmla="*/ 52 h 53"/>
                  <a:gd name="T4" fmla="*/ 56 w 86"/>
                  <a:gd name="T5" fmla="*/ 51 h 53"/>
                  <a:gd name="T6" fmla="*/ 56 w 86"/>
                  <a:gd name="T7" fmla="*/ 50 h 53"/>
                  <a:gd name="T8" fmla="*/ 55 w 86"/>
                  <a:gd name="T9" fmla="*/ 42 h 53"/>
                  <a:gd name="T10" fmla="*/ 53 w 86"/>
                  <a:gd name="T11" fmla="*/ 37 h 53"/>
                  <a:gd name="T12" fmla="*/ 50 w 86"/>
                  <a:gd name="T13" fmla="*/ 31 h 53"/>
                  <a:gd name="T14" fmla="*/ 48 w 86"/>
                  <a:gd name="T15" fmla="*/ 28 h 53"/>
                  <a:gd name="T16" fmla="*/ 46 w 86"/>
                  <a:gd name="T17" fmla="*/ 25 h 53"/>
                  <a:gd name="T18" fmla="*/ 41 w 86"/>
                  <a:gd name="T19" fmla="*/ 19 h 53"/>
                  <a:gd name="T20" fmla="*/ 35 w 86"/>
                  <a:gd name="T21" fmla="*/ 14 h 53"/>
                  <a:gd name="T22" fmla="*/ 28 w 86"/>
                  <a:gd name="T23" fmla="*/ 10 h 53"/>
                  <a:gd name="T24" fmla="*/ 21 w 86"/>
                  <a:gd name="T25" fmla="*/ 7 h 53"/>
                  <a:gd name="T26" fmla="*/ 15 w 86"/>
                  <a:gd name="T27" fmla="*/ 5 h 53"/>
                  <a:gd name="T28" fmla="*/ 12 w 86"/>
                  <a:gd name="T29" fmla="*/ 4 h 53"/>
                  <a:gd name="T30" fmla="*/ 9 w 86"/>
                  <a:gd name="T31" fmla="*/ 3 h 53"/>
                  <a:gd name="T32" fmla="*/ 4 w 86"/>
                  <a:gd name="T33" fmla="*/ 2 h 53"/>
                  <a:gd name="T34" fmla="*/ 0 w 86"/>
                  <a:gd name="T35" fmla="*/ 2 h 53"/>
                  <a:gd name="T36" fmla="*/ 4 w 86"/>
                  <a:gd name="T37" fmla="*/ 1 h 53"/>
                  <a:gd name="T38" fmla="*/ 9 w 86"/>
                  <a:gd name="T39" fmla="*/ 1 h 53"/>
                  <a:gd name="T40" fmla="*/ 12 w 86"/>
                  <a:gd name="T41" fmla="*/ 0 h 53"/>
                  <a:gd name="T42" fmla="*/ 15 w 86"/>
                  <a:gd name="T43" fmla="*/ 0 h 53"/>
                  <a:gd name="T44" fmla="*/ 23 w 86"/>
                  <a:gd name="T45" fmla="*/ 0 h 53"/>
                  <a:gd name="T46" fmla="*/ 31 w 86"/>
                  <a:gd name="T47" fmla="*/ 1 h 53"/>
                  <a:gd name="T48" fmla="*/ 40 w 86"/>
                  <a:gd name="T49" fmla="*/ 3 h 53"/>
                  <a:gd name="T50" fmla="*/ 49 w 86"/>
                  <a:gd name="T51" fmla="*/ 6 h 53"/>
                  <a:gd name="T52" fmla="*/ 58 w 86"/>
                  <a:gd name="T53" fmla="*/ 11 h 53"/>
                  <a:gd name="T54" fmla="*/ 62 w 86"/>
                  <a:gd name="T55" fmla="*/ 14 h 53"/>
                  <a:gd name="T56" fmla="*/ 66 w 86"/>
                  <a:gd name="T57" fmla="*/ 17 h 53"/>
                  <a:gd name="T58" fmla="*/ 73 w 86"/>
                  <a:gd name="T59" fmla="*/ 24 h 53"/>
                  <a:gd name="T60" fmla="*/ 78 w 86"/>
                  <a:gd name="T61" fmla="*/ 30 h 53"/>
                  <a:gd name="T62" fmla="*/ 84 w 86"/>
                  <a:gd name="T63" fmla="*/ 42 h 53"/>
                  <a:gd name="T64" fmla="*/ 85 w 86"/>
                  <a:gd name="T65" fmla="*/ 44 h 53"/>
                  <a:gd name="T66" fmla="*/ 86 w 86"/>
                  <a:gd name="T67" fmla="*/ 46 h 53"/>
                  <a:gd name="T68" fmla="*/ 86 w 86"/>
                  <a:gd name="T69" fmla="*/ 47 h 53"/>
                  <a:gd name="T70" fmla="*/ 56 w 86"/>
                  <a:gd name="T7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53">
                    <a:moveTo>
                      <a:pt x="56" y="53"/>
                    </a:move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6" y="48"/>
                      <a:pt x="56" y="45"/>
                      <a:pt x="55" y="42"/>
                    </a:cubicBezTo>
                    <a:cubicBezTo>
                      <a:pt x="54" y="40"/>
                      <a:pt x="53" y="39"/>
                      <a:pt x="53" y="37"/>
                    </a:cubicBezTo>
                    <a:cubicBezTo>
                      <a:pt x="52" y="35"/>
                      <a:pt x="51" y="33"/>
                      <a:pt x="50" y="31"/>
                    </a:cubicBezTo>
                    <a:cubicBezTo>
                      <a:pt x="49" y="30"/>
                      <a:pt x="49" y="29"/>
                      <a:pt x="48" y="28"/>
                    </a:cubicBezTo>
                    <a:cubicBezTo>
                      <a:pt x="47" y="27"/>
                      <a:pt x="47" y="26"/>
                      <a:pt x="46" y="25"/>
                    </a:cubicBezTo>
                    <a:cubicBezTo>
                      <a:pt x="45" y="23"/>
                      <a:pt x="43" y="21"/>
                      <a:pt x="41" y="19"/>
                    </a:cubicBezTo>
                    <a:cubicBezTo>
                      <a:pt x="39" y="18"/>
                      <a:pt x="37" y="16"/>
                      <a:pt x="35" y="14"/>
                    </a:cubicBezTo>
                    <a:cubicBezTo>
                      <a:pt x="32" y="13"/>
                      <a:pt x="30" y="12"/>
                      <a:pt x="28" y="10"/>
                    </a:cubicBezTo>
                    <a:cubicBezTo>
                      <a:pt x="26" y="9"/>
                      <a:pt x="23" y="8"/>
                      <a:pt x="21" y="7"/>
                    </a:cubicBezTo>
                    <a:cubicBezTo>
                      <a:pt x="19" y="6"/>
                      <a:pt x="17" y="6"/>
                      <a:pt x="15" y="5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1" y="4"/>
                      <a:pt x="10" y="4"/>
                      <a:pt x="9" y="3"/>
                    </a:cubicBezTo>
                    <a:cubicBezTo>
                      <a:pt x="7" y="3"/>
                      <a:pt x="6" y="3"/>
                      <a:pt x="4" y="2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7" y="1"/>
                      <a:pt x="9" y="1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8" y="0"/>
                      <a:pt x="20" y="0"/>
                      <a:pt x="23" y="0"/>
                    </a:cubicBezTo>
                    <a:cubicBezTo>
                      <a:pt x="25" y="1"/>
                      <a:pt x="28" y="1"/>
                      <a:pt x="31" y="1"/>
                    </a:cubicBezTo>
                    <a:cubicBezTo>
                      <a:pt x="34" y="2"/>
                      <a:pt x="37" y="2"/>
                      <a:pt x="40" y="3"/>
                    </a:cubicBezTo>
                    <a:cubicBezTo>
                      <a:pt x="43" y="4"/>
                      <a:pt x="46" y="5"/>
                      <a:pt x="49" y="6"/>
                    </a:cubicBezTo>
                    <a:cubicBezTo>
                      <a:pt x="52" y="8"/>
                      <a:pt x="55" y="9"/>
                      <a:pt x="58" y="11"/>
                    </a:cubicBezTo>
                    <a:cubicBezTo>
                      <a:pt x="59" y="12"/>
                      <a:pt x="61" y="13"/>
                      <a:pt x="62" y="14"/>
                    </a:cubicBezTo>
                    <a:cubicBezTo>
                      <a:pt x="63" y="15"/>
                      <a:pt x="65" y="16"/>
                      <a:pt x="66" y="17"/>
                    </a:cubicBezTo>
                    <a:cubicBezTo>
                      <a:pt x="68" y="19"/>
                      <a:pt x="70" y="21"/>
                      <a:pt x="73" y="24"/>
                    </a:cubicBezTo>
                    <a:cubicBezTo>
                      <a:pt x="74" y="26"/>
                      <a:pt x="76" y="28"/>
                      <a:pt x="78" y="30"/>
                    </a:cubicBezTo>
                    <a:cubicBezTo>
                      <a:pt x="81" y="35"/>
                      <a:pt x="83" y="39"/>
                      <a:pt x="84" y="42"/>
                    </a:cubicBezTo>
                    <a:cubicBezTo>
                      <a:pt x="85" y="43"/>
                      <a:pt x="85" y="43"/>
                      <a:pt x="85" y="44"/>
                    </a:cubicBezTo>
                    <a:cubicBezTo>
                      <a:pt x="85" y="45"/>
                      <a:pt x="86" y="45"/>
                      <a:pt x="86" y="46"/>
                    </a:cubicBezTo>
                    <a:cubicBezTo>
                      <a:pt x="86" y="47"/>
                      <a:pt x="86" y="47"/>
                      <a:pt x="86" y="47"/>
                    </a:cubicBezTo>
                    <a:lnTo>
                      <a:pt x="56" y="53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Freeform 422"/>
              <p:cNvSpPr>
                <a:spLocks/>
              </p:cNvSpPr>
              <p:nvPr/>
            </p:nvSpPr>
            <p:spPr bwMode="auto">
              <a:xfrm>
                <a:off x="347" y="3637"/>
                <a:ext cx="55" cy="163"/>
              </a:xfrm>
              <a:custGeom>
                <a:avLst/>
                <a:gdLst>
                  <a:gd name="T0" fmla="*/ 0 w 31"/>
                  <a:gd name="T1" fmla="*/ 87 h 87"/>
                  <a:gd name="T2" fmla="*/ 0 w 31"/>
                  <a:gd name="T3" fmla="*/ 83 h 87"/>
                  <a:gd name="T4" fmla="*/ 1 w 31"/>
                  <a:gd name="T5" fmla="*/ 72 h 87"/>
                  <a:gd name="T6" fmla="*/ 7 w 31"/>
                  <a:gd name="T7" fmla="*/ 41 h 87"/>
                  <a:gd name="T8" fmla="*/ 9 w 31"/>
                  <a:gd name="T9" fmla="*/ 32 h 87"/>
                  <a:gd name="T10" fmla="*/ 12 w 31"/>
                  <a:gd name="T11" fmla="*/ 24 h 87"/>
                  <a:gd name="T12" fmla="*/ 15 w 31"/>
                  <a:gd name="T13" fmla="*/ 17 h 87"/>
                  <a:gd name="T14" fmla="*/ 18 w 31"/>
                  <a:gd name="T15" fmla="*/ 11 h 87"/>
                  <a:gd name="T16" fmla="*/ 22 w 31"/>
                  <a:gd name="T17" fmla="*/ 6 h 87"/>
                  <a:gd name="T18" fmla="*/ 25 w 31"/>
                  <a:gd name="T19" fmla="*/ 3 h 87"/>
                  <a:gd name="T20" fmla="*/ 28 w 31"/>
                  <a:gd name="T21" fmla="*/ 0 h 87"/>
                  <a:gd name="T22" fmla="*/ 26 w 31"/>
                  <a:gd name="T23" fmla="*/ 3 h 87"/>
                  <a:gd name="T24" fmla="*/ 24 w 31"/>
                  <a:gd name="T25" fmla="*/ 7 h 87"/>
                  <a:gd name="T26" fmla="*/ 23 w 31"/>
                  <a:gd name="T27" fmla="*/ 13 h 87"/>
                  <a:gd name="T28" fmla="*/ 22 w 31"/>
                  <a:gd name="T29" fmla="*/ 19 h 87"/>
                  <a:gd name="T30" fmla="*/ 22 w 31"/>
                  <a:gd name="T31" fmla="*/ 26 h 87"/>
                  <a:gd name="T32" fmla="*/ 22 w 31"/>
                  <a:gd name="T33" fmla="*/ 34 h 87"/>
                  <a:gd name="T34" fmla="*/ 22 w 31"/>
                  <a:gd name="T35" fmla="*/ 42 h 87"/>
                  <a:gd name="T36" fmla="*/ 27 w 31"/>
                  <a:gd name="T37" fmla="*/ 71 h 87"/>
                  <a:gd name="T38" fmla="*/ 30 w 31"/>
                  <a:gd name="T39" fmla="*/ 80 h 87"/>
                  <a:gd name="T40" fmla="*/ 31 w 31"/>
                  <a:gd name="T41" fmla="*/ 84 h 87"/>
                  <a:gd name="T42" fmla="*/ 0 w 31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87">
                    <a:moveTo>
                      <a:pt x="0" y="87"/>
                    </a:moveTo>
                    <a:cubicBezTo>
                      <a:pt x="0" y="87"/>
                      <a:pt x="0" y="86"/>
                      <a:pt x="0" y="83"/>
                    </a:cubicBezTo>
                    <a:cubicBezTo>
                      <a:pt x="1" y="80"/>
                      <a:pt x="1" y="77"/>
                      <a:pt x="1" y="72"/>
                    </a:cubicBezTo>
                    <a:cubicBezTo>
                      <a:pt x="2" y="64"/>
                      <a:pt x="4" y="52"/>
                      <a:pt x="7" y="41"/>
                    </a:cubicBezTo>
                    <a:cubicBezTo>
                      <a:pt x="8" y="38"/>
                      <a:pt x="8" y="35"/>
                      <a:pt x="9" y="32"/>
                    </a:cubicBezTo>
                    <a:cubicBezTo>
                      <a:pt x="10" y="30"/>
                      <a:pt x="11" y="27"/>
                      <a:pt x="12" y="24"/>
                    </a:cubicBezTo>
                    <a:cubicBezTo>
                      <a:pt x="13" y="22"/>
                      <a:pt x="14" y="19"/>
                      <a:pt x="15" y="17"/>
                    </a:cubicBezTo>
                    <a:cubicBezTo>
                      <a:pt x="16" y="15"/>
                      <a:pt x="17" y="13"/>
                      <a:pt x="18" y="11"/>
                    </a:cubicBezTo>
                    <a:cubicBezTo>
                      <a:pt x="19" y="9"/>
                      <a:pt x="21" y="7"/>
                      <a:pt x="22" y="6"/>
                    </a:cubicBezTo>
                    <a:cubicBezTo>
                      <a:pt x="23" y="5"/>
                      <a:pt x="24" y="3"/>
                      <a:pt x="25" y="3"/>
                    </a:cubicBezTo>
                    <a:cubicBezTo>
                      <a:pt x="27" y="1"/>
                      <a:pt x="28" y="0"/>
                      <a:pt x="28" y="0"/>
                    </a:cubicBezTo>
                    <a:cubicBezTo>
                      <a:pt x="28" y="0"/>
                      <a:pt x="27" y="1"/>
                      <a:pt x="26" y="3"/>
                    </a:cubicBezTo>
                    <a:cubicBezTo>
                      <a:pt x="25" y="4"/>
                      <a:pt x="25" y="6"/>
                      <a:pt x="24" y="7"/>
                    </a:cubicBezTo>
                    <a:cubicBezTo>
                      <a:pt x="24" y="9"/>
                      <a:pt x="23" y="11"/>
                      <a:pt x="23" y="13"/>
                    </a:cubicBezTo>
                    <a:cubicBezTo>
                      <a:pt x="22" y="15"/>
                      <a:pt x="22" y="17"/>
                      <a:pt x="22" y="19"/>
                    </a:cubicBezTo>
                    <a:cubicBezTo>
                      <a:pt x="22" y="21"/>
                      <a:pt x="21" y="24"/>
                      <a:pt x="22" y="26"/>
                    </a:cubicBezTo>
                    <a:cubicBezTo>
                      <a:pt x="21" y="29"/>
                      <a:pt x="22" y="31"/>
                      <a:pt x="22" y="34"/>
                    </a:cubicBezTo>
                    <a:cubicBezTo>
                      <a:pt x="22" y="37"/>
                      <a:pt x="22" y="39"/>
                      <a:pt x="22" y="42"/>
                    </a:cubicBezTo>
                    <a:cubicBezTo>
                      <a:pt x="23" y="53"/>
                      <a:pt x="26" y="63"/>
                      <a:pt x="27" y="71"/>
                    </a:cubicBezTo>
                    <a:cubicBezTo>
                      <a:pt x="28" y="75"/>
                      <a:pt x="29" y="78"/>
                      <a:pt x="30" y="80"/>
                    </a:cubicBezTo>
                    <a:cubicBezTo>
                      <a:pt x="30" y="82"/>
                      <a:pt x="31" y="84"/>
                      <a:pt x="31" y="84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Freeform 423"/>
              <p:cNvSpPr>
                <a:spLocks/>
              </p:cNvSpPr>
              <p:nvPr/>
            </p:nvSpPr>
            <p:spPr bwMode="auto">
              <a:xfrm>
                <a:off x="3109" y="3012"/>
                <a:ext cx="566" cy="467"/>
              </a:xfrm>
              <a:custGeom>
                <a:avLst/>
                <a:gdLst>
                  <a:gd name="T0" fmla="*/ 270 w 319"/>
                  <a:gd name="T1" fmla="*/ 102 h 249"/>
                  <a:gd name="T2" fmla="*/ 156 w 319"/>
                  <a:gd name="T3" fmla="*/ 0 h 249"/>
                  <a:gd name="T4" fmla="*/ 42 w 319"/>
                  <a:gd name="T5" fmla="*/ 106 h 249"/>
                  <a:gd name="T6" fmla="*/ 0 w 319"/>
                  <a:gd name="T7" fmla="*/ 164 h 249"/>
                  <a:gd name="T8" fmla="*/ 160 w 319"/>
                  <a:gd name="T9" fmla="*/ 249 h 249"/>
                  <a:gd name="T10" fmla="*/ 319 w 319"/>
                  <a:gd name="T11" fmla="*/ 164 h 249"/>
                  <a:gd name="T12" fmla="*/ 270 w 319"/>
                  <a:gd name="T13" fmla="*/ 10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249">
                    <a:moveTo>
                      <a:pt x="270" y="102"/>
                    </a:moveTo>
                    <a:cubicBezTo>
                      <a:pt x="264" y="45"/>
                      <a:pt x="216" y="0"/>
                      <a:pt x="156" y="0"/>
                    </a:cubicBezTo>
                    <a:cubicBezTo>
                      <a:pt x="96" y="0"/>
                      <a:pt x="46" y="47"/>
                      <a:pt x="42" y="106"/>
                    </a:cubicBezTo>
                    <a:cubicBezTo>
                      <a:pt x="16" y="121"/>
                      <a:pt x="0" y="141"/>
                      <a:pt x="0" y="164"/>
                    </a:cubicBezTo>
                    <a:cubicBezTo>
                      <a:pt x="0" y="211"/>
                      <a:pt x="72" y="249"/>
                      <a:pt x="160" y="249"/>
                    </a:cubicBezTo>
                    <a:cubicBezTo>
                      <a:pt x="248" y="249"/>
                      <a:pt x="319" y="211"/>
                      <a:pt x="319" y="164"/>
                    </a:cubicBezTo>
                    <a:cubicBezTo>
                      <a:pt x="319" y="139"/>
                      <a:pt x="300" y="118"/>
                      <a:pt x="270" y="102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424"/>
              <p:cNvSpPr>
                <a:spLocks/>
              </p:cNvSpPr>
              <p:nvPr/>
            </p:nvSpPr>
            <p:spPr bwMode="auto">
              <a:xfrm>
                <a:off x="3146" y="3079"/>
                <a:ext cx="492" cy="406"/>
              </a:xfrm>
              <a:custGeom>
                <a:avLst/>
                <a:gdLst>
                  <a:gd name="T0" fmla="*/ 235 w 277"/>
                  <a:gd name="T1" fmla="*/ 89 h 216"/>
                  <a:gd name="T2" fmla="*/ 136 w 277"/>
                  <a:gd name="T3" fmla="*/ 0 h 216"/>
                  <a:gd name="T4" fmla="*/ 37 w 277"/>
                  <a:gd name="T5" fmla="*/ 92 h 216"/>
                  <a:gd name="T6" fmla="*/ 0 w 277"/>
                  <a:gd name="T7" fmla="*/ 142 h 216"/>
                  <a:gd name="T8" fmla="*/ 139 w 277"/>
                  <a:gd name="T9" fmla="*/ 216 h 216"/>
                  <a:gd name="T10" fmla="*/ 277 w 277"/>
                  <a:gd name="T11" fmla="*/ 142 h 216"/>
                  <a:gd name="T12" fmla="*/ 235 w 277"/>
                  <a:gd name="T13" fmla="*/ 8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7" h="216">
                    <a:moveTo>
                      <a:pt x="235" y="89"/>
                    </a:moveTo>
                    <a:cubicBezTo>
                      <a:pt x="230" y="39"/>
                      <a:pt x="187" y="0"/>
                      <a:pt x="136" y="0"/>
                    </a:cubicBezTo>
                    <a:cubicBezTo>
                      <a:pt x="83" y="0"/>
                      <a:pt x="40" y="40"/>
                      <a:pt x="37" y="92"/>
                    </a:cubicBezTo>
                    <a:cubicBezTo>
                      <a:pt x="14" y="105"/>
                      <a:pt x="0" y="123"/>
                      <a:pt x="0" y="142"/>
                    </a:cubicBezTo>
                    <a:cubicBezTo>
                      <a:pt x="0" y="183"/>
                      <a:pt x="62" y="216"/>
                      <a:pt x="139" y="216"/>
                    </a:cubicBezTo>
                    <a:cubicBezTo>
                      <a:pt x="215" y="216"/>
                      <a:pt x="277" y="183"/>
                      <a:pt x="277" y="142"/>
                    </a:cubicBezTo>
                    <a:cubicBezTo>
                      <a:pt x="277" y="121"/>
                      <a:pt x="261" y="102"/>
                      <a:pt x="235" y="89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Freeform 425"/>
              <p:cNvSpPr>
                <a:spLocks/>
              </p:cNvSpPr>
              <p:nvPr/>
            </p:nvSpPr>
            <p:spPr bwMode="auto">
              <a:xfrm>
                <a:off x="3228" y="3359"/>
                <a:ext cx="330" cy="439"/>
              </a:xfrm>
              <a:custGeom>
                <a:avLst/>
                <a:gdLst>
                  <a:gd name="T0" fmla="*/ 135 w 330"/>
                  <a:gd name="T1" fmla="*/ 439 h 439"/>
                  <a:gd name="T2" fmla="*/ 195 w 330"/>
                  <a:gd name="T3" fmla="*/ 439 h 439"/>
                  <a:gd name="T4" fmla="*/ 190 w 330"/>
                  <a:gd name="T5" fmla="*/ 167 h 439"/>
                  <a:gd name="T6" fmla="*/ 330 w 330"/>
                  <a:gd name="T7" fmla="*/ 6 h 439"/>
                  <a:gd name="T8" fmla="*/ 186 w 330"/>
                  <a:gd name="T9" fmla="*/ 120 h 439"/>
                  <a:gd name="T10" fmla="*/ 165 w 330"/>
                  <a:gd name="T11" fmla="*/ 0 h 439"/>
                  <a:gd name="T12" fmla="*/ 142 w 330"/>
                  <a:gd name="T13" fmla="*/ 111 h 439"/>
                  <a:gd name="T14" fmla="*/ 0 w 330"/>
                  <a:gd name="T15" fmla="*/ 6 h 439"/>
                  <a:gd name="T16" fmla="*/ 140 w 330"/>
                  <a:gd name="T17" fmla="*/ 167 h 439"/>
                  <a:gd name="T18" fmla="*/ 135 w 330"/>
                  <a:gd name="T19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" h="439">
                    <a:moveTo>
                      <a:pt x="135" y="439"/>
                    </a:moveTo>
                    <a:lnTo>
                      <a:pt x="195" y="439"/>
                    </a:lnTo>
                    <a:lnTo>
                      <a:pt x="190" y="167"/>
                    </a:lnTo>
                    <a:lnTo>
                      <a:pt x="330" y="6"/>
                    </a:lnTo>
                    <a:lnTo>
                      <a:pt x="186" y="120"/>
                    </a:lnTo>
                    <a:lnTo>
                      <a:pt x="165" y="0"/>
                    </a:lnTo>
                    <a:lnTo>
                      <a:pt x="142" y="111"/>
                    </a:lnTo>
                    <a:lnTo>
                      <a:pt x="0" y="6"/>
                    </a:lnTo>
                    <a:lnTo>
                      <a:pt x="140" y="167"/>
                    </a:lnTo>
                    <a:lnTo>
                      <a:pt x="135" y="439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Freeform 426"/>
              <p:cNvSpPr>
                <a:spLocks/>
              </p:cNvSpPr>
              <p:nvPr/>
            </p:nvSpPr>
            <p:spPr bwMode="auto">
              <a:xfrm>
                <a:off x="3228" y="3359"/>
                <a:ext cx="330" cy="439"/>
              </a:xfrm>
              <a:custGeom>
                <a:avLst/>
                <a:gdLst>
                  <a:gd name="T0" fmla="*/ 135 w 330"/>
                  <a:gd name="T1" fmla="*/ 439 h 439"/>
                  <a:gd name="T2" fmla="*/ 195 w 330"/>
                  <a:gd name="T3" fmla="*/ 439 h 439"/>
                  <a:gd name="T4" fmla="*/ 190 w 330"/>
                  <a:gd name="T5" fmla="*/ 167 h 439"/>
                  <a:gd name="T6" fmla="*/ 330 w 330"/>
                  <a:gd name="T7" fmla="*/ 6 h 439"/>
                  <a:gd name="T8" fmla="*/ 186 w 330"/>
                  <a:gd name="T9" fmla="*/ 120 h 439"/>
                  <a:gd name="T10" fmla="*/ 165 w 330"/>
                  <a:gd name="T11" fmla="*/ 0 h 439"/>
                  <a:gd name="T12" fmla="*/ 142 w 330"/>
                  <a:gd name="T13" fmla="*/ 111 h 439"/>
                  <a:gd name="T14" fmla="*/ 0 w 330"/>
                  <a:gd name="T15" fmla="*/ 6 h 439"/>
                  <a:gd name="T16" fmla="*/ 140 w 330"/>
                  <a:gd name="T17" fmla="*/ 167 h 439"/>
                  <a:gd name="T18" fmla="*/ 135 w 330"/>
                  <a:gd name="T19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" h="439">
                    <a:moveTo>
                      <a:pt x="135" y="439"/>
                    </a:moveTo>
                    <a:lnTo>
                      <a:pt x="195" y="439"/>
                    </a:lnTo>
                    <a:lnTo>
                      <a:pt x="190" y="167"/>
                    </a:lnTo>
                    <a:lnTo>
                      <a:pt x="330" y="6"/>
                    </a:lnTo>
                    <a:lnTo>
                      <a:pt x="186" y="120"/>
                    </a:lnTo>
                    <a:lnTo>
                      <a:pt x="165" y="0"/>
                    </a:lnTo>
                    <a:lnTo>
                      <a:pt x="142" y="111"/>
                    </a:lnTo>
                    <a:lnTo>
                      <a:pt x="0" y="6"/>
                    </a:lnTo>
                    <a:lnTo>
                      <a:pt x="140" y="167"/>
                    </a:lnTo>
                    <a:lnTo>
                      <a:pt x="135" y="43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Freeform 427"/>
              <p:cNvSpPr>
                <a:spLocks noEditPoints="1"/>
              </p:cNvSpPr>
              <p:nvPr/>
            </p:nvSpPr>
            <p:spPr bwMode="auto">
              <a:xfrm>
                <a:off x="3418" y="3181"/>
                <a:ext cx="257" cy="345"/>
              </a:xfrm>
              <a:custGeom>
                <a:avLst/>
                <a:gdLst>
                  <a:gd name="T0" fmla="*/ 0 w 145"/>
                  <a:gd name="T1" fmla="*/ 184 h 184"/>
                  <a:gd name="T2" fmla="*/ 145 w 145"/>
                  <a:gd name="T3" fmla="*/ 75 h 184"/>
                  <a:gd name="T4" fmla="*/ 145 w 145"/>
                  <a:gd name="T5" fmla="*/ 75 h 184"/>
                  <a:gd name="T6" fmla="*/ 145 w 145"/>
                  <a:gd name="T7" fmla="*/ 75 h 184"/>
                  <a:gd name="T8" fmla="*/ 145 w 145"/>
                  <a:gd name="T9" fmla="*/ 75 h 184"/>
                  <a:gd name="T10" fmla="*/ 145 w 145"/>
                  <a:gd name="T11" fmla="*/ 75 h 184"/>
                  <a:gd name="T12" fmla="*/ 145 w 145"/>
                  <a:gd name="T13" fmla="*/ 74 h 184"/>
                  <a:gd name="T14" fmla="*/ 145 w 145"/>
                  <a:gd name="T15" fmla="*/ 74 h 184"/>
                  <a:gd name="T16" fmla="*/ 145 w 145"/>
                  <a:gd name="T17" fmla="*/ 74 h 184"/>
                  <a:gd name="T18" fmla="*/ 145 w 145"/>
                  <a:gd name="T19" fmla="*/ 74 h 184"/>
                  <a:gd name="T20" fmla="*/ 96 w 145"/>
                  <a:gd name="T21" fmla="*/ 12 h 184"/>
                  <a:gd name="T22" fmla="*/ 96 w 145"/>
                  <a:gd name="T23" fmla="*/ 12 h 184"/>
                  <a:gd name="T24" fmla="*/ 96 w 145"/>
                  <a:gd name="T25" fmla="*/ 12 h 184"/>
                  <a:gd name="T26" fmla="*/ 96 w 145"/>
                  <a:gd name="T27" fmla="*/ 12 h 184"/>
                  <a:gd name="T28" fmla="*/ 96 w 145"/>
                  <a:gd name="T29" fmla="*/ 12 h 184"/>
                  <a:gd name="T30" fmla="*/ 96 w 145"/>
                  <a:gd name="T31" fmla="*/ 12 h 184"/>
                  <a:gd name="T32" fmla="*/ 96 w 145"/>
                  <a:gd name="T33" fmla="*/ 11 h 184"/>
                  <a:gd name="T34" fmla="*/ 96 w 145"/>
                  <a:gd name="T35" fmla="*/ 11 h 184"/>
                  <a:gd name="T36" fmla="*/ 96 w 145"/>
                  <a:gd name="T37" fmla="*/ 11 h 184"/>
                  <a:gd name="T38" fmla="*/ 96 w 145"/>
                  <a:gd name="T39" fmla="*/ 11 h 184"/>
                  <a:gd name="T40" fmla="*/ 96 w 145"/>
                  <a:gd name="T41" fmla="*/ 11 h 184"/>
                  <a:gd name="T42" fmla="*/ 96 w 145"/>
                  <a:gd name="T43" fmla="*/ 11 h 184"/>
                  <a:gd name="T44" fmla="*/ 96 w 145"/>
                  <a:gd name="T45" fmla="*/ 10 h 184"/>
                  <a:gd name="T46" fmla="*/ 96 w 145"/>
                  <a:gd name="T47" fmla="*/ 10 h 184"/>
                  <a:gd name="T48" fmla="*/ 96 w 145"/>
                  <a:gd name="T49" fmla="*/ 10 h 184"/>
                  <a:gd name="T50" fmla="*/ 96 w 145"/>
                  <a:gd name="T51" fmla="*/ 10 h 184"/>
                  <a:gd name="T52" fmla="*/ 96 w 145"/>
                  <a:gd name="T53" fmla="*/ 10 h 184"/>
                  <a:gd name="T54" fmla="*/ 96 w 145"/>
                  <a:gd name="T55" fmla="*/ 10 h 184"/>
                  <a:gd name="T56" fmla="*/ 96 w 145"/>
                  <a:gd name="T57" fmla="*/ 9 h 184"/>
                  <a:gd name="T58" fmla="*/ 96 w 145"/>
                  <a:gd name="T59" fmla="*/ 9 h 184"/>
                  <a:gd name="T60" fmla="*/ 96 w 145"/>
                  <a:gd name="T61" fmla="*/ 9 h 184"/>
                  <a:gd name="T62" fmla="*/ 96 w 145"/>
                  <a:gd name="T63" fmla="*/ 9 h 184"/>
                  <a:gd name="T64" fmla="*/ 96 w 145"/>
                  <a:gd name="T65" fmla="*/ 9 h 184"/>
                  <a:gd name="T66" fmla="*/ 96 w 145"/>
                  <a:gd name="T67" fmla="*/ 9 h 184"/>
                  <a:gd name="T68" fmla="*/ 96 w 145"/>
                  <a:gd name="T69" fmla="*/ 8 h 184"/>
                  <a:gd name="T70" fmla="*/ 96 w 145"/>
                  <a:gd name="T71" fmla="*/ 8 h 184"/>
                  <a:gd name="T72" fmla="*/ 96 w 145"/>
                  <a:gd name="T73" fmla="*/ 8 h 184"/>
                  <a:gd name="T74" fmla="*/ 96 w 145"/>
                  <a:gd name="T75" fmla="*/ 8 h 184"/>
                  <a:gd name="T76" fmla="*/ 95 w 145"/>
                  <a:gd name="T77" fmla="*/ 4 h 184"/>
                  <a:gd name="T78" fmla="*/ 95 w 145"/>
                  <a:gd name="T79" fmla="*/ 4 h 184"/>
                  <a:gd name="T80" fmla="*/ 95 w 145"/>
                  <a:gd name="T81" fmla="*/ 4 h 184"/>
                  <a:gd name="T82" fmla="*/ 95 w 145"/>
                  <a:gd name="T83" fmla="*/ 4 h 184"/>
                  <a:gd name="T84" fmla="*/ 95 w 145"/>
                  <a:gd name="T85" fmla="*/ 4 h 184"/>
                  <a:gd name="T86" fmla="*/ 95 w 145"/>
                  <a:gd name="T87" fmla="*/ 3 h 184"/>
                  <a:gd name="T88" fmla="*/ 95 w 145"/>
                  <a:gd name="T89" fmla="*/ 3 h 184"/>
                  <a:gd name="T90" fmla="*/ 95 w 145"/>
                  <a:gd name="T91" fmla="*/ 3 h 184"/>
                  <a:gd name="T92" fmla="*/ 95 w 145"/>
                  <a:gd name="T93" fmla="*/ 3 h 184"/>
                  <a:gd name="T94" fmla="*/ 95 w 145"/>
                  <a:gd name="T95" fmla="*/ 3 h 184"/>
                  <a:gd name="T96" fmla="*/ 95 w 145"/>
                  <a:gd name="T97" fmla="*/ 3 h 184"/>
                  <a:gd name="T98" fmla="*/ 95 w 145"/>
                  <a:gd name="T99" fmla="*/ 2 h 184"/>
                  <a:gd name="T100" fmla="*/ 95 w 145"/>
                  <a:gd name="T101" fmla="*/ 2 h 184"/>
                  <a:gd name="T102" fmla="*/ 95 w 145"/>
                  <a:gd name="T103" fmla="*/ 2 h 184"/>
                  <a:gd name="T104" fmla="*/ 95 w 145"/>
                  <a:gd name="T105" fmla="*/ 2 h 184"/>
                  <a:gd name="T106" fmla="*/ 95 w 145"/>
                  <a:gd name="T107" fmla="*/ 2 h 184"/>
                  <a:gd name="T108" fmla="*/ 95 w 145"/>
                  <a:gd name="T109" fmla="*/ 2 h 184"/>
                  <a:gd name="T110" fmla="*/ 95 w 145"/>
                  <a:gd name="T111" fmla="*/ 1 h 184"/>
                  <a:gd name="T112" fmla="*/ 95 w 145"/>
                  <a:gd name="T113" fmla="*/ 1 h 184"/>
                  <a:gd name="T114" fmla="*/ 95 w 145"/>
                  <a:gd name="T115" fmla="*/ 1 h 184"/>
                  <a:gd name="T116" fmla="*/ 95 w 145"/>
                  <a:gd name="T117" fmla="*/ 1 h 184"/>
                  <a:gd name="T118" fmla="*/ 95 w 145"/>
                  <a:gd name="T119" fmla="*/ 1 h 184"/>
                  <a:gd name="T120" fmla="*/ 95 w 145"/>
                  <a:gd name="T121" fmla="*/ 1 h 184"/>
                  <a:gd name="T122" fmla="*/ 95 w 145"/>
                  <a:gd name="T123" fmla="*/ 0 h 184"/>
                  <a:gd name="T124" fmla="*/ 94 w 145"/>
                  <a:gd name="T12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" h="184">
                    <a:moveTo>
                      <a:pt x="23" y="159"/>
                    </a:moveTo>
                    <a:cubicBezTo>
                      <a:pt x="23" y="159"/>
                      <a:pt x="23" y="159"/>
                      <a:pt x="23" y="159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23" y="159"/>
                      <a:pt x="23" y="159"/>
                      <a:pt x="23" y="159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4"/>
                    </a:moveTo>
                    <a:cubicBezTo>
                      <a:pt x="145" y="74"/>
                      <a:pt x="145" y="75"/>
                      <a:pt x="145" y="75"/>
                    </a:cubicBezTo>
                    <a:cubicBezTo>
                      <a:pt x="145" y="75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126" y="28"/>
                      <a:pt x="145" y="49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49"/>
                      <a:pt x="126" y="28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1"/>
                    </a:moveTo>
                    <a:cubicBezTo>
                      <a:pt x="96" y="11"/>
                      <a:pt x="96" y="12"/>
                      <a:pt x="96" y="12"/>
                    </a:cubicBezTo>
                    <a:cubicBezTo>
                      <a:pt x="96" y="12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0"/>
                    </a:moveTo>
                    <a:cubicBezTo>
                      <a:pt x="96" y="10"/>
                      <a:pt x="96" y="11"/>
                      <a:pt x="96" y="11"/>
                    </a:cubicBezTo>
                    <a:cubicBezTo>
                      <a:pt x="96" y="11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9"/>
                    </a:moveTo>
                    <a:cubicBezTo>
                      <a:pt x="96" y="9"/>
                      <a:pt x="96" y="10"/>
                      <a:pt x="96" y="10"/>
                    </a:cubicBezTo>
                    <a:cubicBezTo>
                      <a:pt x="96" y="10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8"/>
                    </a:moveTo>
                    <a:cubicBezTo>
                      <a:pt x="96" y="8"/>
                      <a:pt x="96" y="9"/>
                      <a:pt x="96" y="9"/>
                    </a:cubicBezTo>
                    <a:cubicBezTo>
                      <a:pt x="96" y="9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5" y="4"/>
                    </a:moveTo>
                    <a:cubicBezTo>
                      <a:pt x="95" y="5"/>
                      <a:pt x="96" y="7"/>
                      <a:pt x="96" y="8"/>
                    </a:cubicBezTo>
                    <a:cubicBezTo>
                      <a:pt x="96" y="7"/>
                      <a:pt x="95" y="5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3"/>
                    </a:moveTo>
                    <a:cubicBezTo>
                      <a:pt x="95" y="3"/>
                      <a:pt x="95" y="4"/>
                      <a:pt x="95" y="4"/>
                    </a:cubicBezTo>
                    <a:cubicBezTo>
                      <a:pt x="95" y="4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2"/>
                    </a:moveTo>
                    <a:cubicBezTo>
                      <a:pt x="95" y="2"/>
                      <a:pt x="95" y="3"/>
                      <a:pt x="95" y="3"/>
                    </a:cubicBezTo>
                    <a:cubicBezTo>
                      <a:pt x="95" y="3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1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4" y="0"/>
                      <a:pt x="94" y="0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Freeform 428"/>
              <p:cNvSpPr>
                <a:spLocks/>
              </p:cNvSpPr>
              <p:nvPr/>
            </p:nvSpPr>
            <p:spPr bwMode="auto">
              <a:xfrm>
                <a:off x="3395" y="3012"/>
                <a:ext cx="280" cy="435"/>
              </a:xfrm>
              <a:custGeom>
                <a:avLst/>
                <a:gdLst>
                  <a:gd name="T0" fmla="*/ 95 w 158"/>
                  <a:gd name="T1" fmla="*/ 125 h 232"/>
                  <a:gd name="T2" fmla="*/ 158 w 158"/>
                  <a:gd name="T3" fmla="*/ 165 h 232"/>
                  <a:gd name="T4" fmla="*/ 158 w 158"/>
                  <a:gd name="T5" fmla="*/ 165 h 232"/>
                  <a:gd name="T6" fmla="*/ 158 w 158"/>
                  <a:gd name="T7" fmla="*/ 165 h 232"/>
                  <a:gd name="T8" fmla="*/ 158 w 158"/>
                  <a:gd name="T9" fmla="*/ 164 h 232"/>
                  <a:gd name="T10" fmla="*/ 158 w 158"/>
                  <a:gd name="T11" fmla="*/ 164 h 232"/>
                  <a:gd name="T12" fmla="*/ 158 w 158"/>
                  <a:gd name="T13" fmla="*/ 164 h 232"/>
                  <a:gd name="T14" fmla="*/ 158 w 158"/>
                  <a:gd name="T15" fmla="*/ 164 h 232"/>
                  <a:gd name="T16" fmla="*/ 109 w 158"/>
                  <a:gd name="T17" fmla="*/ 102 h 232"/>
                  <a:gd name="T18" fmla="*/ 109 w 158"/>
                  <a:gd name="T19" fmla="*/ 102 h 232"/>
                  <a:gd name="T20" fmla="*/ 109 w 158"/>
                  <a:gd name="T21" fmla="*/ 102 h 232"/>
                  <a:gd name="T22" fmla="*/ 109 w 158"/>
                  <a:gd name="T23" fmla="*/ 101 h 232"/>
                  <a:gd name="T24" fmla="*/ 109 w 158"/>
                  <a:gd name="T25" fmla="*/ 101 h 232"/>
                  <a:gd name="T26" fmla="*/ 109 w 158"/>
                  <a:gd name="T27" fmla="*/ 101 h 232"/>
                  <a:gd name="T28" fmla="*/ 109 w 158"/>
                  <a:gd name="T29" fmla="*/ 101 h 232"/>
                  <a:gd name="T30" fmla="*/ 109 w 158"/>
                  <a:gd name="T31" fmla="*/ 100 h 232"/>
                  <a:gd name="T32" fmla="*/ 109 w 158"/>
                  <a:gd name="T33" fmla="*/ 100 h 232"/>
                  <a:gd name="T34" fmla="*/ 109 w 158"/>
                  <a:gd name="T35" fmla="*/ 100 h 232"/>
                  <a:gd name="T36" fmla="*/ 109 w 158"/>
                  <a:gd name="T37" fmla="*/ 100 h 232"/>
                  <a:gd name="T38" fmla="*/ 109 w 158"/>
                  <a:gd name="T39" fmla="*/ 99 h 232"/>
                  <a:gd name="T40" fmla="*/ 109 w 158"/>
                  <a:gd name="T41" fmla="*/ 99 h 232"/>
                  <a:gd name="T42" fmla="*/ 109 w 158"/>
                  <a:gd name="T43" fmla="*/ 99 h 232"/>
                  <a:gd name="T44" fmla="*/ 109 w 158"/>
                  <a:gd name="T45" fmla="*/ 99 h 232"/>
                  <a:gd name="T46" fmla="*/ 109 w 158"/>
                  <a:gd name="T47" fmla="*/ 98 h 232"/>
                  <a:gd name="T48" fmla="*/ 109 w 158"/>
                  <a:gd name="T49" fmla="*/ 98 h 232"/>
                  <a:gd name="T50" fmla="*/ 108 w 158"/>
                  <a:gd name="T51" fmla="*/ 94 h 232"/>
                  <a:gd name="T52" fmla="*/ 108 w 158"/>
                  <a:gd name="T53" fmla="*/ 94 h 232"/>
                  <a:gd name="T54" fmla="*/ 108 w 158"/>
                  <a:gd name="T55" fmla="*/ 94 h 232"/>
                  <a:gd name="T56" fmla="*/ 108 w 158"/>
                  <a:gd name="T57" fmla="*/ 94 h 232"/>
                  <a:gd name="T58" fmla="*/ 108 w 158"/>
                  <a:gd name="T59" fmla="*/ 93 h 232"/>
                  <a:gd name="T60" fmla="*/ 108 w 158"/>
                  <a:gd name="T61" fmla="*/ 93 h 232"/>
                  <a:gd name="T62" fmla="*/ 108 w 158"/>
                  <a:gd name="T63" fmla="*/ 93 h 232"/>
                  <a:gd name="T64" fmla="*/ 108 w 158"/>
                  <a:gd name="T65" fmla="*/ 93 h 232"/>
                  <a:gd name="T66" fmla="*/ 108 w 158"/>
                  <a:gd name="T67" fmla="*/ 92 h 232"/>
                  <a:gd name="T68" fmla="*/ 108 w 158"/>
                  <a:gd name="T69" fmla="*/ 92 h 232"/>
                  <a:gd name="T70" fmla="*/ 108 w 158"/>
                  <a:gd name="T71" fmla="*/ 92 h 232"/>
                  <a:gd name="T72" fmla="*/ 108 w 158"/>
                  <a:gd name="T73" fmla="*/ 92 h 232"/>
                  <a:gd name="T74" fmla="*/ 108 w 158"/>
                  <a:gd name="T75" fmla="*/ 91 h 232"/>
                  <a:gd name="T76" fmla="*/ 108 w 158"/>
                  <a:gd name="T77" fmla="*/ 91 h 232"/>
                  <a:gd name="T78" fmla="*/ 108 w 158"/>
                  <a:gd name="T79" fmla="*/ 91 h 232"/>
                  <a:gd name="T80" fmla="*/ 108 w 158"/>
                  <a:gd name="T81" fmla="*/ 91 h 232"/>
                  <a:gd name="T82" fmla="*/ 107 w 158"/>
                  <a:gd name="T83" fmla="*/ 90 h 232"/>
                  <a:gd name="T84" fmla="*/ 0 w 158"/>
                  <a:gd name="T85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8" h="232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50" y="38"/>
                      <a:pt x="90" y="76"/>
                      <a:pt x="95" y="125"/>
                    </a:cubicBezTo>
                    <a:cubicBezTo>
                      <a:pt x="121" y="138"/>
                      <a:pt x="137" y="157"/>
                      <a:pt x="137" y="178"/>
                    </a:cubicBezTo>
                    <a:cubicBezTo>
                      <a:pt x="137" y="199"/>
                      <a:pt x="120" y="219"/>
                      <a:pt x="93" y="232"/>
                    </a:cubicBezTo>
                    <a:cubicBezTo>
                      <a:pt x="131" y="217"/>
                      <a:pt x="157" y="193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39"/>
                      <a:pt x="139" y="118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8" y="95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0"/>
                      <a:pt x="108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97" y="40"/>
                      <a:pt x="53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Freeform 429"/>
              <p:cNvSpPr>
                <a:spLocks/>
              </p:cNvSpPr>
              <p:nvPr/>
            </p:nvSpPr>
            <p:spPr bwMode="auto">
              <a:xfrm>
                <a:off x="3395" y="3079"/>
                <a:ext cx="243" cy="400"/>
              </a:xfrm>
              <a:custGeom>
                <a:avLst/>
                <a:gdLst>
                  <a:gd name="T0" fmla="*/ 0 w 137"/>
                  <a:gd name="T1" fmla="*/ 0 h 213"/>
                  <a:gd name="T2" fmla="*/ 0 w 137"/>
                  <a:gd name="T3" fmla="*/ 0 h 213"/>
                  <a:gd name="T4" fmla="*/ 0 w 137"/>
                  <a:gd name="T5" fmla="*/ 156 h 213"/>
                  <a:gd name="T6" fmla="*/ 11 w 137"/>
                  <a:gd name="T7" fmla="*/ 213 h 213"/>
                  <a:gd name="T8" fmla="*/ 92 w 137"/>
                  <a:gd name="T9" fmla="*/ 152 h 213"/>
                  <a:gd name="T10" fmla="*/ 36 w 137"/>
                  <a:gd name="T11" fmla="*/ 213 h 213"/>
                  <a:gd name="T12" fmla="*/ 36 w 137"/>
                  <a:gd name="T13" fmla="*/ 213 h 213"/>
                  <a:gd name="T14" fmla="*/ 36 w 137"/>
                  <a:gd name="T15" fmla="*/ 213 h 213"/>
                  <a:gd name="T16" fmla="*/ 93 w 137"/>
                  <a:gd name="T17" fmla="*/ 196 h 213"/>
                  <a:gd name="T18" fmla="*/ 93 w 137"/>
                  <a:gd name="T19" fmla="*/ 196 h 213"/>
                  <a:gd name="T20" fmla="*/ 137 w 137"/>
                  <a:gd name="T21" fmla="*/ 142 h 213"/>
                  <a:gd name="T22" fmla="*/ 95 w 137"/>
                  <a:gd name="T23" fmla="*/ 89 h 213"/>
                  <a:gd name="T24" fmla="*/ 0 w 137"/>
                  <a:gd name="T2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" h="21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11" y="213"/>
                      <a:pt x="11" y="213"/>
                      <a:pt x="11" y="213"/>
                    </a:cubicBezTo>
                    <a:cubicBezTo>
                      <a:pt x="92" y="152"/>
                      <a:pt x="92" y="152"/>
                      <a:pt x="92" y="152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57" y="210"/>
                      <a:pt x="77" y="204"/>
                      <a:pt x="93" y="196"/>
                    </a:cubicBezTo>
                    <a:cubicBezTo>
                      <a:pt x="93" y="196"/>
                      <a:pt x="93" y="196"/>
                      <a:pt x="93" y="196"/>
                    </a:cubicBezTo>
                    <a:cubicBezTo>
                      <a:pt x="120" y="183"/>
                      <a:pt x="137" y="163"/>
                      <a:pt x="137" y="142"/>
                    </a:cubicBezTo>
                    <a:cubicBezTo>
                      <a:pt x="137" y="121"/>
                      <a:pt x="121" y="102"/>
                      <a:pt x="95" y="89"/>
                    </a:cubicBezTo>
                    <a:cubicBezTo>
                      <a:pt x="90" y="40"/>
                      <a:pt x="50" y="2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Freeform 430"/>
              <p:cNvSpPr>
                <a:spLocks/>
              </p:cNvSpPr>
              <p:nvPr/>
            </p:nvSpPr>
            <p:spPr bwMode="auto">
              <a:xfrm>
                <a:off x="3395" y="3365"/>
                <a:ext cx="163" cy="433"/>
              </a:xfrm>
              <a:custGeom>
                <a:avLst/>
                <a:gdLst>
                  <a:gd name="T0" fmla="*/ 163 w 163"/>
                  <a:gd name="T1" fmla="*/ 0 h 433"/>
                  <a:gd name="T2" fmla="*/ 19 w 163"/>
                  <a:gd name="T3" fmla="*/ 114 h 433"/>
                  <a:gd name="T4" fmla="*/ 0 w 163"/>
                  <a:gd name="T5" fmla="*/ 7 h 433"/>
                  <a:gd name="T6" fmla="*/ 0 w 163"/>
                  <a:gd name="T7" fmla="*/ 114 h 433"/>
                  <a:gd name="T8" fmla="*/ 0 w 163"/>
                  <a:gd name="T9" fmla="*/ 120 h 433"/>
                  <a:gd name="T10" fmla="*/ 0 w 163"/>
                  <a:gd name="T11" fmla="*/ 433 h 433"/>
                  <a:gd name="T12" fmla="*/ 28 w 163"/>
                  <a:gd name="T13" fmla="*/ 433 h 433"/>
                  <a:gd name="T14" fmla="*/ 23 w 163"/>
                  <a:gd name="T15" fmla="*/ 161 h 433"/>
                  <a:gd name="T16" fmla="*/ 63 w 163"/>
                  <a:gd name="T17" fmla="*/ 114 h 433"/>
                  <a:gd name="T18" fmla="*/ 163 w 163"/>
                  <a:gd name="T19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433">
                    <a:moveTo>
                      <a:pt x="163" y="0"/>
                    </a:moveTo>
                    <a:lnTo>
                      <a:pt x="19" y="114"/>
                    </a:lnTo>
                    <a:lnTo>
                      <a:pt x="0" y="7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433"/>
                    </a:lnTo>
                    <a:lnTo>
                      <a:pt x="28" y="433"/>
                    </a:lnTo>
                    <a:lnTo>
                      <a:pt x="23" y="161"/>
                    </a:lnTo>
                    <a:lnTo>
                      <a:pt x="63" y="114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Freeform 431"/>
              <p:cNvSpPr>
                <a:spLocks/>
              </p:cNvSpPr>
              <p:nvPr/>
            </p:nvSpPr>
            <p:spPr bwMode="auto">
              <a:xfrm>
                <a:off x="3395" y="3365"/>
                <a:ext cx="163" cy="433"/>
              </a:xfrm>
              <a:custGeom>
                <a:avLst/>
                <a:gdLst>
                  <a:gd name="T0" fmla="*/ 163 w 163"/>
                  <a:gd name="T1" fmla="*/ 0 h 433"/>
                  <a:gd name="T2" fmla="*/ 19 w 163"/>
                  <a:gd name="T3" fmla="*/ 114 h 433"/>
                  <a:gd name="T4" fmla="*/ 0 w 163"/>
                  <a:gd name="T5" fmla="*/ 7 h 433"/>
                  <a:gd name="T6" fmla="*/ 0 w 163"/>
                  <a:gd name="T7" fmla="*/ 114 h 433"/>
                  <a:gd name="T8" fmla="*/ 0 w 163"/>
                  <a:gd name="T9" fmla="*/ 120 h 433"/>
                  <a:gd name="T10" fmla="*/ 0 w 163"/>
                  <a:gd name="T11" fmla="*/ 433 h 433"/>
                  <a:gd name="T12" fmla="*/ 28 w 163"/>
                  <a:gd name="T13" fmla="*/ 433 h 433"/>
                  <a:gd name="T14" fmla="*/ 23 w 163"/>
                  <a:gd name="T15" fmla="*/ 161 h 433"/>
                  <a:gd name="T16" fmla="*/ 63 w 163"/>
                  <a:gd name="T17" fmla="*/ 114 h 433"/>
                  <a:gd name="T18" fmla="*/ 163 w 163"/>
                  <a:gd name="T19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433">
                    <a:moveTo>
                      <a:pt x="163" y="0"/>
                    </a:moveTo>
                    <a:lnTo>
                      <a:pt x="19" y="114"/>
                    </a:lnTo>
                    <a:lnTo>
                      <a:pt x="0" y="7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433"/>
                    </a:lnTo>
                    <a:lnTo>
                      <a:pt x="28" y="433"/>
                    </a:lnTo>
                    <a:lnTo>
                      <a:pt x="23" y="161"/>
                    </a:lnTo>
                    <a:lnTo>
                      <a:pt x="63" y="114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Freeform 432"/>
              <p:cNvSpPr>
                <a:spLocks/>
              </p:cNvSpPr>
              <p:nvPr/>
            </p:nvSpPr>
            <p:spPr bwMode="auto">
              <a:xfrm>
                <a:off x="4378" y="3186"/>
                <a:ext cx="286" cy="627"/>
              </a:xfrm>
              <a:custGeom>
                <a:avLst/>
                <a:gdLst>
                  <a:gd name="T0" fmla="*/ 286 w 286"/>
                  <a:gd name="T1" fmla="*/ 122 h 627"/>
                  <a:gd name="T2" fmla="*/ 162 w 286"/>
                  <a:gd name="T3" fmla="*/ 199 h 627"/>
                  <a:gd name="T4" fmla="*/ 142 w 286"/>
                  <a:gd name="T5" fmla="*/ 0 h 627"/>
                  <a:gd name="T6" fmla="*/ 125 w 286"/>
                  <a:gd name="T7" fmla="*/ 199 h 627"/>
                  <a:gd name="T8" fmla="*/ 0 w 286"/>
                  <a:gd name="T9" fmla="*/ 122 h 627"/>
                  <a:gd name="T10" fmla="*/ 121 w 286"/>
                  <a:gd name="T11" fmla="*/ 265 h 627"/>
                  <a:gd name="T12" fmla="*/ 107 w 286"/>
                  <a:gd name="T13" fmla="*/ 627 h 627"/>
                  <a:gd name="T14" fmla="*/ 178 w 286"/>
                  <a:gd name="T15" fmla="*/ 627 h 627"/>
                  <a:gd name="T16" fmla="*/ 164 w 286"/>
                  <a:gd name="T17" fmla="*/ 265 h 627"/>
                  <a:gd name="T18" fmla="*/ 286 w 286"/>
                  <a:gd name="T19" fmla="*/ 122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627">
                    <a:moveTo>
                      <a:pt x="286" y="122"/>
                    </a:moveTo>
                    <a:lnTo>
                      <a:pt x="162" y="199"/>
                    </a:lnTo>
                    <a:lnTo>
                      <a:pt x="142" y="0"/>
                    </a:lnTo>
                    <a:lnTo>
                      <a:pt x="125" y="199"/>
                    </a:lnTo>
                    <a:lnTo>
                      <a:pt x="0" y="122"/>
                    </a:lnTo>
                    <a:lnTo>
                      <a:pt x="121" y="265"/>
                    </a:lnTo>
                    <a:lnTo>
                      <a:pt x="107" y="627"/>
                    </a:lnTo>
                    <a:lnTo>
                      <a:pt x="178" y="627"/>
                    </a:lnTo>
                    <a:lnTo>
                      <a:pt x="164" y="265"/>
                    </a:lnTo>
                    <a:lnTo>
                      <a:pt x="286" y="12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433"/>
              <p:cNvSpPr>
                <a:spLocks/>
              </p:cNvSpPr>
              <p:nvPr/>
            </p:nvSpPr>
            <p:spPr bwMode="auto">
              <a:xfrm>
                <a:off x="4378" y="3186"/>
                <a:ext cx="286" cy="627"/>
              </a:xfrm>
              <a:custGeom>
                <a:avLst/>
                <a:gdLst>
                  <a:gd name="T0" fmla="*/ 286 w 286"/>
                  <a:gd name="T1" fmla="*/ 122 h 627"/>
                  <a:gd name="T2" fmla="*/ 162 w 286"/>
                  <a:gd name="T3" fmla="*/ 199 h 627"/>
                  <a:gd name="T4" fmla="*/ 142 w 286"/>
                  <a:gd name="T5" fmla="*/ 0 h 627"/>
                  <a:gd name="T6" fmla="*/ 125 w 286"/>
                  <a:gd name="T7" fmla="*/ 199 h 627"/>
                  <a:gd name="T8" fmla="*/ 0 w 286"/>
                  <a:gd name="T9" fmla="*/ 122 h 627"/>
                  <a:gd name="T10" fmla="*/ 121 w 286"/>
                  <a:gd name="T11" fmla="*/ 265 h 627"/>
                  <a:gd name="T12" fmla="*/ 107 w 286"/>
                  <a:gd name="T13" fmla="*/ 627 h 627"/>
                  <a:gd name="T14" fmla="*/ 178 w 286"/>
                  <a:gd name="T15" fmla="*/ 627 h 627"/>
                  <a:gd name="T16" fmla="*/ 164 w 286"/>
                  <a:gd name="T17" fmla="*/ 265 h 627"/>
                  <a:gd name="T18" fmla="*/ 286 w 286"/>
                  <a:gd name="T19" fmla="*/ 122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627">
                    <a:moveTo>
                      <a:pt x="286" y="122"/>
                    </a:moveTo>
                    <a:lnTo>
                      <a:pt x="162" y="199"/>
                    </a:lnTo>
                    <a:lnTo>
                      <a:pt x="142" y="0"/>
                    </a:lnTo>
                    <a:lnTo>
                      <a:pt x="125" y="199"/>
                    </a:lnTo>
                    <a:lnTo>
                      <a:pt x="0" y="122"/>
                    </a:lnTo>
                    <a:lnTo>
                      <a:pt x="121" y="265"/>
                    </a:lnTo>
                    <a:lnTo>
                      <a:pt x="107" y="627"/>
                    </a:lnTo>
                    <a:lnTo>
                      <a:pt x="178" y="627"/>
                    </a:lnTo>
                    <a:lnTo>
                      <a:pt x="164" y="265"/>
                    </a:lnTo>
                    <a:lnTo>
                      <a:pt x="286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Freeform 434"/>
              <p:cNvSpPr>
                <a:spLocks/>
              </p:cNvSpPr>
              <p:nvPr/>
            </p:nvSpPr>
            <p:spPr bwMode="auto">
              <a:xfrm>
                <a:off x="4536" y="3455"/>
                <a:ext cx="130" cy="92"/>
              </a:xfrm>
              <a:custGeom>
                <a:avLst/>
                <a:gdLst>
                  <a:gd name="T0" fmla="*/ 0 w 73"/>
                  <a:gd name="T1" fmla="*/ 20 h 49"/>
                  <a:gd name="T2" fmla="*/ 73 w 73"/>
                  <a:gd name="T3" fmla="*/ 0 h 49"/>
                  <a:gd name="T4" fmla="*/ 6 w 73"/>
                  <a:gd name="T5" fmla="*/ 49 h 49"/>
                  <a:gd name="T6" fmla="*/ 0 w 73"/>
                  <a:gd name="T7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49">
                    <a:moveTo>
                      <a:pt x="0" y="20"/>
                    </a:moveTo>
                    <a:cubicBezTo>
                      <a:pt x="5" y="20"/>
                      <a:pt x="73" y="0"/>
                      <a:pt x="73" y="0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0" y="20"/>
                      <a:pt x="0" y="20"/>
                      <a:pt x="0" y="20"/>
                    </a:cubicBezTo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Freeform 435"/>
              <p:cNvSpPr>
                <a:spLocks/>
              </p:cNvSpPr>
              <p:nvPr/>
            </p:nvSpPr>
            <p:spPr bwMode="auto">
              <a:xfrm>
                <a:off x="4373" y="3455"/>
                <a:ext cx="131" cy="95"/>
              </a:xfrm>
              <a:custGeom>
                <a:avLst/>
                <a:gdLst>
                  <a:gd name="T0" fmla="*/ 74 w 74"/>
                  <a:gd name="T1" fmla="*/ 20 h 51"/>
                  <a:gd name="T2" fmla="*/ 0 w 74"/>
                  <a:gd name="T3" fmla="*/ 0 h 51"/>
                  <a:gd name="T4" fmla="*/ 73 w 74"/>
                  <a:gd name="T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51">
                    <a:moveTo>
                      <a:pt x="74" y="20"/>
                    </a:moveTo>
                    <a:cubicBezTo>
                      <a:pt x="69" y="20"/>
                      <a:pt x="0" y="0"/>
                      <a:pt x="0" y="0"/>
                    </a:cubicBezTo>
                    <a:cubicBezTo>
                      <a:pt x="73" y="51"/>
                      <a:pt x="73" y="51"/>
                      <a:pt x="73" y="51"/>
                    </a:cubicBezTo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Freeform 436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57 w 259"/>
                  <a:gd name="T1" fmla="*/ 86 h 212"/>
                  <a:gd name="T2" fmla="*/ 75 w 259"/>
                  <a:gd name="T3" fmla="*/ 110 h 212"/>
                  <a:gd name="T4" fmla="*/ 84 w 259"/>
                  <a:gd name="T5" fmla="*/ 41 h 212"/>
                  <a:gd name="T6" fmla="*/ 105 w 259"/>
                  <a:gd name="T7" fmla="*/ 71 h 212"/>
                  <a:gd name="T8" fmla="*/ 112 w 259"/>
                  <a:gd name="T9" fmla="*/ 17 h 212"/>
                  <a:gd name="T10" fmla="*/ 259 w 259"/>
                  <a:gd name="T11" fmla="*/ 0 h 212"/>
                  <a:gd name="T12" fmla="*/ 0 w 259"/>
                  <a:gd name="T13" fmla="*/ 212 h 212"/>
                  <a:gd name="T14" fmla="*/ 57 w 259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57" y="86"/>
                    </a:moveTo>
                    <a:lnTo>
                      <a:pt x="75" y="110"/>
                    </a:lnTo>
                    <a:lnTo>
                      <a:pt x="84" y="41"/>
                    </a:lnTo>
                    <a:lnTo>
                      <a:pt x="105" y="71"/>
                    </a:lnTo>
                    <a:lnTo>
                      <a:pt x="112" y="17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57" y="8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Freeform 437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57 w 259"/>
                  <a:gd name="T1" fmla="*/ 86 h 212"/>
                  <a:gd name="T2" fmla="*/ 75 w 259"/>
                  <a:gd name="T3" fmla="*/ 110 h 212"/>
                  <a:gd name="T4" fmla="*/ 84 w 259"/>
                  <a:gd name="T5" fmla="*/ 41 h 212"/>
                  <a:gd name="T6" fmla="*/ 105 w 259"/>
                  <a:gd name="T7" fmla="*/ 71 h 212"/>
                  <a:gd name="T8" fmla="*/ 112 w 259"/>
                  <a:gd name="T9" fmla="*/ 17 h 212"/>
                  <a:gd name="T10" fmla="*/ 259 w 259"/>
                  <a:gd name="T11" fmla="*/ 0 h 212"/>
                  <a:gd name="T12" fmla="*/ 0 w 259"/>
                  <a:gd name="T13" fmla="*/ 212 h 212"/>
                  <a:gd name="T14" fmla="*/ 57 w 259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57" y="86"/>
                    </a:moveTo>
                    <a:lnTo>
                      <a:pt x="75" y="110"/>
                    </a:lnTo>
                    <a:lnTo>
                      <a:pt x="84" y="41"/>
                    </a:lnTo>
                    <a:lnTo>
                      <a:pt x="105" y="71"/>
                    </a:lnTo>
                    <a:lnTo>
                      <a:pt x="112" y="17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57" y="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Freeform 438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135 w 259"/>
                  <a:gd name="T1" fmla="*/ 193 h 212"/>
                  <a:gd name="T2" fmla="*/ 119 w 259"/>
                  <a:gd name="T3" fmla="*/ 170 h 212"/>
                  <a:gd name="T4" fmla="*/ 183 w 259"/>
                  <a:gd name="T5" fmla="*/ 178 h 212"/>
                  <a:gd name="T6" fmla="*/ 162 w 259"/>
                  <a:gd name="T7" fmla="*/ 148 h 212"/>
                  <a:gd name="T8" fmla="*/ 213 w 259"/>
                  <a:gd name="T9" fmla="*/ 155 h 212"/>
                  <a:gd name="T10" fmla="*/ 259 w 259"/>
                  <a:gd name="T11" fmla="*/ 0 h 212"/>
                  <a:gd name="T12" fmla="*/ 0 w 259"/>
                  <a:gd name="T13" fmla="*/ 212 h 212"/>
                  <a:gd name="T14" fmla="*/ 135 w 259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135" y="193"/>
                    </a:move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135" y="19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Freeform 439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135 w 259"/>
                  <a:gd name="T1" fmla="*/ 193 h 212"/>
                  <a:gd name="T2" fmla="*/ 119 w 259"/>
                  <a:gd name="T3" fmla="*/ 170 h 212"/>
                  <a:gd name="T4" fmla="*/ 183 w 259"/>
                  <a:gd name="T5" fmla="*/ 178 h 212"/>
                  <a:gd name="T6" fmla="*/ 162 w 259"/>
                  <a:gd name="T7" fmla="*/ 148 h 212"/>
                  <a:gd name="T8" fmla="*/ 213 w 259"/>
                  <a:gd name="T9" fmla="*/ 155 h 212"/>
                  <a:gd name="T10" fmla="*/ 259 w 259"/>
                  <a:gd name="T11" fmla="*/ 0 h 212"/>
                  <a:gd name="T12" fmla="*/ 0 w 259"/>
                  <a:gd name="T13" fmla="*/ 212 h 212"/>
                  <a:gd name="T14" fmla="*/ 135 w 259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135" y="193"/>
                    </a:move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135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Freeform 440"/>
              <p:cNvSpPr>
                <a:spLocks/>
              </p:cNvSpPr>
              <p:nvPr/>
            </p:nvSpPr>
            <p:spPr bwMode="auto">
              <a:xfrm>
                <a:off x="4230" y="3181"/>
                <a:ext cx="257" cy="212"/>
              </a:xfrm>
              <a:custGeom>
                <a:avLst/>
                <a:gdLst>
                  <a:gd name="T0" fmla="*/ 200 w 257"/>
                  <a:gd name="T1" fmla="*/ 86 h 212"/>
                  <a:gd name="T2" fmla="*/ 182 w 257"/>
                  <a:gd name="T3" fmla="*/ 110 h 212"/>
                  <a:gd name="T4" fmla="*/ 175 w 257"/>
                  <a:gd name="T5" fmla="*/ 41 h 212"/>
                  <a:gd name="T6" fmla="*/ 152 w 257"/>
                  <a:gd name="T7" fmla="*/ 71 h 212"/>
                  <a:gd name="T8" fmla="*/ 145 w 257"/>
                  <a:gd name="T9" fmla="*/ 17 h 212"/>
                  <a:gd name="T10" fmla="*/ 0 w 257"/>
                  <a:gd name="T11" fmla="*/ 0 h 212"/>
                  <a:gd name="T12" fmla="*/ 257 w 257"/>
                  <a:gd name="T13" fmla="*/ 212 h 212"/>
                  <a:gd name="T14" fmla="*/ 200 w 257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12">
                    <a:moveTo>
                      <a:pt x="200" y="86"/>
                    </a:moveTo>
                    <a:lnTo>
                      <a:pt x="182" y="110"/>
                    </a:lnTo>
                    <a:lnTo>
                      <a:pt x="175" y="41"/>
                    </a:lnTo>
                    <a:lnTo>
                      <a:pt x="152" y="71"/>
                    </a:lnTo>
                    <a:lnTo>
                      <a:pt x="145" y="17"/>
                    </a:lnTo>
                    <a:lnTo>
                      <a:pt x="0" y="0"/>
                    </a:lnTo>
                    <a:lnTo>
                      <a:pt x="257" y="212"/>
                    </a:lnTo>
                    <a:lnTo>
                      <a:pt x="200" y="8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Freeform 441"/>
              <p:cNvSpPr>
                <a:spLocks/>
              </p:cNvSpPr>
              <p:nvPr/>
            </p:nvSpPr>
            <p:spPr bwMode="auto">
              <a:xfrm>
                <a:off x="4230" y="3181"/>
                <a:ext cx="257" cy="212"/>
              </a:xfrm>
              <a:custGeom>
                <a:avLst/>
                <a:gdLst>
                  <a:gd name="T0" fmla="*/ 122 w 257"/>
                  <a:gd name="T1" fmla="*/ 193 h 212"/>
                  <a:gd name="T2" fmla="*/ 140 w 257"/>
                  <a:gd name="T3" fmla="*/ 170 h 212"/>
                  <a:gd name="T4" fmla="*/ 74 w 257"/>
                  <a:gd name="T5" fmla="*/ 178 h 212"/>
                  <a:gd name="T6" fmla="*/ 95 w 257"/>
                  <a:gd name="T7" fmla="*/ 148 h 212"/>
                  <a:gd name="T8" fmla="*/ 44 w 257"/>
                  <a:gd name="T9" fmla="*/ 155 h 212"/>
                  <a:gd name="T10" fmla="*/ 0 w 257"/>
                  <a:gd name="T11" fmla="*/ 0 h 212"/>
                  <a:gd name="T12" fmla="*/ 257 w 257"/>
                  <a:gd name="T13" fmla="*/ 212 h 212"/>
                  <a:gd name="T14" fmla="*/ 122 w 257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12">
                    <a:moveTo>
                      <a:pt x="122" y="193"/>
                    </a:moveTo>
                    <a:lnTo>
                      <a:pt x="140" y="170"/>
                    </a:lnTo>
                    <a:lnTo>
                      <a:pt x="74" y="178"/>
                    </a:lnTo>
                    <a:lnTo>
                      <a:pt x="95" y="148"/>
                    </a:lnTo>
                    <a:lnTo>
                      <a:pt x="44" y="155"/>
                    </a:lnTo>
                    <a:lnTo>
                      <a:pt x="0" y="0"/>
                    </a:lnTo>
                    <a:lnTo>
                      <a:pt x="257" y="212"/>
                    </a:lnTo>
                    <a:lnTo>
                      <a:pt x="122" y="19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Freeform 442"/>
              <p:cNvSpPr>
                <a:spLocks/>
              </p:cNvSpPr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4 w 222"/>
                  <a:gd name="T1" fmla="*/ 38 h 117"/>
                  <a:gd name="T2" fmla="*/ 71 w 222"/>
                  <a:gd name="T3" fmla="*/ 58 h 117"/>
                  <a:gd name="T4" fmla="*/ 91 w 222"/>
                  <a:gd name="T5" fmla="*/ 12 h 117"/>
                  <a:gd name="T6" fmla="*/ 100 w 222"/>
                  <a:gd name="T7" fmla="*/ 36 h 117"/>
                  <a:gd name="T8" fmla="*/ 116 w 222"/>
                  <a:gd name="T9" fmla="*/ 0 h 117"/>
                  <a:gd name="T10" fmla="*/ 222 w 222"/>
                  <a:gd name="T11" fmla="*/ 17 h 117"/>
                  <a:gd name="T12" fmla="*/ 0 w 222"/>
                  <a:gd name="T13" fmla="*/ 117 h 117"/>
                  <a:gd name="T14" fmla="*/ 64 w 222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7">
                    <a:moveTo>
                      <a:pt x="64" y="38"/>
                    </a:moveTo>
                    <a:lnTo>
                      <a:pt x="71" y="58"/>
                    </a:lnTo>
                    <a:lnTo>
                      <a:pt x="91" y="12"/>
                    </a:lnTo>
                    <a:lnTo>
                      <a:pt x="100" y="36"/>
                    </a:lnTo>
                    <a:lnTo>
                      <a:pt x="116" y="0"/>
                    </a:lnTo>
                    <a:lnTo>
                      <a:pt x="222" y="17"/>
                    </a:lnTo>
                    <a:lnTo>
                      <a:pt x="0" y="117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Freeform 443"/>
              <p:cNvSpPr>
                <a:spLocks/>
              </p:cNvSpPr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4 w 222"/>
                  <a:gd name="T1" fmla="*/ 38 h 117"/>
                  <a:gd name="T2" fmla="*/ 71 w 222"/>
                  <a:gd name="T3" fmla="*/ 58 h 117"/>
                  <a:gd name="T4" fmla="*/ 91 w 222"/>
                  <a:gd name="T5" fmla="*/ 12 h 117"/>
                  <a:gd name="T6" fmla="*/ 100 w 222"/>
                  <a:gd name="T7" fmla="*/ 36 h 117"/>
                  <a:gd name="T8" fmla="*/ 116 w 222"/>
                  <a:gd name="T9" fmla="*/ 0 h 117"/>
                  <a:gd name="T10" fmla="*/ 222 w 222"/>
                  <a:gd name="T11" fmla="*/ 17 h 117"/>
                  <a:gd name="T12" fmla="*/ 0 w 222"/>
                  <a:gd name="T13" fmla="*/ 117 h 117"/>
                  <a:gd name="T14" fmla="*/ 64 w 222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7">
                    <a:moveTo>
                      <a:pt x="64" y="38"/>
                    </a:moveTo>
                    <a:lnTo>
                      <a:pt x="71" y="58"/>
                    </a:lnTo>
                    <a:lnTo>
                      <a:pt x="91" y="12"/>
                    </a:lnTo>
                    <a:lnTo>
                      <a:pt x="100" y="36"/>
                    </a:lnTo>
                    <a:lnTo>
                      <a:pt x="116" y="0"/>
                    </a:lnTo>
                    <a:lnTo>
                      <a:pt x="222" y="17"/>
                    </a:lnTo>
                    <a:lnTo>
                      <a:pt x="0" y="117"/>
                    </a:lnTo>
                    <a:lnTo>
                      <a:pt x="64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Freeform 444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100 w 222"/>
                  <a:gd name="T1" fmla="*/ 113 h 113"/>
                  <a:gd name="T2" fmla="*/ 93 w 222"/>
                  <a:gd name="T3" fmla="*/ 92 h 113"/>
                  <a:gd name="T4" fmla="*/ 137 w 222"/>
                  <a:gd name="T5" fmla="*/ 113 h 113"/>
                  <a:gd name="T6" fmla="*/ 126 w 222"/>
                  <a:gd name="T7" fmla="*/ 87 h 113"/>
                  <a:gd name="T8" fmla="*/ 162 w 222"/>
                  <a:gd name="T9" fmla="*/ 103 h 113"/>
                  <a:gd name="T10" fmla="*/ 222 w 222"/>
                  <a:gd name="T11" fmla="*/ 0 h 113"/>
                  <a:gd name="T12" fmla="*/ 0 w 222"/>
                  <a:gd name="T13" fmla="*/ 100 h 113"/>
                  <a:gd name="T14" fmla="*/ 100 w 222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3">
                    <a:moveTo>
                      <a:pt x="100" y="113"/>
                    </a:move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lnTo>
                      <a:pt x="0" y="100"/>
                    </a:lnTo>
                    <a:lnTo>
                      <a:pt x="100" y="11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Freeform 445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100 w 222"/>
                  <a:gd name="T1" fmla="*/ 113 h 113"/>
                  <a:gd name="T2" fmla="*/ 93 w 222"/>
                  <a:gd name="T3" fmla="*/ 92 h 113"/>
                  <a:gd name="T4" fmla="*/ 137 w 222"/>
                  <a:gd name="T5" fmla="*/ 113 h 113"/>
                  <a:gd name="T6" fmla="*/ 126 w 222"/>
                  <a:gd name="T7" fmla="*/ 87 h 113"/>
                  <a:gd name="T8" fmla="*/ 162 w 222"/>
                  <a:gd name="T9" fmla="*/ 103 h 113"/>
                  <a:gd name="T10" fmla="*/ 222 w 222"/>
                  <a:gd name="T11" fmla="*/ 0 h 113"/>
                  <a:gd name="T12" fmla="*/ 0 w 222"/>
                  <a:gd name="T13" fmla="*/ 100 h 113"/>
                  <a:gd name="T14" fmla="*/ 100 w 222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3">
                    <a:moveTo>
                      <a:pt x="100" y="113"/>
                    </a:move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lnTo>
                      <a:pt x="0" y="100"/>
                    </a:lnTo>
                    <a:lnTo>
                      <a:pt x="10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Freeform 446"/>
              <p:cNvSpPr>
                <a:spLocks/>
              </p:cNvSpPr>
              <p:nvPr/>
            </p:nvSpPr>
            <p:spPr bwMode="auto">
              <a:xfrm>
                <a:off x="4441" y="2963"/>
                <a:ext cx="79" cy="345"/>
              </a:xfrm>
              <a:custGeom>
                <a:avLst/>
                <a:gdLst>
                  <a:gd name="T0" fmla="*/ 15 w 79"/>
                  <a:gd name="T1" fmla="*/ 219 h 345"/>
                  <a:gd name="T2" fmla="*/ 46 w 79"/>
                  <a:gd name="T3" fmla="*/ 221 h 345"/>
                  <a:gd name="T4" fmla="*/ 0 w 79"/>
                  <a:gd name="T5" fmla="*/ 171 h 345"/>
                  <a:gd name="T6" fmla="*/ 35 w 79"/>
                  <a:gd name="T7" fmla="*/ 173 h 345"/>
                  <a:gd name="T8" fmla="*/ 0 w 79"/>
                  <a:gd name="T9" fmla="*/ 131 h 345"/>
                  <a:gd name="T10" fmla="*/ 79 w 79"/>
                  <a:gd name="T11" fmla="*/ 0 h 345"/>
                  <a:gd name="T12" fmla="*/ 74 w 79"/>
                  <a:gd name="T13" fmla="*/ 345 h 345"/>
                  <a:gd name="T14" fmla="*/ 15 w 79"/>
                  <a:gd name="T15" fmla="*/ 21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345">
                    <a:moveTo>
                      <a:pt x="15" y="219"/>
                    </a:moveTo>
                    <a:lnTo>
                      <a:pt x="46" y="221"/>
                    </a:lnTo>
                    <a:lnTo>
                      <a:pt x="0" y="171"/>
                    </a:lnTo>
                    <a:lnTo>
                      <a:pt x="35" y="173"/>
                    </a:lnTo>
                    <a:lnTo>
                      <a:pt x="0" y="131"/>
                    </a:lnTo>
                    <a:lnTo>
                      <a:pt x="79" y="0"/>
                    </a:lnTo>
                    <a:lnTo>
                      <a:pt x="74" y="345"/>
                    </a:lnTo>
                    <a:lnTo>
                      <a:pt x="15" y="21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Freeform 447"/>
              <p:cNvSpPr>
                <a:spLocks/>
              </p:cNvSpPr>
              <p:nvPr/>
            </p:nvSpPr>
            <p:spPr bwMode="auto">
              <a:xfrm>
                <a:off x="4441" y="2963"/>
                <a:ext cx="79" cy="345"/>
              </a:xfrm>
              <a:custGeom>
                <a:avLst/>
                <a:gdLst>
                  <a:gd name="T0" fmla="*/ 15 w 79"/>
                  <a:gd name="T1" fmla="*/ 219 h 345"/>
                  <a:gd name="T2" fmla="*/ 46 w 79"/>
                  <a:gd name="T3" fmla="*/ 221 h 345"/>
                  <a:gd name="T4" fmla="*/ 0 w 79"/>
                  <a:gd name="T5" fmla="*/ 171 h 345"/>
                  <a:gd name="T6" fmla="*/ 35 w 79"/>
                  <a:gd name="T7" fmla="*/ 173 h 345"/>
                  <a:gd name="T8" fmla="*/ 0 w 79"/>
                  <a:gd name="T9" fmla="*/ 131 h 345"/>
                  <a:gd name="T10" fmla="*/ 79 w 79"/>
                  <a:gd name="T11" fmla="*/ 0 h 345"/>
                  <a:gd name="T12" fmla="*/ 74 w 79"/>
                  <a:gd name="T13" fmla="*/ 345 h 345"/>
                  <a:gd name="T14" fmla="*/ 15 w 79"/>
                  <a:gd name="T15" fmla="*/ 21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345">
                    <a:moveTo>
                      <a:pt x="15" y="219"/>
                    </a:moveTo>
                    <a:lnTo>
                      <a:pt x="46" y="221"/>
                    </a:lnTo>
                    <a:lnTo>
                      <a:pt x="0" y="171"/>
                    </a:lnTo>
                    <a:lnTo>
                      <a:pt x="35" y="173"/>
                    </a:lnTo>
                    <a:lnTo>
                      <a:pt x="0" y="131"/>
                    </a:lnTo>
                    <a:lnTo>
                      <a:pt x="79" y="0"/>
                    </a:lnTo>
                    <a:lnTo>
                      <a:pt x="74" y="345"/>
                    </a:lnTo>
                    <a:lnTo>
                      <a:pt x="15" y="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Freeform 448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71 w 92"/>
                  <a:gd name="T1" fmla="*/ 223 h 345"/>
                  <a:gd name="T2" fmla="*/ 43 w 92"/>
                  <a:gd name="T3" fmla="*/ 223 h 345"/>
                  <a:gd name="T4" fmla="*/ 90 w 92"/>
                  <a:gd name="T5" fmla="*/ 174 h 345"/>
                  <a:gd name="T6" fmla="*/ 55 w 92"/>
                  <a:gd name="T7" fmla="*/ 174 h 345"/>
                  <a:gd name="T8" fmla="*/ 92 w 92"/>
                  <a:gd name="T9" fmla="*/ 137 h 345"/>
                  <a:gd name="T10" fmla="*/ 5 w 92"/>
                  <a:gd name="T11" fmla="*/ 0 h 345"/>
                  <a:gd name="T12" fmla="*/ 0 w 92"/>
                  <a:gd name="T13" fmla="*/ 345 h 345"/>
                  <a:gd name="T14" fmla="*/ 71 w 92"/>
                  <a:gd name="T15" fmla="*/ 22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45">
                    <a:moveTo>
                      <a:pt x="71" y="223"/>
                    </a:move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lnTo>
                      <a:pt x="0" y="345"/>
                    </a:lnTo>
                    <a:lnTo>
                      <a:pt x="71" y="22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Freeform 449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71 w 92"/>
                  <a:gd name="T1" fmla="*/ 223 h 345"/>
                  <a:gd name="T2" fmla="*/ 43 w 92"/>
                  <a:gd name="T3" fmla="*/ 223 h 345"/>
                  <a:gd name="T4" fmla="*/ 90 w 92"/>
                  <a:gd name="T5" fmla="*/ 174 h 345"/>
                  <a:gd name="T6" fmla="*/ 55 w 92"/>
                  <a:gd name="T7" fmla="*/ 174 h 345"/>
                  <a:gd name="T8" fmla="*/ 92 w 92"/>
                  <a:gd name="T9" fmla="*/ 137 h 345"/>
                  <a:gd name="T10" fmla="*/ 5 w 92"/>
                  <a:gd name="T11" fmla="*/ 0 h 345"/>
                  <a:gd name="T12" fmla="*/ 0 w 92"/>
                  <a:gd name="T13" fmla="*/ 345 h 345"/>
                  <a:gd name="T14" fmla="*/ 71 w 92"/>
                  <a:gd name="T15" fmla="*/ 22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45">
                    <a:moveTo>
                      <a:pt x="71" y="223"/>
                    </a:move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lnTo>
                      <a:pt x="0" y="345"/>
                    </a:lnTo>
                    <a:lnTo>
                      <a:pt x="71" y="2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Freeform 450"/>
              <p:cNvSpPr>
                <a:spLocks/>
              </p:cNvSpPr>
              <p:nvPr/>
            </p:nvSpPr>
            <p:spPr bwMode="auto">
              <a:xfrm>
                <a:off x="4244" y="3383"/>
                <a:ext cx="221" cy="117"/>
              </a:xfrm>
              <a:custGeom>
                <a:avLst/>
                <a:gdLst>
                  <a:gd name="T0" fmla="*/ 159 w 221"/>
                  <a:gd name="T1" fmla="*/ 38 h 117"/>
                  <a:gd name="T2" fmla="*/ 150 w 221"/>
                  <a:gd name="T3" fmla="*/ 58 h 117"/>
                  <a:gd name="T4" fmla="*/ 131 w 221"/>
                  <a:gd name="T5" fmla="*/ 12 h 117"/>
                  <a:gd name="T6" fmla="*/ 122 w 221"/>
                  <a:gd name="T7" fmla="*/ 36 h 117"/>
                  <a:gd name="T8" fmla="*/ 108 w 221"/>
                  <a:gd name="T9" fmla="*/ 0 h 117"/>
                  <a:gd name="T10" fmla="*/ 0 w 221"/>
                  <a:gd name="T11" fmla="*/ 17 h 117"/>
                  <a:gd name="T12" fmla="*/ 221 w 221"/>
                  <a:gd name="T13" fmla="*/ 117 h 117"/>
                  <a:gd name="T14" fmla="*/ 159 w 221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" h="117">
                    <a:moveTo>
                      <a:pt x="159" y="38"/>
                    </a:moveTo>
                    <a:lnTo>
                      <a:pt x="150" y="58"/>
                    </a:lnTo>
                    <a:lnTo>
                      <a:pt x="131" y="12"/>
                    </a:lnTo>
                    <a:lnTo>
                      <a:pt x="122" y="36"/>
                    </a:lnTo>
                    <a:lnTo>
                      <a:pt x="108" y="0"/>
                    </a:lnTo>
                    <a:lnTo>
                      <a:pt x="0" y="17"/>
                    </a:lnTo>
                    <a:lnTo>
                      <a:pt x="221" y="117"/>
                    </a:lnTo>
                    <a:lnTo>
                      <a:pt x="159" y="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Freeform 451"/>
              <p:cNvSpPr>
                <a:spLocks/>
              </p:cNvSpPr>
              <p:nvPr/>
            </p:nvSpPr>
            <p:spPr bwMode="auto">
              <a:xfrm>
                <a:off x="4244" y="3400"/>
                <a:ext cx="221" cy="113"/>
              </a:xfrm>
              <a:custGeom>
                <a:avLst/>
                <a:gdLst>
                  <a:gd name="T0" fmla="*/ 122 w 221"/>
                  <a:gd name="T1" fmla="*/ 113 h 113"/>
                  <a:gd name="T2" fmla="*/ 131 w 221"/>
                  <a:gd name="T3" fmla="*/ 92 h 113"/>
                  <a:gd name="T4" fmla="*/ 85 w 221"/>
                  <a:gd name="T5" fmla="*/ 113 h 113"/>
                  <a:gd name="T6" fmla="*/ 95 w 221"/>
                  <a:gd name="T7" fmla="*/ 87 h 113"/>
                  <a:gd name="T8" fmla="*/ 60 w 221"/>
                  <a:gd name="T9" fmla="*/ 103 h 113"/>
                  <a:gd name="T10" fmla="*/ 0 w 221"/>
                  <a:gd name="T11" fmla="*/ 0 h 113"/>
                  <a:gd name="T12" fmla="*/ 221 w 221"/>
                  <a:gd name="T13" fmla="*/ 100 h 113"/>
                  <a:gd name="T14" fmla="*/ 122 w 221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" h="113">
                    <a:moveTo>
                      <a:pt x="122" y="113"/>
                    </a:moveTo>
                    <a:lnTo>
                      <a:pt x="131" y="92"/>
                    </a:lnTo>
                    <a:lnTo>
                      <a:pt x="85" y="113"/>
                    </a:lnTo>
                    <a:lnTo>
                      <a:pt x="95" y="87"/>
                    </a:lnTo>
                    <a:lnTo>
                      <a:pt x="60" y="103"/>
                    </a:lnTo>
                    <a:lnTo>
                      <a:pt x="0" y="0"/>
                    </a:lnTo>
                    <a:lnTo>
                      <a:pt x="221" y="100"/>
                    </a:lnTo>
                    <a:lnTo>
                      <a:pt x="122" y="11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Freeform 452"/>
              <p:cNvSpPr>
                <a:spLocks/>
              </p:cNvSpPr>
              <p:nvPr/>
            </p:nvSpPr>
            <p:spPr bwMode="auto">
              <a:xfrm>
                <a:off x="4515" y="2963"/>
                <a:ext cx="5" cy="296"/>
              </a:xfrm>
              <a:custGeom>
                <a:avLst/>
                <a:gdLst>
                  <a:gd name="T0" fmla="*/ 5 w 5"/>
                  <a:gd name="T1" fmla="*/ 0 h 296"/>
                  <a:gd name="T2" fmla="*/ 5 w 5"/>
                  <a:gd name="T3" fmla="*/ 0 h 296"/>
                  <a:gd name="T4" fmla="*/ 0 w 5"/>
                  <a:gd name="T5" fmla="*/ 9 h 296"/>
                  <a:gd name="T6" fmla="*/ 0 w 5"/>
                  <a:gd name="T7" fmla="*/ 296 h 296"/>
                  <a:gd name="T8" fmla="*/ 5 w 5"/>
                  <a:gd name="T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6">
                    <a:moveTo>
                      <a:pt x="5" y="0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0" y="29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Freeform 453"/>
              <p:cNvSpPr>
                <a:spLocks/>
              </p:cNvSpPr>
              <p:nvPr/>
            </p:nvSpPr>
            <p:spPr bwMode="auto">
              <a:xfrm>
                <a:off x="4515" y="2963"/>
                <a:ext cx="5" cy="296"/>
              </a:xfrm>
              <a:custGeom>
                <a:avLst/>
                <a:gdLst>
                  <a:gd name="T0" fmla="*/ 5 w 5"/>
                  <a:gd name="T1" fmla="*/ 0 h 296"/>
                  <a:gd name="T2" fmla="*/ 5 w 5"/>
                  <a:gd name="T3" fmla="*/ 0 h 296"/>
                  <a:gd name="T4" fmla="*/ 0 w 5"/>
                  <a:gd name="T5" fmla="*/ 9 h 296"/>
                  <a:gd name="T6" fmla="*/ 0 w 5"/>
                  <a:gd name="T7" fmla="*/ 296 h 296"/>
                  <a:gd name="T8" fmla="*/ 5 w 5"/>
                  <a:gd name="T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6">
                    <a:moveTo>
                      <a:pt x="5" y="0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0" y="296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Freeform 454"/>
              <p:cNvSpPr>
                <a:spLocks/>
              </p:cNvSpPr>
              <p:nvPr/>
            </p:nvSpPr>
            <p:spPr bwMode="auto">
              <a:xfrm>
                <a:off x="4563" y="3222"/>
                <a:ext cx="94" cy="148"/>
              </a:xfrm>
              <a:custGeom>
                <a:avLst/>
                <a:gdLst>
                  <a:gd name="T0" fmla="*/ 73 w 94"/>
                  <a:gd name="T1" fmla="*/ 0 h 148"/>
                  <a:gd name="T2" fmla="*/ 64 w 94"/>
                  <a:gd name="T3" fmla="*/ 69 h 148"/>
                  <a:gd name="T4" fmla="*/ 46 w 94"/>
                  <a:gd name="T5" fmla="*/ 45 h 148"/>
                  <a:gd name="T6" fmla="*/ 0 w 94"/>
                  <a:gd name="T7" fmla="*/ 148 h 148"/>
                  <a:gd name="T8" fmla="*/ 0 w 94"/>
                  <a:gd name="T9" fmla="*/ 148 h 148"/>
                  <a:gd name="T10" fmla="*/ 46 w 94"/>
                  <a:gd name="T11" fmla="*/ 45 h 148"/>
                  <a:gd name="T12" fmla="*/ 64 w 94"/>
                  <a:gd name="T13" fmla="*/ 69 h 148"/>
                  <a:gd name="T14" fmla="*/ 73 w 94"/>
                  <a:gd name="T15" fmla="*/ 0 h 148"/>
                  <a:gd name="T16" fmla="*/ 94 w 94"/>
                  <a:gd name="T17" fmla="*/ 30 h 148"/>
                  <a:gd name="T18" fmla="*/ 94 w 94"/>
                  <a:gd name="T19" fmla="*/ 26 h 148"/>
                  <a:gd name="T20" fmla="*/ 94 w 94"/>
                  <a:gd name="T21" fmla="*/ 30 h 148"/>
                  <a:gd name="T22" fmla="*/ 73 w 94"/>
                  <a:gd name="T2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48">
                    <a:moveTo>
                      <a:pt x="73" y="0"/>
                    </a:moveTo>
                    <a:lnTo>
                      <a:pt x="64" y="69"/>
                    </a:lnTo>
                    <a:lnTo>
                      <a:pt x="46" y="45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46" y="45"/>
                    </a:lnTo>
                    <a:lnTo>
                      <a:pt x="64" y="69"/>
                    </a:lnTo>
                    <a:lnTo>
                      <a:pt x="73" y="0"/>
                    </a:lnTo>
                    <a:lnTo>
                      <a:pt x="94" y="30"/>
                    </a:lnTo>
                    <a:lnTo>
                      <a:pt x="94" y="26"/>
                    </a:lnTo>
                    <a:lnTo>
                      <a:pt x="94" y="3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Freeform 455"/>
              <p:cNvSpPr>
                <a:spLocks/>
              </p:cNvSpPr>
              <p:nvPr/>
            </p:nvSpPr>
            <p:spPr bwMode="auto">
              <a:xfrm>
                <a:off x="4563" y="3222"/>
                <a:ext cx="94" cy="148"/>
              </a:xfrm>
              <a:custGeom>
                <a:avLst/>
                <a:gdLst>
                  <a:gd name="T0" fmla="*/ 73 w 94"/>
                  <a:gd name="T1" fmla="*/ 0 h 148"/>
                  <a:gd name="T2" fmla="*/ 64 w 94"/>
                  <a:gd name="T3" fmla="*/ 69 h 148"/>
                  <a:gd name="T4" fmla="*/ 46 w 94"/>
                  <a:gd name="T5" fmla="*/ 45 h 148"/>
                  <a:gd name="T6" fmla="*/ 0 w 94"/>
                  <a:gd name="T7" fmla="*/ 148 h 148"/>
                  <a:gd name="T8" fmla="*/ 0 w 94"/>
                  <a:gd name="T9" fmla="*/ 148 h 148"/>
                  <a:gd name="T10" fmla="*/ 46 w 94"/>
                  <a:gd name="T11" fmla="*/ 45 h 148"/>
                  <a:gd name="T12" fmla="*/ 64 w 94"/>
                  <a:gd name="T13" fmla="*/ 69 h 148"/>
                  <a:gd name="T14" fmla="*/ 73 w 94"/>
                  <a:gd name="T15" fmla="*/ 0 h 148"/>
                  <a:gd name="T16" fmla="*/ 94 w 94"/>
                  <a:gd name="T17" fmla="*/ 30 h 148"/>
                  <a:gd name="T18" fmla="*/ 94 w 94"/>
                  <a:gd name="T19" fmla="*/ 26 h 148"/>
                  <a:gd name="T20" fmla="*/ 94 w 94"/>
                  <a:gd name="T21" fmla="*/ 30 h 148"/>
                  <a:gd name="T22" fmla="*/ 73 w 94"/>
                  <a:gd name="T2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48">
                    <a:moveTo>
                      <a:pt x="73" y="0"/>
                    </a:moveTo>
                    <a:lnTo>
                      <a:pt x="64" y="69"/>
                    </a:lnTo>
                    <a:lnTo>
                      <a:pt x="46" y="45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46" y="45"/>
                    </a:lnTo>
                    <a:lnTo>
                      <a:pt x="64" y="69"/>
                    </a:lnTo>
                    <a:lnTo>
                      <a:pt x="73" y="0"/>
                    </a:lnTo>
                    <a:lnTo>
                      <a:pt x="94" y="30"/>
                    </a:lnTo>
                    <a:lnTo>
                      <a:pt x="94" y="26"/>
                    </a:lnTo>
                    <a:lnTo>
                      <a:pt x="94" y="30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Freeform 456"/>
              <p:cNvSpPr>
                <a:spLocks noEditPoints="1"/>
              </p:cNvSpPr>
              <p:nvPr/>
            </p:nvSpPr>
            <p:spPr bwMode="auto">
              <a:xfrm>
                <a:off x="4542" y="3451"/>
                <a:ext cx="131" cy="358"/>
              </a:xfrm>
              <a:custGeom>
                <a:avLst/>
                <a:gdLst>
                  <a:gd name="T0" fmla="*/ 5 w 74"/>
                  <a:gd name="T1" fmla="*/ 123 h 191"/>
                  <a:gd name="T2" fmla="*/ 8 w 74"/>
                  <a:gd name="T3" fmla="*/ 191 h 191"/>
                  <a:gd name="T4" fmla="*/ 8 w 74"/>
                  <a:gd name="T5" fmla="*/ 191 h 191"/>
                  <a:gd name="T6" fmla="*/ 5 w 74"/>
                  <a:gd name="T7" fmla="*/ 123 h 191"/>
                  <a:gd name="T8" fmla="*/ 5 w 74"/>
                  <a:gd name="T9" fmla="*/ 123 h 191"/>
                  <a:gd name="T10" fmla="*/ 2 w 74"/>
                  <a:gd name="T11" fmla="*/ 50 h 191"/>
                  <a:gd name="T12" fmla="*/ 5 w 74"/>
                  <a:gd name="T13" fmla="*/ 123 h 191"/>
                  <a:gd name="T14" fmla="*/ 5 w 74"/>
                  <a:gd name="T15" fmla="*/ 123 h 191"/>
                  <a:gd name="T16" fmla="*/ 2 w 74"/>
                  <a:gd name="T17" fmla="*/ 50 h 191"/>
                  <a:gd name="T18" fmla="*/ 2 w 74"/>
                  <a:gd name="T19" fmla="*/ 50 h 191"/>
                  <a:gd name="T20" fmla="*/ 34 w 74"/>
                  <a:gd name="T21" fmla="*/ 28 h 191"/>
                  <a:gd name="T22" fmla="*/ 3 w 74"/>
                  <a:gd name="T23" fmla="*/ 51 h 191"/>
                  <a:gd name="T24" fmla="*/ 34 w 74"/>
                  <a:gd name="T25" fmla="*/ 28 h 191"/>
                  <a:gd name="T26" fmla="*/ 74 w 74"/>
                  <a:gd name="T27" fmla="*/ 33 h 191"/>
                  <a:gd name="T28" fmla="*/ 34 w 74"/>
                  <a:gd name="T29" fmla="*/ 28 h 191"/>
                  <a:gd name="T30" fmla="*/ 0 w 74"/>
                  <a:gd name="T31" fmla="*/ 0 h 191"/>
                  <a:gd name="T32" fmla="*/ 0 w 74"/>
                  <a:gd name="T33" fmla="*/ 0 h 191"/>
                  <a:gd name="T34" fmla="*/ 1 w 74"/>
                  <a:gd name="T35" fmla="*/ 21 h 191"/>
                  <a:gd name="T36" fmla="*/ 1 w 74"/>
                  <a:gd name="T37" fmla="*/ 21 h 191"/>
                  <a:gd name="T38" fmla="*/ 0 w 74"/>
                  <a:gd name="T3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4" h="191">
                    <a:moveTo>
                      <a:pt x="5" y="123"/>
                    </a:moveTo>
                    <a:cubicBezTo>
                      <a:pt x="8" y="191"/>
                      <a:pt x="8" y="191"/>
                      <a:pt x="8" y="191"/>
                    </a:cubicBezTo>
                    <a:cubicBezTo>
                      <a:pt x="8" y="191"/>
                      <a:pt x="8" y="191"/>
                      <a:pt x="8" y="191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5" y="123"/>
                      <a:pt x="5" y="123"/>
                      <a:pt x="5" y="123"/>
                    </a:cubicBezTo>
                    <a:moveTo>
                      <a:pt x="2" y="50"/>
                    </a:moveTo>
                    <a:cubicBezTo>
                      <a:pt x="5" y="123"/>
                      <a:pt x="5" y="123"/>
                      <a:pt x="5" y="123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34" y="28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34" y="28"/>
                      <a:pt x="34" y="28"/>
                      <a:pt x="34" y="2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Oval 457"/>
              <p:cNvSpPr>
                <a:spLocks noChangeArrowheads="1"/>
              </p:cNvSpPr>
              <p:nvPr/>
            </p:nvSpPr>
            <p:spPr bwMode="auto">
              <a:xfrm>
                <a:off x="4550" y="3682"/>
                <a:ext cx="1" cy="1"/>
              </a:xfrm>
              <a:prstGeom prst="ellipse">
                <a:avLst/>
              </a:prstGeom>
              <a:solidFill>
                <a:srgbClr val="577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Freeform 458"/>
              <p:cNvSpPr>
                <a:spLocks/>
              </p:cNvSpPr>
              <p:nvPr/>
            </p:nvSpPr>
            <p:spPr bwMode="auto">
              <a:xfrm>
                <a:off x="4515" y="3282"/>
                <a:ext cx="82" cy="527"/>
              </a:xfrm>
              <a:custGeom>
                <a:avLst/>
                <a:gdLst>
                  <a:gd name="T0" fmla="*/ 8 w 46"/>
                  <a:gd name="T1" fmla="*/ 0 h 281"/>
                  <a:gd name="T2" fmla="*/ 0 w 46"/>
                  <a:gd name="T3" fmla="*/ 14 h 281"/>
                  <a:gd name="T4" fmla="*/ 0 w 46"/>
                  <a:gd name="T5" fmla="*/ 281 h 281"/>
                  <a:gd name="T6" fmla="*/ 23 w 46"/>
                  <a:gd name="T7" fmla="*/ 281 h 281"/>
                  <a:gd name="T8" fmla="*/ 20 w 46"/>
                  <a:gd name="T9" fmla="*/ 213 h 281"/>
                  <a:gd name="T10" fmla="*/ 20 w 46"/>
                  <a:gd name="T11" fmla="*/ 213 h 281"/>
                  <a:gd name="T12" fmla="*/ 17 w 46"/>
                  <a:gd name="T13" fmla="*/ 140 h 281"/>
                  <a:gd name="T14" fmla="*/ 12 w 46"/>
                  <a:gd name="T15" fmla="*/ 112 h 281"/>
                  <a:gd name="T16" fmla="*/ 16 w 46"/>
                  <a:gd name="T17" fmla="*/ 111 h 281"/>
                  <a:gd name="T18" fmla="*/ 15 w 46"/>
                  <a:gd name="T19" fmla="*/ 90 h 281"/>
                  <a:gd name="T20" fmla="*/ 15 w 46"/>
                  <a:gd name="T21" fmla="*/ 90 h 281"/>
                  <a:gd name="T22" fmla="*/ 15 w 46"/>
                  <a:gd name="T23" fmla="*/ 89 h 281"/>
                  <a:gd name="T24" fmla="*/ 46 w 46"/>
                  <a:gd name="T25" fmla="*/ 56 h 281"/>
                  <a:gd name="T26" fmla="*/ 21 w 46"/>
                  <a:gd name="T27" fmla="*/ 59 h 281"/>
                  <a:gd name="T28" fmla="*/ 27 w 46"/>
                  <a:gd name="T29" fmla="*/ 47 h 281"/>
                  <a:gd name="T30" fmla="*/ 27 w 46"/>
                  <a:gd name="T31" fmla="*/ 47 h 281"/>
                  <a:gd name="T32" fmla="*/ 27 w 46"/>
                  <a:gd name="T33" fmla="*/ 47 h 281"/>
                  <a:gd name="T34" fmla="*/ 14 w 46"/>
                  <a:gd name="T35" fmla="*/ 55 h 281"/>
                  <a:gd name="T36" fmla="*/ 8 w 46"/>
                  <a:gd name="T37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281">
                    <a:moveTo>
                      <a:pt x="8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23" y="281"/>
                      <a:pt x="23" y="281"/>
                      <a:pt x="23" y="281"/>
                    </a:cubicBezTo>
                    <a:cubicBezTo>
                      <a:pt x="20" y="213"/>
                      <a:pt x="20" y="213"/>
                      <a:pt x="20" y="213"/>
                    </a:cubicBezTo>
                    <a:cubicBezTo>
                      <a:pt x="20" y="213"/>
                      <a:pt x="20" y="213"/>
                      <a:pt x="20" y="213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2" y="112"/>
                      <a:pt x="14" y="112"/>
                      <a:pt x="16" y="111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Freeform 459"/>
              <p:cNvSpPr>
                <a:spLocks/>
              </p:cNvSpPr>
              <p:nvPr/>
            </p:nvSpPr>
            <p:spPr bwMode="auto">
              <a:xfrm>
                <a:off x="4536" y="3477"/>
                <a:ext cx="66" cy="70"/>
              </a:xfrm>
              <a:custGeom>
                <a:avLst/>
                <a:gdLst>
                  <a:gd name="T0" fmla="*/ 31 w 37"/>
                  <a:gd name="T1" fmla="*/ 0 h 37"/>
                  <a:gd name="T2" fmla="*/ 4 w 37"/>
                  <a:gd name="T3" fmla="*/ 7 h 37"/>
                  <a:gd name="T4" fmla="*/ 4 w 37"/>
                  <a:gd name="T5" fmla="*/ 7 h 37"/>
                  <a:gd name="T6" fmla="*/ 4 w 37"/>
                  <a:gd name="T7" fmla="*/ 7 h 37"/>
                  <a:gd name="T8" fmla="*/ 0 w 37"/>
                  <a:gd name="T9" fmla="*/ 8 h 37"/>
                  <a:gd name="T10" fmla="*/ 5 w 37"/>
                  <a:gd name="T11" fmla="*/ 36 h 37"/>
                  <a:gd name="T12" fmla="*/ 5 w 37"/>
                  <a:gd name="T13" fmla="*/ 36 h 37"/>
                  <a:gd name="T14" fmla="*/ 5 w 37"/>
                  <a:gd name="T15" fmla="*/ 36 h 37"/>
                  <a:gd name="T16" fmla="*/ 6 w 37"/>
                  <a:gd name="T17" fmla="*/ 37 h 37"/>
                  <a:gd name="T18" fmla="*/ 37 w 37"/>
                  <a:gd name="T19" fmla="*/ 14 h 37"/>
                  <a:gd name="T20" fmla="*/ 21 w 37"/>
                  <a:gd name="T21" fmla="*/ 12 h 37"/>
                  <a:gd name="T22" fmla="*/ 31 w 37"/>
                  <a:gd name="T2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37">
                    <a:moveTo>
                      <a:pt x="31" y="0"/>
                    </a:moveTo>
                    <a:cubicBezTo>
                      <a:pt x="20" y="3"/>
                      <a:pt x="10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8"/>
                      <a:pt x="0" y="8"/>
                      <a:pt x="0" y="8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460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208 w 259"/>
                  <a:gd name="T3" fmla="*/ 5 h 212"/>
                  <a:gd name="T4" fmla="*/ 112 w 259"/>
                  <a:gd name="T5" fmla="*/ 17 h 212"/>
                  <a:gd name="T6" fmla="*/ 105 w 259"/>
                  <a:gd name="T7" fmla="*/ 67 h 212"/>
                  <a:gd name="T8" fmla="*/ 105 w 259"/>
                  <a:gd name="T9" fmla="*/ 71 h 212"/>
                  <a:gd name="T10" fmla="*/ 84 w 259"/>
                  <a:gd name="T11" fmla="*/ 41 h 212"/>
                  <a:gd name="T12" fmla="*/ 75 w 259"/>
                  <a:gd name="T13" fmla="*/ 110 h 212"/>
                  <a:gd name="T14" fmla="*/ 57 w 259"/>
                  <a:gd name="T15" fmla="*/ 86 h 212"/>
                  <a:gd name="T16" fmla="*/ 11 w 259"/>
                  <a:gd name="T17" fmla="*/ 189 h 212"/>
                  <a:gd name="T18" fmla="*/ 0 w 259"/>
                  <a:gd name="T19" fmla="*/ 212 h 212"/>
                  <a:gd name="T20" fmla="*/ 259 w 259"/>
                  <a:gd name="T21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208" y="5"/>
                    </a:lnTo>
                    <a:lnTo>
                      <a:pt x="112" y="17"/>
                    </a:lnTo>
                    <a:lnTo>
                      <a:pt x="105" y="67"/>
                    </a:lnTo>
                    <a:lnTo>
                      <a:pt x="105" y="71"/>
                    </a:lnTo>
                    <a:lnTo>
                      <a:pt x="84" y="41"/>
                    </a:lnTo>
                    <a:lnTo>
                      <a:pt x="75" y="110"/>
                    </a:lnTo>
                    <a:lnTo>
                      <a:pt x="57" y="86"/>
                    </a:lnTo>
                    <a:lnTo>
                      <a:pt x="11" y="189"/>
                    </a:lnTo>
                    <a:lnTo>
                      <a:pt x="0" y="212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Freeform 461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208 w 259"/>
                  <a:gd name="T3" fmla="*/ 5 h 212"/>
                  <a:gd name="T4" fmla="*/ 112 w 259"/>
                  <a:gd name="T5" fmla="*/ 17 h 212"/>
                  <a:gd name="T6" fmla="*/ 105 w 259"/>
                  <a:gd name="T7" fmla="*/ 67 h 212"/>
                  <a:gd name="T8" fmla="*/ 105 w 259"/>
                  <a:gd name="T9" fmla="*/ 71 h 212"/>
                  <a:gd name="T10" fmla="*/ 84 w 259"/>
                  <a:gd name="T11" fmla="*/ 41 h 212"/>
                  <a:gd name="T12" fmla="*/ 75 w 259"/>
                  <a:gd name="T13" fmla="*/ 110 h 212"/>
                  <a:gd name="T14" fmla="*/ 57 w 259"/>
                  <a:gd name="T15" fmla="*/ 86 h 212"/>
                  <a:gd name="T16" fmla="*/ 11 w 259"/>
                  <a:gd name="T17" fmla="*/ 189 h 212"/>
                  <a:gd name="T18" fmla="*/ 0 w 259"/>
                  <a:gd name="T19" fmla="*/ 212 h 212"/>
                  <a:gd name="T20" fmla="*/ 259 w 259"/>
                  <a:gd name="T21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208" y="5"/>
                    </a:lnTo>
                    <a:lnTo>
                      <a:pt x="112" y="17"/>
                    </a:lnTo>
                    <a:lnTo>
                      <a:pt x="105" y="67"/>
                    </a:lnTo>
                    <a:lnTo>
                      <a:pt x="105" y="71"/>
                    </a:lnTo>
                    <a:lnTo>
                      <a:pt x="84" y="41"/>
                    </a:lnTo>
                    <a:lnTo>
                      <a:pt x="75" y="110"/>
                    </a:lnTo>
                    <a:lnTo>
                      <a:pt x="57" y="86"/>
                    </a:lnTo>
                    <a:lnTo>
                      <a:pt x="11" y="189"/>
                    </a:lnTo>
                    <a:lnTo>
                      <a:pt x="0" y="212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Freeform 462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0 w 259"/>
                  <a:gd name="T3" fmla="*/ 212 h 212"/>
                  <a:gd name="T4" fmla="*/ 45 w 259"/>
                  <a:gd name="T5" fmla="*/ 206 h 212"/>
                  <a:gd name="T6" fmla="*/ 45 w 259"/>
                  <a:gd name="T7" fmla="*/ 206 h 212"/>
                  <a:gd name="T8" fmla="*/ 135 w 259"/>
                  <a:gd name="T9" fmla="*/ 193 h 212"/>
                  <a:gd name="T10" fmla="*/ 119 w 259"/>
                  <a:gd name="T11" fmla="*/ 170 h 212"/>
                  <a:gd name="T12" fmla="*/ 183 w 259"/>
                  <a:gd name="T13" fmla="*/ 178 h 212"/>
                  <a:gd name="T14" fmla="*/ 162 w 259"/>
                  <a:gd name="T15" fmla="*/ 148 h 212"/>
                  <a:gd name="T16" fmla="*/ 213 w 259"/>
                  <a:gd name="T17" fmla="*/ 155 h 212"/>
                  <a:gd name="T18" fmla="*/ 259 w 259"/>
                  <a:gd name="T1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0" y="212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135" y="193"/>
                    </a:ln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Freeform 463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0 w 259"/>
                  <a:gd name="T3" fmla="*/ 212 h 212"/>
                  <a:gd name="T4" fmla="*/ 45 w 259"/>
                  <a:gd name="T5" fmla="*/ 206 h 212"/>
                  <a:gd name="T6" fmla="*/ 45 w 259"/>
                  <a:gd name="T7" fmla="*/ 206 h 212"/>
                  <a:gd name="T8" fmla="*/ 135 w 259"/>
                  <a:gd name="T9" fmla="*/ 193 h 212"/>
                  <a:gd name="T10" fmla="*/ 119 w 259"/>
                  <a:gd name="T11" fmla="*/ 170 h 212"/>
                  <a:gd name="T12" fmla="*/ 183 w 259"/>
                  <a:gd name="T13" fmla="*/ 178 h 212"/>
                  <a:gd name="T14" fmla="*/ 162 w 259"/>
                  <a:gd name="T15" fmla="*/ 148 h 212"/>
                  <a:gd name="T16" fmla="*/ 213 w 259"/>
                  <a:gd name="T17" fmla="*/ 155 h 212"/>
                  <a:gd name="T18" fmla="*/ 259 w 259"/>
                  <a:gd name="T1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0" y="212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135" y="193"/>
                    </a:ln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Freeform 464"/>
              <p:cNvSpPr>
                <a:spLocks/>
              </p:cNvSpPr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5 w 125"/>
                  <a:gd name="T1" fmla="*/ 0 h 62"/>
                  <a:gd name="T2" fmla="*/ 56 w 125"/>
                  <a:gd name="T3" fmla="*/ 19 h 62"/>
                  <a:gd name="T4" fmla="*/ 51 w 125"/>
                  <a:gd name="T5" fmla="*/ 6 h 62"/>
                  <a:gd name="T6" fmla="*/ 40 w 125"/>
                  <a:gd name="T7" fmla="*/ 31 h 62"/>
                  <a:gd name="T8" fmla="*/ 36 w 125"/>
                  <a:gd name="T9" fmla="*/ 20 h 62"/>
                  <a:gd name="T10" fmla="*/ 10 w 125"/>
                  <a:gd name="T11" fmla="*/ 50 h 62"/>
                  <a:gd name="T12" fmla="*/ 10 w 125"/>
                  <a:gd name="T13" fmla="*/ 50 h 62"/>
                  <a:gd name="T14" fmla="*/ 0 w 125"/>
                  <a:gd name="T15" fmla="*/ 62 h 62"/>
                  <a:gd name="T16" fmla="*/ 125 w 125"/>
                  <a:gd name="T17" fmla="*/ 9 h 62"/>
                  <a:gd name="T18" fmla="*/ 65 w 125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62">
                    <a:moveTo>
                      <a:pt x="65" y="0"/>
                    </a:moveTo>
                    <a:cubicBezTo>
                      <a:pt x="56" y="19"/>
                      <a:pt x="56" y="19"/>
                      <a:pt x="56" y="19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Freeform 465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222 w 222"/>
                  <a:gd name="T1" fmla="*/ 0 h 113"/>
                  <a:gd name="T2" fmla="*/ 0 w 222"/>
                  <a:gd name="T3" fmla="*/ 100 h 113"/>
                  <a:gd name="T4" fmla="*/ 29 w 222"/>
                  <a:gd name="T5" fmla="*/ 103 h 113"/>
                  <a:gd name="T6" fmla="*/ 100 w 222"/>
                  <a:gd name="T7" fmla="*/ 113 h 113"/>
                  <a:gd name="T8" fmla="*/ 93 w 222"/>
                  <a:gd name="T9" fmla="*/ 92 h 113"/>
                  <a:gd name="T10" fmla="*/ 137 w 222"/>
                  <a:gd name="T11" fmla="*/ 113 h 113"/>
                  <a:gd name="T12" fmla="*/ 126 w 222"/>
                  <a:gd name="T13" fmla="*/ 87 h 113"/>
                  <a:gd name="T14" fmla="*/ 162 w 222"/>
                  <a:gd name="T15" fmla="*/ 103 h 113"/>
                  <a:gd name="T16" fmla="*/ 222 w 222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13">
                    <a:moveTo>
                      <a:pt x="222" y="0"/>
                    </a:moveTo>
                    <a:lnTo>
                      <a:pt x="0" y="100"/>
                    </a:lnTo>
                    <a:lnTo>
                      <a:pt x="29" y="103"/>
                    </a:lnTo>
                    <a:lnTo>
                      <a:pt x="100" y="113"/>
                    </a:ln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1" name="Freeform 466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222 w 222"/>
                  <a:gd name="T1" fmla="*/ 0 h 113"/>
                  <a:gd name="T2" fmla="*/ 0 w 222"/>
                  <a:gd name="T3" fmla="*/ 100 h 113"/>
                  <a:gd name="T4" fmla="*/ 29 w 222"/>
                  <a:gd name="T5" fmla="*/ 103 h 113"/>
                  <a:gd name="T6" fmla="*/ 100 w 222"/>
                  <a:gd name="T7" fmla="*/ 113 h 113"/>
                  <a:gd name="T8" fmla="*/ 93 w 222"/>
                  <a:gd name="T9" fmla="*/ 92 h 113"/>
                  <a:gd name="T10" fmla="*/ 137 w 222"/>
                  <a:gd name="T11" fmla="*/ 113 h 113"/>
                  <a:gd name="T12" fmla="*/ 126 w 222"/>
                  <a:gd name="T13" fmla="*/ 87 h 113"/>
                  <a:gd name="T14" fmla="*/ 162 w 222"/>
                  <a:gd name="T15" fmla="*/ 103 h 113"/>
                  <a:gd name="T16" fmla="*/ 222 w 222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13">
                    <a:moveTo>
                      <a:pt x="222" y="0"/>
                    </a:moveTo>
                    <a:lnTo>
                      <a:pt x="0" y="100"/>
                    </a:lnTo>
                    <a:lnTo>
                      <a:pt x="29" y="103"/>
                    </a:lnTo>
                    <a:lnTo>
                      <a:pt x="100" y="113"/>
                    </a:ln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2" name="Freeform 467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5 w 92"/>
                  <a:gd name="T1" fmla="*/ 0 h 345"/>
                  <a:gd name="T2" fmla="*/ 5 w 92"/>
                  <a:gd name="T3" fmla="*/ 0 h 345"/>
                  <a:gd name="T4" fmla="*/ 0 w 92"/>
                  <a:gd name="T5" fmla="*/ 296 h 345"/>
                  <a:gd name="T6" fmla="*/ 0 w 92"/>
                  <a:gd name="T7" fmla="*/ 345 h 345"/>
                  <a:gd name="T8" fmla="*/ 14 w 92"/>
                  <a:gd name="T9" fmla="*/ 319 h 345"/>
                  <a:gd name="T10" fmla="*/ 14 w 92"/>
                  <a:gd name="T11" fmla="*/ 319 h 345"/>
                  <a:gd name="T12" fmla="*/ 71 w 92"/>
                  <a:gd name="T13" fmla="*/ 223 h 345"/>
                  <a:gd name="T14" fmla="*/ 43 w 92"/>
                  <a:gd name="T15" fmla="*/ 223 h 345"/>
                  <a:gd name="T16" fmla="*/ 90 w 92"/>
                  <a:gd name="T17" fmla="*/ 174 h 345"/>
                  <a:gd name="T18" fmla="*/ 55 w 92"/>
                  <a:gd name="T19" fmla="*/ 174 h 345"/>
                  <a:gd name="T20" fmla="*/ 92 w 92"/>
                  <a:gd name="T21" fmla="*/ 137 h 345"/>
                  <a:gd name="T22" fmla="*/ 5 w 92"/>
                  <a:gd name="T2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345">
                    <a:moveTo>
                      <a:pt x="5" y="0"/>
                    </a:moveTo>
                    <a:lnTo>
                      <a:pt x="5" y="0"/>
                    </a:lnTo>
                    <a:lnTo>
                      <a:pt x="0" y="296"/>
                    </a:lnTo>
                    <a:lnTo>
                      <a:pt x="0" y="345"/>
                    </a:lnTo>
                    <a:lnTo>
                      <a:pt x="14" y="319"/>
                    </a:lnTo>
                    <a:lnTo>
                      <a:pt x="14" y="319"/>
                    </a:lnTo>
                    <a:lnTo>
                      <a:pt x="71" y="223"/>
                    </a:ln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Freeform 468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5 w 92"/>
                  <a:gd name="T1" fmla="*/ 0 h 345"/>
                  <a:gd name="T2" fmla="*/ 5 w 92"/>
                  <a:gd name="T3" fmla="*/ 0 h 345"/>
                  <a:gd name="T4" fmla="*/ 0 w 92"/>
                  <a:gd name="T5" fmla="*/ 296 h 345"/>
                  <a:gd name="T6" fmla="*/ 0 w 92"/>
                  <a:gd name="T7" fmla="*/ 345 h 345"/>
                  <a:gd name="T8" fmla="*/ 14 w 92"/>
                  <a:gd name="T9" fmla="*/ 319 h 345"/>
                  <a:gd name="T10" fmla="*/ 14 w 92"/>
                  <a:gd name="T11" fmla="*/ 319 h 345"/>
                  <a:gd name="T12" fmla="*/ 71 w 92"/>
                  <a:gd name="T13" fmla="*/ 223 h 345"/>
                  <a:gd name="T14" fmla="*/ 43 w 92"/>
                  <a:gd name="T15" fmla="*/ 223 h 345"/>
                  <a:gd name="T16" fmla="*/ 90 w 92"/>
                  <a:gd name="T17" fmla="*/ 174 h 345"/>
                  <a:gd name="T18" fmla="*/ 55 w 92"/>
                  <a:gd name="T19" fmla="*/ 174 h 345"/>
                  <a:gd name="T20" fmla="*/ 92 w 92"/>
                  <a:gd name="T21" fmla="*/ 137 h 345"/>
                  <a:gd name="T22" fmla="*/ 5 w 92"/>
                  <a:gd name="T2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345">
                    <a:moveTo>
                      <a:pt x="5" y="0"/>
                    </a:moveTo>
                    <a:lnTo>
                      <a:pt x="5" y="0"/>
                    </a:lnTo>
                    <a:lnTo>
                      <a:pt x="0" y="296"/>
                    </a:lnTo>
                    <a:lnTo>
                      <a:pt x="0" y="345"/>
                    </a:lnTo>
                    <a:lnTo>
                      <a:pt x="14" y="319"/>
                    </a:lnTo>
                    <a:lnTo>
                      <a:pt x="14" y="319"/>
                    </a:lnTo>
                    <a:lnTo>
                      <a:pt x="71" y="223"/>
                    </a:ln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4" name="Freeform 469"/>
              <p:cNvSpPr>
                <a:spLocks/>
              </p:cNvSpPr>
              <p:nvPr/>
            </p:nvSpPr>
            <p:spPr bwMode="auto">
              <a:xfrm>
                <a:off x="1136" y="307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5" name="Freeform 470"/>
              <p:cNvSpPr>
                <a:spLocks/>
              </p:cNvSpPr>
              <p:nvPr/>
            </p:nvSpPr>
            <p:spPr bwMode="auto">
              <a:xfrm>
                <a:off x="1136" y="307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6" name="Oval 471"/>
              <p:cNvSpPr>
                <a:spLocks noChangeArrowheads="1"/>
              </p:cNvSpPr>
              <p:nvPr/>
            </p:nvSpPr>
            <p:spPr bwMode="auto">
              <a:xfrm>
                <a:off x="4189" y="2466"/>
                <a:ext cx="230" cy="244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Freeform 472"/>
              <p:cNvSpPr>
                <a:spLocks/>
              </p:cNvSpPr>
              <p:nvPr/>
            </p:nvSpPr>
            <p:spPr bwMode="auto">
              <a:xfrm>
                <a:off x="1684" y="2783"/>
                <a:ext cx="310" cy="157"/>
              </a:xfrm>
              <a:custGeom>
                <a:avLst/>
                <a:gdLst>
                  <a:gd name="T0" fmla="*/ 173 w 175"/>
                  <a:gd name="T1" fmla="*/ 84 h 84"/>
                  <a:gd name="T2" fmla="*/ 175 w 175"/>
                  <a:gd name="T3" fmla="*/ 72 h 84"/>
                  <a:gd name="T4" fmla="*/ 174 w 175"/>
                  <a:gd name="T5" fmla="*/ 59 h 84"/>
                  <a:gd name="T6" fmla="*/ 169 w 175"/>
                  <a:gd name="T7" fmla="*/ 50 h 84"/>
                  <a:gd name="T8" fmla="*/ 156 w 175"/>
                  <a:gd name="T9" fmla="*/ 36 h 84"/>
                  <a:gd name="T10" fmla="*/ 137 w 175"/>
                  <a:gd name="T11" fmla="*/ 31 h 84"/>
                  <a:gd name="T12" fmla="*/ 119 w 175"/>
                  <a:gd name="T13" fmla="*/ 36 h 84"/>
                  <a:gd name="T14" fmla="*/ 118 w 175"/>
                  <a:gd name="T15" fmla="*/ 37 h 84"/>
                  <a:gd name="T16" fmla="*/ 118 w 175"/>
                  <a:gd name="T17" fmla="*/ 35 h 84"/>
                  <a:gd name="T18" fmla="*/ 117 w 175"/>
                  <a:gd name="T19" fmla="*/ 28 h 84"/>
                  <a:gd name="T20" fmla="*/ 100 w 175"/>
                  <a:gd name="T21" fmla="*/ 6 h 84"/>
                  <a:gd name="T22" fmla="*/ 72 w 175"/>
                  <a:gd name="T23" fmla="*/ 2 h 84"/>
                  <a:gd name="T24" fmla="*/ 45 w 175"/>
                  <a:gd name="T25" fmla="*/ 30 h 84"/>
                  <a:gd name="T26" fmla="*/ 44 w 175"/>
                  <a:gd name="T27" fmla="*/ 45 h 84"/>
                  <a:gd name="T28" fmla="*/ 43 w 175"/>
                  <a:gd name="T29" fmla="*/ 44 h 84"/>
                  <a:gd name="T30" fmla="*/ 18 w 175"/>
                  <a:gd name="T31" fmla="*/ 48 h 84"/>
                  <a:gd name="T32" fmla="*/ 5 w 175"/>
                  <a:gd name="T33" fmla="*/ 61 h 84"/>
                  <a:gd name="T34" fmla="*/ 6 w 175"/>
                  <a:gd name="T35" fmla="*/ 60 h 84"/>
                  <a:gd name="T36" fmla="*/ 6 w 175"/>
                  <a:gd name="T37" fmla="*/ 61 h 84"/>
                  <a:gd name="T38" fmla="*/ 2 w 175"/>
                  <a:gd name="T39" fmla="*/ 84 h 84"/>
                  <a:gd name="T40" fmla="*/ 173 w 175"/>
                  <a:gd name="T4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5" h="84">
                    <a:moveTo>
                      <a:pt x="173" y="84"/>
                    </a:moveTo>
                    <a:cubicBezTo>
                      <a:pt x="174" y="80"/>
                      <a:pt x="175" y="76"/>
                      <a:pt x="175" y="72"/>
                    </a:cubicBezTo>
                    <a:cubicBezTo>
                      <a:pt x="175" y="68"/>
                      <a:pt x="175" y="63"/>
                      <a:pt x="174" y="59"/>
                    </a:cubicBezTo>
                    <a:cubicBezTo>
                      <a:pt x="172" y="56"/>
                      <a:pt x="171" y="53"/>
                      <a:pt x="169" y="50"/>
                    </a:cubicBezTo>
                    <a:cubicBezTo>
                      <a:pt x="165" y="43"/>
                      <a:pt x="162" y="41"/>
                      <a:pt x="156" y="36"/>
                    </a:cubicBezTo>
                    <a:cubicBezTo>
                      <a:pt x="150" y="33"/>
                      <a:pt x="144" y="31"/>
                      <a:pt x="137" y="31"/>
                    </a:cubicBezTo>
                    <a:cubicBezTo>
                      <a:pt x="131" y="31"/>
                      <a:pt x="125" y="33"/>
                      <a:pt x="119" y="36"/>
                    </a:cubicBezTo>
                    <a:cubicBezTo>
                      <a:pt x="118" y="37"/>
                      <a:pt x="118" y="37"/>
                      <a:pt x="118" y="37"/>
                    </a:cubicBezTo>
                    <a:cubicBezTo>
                      <a:pt x="118" y="36"/>
                      <a:pt x="118" y="36"/>
                      <a:pt x="118" y="35"/>
                    </a:cubicBezTo>
                    <a:cubicBezTo>
                      <a:pt x="118" y="33"/>
                      <a:pt x="118" y="31"/>
                      <a:pt x="117" y="28"/>
                    </a:cubicBezTo>
                    <a:cubicBezTo>
                      <a:pt x="114" y="19"/>
                      <a:pt x="108" y="10"/>
                      <a:pt x="100" y="6"/>
                    </a:cubicBezTo>
                    <a:cubicBezTo>
                      <a:pt x="91" y="1"/>
                      <a:pt x="82" y="0"/>
                      <a:pt x="72" y="2"/>
                    </a:cubicBezTo>
                    <a:cubicBezTo>
                      <a:pt x="58" y="6"/>
                      <a:pt x="49" y="17"/>
                      <a:pt x="45" y="30"/>
                    </a:cubicBezTo>
                    <a:cubicBezTo>
                      <a:pt x="44" y="34"/>
                      <a:pt x="43" y="39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35" y="42"/>
                      <a:pt x="25" y="43"/>
                      <a:pt x="18" y="48"/>
                    </a:cubicBezTo>
                    <a:cubicBezTo>
                      <a:pt x="12" y="51"/>
                      <a:pt x="8" y="56"/>
                      <a:pt x="5" y="61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1" y="67"/>
                      <a:pt x="0" y="76"/>
                      <a:pt x="2" y="84"/>
                    </a:cubicBezTo>
                    <a:lnTo>
                      <a:pt x="173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Freeform 473"/>
              <p:cNvSpPr>
                <a:spLocks/>
              </p:cNvSpPr>
              <p:nvPr/>
            </p:nvSpPr>
            <p:spPr bwMode="auto">
              <a:xfrm>
                <a:off x="3391" y="2854"/>
                <a:ext cx="392" cy="122"/>
              </a:xfrm>
              <a:custGeom>
                <a:avLst/>
                <a:gdLst>
                  <a:gd name="T0" fmla="*/ 221 w 221"/>
                  <a:gd name="T1" fmla="*/ 65 h 65"/>
                  <a:gd name="T2" fmla="*/ 203 w 221"/>
                  <a:gd name="T3" fmla="*/ 33 h 65"/>
                  <a:gd name="T4" fmla="*/ 202 w 221"/>
                  <a:gd name="T5" fmla="*/ 33 h 65"/>
                  <a:gd name="T6" fmla="*/ 183 w 221"/>
                  <a:gd name="T7" fmla="*/ 28 h 65"/>
                  <a:gd name="T8" fmla="*/ 157 w 221"/>
                  <a:gd name="T9" fmla="*/ 39 h 65"/>
                  <a:gd name="T10" fmla="*/ 152 w 221"/>
                  <a:gd name="T11" fmla="*/ 45 h 65"/>
                  <a:gd name="T12" fmla="*/ 120 w 221"/>
                  <a:gd name="T13" fmla="*/ 24 h 65"/>
                  <a:gd name="T14" fmla="*/ 102 w 221"/>
                  <a:gd name="T15" fmla="*/ 29 h 65"/>
                  <a:gd name="T16" fmla="*/ 73 w 221"/>
                  <a:gd name="T17" fmla="*/ 0 h 65"/>
                  <a:gd name="T18" fmla="*/ 44 w 221"/>
                  <a:gd name="T19" fmla="*/ 36 h 65"/>
                  <a:gd name="T20" fmla="*/ 33 w 221"/>
                  <a:gd name="T21" fmla="*/ 34 h 65"/>
                  <a:gd name="T22" fmla="*/ 16 w 221"/>
                  <a:gd name="T23" fmla="*/ 39 h 65"/>
                  <a:gd name="T24" fmla="*/ 4 w 221"/>
                  <a:gd name="T25" fmla="*/ 51 h 65"/>
                  <a:gd name="T26" fmla="*/ 0 w 221"/>
                  <a:gd name="T27" fmla="*/ 65 h 65"/>
                  <a:gd name="T28" fmla="*/ 221 w 221"/>
                  <a:gd name="T2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1" h="65">
                    <a:moveTo>
                      <a:pt x="221" y="65"/>
                    </a:moveTo>
                    <a:cubicBezTo>
                      <a:pt x="221" y="53"/>
                      <a:pt x="214" y="40"/>
                      <a:pt x="203" y="33"/>
                    </a:cubicBezTo>
                    <a:cubicBezTo>
                      <a:pt x="202" y="33"/>
                      <a:pt x="202" y="33"/>
                      <a:pt x="202" y="33"/>
                    </a:cubicBezTo>
                    <a:cubicBezTo>
                      <a:pt x="196" y="30"/>
                      <a:pt x="190" y="28"/>
                      <a:pt x="183" y="28"/>
                    </a:cubicBezTo>
                    <a:cubicBezTo>
                      <a:pt x="173" y="28"/>
                      <a:pt x="164" y="32"/>
                      <a:pt x="157" y="39"/>
                    </a:cubicBezTo>
                    <a:cubicBezTo>
                      <a:pt x="155" y="41"/>
                      <a:pt x="153" y="43"/>
                      <a:pt x="152" y="45"/>
                    </a:cubicBezTo>
                    <a:cubicBezTo>
                      <a:pt x="147" y="33"/>
                      <a:pt x="135" y="24"/>
                      <a:pt x="120" y="24"/>
                    </a:cubicBezTo>
                    <a:cubicBezTo>
                      <a:pt x="114" y="24"/>
                      <a:pt x="108" y="25"/>
                      <a:pt x="102" y="29"/>
                    </a:cubicBezTo>
                    <a:cubicBezTo>
                      <a:pt x="102" y="14"/>
                      <a:pt x="92" y="0"/>
                      <a:pt x="73" y="0"/>
                    </a:cubicBezTo>
                    <a:cubicBezTo>
                      <a:pt x="51" y="0"/>
                      <a:pt x="41" y="19"/>
                      <a:pt x="44" y="36"/>
                    </a:cubicBezTo>
                    <a:cubicBezTo>
                      <a:pt x="40" y="35"/>
                      <a:pt x="37" y="34"/>
                      <a:pt x="33" y="34"/>
                    </a:cubicBezTo>
                    <a:cubicBezTo>
                      <a:pt x="27" y="34"/>
                      <a:pt x="22" y="36"/>
                      <a:pt x="16" y="39"/>
                    </a:cubicBezTo>
                    <a:cubicBezTo>
                      <a:pt x="11" y="42"/>
                      <a:pt x="7" y="46"/>
                      <a:pt x="4" y="51"/>
                    </a:cubicBezTo>
                    <a:cubicBezTo>
                      <a:pt x="2" y="55"/>
                      <a:pt x="0" y="60"/>
                      <a:pt x="0" y="65"/>
                    </a:cubicBezTo>
                    <a:lnTo>
                      <a:pt x="221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Freeform 474"/>
              <p:cNvSpPr>
                <a:spLocks/>
              </p:cNvSpPr>
              <p:nvPr/>
            </p:nvSpPr>
            <p:spPr bwMode="auto">
              <a:xfrm>
                <a:off x="1023" y="2642"/>
                <a:ext cx="564" cy="162"/>
              </a:xfrm>
              <a:custGeom>
                <a:avLst/>
                <a:gdLst>
                  <a:gd name="T0" fmla="*/ 315 w 318"/>
                  <a:gd name="T1" fmla="*/ 86 h 86"/>
                  <a:gd name="T2" fmla="*/ 285 w 318"/>
                  <a:gd name="T3" fmla="*/ 47 h 86"/>
                  <a:gd name="T4" fmla="*/ 263 w 318"/>
                  <a:gd name="T5" fmla="*/ 56 h 86"/>
                  <a:gd name="T6" fmla="*/ 229 w 318"/>
                  <a:gd name="T7" fmla="*/ 34 h 86"/>
                  <a:gd name="T8" fmla="*/ 219 w 318"/>
                  <a:gd name="T9" fmla="*/ 35 h 86"/>
                  <a:gd name="T10" fmla="*/ 214 w 318"/>
                  <a:gd name="T11" fmla="*/ 21 h 86"/>
                  <a:gd name="T12" fmla="*/ 209 w 318"/>
                  <a:gd name="T13" fmla="*/ 14 h 86"/>
                  <a:gd name="T14" fmla="*/ 206 w 318"/>
                  <a:gd name="T15" fmla="*/ 10 h 86"/>
                  <a:gd name="T16" fmla="*/ 182 w 318"/>
                  <a:gd name="T17" fmla="*/ 0 h 86"/>
                  <a:gd name="T18" fmla="*/ 165 w 318"/>
                  <a:gd name="T19" fmla="*/ 5 h 86"/>
                  <a:gd name="T20" fmla="*/ 158 w 318"/>
                  <a:gd name="T21" fmla="*/ 10 h 86"/>
                  <a:gd name="T22" fmla="*/ 156 w 318"/>
                  <a:gd name="T23" fmla="*/ 12 h 86"/>
                  <a:gd name="T24" fmla="*/ 148 w 318"/>
                  <a:gd name="T25" fmla="*/ 25 h 86"/>
                  <a:gd name="T26" fmla="*/ 122 w 318"/>
                  <a:gd name="T27" fmla="*/ 13 h 86"/>
                  <a:gd name="T28" fmla="*/ 101 w 318"/>
                  <a:gd name="T29" fmla="*/ 20 h 86"/>
                  <a:gd name="T30" fmla="*/ 71 w 318"/>
                  <a:gd name="T31" fmla="*/ 0 h 86"/>
                  <a:gd name="T32" fmla="*/ 38 w 318"/>
                  <a:gd name="T33" fmla="*/ 41 h 86"/>
                  <a:gd name="T34" fmla="*/ 37 w 318"/>
                  <a:gd name="T35" fmla="*/ 41 h 86"/>
                  <a:gd name="T36" fmla="*/ 6 w 318"/>
                  <a:gd name="T37" fmla="*/ 86 h 86"/>
                  <a:gd name="T38" fmla="*/ 315 w 318"/>
                  <a:gd name="T3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86">
                    <a:moveTo>
                      <a:pt x="315" y="86"/>
                    </a:moveTo>
                    <a:cubicBezTo>
                      <a:pt x="318" y="68"/>
                      <a:pt x="308" y="47"/>
                      <a:pt x="285" y="47"/>
                    </a:cubicBezTo>
                    <a:cubicBezTo>
                      <a:pt x="277" y="47"/>
                      <a:pt x="268" y="51"/>
                      <a:pt x="263" y="56"/>
                    </a:cubicBezTo>
                    <a:cubicBezTo>
                      <a:pt x="257" y="43"/>
                      <a:pt x="244" y="34"/>
                      <a:pt x="229" y="34"/>
                    </a:cubicBezTo>
                    <a:cubicBezTo>
                      <a:pt x="226" y="34"/>
                      <a:pt x="222" y="34"/>
                      <a:pt x="219" y="35"/>
                    </a:cubicBezTo>
                    <a:cubicBezTo>
                      <a:pt x="218" y="30"/>
                      <a:pt x="217" y="25"/>
                      <a:pt x="214" y="21"/>
                    </a:cubicBezTo>
                    <a:cubicBezTo>
                      <a:pt x="213" y="18"/>
                      <a:pt x="211" y="16"/>
                      <a:pt x="209" y="14"/>
                    </a:cubicBezTo>
                    <a:cubicBezTo>
                      <a:pt x="208" y="13"/>
                      <a:pt x="207" y="11"/>
                      <a:pt x="206" y="10"/>
                    </a:cubicBezTo>
                    <a:cubicBezTo>
                      <a:pt x="200" y="4"/>
                      <a:pt x="191" y="0"/>
                      <a:pt x="182" y="0"/>
                    </a:cubicBezTo>
                    <a:cubicBezTo>
                      <a:pt x="176" y="0"/>
                      <a:pt x="170" y="2"/>
                      <a:pt x="165" y="5"/>
                    </a:cubicBezTo>
                    <a:cubicBezTo>
                      <a:pt x="163" y="7"/>
                      <a:pt x="160" y="9"/>
                      <a:pt x="158" y="10"/>
                    </a:cubicBezTo>
                    <a:cubicBezTo>
                      <a:pt x="157" y="11"/>
                      <a:pt x="157" y="12"/>
                      <a:pt x="156" y="12"/>
                    </a:cubicBezTo>
                    <a:cubicBezTo>
                      <a:pt x="153" y="16"/>
                      <a:pt x="150" y="20"/>
                      <a:pt x="148" y="25"/>
                    </a:cubicBezTo>
                    <a:cubicBezTo>
                      <a:pt x="142" y="17"/>
                      <a:pt x="132" y="13"/>
                      <a:pt x="122" y="13"/>
                    </a:cubicBezTo>
                    <a:cubicBezTo>
                      <a:pt x="114" y="13"/>
                      <a:pt x="107" y="15"/>
                      <a:pt x="101" y="20"/>
                    </a:cubicBezTo>
                    <a:cubicBezTo>
                      <a:pt x="97" y="8"/>
                      <a:pt x="87" y="0"/>
                      <a:pt x="71" y="0"/>
                    </a:cubicBezTo>
                    <a:cubicBezTo>
                      <a:pt x="45" y="0"/>
                      <a:pt x="35" y="22"/>
                      <a:pt x="38" y="41"/>
                    </a:cubicBezTo>
                    <a:cubicBezTo>
                      <a:pt x="38" y="41"/>
                      <a:pt x="37" y="41"/>
                      <a:pt x="37" y="41"/>
                    </a:cubicBezTo>
                    <a:cubicBezTo>
                      <a:pt x="10" y="41"/>
                      <a:pt x="0" y="67"/>
                      <a:pt x="6" y="86"/>
                    </a:cubicBezTo>
                    <a:lnTo>
                      <a:pt x="315" y="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Freeform 475"/>
              <p:cNvSpPr>
                <a:spLocks/>
              </p:cNvSpPr>
              <p:nvPr/>
            </p:nvSpPr>
            <p:spPr bwMode="auto">
              <a:xfrm>
                <a:off x="608" y="2556"/>
                <a:ext cx="230" cy="116"/>
              </a:xfrm>
              <a:custGeom>
                <a:avLst/>
                <a:gdLst>
                  <a:gd name="T0" fmla="*/ 118 w 130"/>
                  <a:gd name="T1" fmla="*/ 62 h 62"/>
                  <a:gd name="T2" fmla="*/ 100 w 130"/>
                  <a:gd name="T3" fmla="*/ 18 h 62"/>
                  <a:gd name="T4" fmla="*/ 85 w 130"/>
                  <a:gd name="T5" fmla="*/ 21 h 62"/>
                  <a:gd name="T6" fmla="*/ 58 w 130"/>
                  <a:gd name="T7" fmla="*/ 0 h 62"/>
                  <a:gd name="T8" fmla="*/ 33 w 130"/>
                  <a:gd name="T9" fmla="*/ 28 h 62"/>
                  <a:gd name="T10" fmla="*/ 24 w 130"/>
                  <a:gd name="T11" fmla="*/ 26 h 62"/>
                  <a:gd name="T12" fmla="*/ 0 w 130"/>
                  <a:gd name="T13" fmla="*/ 50 h 62"/>
                  <a:gd name="T14" fmla="*/ 3 w 130"/>
                  <a:gd name="T15" fmla="*/ 62 h 62"/>
                  <a:gd name="T16" fmla="*/ 118 w 130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62">
                    <a:moveTo>
                      <a:pt x="118" y="62"/>
                    </a:moveTo>
                    <a:cubicBezTo>
                      <a:pt x="130" y="47"/>
                      <a:pt x="124" y="18"/>
                      <a:pt x="100" y="18"/>
                    </a:cubicBezTo>
                    <a:cubicBezTo>
                      <a:pt x="92" y="18"/>
                      <a:pt x="89" y="19"/>
                      <a:pt x="85" y="21"/>
                    </a:cubicBezTo>
                    <a:cubicBezTo>
                      <a:pt x="83" y="10"/>
                      <a:pt x="74" y="0"/>
                      <a:pt x="58" y="0"/>
                    </a:cubicBezTo>
                    <a:cubicBezTo>
                      <a:pt x="43" y="0"/>
                      <a:pt x="32" y="14"/>
                      <a:pt x="33" y="28"/>
                    </a:cubicBezTo>
                    <a:cubicBezTo>
                      <a:pt x="30" y="27"/>
                      <a:pt x="27" y="26"/>
                      <a:pt x="24" y="26"/>
                    </a:cubicBezTo>
                    <a:cubicBezTo>
                      <a:pt x="10" y="26"/>
                      <a:pt x="0" y="37"/>
                      <a:pt x="0" y="50"/>
                    </a:cubicBezTo>
                    <a:cubicBezTo>
                      <a:pt x="0" y="54"/>
                      <a:pt x="1" y="58"/>
                      <a:pt x="3" y="62"/>
                    </a:cubicBezTo>
                    <a:lnTo>
                      <a:pt x="118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1" name="Freeform 476"/>
              <p:cNvSpPr>
                <a:spLocks/>
              </p:cNvSpPr>
              <p:nvPr/>
            </p:nvSpPr>
            <p:spPr bwMode="auto">
              <a:xfrm>
                <a:off x="2788" y="2862"/>
                <a:ext cx="298" cy="123"/>
              </a:xfrm>
              <a:custGeom>
                <a:avLst/>
                <a:gdLst>
                  <a:gd name="T0" fmla="*/ 168 w 168"/>
                  <a:gd name="T1" fmla="*/ 66 h 66"/>
                  <a:gd name="T2" fmla="*/ 140 w 168"/>
                  <a:gd name="T3" fmla="*/ 41 h 66"/>
                  <a:gd name="T4" fmla="*/ 132 w 168"/>
                  <a:gd name="T5" fmla="*/ 41 h 66"/>
                  <a:gd name="T6" fmla="*/ 109 w 168"/>
                  <a:gd name="T7" fmla="*/ 16 h 66"/>
                  <a:gd name="T8" fmla="*/ 95 w 168"/>
                  <a:gd name="T9" fmla="*/ 18 h 66"/>
                  <a:gd name="T10" fmla="*/ 71 w 168"/>
                  <a:gd name="T11" fmla="*/ 0 h 66"/>
                  <a:gd name="T12" fmla="*/ 61 w 168"/>
                  <a:gd name="T13" fmla="*/ 1 h 66"/>
                  <a:gd name="T14" fmla="*/ 40 w 168"/>
                  <a:gd name="T15" fmla="*/ 14 h 66"/>
                  <a:gd name="T16" fmla="*/ 35 w 168"/>
                  <a:gd name="T17" fmla="*/ 37 h 66"/>
                  <a:gd name="T18" fmla="*/ 33 w 168"/>
                  <a:gd name="T19" fmla="*/ 37 h 66"/>
                  <a:gd name="T20" fmla="*/ 11 w 168"/>
                  <a:gd name="T21" fmla="*/ 44 h 66"/>
                  <a:gd name="T22" fmla="*/ 0 w 168"/>
                  <a:gd name="T23" fmla="*/ 64 h 66"/>
                  <a:gd name="T24" fmla="*/ 0 w 168"/>
                  <a:gd name="T25" fmla="*/ 66 h 66"/>
                  <a:gd name="T26" fmla="*/ 168 w 168"/>
                  <a:gd name="T2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66">
                    <a:moveTo>
                      <a:pt x="168" y="66"/>
                    </a:moveTo>
                    <a:cubicBezTo>
                      <a:pt x="166" y="53"/>
                      <a:pt x="154" y="42"/>
                      <a:pt x="140" y="41"/>
                    </a:cubicBezTo>
                    <a:cubicBezTo>
                      <a:pt x="137" y="40"/>
                      <a:pt x="135" y="40"/>
                      <a:pt x="132" y="41"/>
                    </a:cubicBezTo>
                    <a:cubicBezTo>
                      <a:pt x="132" y="29"/>
                      <a:pt x="124" y="17"/>
                      <a:pt x="109" y="16"/>
                    </a:cubicBezTo>
                    <a:cubicBezTo>
                      <a:pt x="104" y="16"/>
                      <a:pt x="99" y="16"/>
                      <a:pt x="95" y="18"/>
                    </a:cubicBezTo>
                    <a:cubicBezTo>
                      <a:pt x="91" y="9"/>
                      <a:pt x="82" y="1"/>
                      <a:pt x="71" y="0"/>
                    </a:cubicBezTo>
                    <a:cubicBezTo>
                      <a:pt x="68" y="0"/>
                      <a:pt x="65" y="1"/>
                      <a:pt x="61" y="1"/>
                    </a:cubicBezTo>
                    <a:cubicBezTo>
                      <a:pt x="53" y="1"/>
                      <a:pt x="45" y="7"/>
                      <a:pt x="40" y="14"/>
                    </a:cubicBezTo>
                    <a:cubicBezTo>
                      <a:pt x="35" y="20"/>
                      <a:pt x="34" y="29"/>
                      <a:pt x="35" y="37"/>
                    </a:cubicBezTo>
                    <a:cubicBezTo>
                      <a:pt x="34" y="37"/>
                      <a:pt x="33" y="37"/>
                      <a:pt x="33" y="37"/>
                    </a:cubicBezTo>
                    <a:cubicBezTo>
                      <a:pt x="25" y="37"/>
                      <a:pt x="17" y="39"/>
                      <a:pt x="11" y="44"/>
                    </a:cubicBezTo>
                    <a:cubicBezTo>
                      <a:pt x="5" y="49"/>
                      <a:pt x="1" y="56"/>
                      <a:pt x="0" y="64"/>
                    </a:cubicBezTo>
                    <a:cubicBezTo>
                      <a:pt x="0" y="65"/>
                      <a:pt x="0" y="65"/>
                      <a:pt x="0" y="66"/>
                    </a:cubicBezTo>
                    <a:lnTo>
                      <a:pt x="168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Freeform 477"/>
              <p:cNvSpPr>
                <a:spLocks/>
              </p:cNvSpPr>
              <p:nvPr/>
            </p:nvSpPr>
            <p:spPr bwMode="auto">
              <a:xfrm>
                <a:off x="2191" y="3008"/>
                <a:ext cx="380" cy="169"/>
              </a:xfrm>
              <a:custGeom>
                <a:avLst/>
                <a:gdLst>
                  <a:gd name="T0" fmla="*/ 8 w 214"/>
                  <a:gd name="T1" fmla="*/ 90 h 90"/>
                  <a:gd name="T2" fmla="*/ 49 w 214"/>
                  <a:gd name="T3" fmla="*/ 30 h 90"/>
                  <a:gd name="T4" fmla="*/ 71 w 214"/>
                  <a:gd name="T5" fmla="*/ 35 h 90"/>
                  <a:gd name="T6" fmla="*/ 116 w 214"/>
                  <a:gd name="T7" fmla="*/ 0 h 90"/>
                  <a:gd name="T8" fmla="*/ 158 w 214"/>
                  <a:gd name="T9" fmla="*/ 48 h 90"/>
                  <a:gd name="T10" fmla="*/ 173 w 214"/>
                  <a:gd name="T11" fmla="*/ 44 h 90"/>
                  <a:gd name="T12" fmla="*/ 214 w 214"/>
                  <a:gd name="T13" fmla="*/ 85 h 90"/>
                  <a:gd name="T14" fmla="*/ 214 w 214"/>
                  <a:gd name="T15" fmla="*/ 90 h 90"/>
                  <a:gd name="T16" fmla="*/ 8 w 214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90">
                    <a:moveTo>
                      <a:pt x="8" y="90"/>
                    </a:moveTo>
                    <a:cubicBezTo>
                      <a:pt x="0" y="63"/>
                      <a:pt x="14" y="30"/>
                      <a:pt x="49" y="30"/>
                    </a:cubicBezTo>
                    <a:cubicBezTo>
                      <a:pt x="58" y="30"/>
                      <a:pt x="65" y="32"/>
                      <a:pt x="71" y="35"/>
                    </a:cubicBezTo>
                    <a:cubicBezTo>
                      <a:pt x="75" y="16"/>
                      <a:pt x="90" y="0"/>
                      <a:pt x="116" y="0"/>
                    </a:cubicBezTo>
                    <a:cubicBezTo>
                      <a:pt x="142" y="0"/>
                      <a:pt x="160" y="24"/>
                      <a:pt x="158" y="48"/>
                    </a:cubicBezTo>
                    <a:cubicBezTo>
                      <a:pt x="163" y="46"/>
                      <a:pt x="168" y="44"/>
                      <a:pt x="173" y="44"/>
                    </a:cubicBezTo>
                    <a:cubicBezTo>
                      <a:pt x="196" y="44"/>
                      <a:pt x="214" y="63"/>
                      <a:pt x="214" y="85"/>
                    </a:cubicBezTo>
                    <a:cubicBezTo>
                      <a:pt x="214" y="87"/>
                      <a:pt x="214" y="88"/>
                      <a:pt x="214" y="90"/>
                    </a:cubicBezTo>
                    <a:lnTo>
                      <a:pt x="8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Freeform 478"/>
              <p:cNvSpPr>
                <a:spLocks/>
              </p:cNvSpPr>
              <p:nvPr/>
            </p:nvSpPr>
            <p:spPr bwMode="auto">
              <a:xfrm>
                <a:off x="4336" y="2591"/>
                <a:ext cx="310" cy="132"/>
              </a:xfrm>
              <a:custGeom>
                <a:avLst/>
                <a:gdLst>
                  <a:gd name="T0" fmla="*/ 172 w 175"/>
                  <a:gd name="T1" fmla="*/ 70 h 70"/>
                  <a:gd name="T2" fmla="*/ 136 w 175"/>
                  <a:gd name="T3" fmla="*/ 26 h 70"/>
                  <a:gd name="T4" fmla="*/ 119 w 175"/>
                  <a:gd name="T5" fmla="*/ 30 h 70"/>
                  <a:gd name="T6" fmla="*/ 81 w 175"/>
                  <a:gd name="T7" fmla="*/ 0 h 70"/>
                  <a:gd name="T8" fmla="*/ 46 w 175"/>
                  <a:gd name="T9" fmla="*/ 40 h 70"/>
                  <a:gd name="T10" fmla="*/ 34 w 175"/>
                  <a:gd name="T11" fmla="*/ 38 h 70"/>
                  <a:gd name="T12" fmla="*/ 0 w 175"/>
                  <a:gd name="T13" fmla="*/ 70 h 70"/>
                  <a:gd name="T14" fmla="*/ 172 w 175"/>
                  <a:gd name="T1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70">
                    <a:moveTo>
                      <a:pt x="172" y="70"/>
                    </a:moveTo>
                    <a:cubicBezTo>
                      <a:pt x="175" y="49"/>
                      <a:pt x="163" y="26"/>
                      <a:pt x="136" y="26"/>
                    </a:cubicBezTo>
                    <a:cubicBezTo>
                      <a:pt x="132" y="26"/>
                      <a:pt x="124" y="27"/>
                      <a:pt x="119" y="30"/>
                    </a:cubicBezTo>
                    <a:cubicBezTo>
                      <a:pt x="116" y="14"/>
                      <a:pt x="103" y="0"/>
                      <a:pt x="81" y="0"/>
                    </a:cubicBezTo>
                    <a:cubicBezTo>
                      <a:pt x="60" y="0"/>
                      <a:pt x="45" y="21"/>
                      <a:pt x="46" y="40"/>
                    </a:cubicBezTo>
                    <a:cubicBezTo>
                      <a:pt x="42" y="39"/>
                      <a:pt x="38" y="38"/>
                      <a:pt x="34" y="38"/>
                    </a:cubicBezTo>
                    <a:cubicBezTo>
                      <a:pt x="16" y="38"/>
                      <a:pt x="1" y="52"/>
                      <a:pt x="0" y="70"/>
                    </a:cubicBezTo>
                    <a:lnTo>
                      <a:pt x="17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Freeform 479"/>
              <p:cNvSpPr>
                <a:spLocks/>
              </p:cNvSpPr>
              <p:nvPr/>
            </p:nvSpPr>
            <p:spPr bwMode="auto">
              <a:xfrm>
                <a:off x="4017" y="2535"/>
                <a:ext cx="221" cy="131"/>
              </a:xfrm>
              <a:custGeom>
                <a:avLst/>
                <a:gdLst>
                  <a:gd name="T0" fmla="*/ 0 w 125"/>
                  <a:gd name="T1" fmla="*/ 70 h 70"/>
                  <a:gd name="T2" fmla="*/ 125 w 125"/>
                  <a:gd name="T3" fmla="*/ 70 h 70"/>
                  <a:gd name="T4" fmla="*/ 124 w 125"/>
                  <a:gd name="T5" fmla="*/ 63 h 70"/>
                  <a:gd name="T6" fmla="*/ 117 w 125"/>
                  <a:gd name="T7" fmla="*/ 52 h 70"/>
                  <a:gd name="T8" fmla="*/ 103 w 125"/>
                  <a:gd name="T9" fmla="*/ 45 h 70"/>
                  <a:gd name="T10" fmla="*/ 80 w 125"/>
                  <a:gd name="T11" fmla="*/ 23 h 70"/>
                  <a:gd name="T12" fmla="*/ 76 w 125"/>
                  <a:gd name="T13" fmla="*/ 24 h 70"/>
                  <a:gd name="T14" fmla="*/ 73 w 125"/>
                  <a:gd name="T15" fmla="*/ 18 h 70"/>
                  <a:gd name="T16" fmla="*/ 31 w 125"/>
                  <a:gd name="T17" fmla="*/ 8 h 70"/>
                  <a:gd name="T18" fmla="*/ 16 w 125"/>
                  <a:gd name="T19" fmla="*/ 50 h 70"/>
                  <a:gd name="T20" fmla="*/ 16 w 125"/>
                  <a:gd name="T21" fmla="*/ 51 h 70"/>
                  <a:gd name="T22" fmla="*/ 0 w 125"/>
                  <a:gd name="T2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70">
                    <a:moveTo>
                      <a:pt x="0" y="70"/>
                    </a:moveTo>
                    <a:cubicBezTo>
                      <a:pt x="125" y="70"/>
                      <a:pt x="125" y="70"/>
                      <a:pt x="125" y="70"/>
                    </a:cubicBezTo>
                    <a:cubicBezTo>
                      <a:pt x="125" y="67"/>
                      <a:pt x="124" y="65"/>
                      <a:pt x="124" y="63"/>
                    </a:cubicBezTo>
                    <a:cubicBezTo>
                      <a:pt x="123" y="58"/>
                      <a:pt x="120" y="55"/>
                      <a:pt x="117" y="52"/>
                    </a:cubicBezTo>
                    <a:cubicBezTo>
                      <a:pt x="114" y="48"/>
                      <a:pt x="108" y="45"/>
                      <a:pt x="103" y="45"/>
                    </a:cubicBezTo>
                    <a:cubicBezTo>
                      <a:pt x="102" y="34"/>
                      <a:pt x="94" y="23"/>
                      <a:pt x="80" y="23"/>
                    </a:cubicBezTo>
                    <a:cubicBezTo>
                      <a:pt x="79" y="23"/>
                      <a:pt x="77" y="23"/>
                      <a:pt x="76" y="24"/>
                    </a:cubicBezTo>
                    <a:cubicBezTo>
                      <a:pt x="75" y="22"/>
                      <a:pt x="74" y="20"/>
                      <a:pt x="73" y="18"/>
                    </a:cubicBezTo>
                    <a:cubicBezTo>
                      <a:pt x="63" y="5"/>
                      <a:pt x="46" y="0"/>
                      <a:pt x="31" y="8"/>
                    </a:cubicBezTo>
                    <a:cubicBezTo>
                      <a:pt x="17" y="16"/>
                      <a:pt x="12" y="35"/>
                      <a:pt x="16" y="50"/>
                    </a:cubicBezTo>
                    <a:cubicBezTo>
                      <a:pt x="16" y="50"/>
                      <a:pt x="16" y="50"/>
                      <a:pt x="16" y="51"/>
                    </a:cubicBezTo>
                    <a:cubicBezTo>
                      <a:pt x="6" y="53"/>
                      <a:pt x="1" y="61"/>
                      <a:pt x="0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Freeform 480"/>
              <p:cNvSpPr>
                <a:spLocks/>
              </p:cNvSpPr>
              <p:nvPr/>
            </p:nvSpPr>
            <p:spPr bwMode="auto">
              <a:xfrm>
                <a:off x="94" y="3738"/>
                <a:ext cx="25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7" y="51"/>
                    </a:cubicBezTo>
                    <a:cubicBezTo>
                      <a:pt x="9" y="53"/>
                      <a:pt x="14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Freeform 481"/>
              <p:cNvSpPr>
                <a:spLocks/>
              </p:cNvSpPr>
              <p:nvPr/>
            </p:nvSpPr>
            <p:spPr bwMode="auto">
              <a:xfrm>
                <a:off x="124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Freeform 482"/>
              <p:cNvSpPr>
                <a:spLocks/>
              </p:cNvSpPr>
              <p:nvPr/>
            </p:nvSpPr>
            <p:spPr bwMode="auto">
              <a:xfrm>
                <a:off x="158" y="3753"/>
                <a:ext cx="14" cy="83"/>
              </a:xfrm>
              <a:custGeom>
                <a:avLst/>
                <a:gdLst>
                  <a:gd name="T0" fmla="*/ 6 w 8"/>
                  <a:gd name="T1" fmla="*/ 3 h 44"/>
                  <a:gd name="T2" fmla="*/ 2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6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Freeform 483"/>
              <p:cNvSpPr>
                <a:spLocks/>
              </p:cNvSpPr>
              <p:nvPr/>
            </p:nvSpPr>
            <p:spPr bwMode="auto">
              <a:xfrm>
                <a:off x="197" y="3730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5" y="36"/>
                      <a:pt x="15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Freeform 484"/>
              <p:cNvSpPr>
                <a:spLocks/>
              </p:cNvSpPr>
              <p:nvPr/>
            </p:nvSpPr>
            <p:spPr bwMode="auto">
              <a:xfrm>
                <a:off x="262" y="3760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Freeform 485"/>
              <p:cNvSpPr>
                <a:spLocks/>
              </p:cNvSpPr>
              <p:nvPr/>
            </p:nvSpPr>
            <p:spPr bwMode="auto">
              <a:xfrm>
                <a:off x="289" y="3753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1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1" name="Freeform 486"/>
              <p:cNvSpPr>
                <a:spLocks/>
              </p:cNvSpPr>
              <p:nvPr/>
            </p:nvSpPr>
            <p:spPr bwMode="auto">
              <a:xfrm>
                <a:off x="319" y="3751"/>
                <a:ext cx="28" cy="98"/>
              </a:xfrm>
              <a:custGeom>
                <a:avLst/>
                <a:gdLst>
                  <a:gd name="T0" fmla="*/ 7 w 16"/>
                  <a:gd name="T1" fmla="*/ 5 h 52"/>
                  <a:gd name="T2" fmla="*/ 6 w 16"/>
                  <a:gd name="T3" fmla="*/ 12 h 52"/>
                  <a:gd name="T4" fmla="*/ 3 w 16"/>
                  <a:gd name="T5" fmla="*/ 14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6 h 52"/>
                  <a:gd name="T16" fmla="*/ 7 w 16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5"/>
                    </a:moveTo>
                    <a:cubicBezTo>
                      <a:pt x="7" y="7"/>
                      <a:pt x="7" y="9"/>
                      <a:pt x="6" y="12"/>
                    </a:cubicBezTo>
                    <a:cubicBezTo>
                      <a:pt x="5" y="11"/>
                      <a:pt x="3" y="12"/>
                      <a:pt x="3" y="14"/>
                    </a:cubicBezTo>
                    <a:cubicBezTo>
                      <a:pt x="3" y="17"/>
                      <a:pt x="3" y="21"/>
                      <a:pt x="2" y="23"/>
                    </a:cubicBezTo>
                    <a:cubicBezTo>
                      <a:pt x="0" y="25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6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Freeform 487"/>
              <p:cNvSpPr>
                <a:spLocks/>
              </p:cNvSpPr>
              <p:nvPr/>
            </p:nvSpPr>
            <p:spPr bwMode="auto">
              <a:xfrm>
                <a:off x="239" y="3760"/>
                <a:ext cx="22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488"/>
              <p:cNvSpPr>
                <a:spLocks/>
              </p:cNvSpPr>
              <p:nvPr/>
            </p:nvSpPr>
            <p:spPr bwMode="auto">
              <a:xfrm>
                <a:off x="37" y="3747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30 h 48"/>
                  <a:gd name="T16" fmla="*/ 0 w 18"/>
                  <a:gd name="T17" fmla="*/ 31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489"/>
              <p:cNvSpPr>
                <a:spLocks/>
              </p:cNvSpPr>
              <p:nvPr/>
            </p:nvSpPr>
            <p:spPr bwMode="auto">
              <a:xfrm>
                <a:off x="103" y="3776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490"/>
              <p:cNvSpPr>
                <a:spLocks/>
              </p:cNvSpPr>
              <p:nvPr/>
            </p:nvSpPr>
            <p:spPr bwMode="auto">
              <a:xfrm>
                <a:off x="129" y="3770"/>
                <a:ext cx="25" cy="75"/>
              </a:xfrm>
              <a:custGeom>
                <a:avLst/>
                <a:gdLst>
                  <a:gd name="T0" fmla="*/ 7 w 14"/>
                  <a:gd name="T1" fmla="*/ 6 h 40"/>
                  <a:gd name="T2" fmla="*/ 7 w 14"/>
                  <a:gd name="T3" fmla="*/ 3 h 40"/>
                  <a:gd name="T4" fmla="*/ 1 w 14"/>
                  <a:gd name="T5" fmla="*/ 5 h 40"/>
                  <a:gd name="T6" fmla="*/ 3 w 14"/>
                  <a:gd name="T7" fmla="*/ 29 h 40"/>
                  <a:gd name="T8" fmla="*/ 5 w 14"/>
                  <a:gd name="T9" fmla="*/ 31 h 40"/>
                  <a:gd name="T10" fmla="*/ 5 w 14"/>
                  <a:gd name="T11" fmla="*/ 37 h 40"/>
                  <a:gd name="T12" fmla="*/ 10 w 14"/>
                  <a:gd name="T13" fmla="*/ 37 h 40"/>
                  <a:gd name="T14" fmla="*/ 13 w 14"/>
                  <a:gd name="T15" fmla="*/ 9 h 40"/>
                  <a:gd name="T16" fmla="*/ 7 w 14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0">
                    <a:moveTo>
                      <a:pt x="7" y="6"/>
                    </a:moveTo>
                    <a:cubicBezTo>
                      <a:pt x="7" y="5"/>
                      <a:pt x="7" y="4"/>
                      <a:pt x="7" y="3"/>
                    </a:cubicBezTo>
                    <a:cubicBezTo>
                      <a:pt x="6" y="0"/>
                      <a:pt x="0" y="1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0"/>
                      <a:pt x="4" y="31"/>
                      <a:pt x="5" y="31"/>
                    </a:cubicBezTo>
                    <a:cubicBezTo>
                      <a:pt x="5" y="33"/>
                      <a:pt x="5" y="35"/>
                      <a:pt x="5" y="37"/>
                    </a:cubicBezTo>
                    <a:cubicBezTo>
                      <a:pt x="6" y="40"/>
                      <a:pt x="10" y="40"/>
                      <a:pt x="10" y="37"/>
                    </a:cubicBezTo>
                    <a:cubicBezTo>
                      <a:pt x="12" y="28"/>
                      <a:pt x="11" y="18"/>
                      <a:pt x="13" y="9"/>
                    </a:cubicBezTo>
                    <a:cubicBezTo>
                      <a:pt x="14" y="5"/>
                      <a:pt x="9" y="3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491"/>
              <p:cNvSpPr>
                <a:spLocks/>
              </p:cNvSpPr>
              <p:nvPr/>
            </p:nvSpPr>
            <p:spPr bwMode="auto">
              <a:xfrm>
                <a:off x="80" y="3776"/>
                <a:ext cx="21" cy="88"/>
              </a:xfrm>
              <a:custGeom>
                <a:avLst/>
                <a:gdLst>
                  <a:gd name="T0" fmla="*/ 8 w 12"/>
                  <a:gd name="T1" fmla="*/ 7 h 47"/>
                  <a:gd name="T2" fmla="*/ 7 w 12"/>
                  <a:gd name="T3" fmla="*/ 3 h 47"/>
                  <a:gd name="T4" fmla="*/ 3 w 12"/>
                  <a:gd name="T5" fmla="*/ 4 h 47"/>
                  <a:gd name="T6" fmla="*/ 4 w 12"/>
                  <a:gd name="T7" fmla="*/ 8 h 47"/>
                  <a:gd name="T8" fmla="*/ 3 w 12"/>
                  <a:gd name="T9" fmla="*/ 10 h 47"/>
                  <a:gd name="T10" fmla="*/ 4 w 12"/>
                  <a:gd name="T11" fmla="*/ 43 h 47"/>
                  <a:gd name="T12" fmla="*/ 11 w 12"/>
                  <a:gd name="T13" fmla="*/ 42 h 47"/>
                  <a:gd name="T14" fmla="*/ 11 w 12"/>
                  <a:gd name="T15" fmla="*/ 29 h 47"/>
                  <a:gd name="T16" fmla="*/ 11 w 12"/>
                  <a:gd name="T17" fmla="*/ 28 h 47"/>
                  <a:gd name="T18" fmla="*/ 11 w 12"/>
                  <a:gd name="T19" fmla="*/ 21 h 47"/>
                  <a:gd name="T20" fmla="*/ 11 w 12"/>
                  <a:gd name="T21" fmla="*/ 13 h 47"/>
                  <a:gd name="T22" fmla="*/ 8 w 12"/>
                  <a:gd name="T23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7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7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7"/>
                      <a:pt x="11" y="46"/>
                      <a:pt x="11" y="42"/>
                    </a:cubicBezTo>
                    <a:cubicBezTo>
                      <a:pt x="11" y="38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6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3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Freeform 492"/>
              <p:cNvSpPr>
                <a:spLocks/>
              </p:cNvSpPr>
              <p:nvPr/>
            </p:nvSpPr>
            <p:spPr bwMode="auto">
              <a:xfrm>
                <a:off x="71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493"/>
              <p:cNvSpPr>
                <a:spLocks/>
              </p:cNvSpPr>
              <p:nvPr/>
            </p:nvSpPr>
            <p:spPr bwMode="auto">
              <a:xfrm>
                <a:off x="140" y="3768"/>
                <a:ext cx="19" cy="60"/>
              </a:xfrm>
              <a:custGeom>
                <a:avLst/>
                <a:gdLst>
                  <a:gd name="T0" fmla="*/ 3 w 11"/>
                  <a:gd name="T1" fmla="*/ 4 h 32"/>
                  <a:gd name="T2" fmla="*/ 3 w 11"/>
                  <a:gd name="T3" fmla="*/ 28 h 32"/>
                  <a:gd name="T4" fmla="*/ 9 w 11"/>
                  <a:gd name="T5" fmla="*/ 26 h 32"/>
                  <a:gd name="T6" fmla="*/ 9 w 11"/>
                  <a:gd name="T7" fmla="*/ 6 h 32"/>
                  <a:gd name="T8" fmla="*/ 3 w 11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2">
                    <a:moveTo>
                      <a:pt x="3" y="4"/>
                    </a:moveTo>
                    <a:cubicBezTo>
                      <a:pt x="0" y="12"/>
                      <a:pt x="1" y="20"/>
                      <a:pt x="3" y="28"/>
                    </a:cubicBezTo>
                    <a:cubicBezTo>
                      <a:pt x="4" y="32"/>
                      <a:pt x="10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Freeform 494"/>
              <p:cNvSpPr>
                <a:spLocks/>
              </p:cNvSpPr>
              <p:nvPr/>
            </p:nvSpPr>
            <p:spPr bwMode="auto">
              <a:xfrm>
                <a:off x="362" y="3740"/>
                <a:ext cx="26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4 w 15"/>
                  <a:gd name="T7" fmla="*/ 16 h 50"/>
                  <a:gd name="T8" fmla="*/ 3 w 15"/>
                  <a:gd name="T9" fmla="*/ 17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4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8" y="35"/>
                      <a:pt x="8" y="31"/>
                    </a:cubicBezTo>
                    <a:cubicBezTo>
                      <a:pt x="9" y="31"/>
                      <a:pt x="10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0" name="Freeform 495"/>
              <p:cNvSpPr>
                <a:spLocks/>
              </p:cNvSpPr>
              <p:nvPr/>
            </p:nvSpPr>
            <p:spPr bwMode="auto">
              <a:xfrm>
                <a:off x="39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0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0" y="4"/>
                    </a:cubicBezTo>
                    <a:cubicBezTo>
                      <a:pt x="2" y="12"/>
                      <a:pt x="2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7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Freeform 496"/>
              <p:cNvSpPr>
                <a:spLocks/>
              </p:cNvSpPr>
              <p:nvPr/>
            </p:nvSpPr>
            <p:spPr bwMode="auto">
              <a:xfrm>
                <a:off x="177" y="3757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497"/>
              <p:cNvSpPr>
                <a:spLocks/>
              </p:cNvSpPr>
              <p:nvPr/>
            </p:nvSpPr>
            <p:spPr bwMode="auto">
              <a:xfrm>
                <a:off x="409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1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9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3" y="23"/>
                      <a:pt x="12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4" y="20"/>
                      <a:pt x="4" y="21"/>
                    </a:cubicBezTo>
                    <a:cubicBezTo>
                      <a:pt x="2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4" y="28"/>
                      <a:pt x="6" y="23"/>
                    </a:cubicBezTo>
                    <a:cubicBezTo>
                      <a:pt x="5" y="31"/>
                      <a:pt x="6" y="39"/>
                      <a:pt x="9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498"/>
              <p:cNvSpPr>
                <a:spLocks/>
              </p:cNvSpPr>
              <p:nvPr/>
            </p:nvSpPr>
            <p:spPr bwMode="auto">
              <a:xfrm>
                <a:off x="452" y="3806"/>
                <a:ext cx="12" cy="52"/>
              </a:xfrm>
              <a:custGeom>
                <a:avLst/>
                <a:gdLst>
                  <a:gd name="T0" fmla="*/ 6 w 7"/>
                  <a:gd name="T1" fmla="*/ 3 h 28"/>
                  <a:gd name="T2" fmla="*/ 1 w 7"/>
                  <a:gd name="T3" fmla="*/ 2 h 28"/>
                  <a:gd name="T4" fmla="*/ 0 w 7"/>
                  <a:gd name="T5" fmla="*/ 24 h 28"/>
                  <a:gd name="T6" fmla="*/ 7 w 7"/>
                  <a:gd name="T7" fmla="*/ 24 h 28"/>
                  <a:gd name="T8" fmla="*/ 6 w 7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6" y="3"/>
                    </a:moveTo>
                    <a:cubicBezTo>
                      <a:pt x="6" y="1"/>
                      <a:pt x="2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7" y="28"/>
                      <a:pt x="7" y="24"/>
                    </a:cubicBezTo>
                    <a:cubicBezTo>
                      <a:pt x="7" y="20"/>
                      <a:pt x="6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Freeform 499"/>
              <p:cNvSpPr>
                <a:spLocks/>
              </p:cNvSpPr>
              <p:nvPr/>
            </p:nvSpPr>
            <p:spPr bwMode="auto">
              <a:xfrm>
                <a:off x="466" y="3764"/>
                <a:ext cx="16" cy="77"/>
              </a:xfrm>
              <a:custGeom>
                <a:avLst/>
                <a:gdLst>
                  <a:gd name="T0" fmla="*/ 3 w 9"/>
                  <a:gd name="T1" fmla="*/ 4 h 41"/>
                  <a:gd name="T2" fmla="*/ 0 w 9"/>
                  <a:gd name="T3" fmla="*/ 35 h 41"/>
                  <a:gd name="T4" fmla="*/ 8 w 9"/>
                  <a:gd name="T5" fmla="*/ 35 h 41"/>
                  <a:gd name="T6" fmla="*/ 9 w 9"/>
                  <a:gd name="T7" fmla="*/ 5 h 41"/>
                  <a:gd name="T8" fmla="*/ 3 w 9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9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Freeform 500"/>
              <p:cNvSpPr>
                <a:spLocks/>
              </p:cNvSpPr>
              <p:nvPr/>
            </p:nvSpPr>
            <p:spPr bwMode="auto">
              <a:xfrm>
                <a:off x="482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2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Freeform 501"/>
              <p:cNvSpPr>
                <a:spLocks/>
              </p:cNvSpPr>
              <p:nvPr/>
            </p:nvSpPr>
            <p:spPr bwMode="auto">
              <a:xfrm>
                <a:off x="448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7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7" y="32"/>
                    </a:cubicBezTo>
                    <a:cubicBezTo>
                      <a:pt x="7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502"/>
              <p:cNvSpPr>
                <a:spLocks/>
              </p:cNvSpPr>
              <p:nvPr/>
            </p:nvSpPr>
            <p:spPr bwMode="auto">
              <a:xfrm>
                <a:off x="507" y="3759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6" y="5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Freeform 503"/>
              <p:cNvSpPr>
                <a:spLocks/>
              </p:cNvSpPr>
              <p:nvPr/>
            </p:nvSpPr>
            <p:spPr bwMode="auto">
              <a:xfrm>
                <a:off x="54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504"/>
              <p:cNvSpPr>
                <a:spLocks/>
              </p:cNvSpPr>
              <p:nvPr/>
            </p:nvSpPr>
            <p:spPr bwMode="auto">
              <a:xfrm>
                <a:off x="610" y="3738"/>
                <a:ext cx="23" cy="99"/>
              </a:xfrm>
              <a:custGeom>
                <a:avLst/>
                <a:gdLst>
                  <a:gd name="T0" fmla="*/ 10 w 13"/>
                  <a:gd name="T1" fmla="*/ 2 h 53"/>
                  <a:gd name="T2" fmla="*/ 4 w 13"/>
                  <a:gd name="T3" fmla="*/ 22 h 53"/>
                  <a:gd name="T4" fmla="*/ 0 w 13"/>
                  <a:gd name="T5" fmla="*/ 25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7 h 53"/>
                  <a:gd name="T12" fmla="*/ 7 w 13"/>
                  <a:gd name="T13" fmla="*/ 51 h 53"/>
                  <a:gd name="T14" fmla="*/ 12 w 13"/>
                  <a:gd name="T15" fmla="*/ 49 h 53"/>
                  <a:gd name="T16" fmla="*/ 8 w 13"/>
                  <a:gd name="T17" fmla="*/ 33 h 53"/>
                  <a:gd name="T18" fmla="*/ 13 w 13"/>
                  <a:gd name="T19" fmla="*/ 3 h 53"/>
                  <a:gd name="T20" fmla="*/ 10 w 13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2"/>
                    </a:moveTo>
                    <a:cubicBezTo>
                      <a:pt x="7" y="8"/>
                      <a:pt x="5" y="15"/>
                      <a:pt x="4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5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0" y="43"/>
                      <a:pt x="9" y="38"/>
                      <a:pt x="8" y="33"/>
                    </a:cubicBezTo>
                    <a:cubicBezTo>
                      <a:pt x="8" y="23"/>
                      <a:pt x="9" y="13"/>
                      <a:pt x="13" y="3"/>
                    </a:cubicBezTo>
                    <a:cubicBezTo>
                      <a:pt x="13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Freeform 505"/>
              <p:cNvSpPr>
                <a:spLocks/>
              </p:cNvSpPr>
              <p:nvPr/>
            </p:nvSpPr>
            <p:spPr bwMode="auto">
              <a:xfrm>
                <a:off x="638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5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6" y="47"/>
                      <a:pt x="7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506"/>
              <p:cNvSpPr>
                <a:spLocks/>
              </p:cNvSpPr>
              <p:nvPr/>
            </p:nvSpPr>
            <p:spPr bwMode="auto">
              <a:xfrm>
                <a:off x="674" y="3753"/>
                <a:ext cx="12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2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1 w 7"/>
                  <a:gd name="T11" fmla="*/ 35 h 44"/>
                  <a:gd name="T12" fmla="*/ 2 w 7"/>
                  <a:gd name="T13" fmla="*/ 41 h 44"/>
                  <a:gd name="T14" fmla="*/ 6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1" y="37"/>
                      <a:pt x="1" y="39"/>
                      <a:pt x="2" y="41"/>
                    </a:cubicBezTo>
                    <a:cubicBezTo>
                      <a:pt x="2" y="44"/>
                      <a:pt x="6" y="44"/>
                      <a:pt x="6" y="41"/>
                    </a:cubicBezTo>
                    <a:cubicBezTo>
                      <a:pt x="7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507"/>
              <p:cNvSpPr>
                <a:spLocks/>
              </p:cNvSpPr>
              <p:nvPr/>
            </p:nvSpPr>
            <p:spPr bwMode="auto">
              <a:xfrm>
                <a:off x="711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7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10 w 19"/>
                  <a:gd name="T9" fmla="*/ 16 h 49"/>
                  <a:gd name="T10" fmla="*/ 10 w 19"/>
                  <a:gd name="T11" fmla="*/ 4 h 49"/>
                  <a:gd name="T12" fmla="*/ 5 w 19"/>
                  <a:gd name="T13" fmla="*/ 4 h 49"/>
                  <a:gd name="T14" fmla="*/ 2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4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7" y="18"/>
                    </a:cubicBezTo>
                    <a:cubicBezTo>
                      <a:pt x="18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4"/>
                    </a:cubicBezTo>
                    <a:cubicBezTo>
                      <a:pt x="3" y="12"/>
                      <a:pt x="2" y="21"/>
                      <a:pt x="2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3" y="48"/>
                      <a:pt x="9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4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508"/>
              <p:cNvSpPr>
                <a:spLocks/>
              </p:cNvSpPr>
              <p:nvPr/>
            </p:nvSpPr>
            <p:spPr bwMode="auto">
              <a:xfrm>
                <a:off x="776" y="3760"/>
                <a:ext cx="11" cy="61"/>
              </a:xfrm>
              <a:custGeom>
                <a:avLst/>
                <a:gdLst>
                  <a:gd name="T0" fmla="*/ 6 w 6"/>
                  <a:gd name="T1" fmla="*/ 3 h 32"/>
                  <a:gd name="T2" fmla="*/ 1 w 6"/>
                  <a:gd name="T3" fmla="*/ 3 h 32"/>
                  <a:gd name="T4" fmla="*/ 1 w 6"/>
                  <a:gd name="T5" fmla="*/ 29 h 32"/>
                  <a:gd name="T6" fmla="*/ 6 w 6"/>
                  <a:gd name="T7" fmla="*/ 29 h 32"/>
                  <a:gd name="T8" fmla="*/ 6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0"/>
                      <a:pt x="1" y="29"/>
                    </a:cubicBezTo>
                    <a:cubicBezTo>
                      <a:pt x="1" y="32"/>
                      <a:pt x="5" y="32"/>
                      <a:pt x="6" y="29"/>
                    </a:cubicBezTo>
                    <a:cubicBezTo>
                      <a:pt x="6" y="20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509"/>
              <p:cNvSpPr>
                <a:spLocks/>
              </p:cNvSpPr>
              <p:nvPr/>
            </p:nvSpPr>
            <p:spPr bwMode="auto">
              <a:xfrm>
                <a:off x="805" y="3753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6 w 14"/>
                  <a:gd name="T3" fmla="*/ 4 h 41"/>
                  <a:gd name="T4" fmla="*/ 0 w 14"/>
                  <a:gd name="T5" fmla="*/ 5 h 41"/>
                  <a:gd name="T6" fmla="*/ 2 w 14"/>
                  <a:gd name="T7" fmla="*/ 29 h 41"/>
                  <a:gd name="T8" fmla="*/ 4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2" y="29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5" y="41"/>
                      <a:pt x="10" y="41"/>
                      <a:pt x="10" y="37"/>
                    </a:cubicBezTo>
                    <a:cubicBezTo>
                      <a:pt x="11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510"/>
              <p:cNvSpPr>
                <a:spLocks/>
              </p:cNvSpPr>
              <p:nvPr/>
            </p:nvSpPr>
            <p:spPr bwMode="auto">
              <a:xfrm>
                <a:off x="835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7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5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6" name="Freeform 511"/>
              <p:cNvSpPr>
                <a:spLocks/>
              </p:cNvSpPr>
              <p:nvPr/>
            </p:nvSpPr>
            <p:spPr bwMode="auto">
              <a:xfrm>
                <a:off x="75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3 w 12"/>
                  <a:gd name="T11" fmla="*/ 42 h 46"/>
                  <a:gd name="T12" fmla="*/ 11 w 12"/>
                  <a:gd name="T13" fmla="*/ 41 h 46"/>
                  <a:gd name="T14" fmla="*/ 10 w 12"/>
                  <a:gd name="T15" fmla="*/ 28 h 46"/>
                  <a:gd name="T16" fmla="*/ 11 w 12"/>
                  <a:gd name="T17" fmla="*/ 27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3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0" y="33"/>
                      <a:pt x="10" y="28"/>
                    </a:cubicBezTo>
                    <a:cubicBezTo>
                      <a:pt x="10" y="28"/>
                      <a:pt x="11" y="28"/>
                      <a:pt x="11" y="27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512"/>
              <p:cNvSpPr>
                <a:spLocks/>
              </p:cNvSpPr>
              <p:nvPr/>
            </p:nvSpPr>
            <p:spPr bwMode="auto">
              <a:xfrm>
                <a:off x="587" y="3764"/>
                <a:ext cx="21" cy="53"/>
              </a:xfrm>
              <a:custGeom>
                <a:avLst/>
                <a:gdLst>
                  <a:gd name="T0" fmla="*/ 12 w 12"/>
                  <a:gd name="T1" fmla="*/ 24 h 28"/>
                  <a:gd name="T2" fmla="*/ 4 w 12"/>
                  <a:gd name="T3" fmla="*/ 2 h 28"/>
                  <a:gd name="T4" fmla="*/ 0 w 12"/>
                  <a:gd name="T5" fmla="*/ 3 h 28"/>
                  <a:gd name="T6" fmla="*/ 9 w 12"/>
                  <a:gd name="T7" fmla="*/ 26 h 28"/>
                  <a:gd name="T8" fmla="*/ 12 w 12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4"/>
                    </a:moveTo>
                    <a:cubicBezTo>
                      <a:pt x="8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2" y="11"/>
                      <a:pt x="5" y="19"/>
                      <a:pt x="9" y="26"/>
                    </a:cubicBezTo>
                    <a:cubicBezTo>
                      <a:pt x="10" y="28"/>
                      <a:pt x="12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513"/>
              <p:cNvSpPr>
                <a:spLocks/>
              </p:cNvSpPr>
              <p:nvPr/>
            </p:nvSpPr>
            <p:spPr bwMode="auto">
              <a:xfrm>
                <a:off x="54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3" y="3"/>
                      <a:pt x="8" y="0"/>
                      <a:pt x="6" y="4"/>
                    </a:cubicBezTo>
                    <a:cubicBezTo>
                      <a:pt x="0" y="17"/>
                      <a:pt x="2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514"/>
              <p:cNvSpPr>
                <a:spLocks/>
              </p:cNvSpPr>
              <p:nvPr/>
            </p:nvSpPr>
            <p:spPr bwMode="auto">
              <a:xfrm>
                <a:off x="656" y="3768"/>
                <a:ext cx="18" cy="60"/>
              </a:xfrm>
              <a:custGeom>
                <a:avLst/>
                <a:gdLst>
                  <a:gd name="T0" fmla="*/ 3 w 10"/>
                  <a:gd name="T1" fmla="*/ 4 h 32"/>
                  <a:gd name="T2" fmla="*/ 3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3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3" y="4"/>
                    </a:moveTo>
                    <a:cubicBezTo>
                      <a:pt x="0" y="12"/>
                      <a:pt x="0" y="20"/>
                      <a:pt x="3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0" name="Freeform 515"/>
              <p:cNvSpPr>
                <a:spLocks/>
              </p:cNvSpPr>
              <p:nvPr/>
            </p:nvSpPr>
            <p:spPr bwMode="auto">
              <a:xfrm>
                <a:off x="876" y="3740"/>
                <a:ext cx="26" cy="94"/>
              </a:xfrm>
              <a:custGeom>
                <a:avLst/>
                <a:gdLst>
                  <a:gd name="T0" fmla="*/ 11 w 15"/>
                  <a:gd name="T1" fmla="*/ 28 h 50"/>
                  <a:gd name="T2" fmla="*/ 14 w 15"/>
                  <a:gd name="T3" fmla="*/ 7 h 50"/>
                  <a:gd name="T4" fmla="*/ 7 w 15"/>
                  <a:gd name="T5" fmla="*/ 5 h 50"/>
                  <a:gd name="T6" fmla="*/ 5 w 15"/>
                  <a:gd name="T7" fmla="*/ 16 h 50"/>
                  <a:gd name="T8" fmla="*/ 4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2" y="21"/>
                      <a:pt x="12" y="13"/>
                      <a:pt x="14" y="7"/>
                    </a:cubicBezTo>
                    <a:cubicBezTo>
                      <a:pt x="15" y="2"/>
                      <a:pt x="8" y="0"/>
                      <a:pt x="7" y="5"/>
                    </a:cubicBezTo>
                    <a:cubicBezTo>
                      <a:pt x="6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10" y="39"/>
                      <a:pt x="9" y="35"/>
                      <a:pt x="9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516"/>
              <p:cNvSpPr>
                <a:spLocks/>
              </p:cNvSpPr>
              <p:nvPr/>
            </p:nvSpPr>
            <p:spPr bwMode="auto">
              <a:xfrm>
                <a:off x="913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517"/>
              <p:cNvSpPr>
                <a:spLocks/>
              </p:cNvSpPr>
              <p:nvPr/>
            </p:nvSpPr>
            <p:spPr bwMode="auto">
              <a:xfrm>
                <a:off x="924" y="3760"/>
                <a:ext cx="35" cy="96"/>
              </a:xfrm>
              <a:custGeom>
                <a:avLst/>
                <a:gdLst>
                  <a:gd name="T0" fmla="*/ 18 w 20"/>
                  <a:gd name="T1" fmla="*/ 44 h 51"/>
                  <a:gd name="T2" fmla="*/ 13 w 20"/>
                  <a:gd name="T3" fmla="*/ 12 h 51"/>
                  <a:gd name="T4" fmla="*/ 12 w 20"/>
                  <a:gd name="T5" fmla="*/ 12 h 51"/>
                  <a:gd name="T6" fmla="*/ 12 w 20"/>
                  <a:gd name="T7" fmla="*/ 4 h 51"/>
                  <a:gd name="T8" fmla="*/ 8 w 20"/>
                  <a:gd name="T9" fmla="*/ 4 h 51"/>
                  <a:gd name="T10" fmla="*/ 8 w 20"/>
                  <a:gd name="T11" fmla="*/ 11 h 51"/>
                  <a:gd name="T12" fmla="*/ 7 w 20"/>
                  <a:gd name="T13" fmla="*/ 12 h 51"/>
                  <a:gd name="T14" fmla="*/ 6 w 20"/>
                  <a:gd name="T15" fmla="*/ 20 h 51"/>
                  <a:gd name="T16" fmla="*/ 5 w 20"/>
                  <a:gd name="T17" fmla="*/ 21 h 51"/>
                  <a:gd name="T18" fmla="*/ 1 w 20"/>
                  <a:gd name="T19" fmla="*/ 37 h 51"/>
                  <a:gd name="T20" fmla="*/ 3 w 20"/>
                  <a:gd name="T21" fmla="*/ 38 h 51"/>
                  <a:gd name="T22" fmla="*/ 6 w 20"/>
                  <a:gd name="T23" fmla="*/ 23 h 51"/>
                  <a:gd name="T24" fmla="*/ 10 w 20"/>
                  <a:gd name="T25" fmla="*/ 47 h 51"/>
                  <a:gd name="T26" fmla="*/ 18 w 20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1">
                    <a:moveTo>
                      <a:pt x="18" y="44"/>
                    </a:moveTo>
                    <a:cubicBezTo>
                      <a:pt x="14" y="34"/>
                      <a:pt x="14" y="23"/>
                      <a:pt x="13" y="12"/>
                    </a:cubicBezTo>
                    <a:cubicBezTo>
                      <a:pt x="13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9"/>
                      <a:pt x="8" y="11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7" y="15"/>
                      <a:pt x="7" y="18"/>
                      <a:pt x="6" y="20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3" y="26"/>
                      <a:pt x="2" y="32"/>
                      <a:pt x="1" y="37"/>
                    </a:cubicBezTo>
                    <a:cubicBezTo>
                      <a:pt x="0" y="38"/>
                      <a:pt x="2" y="39"/>
                      <a:pt x="3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20" y="50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518"/>
              <p:cNvSpPr>
                <a:spLocks/>
              </p:cNvSpPr>
              <p:nvPr/>
            </p:nvSpPr>
            <p:spPr bwMode="auto">
              <a:xfrm>
                <a:off x="968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6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Freeform 519"/>
              <p:cNvSpPr>
                <a:spLocks/>
              </p:cNvSpPr>
              <p:nvPr/>
            </p:nvSpPr>
            <p:spPr bwMode="auto">
              <a:xfrm>
                <a:off x="980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9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520"/>
              <p:cNvSpPr>
                <a:spLocks/>
              </p:cNvSpPr>
              <p:nvPr/>
            </p:nvSpPr>
            <p:spPr bwMode="auto">
              <a:xfrm>
                <a:off x="99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1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7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9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521"/>
              <p:cNvSpPr>
                <a:spLocks/>
              </p:cNvSpPr>
              <p:nvPr/>
            </p:nvSpPr>
            <p:spPr bwMode="auto">
              <a:xfrm>
                <a:off x="963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7" name="Freeform 522"/>
              <p:cNvSpPr>
                <a:spLocks/>
              </p:cNvSpPr>
              <p:nvPr/>
            </p:nvSpPr>
            <p:spPr bwMode="auto">
              <a:xfrm>
                <a:off x="1023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Freeform 523"/>
              <p:cNvSpPr>
                <a:spLocks/>
              </p:cNvSpPr>
              <p:nvPr/>
            </p:nvSpPr>
            <p:spPr bwMode="auto">
              <a:xfrm>
                <a:off x="1064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1"/>
                      <a:pt x="7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Freeform 524"/>
              <p:cNvSpPr>
                <a:spLocks/>
              </p:cNvSpPr>
              <p:nvPr/>
            </p:nvSpPr>
            <p:spPr bwMode="auto">
              <a:xfrm>
                <a:off x="1124" y="3738"/>
                <a:ext cx="25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8 w 14"/>
                  <a:gd name="T13" fmla="*/ 51 h 53"/>
                  <a:gd name="T14" fmla="*/ 13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8" y="51"/>
                    </a:cubicBezTo>
                    <a:cubicBezTo>
                      <a:pt x="9" y="53"/>
                      <a:pt x="14" y="52"/>
                      <a:pt x="13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Freeform 525"/>
              <p:cNvSpPr>
                <a:spLocks/>
              </p:cNvSpPr>
              <p:nvPr/>
            </p:nvSpPr>
            <p:spPr bwMode="auto">
              <a:xfrm>
                <a:off x="1154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1" name="Freeform 526"/>
              <p:cNvSpPr>
                <a:spLocks/>
              </p:cNvSpPr>
              <p:nvPr/>
            </p:nvSpPr>
            <p:spPr bwMode="auto">
              <a:xfrm>
                <a:off x="1188" y="3753"/>
                <a:ext cx="14" cy="83"/>
              </a:xfrm>
              <a:custGeom>
                <a:avLst/>
                <a:gdLst>
                  <a:gd name="T0" fmla="*/ 7 w 8"/>
                  <a:gd name="T1" fmla="*/ 3 h 44"/>
                  <a:gd name="T2" fmla="*/ 3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1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7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1" y="33"/>
                    </a:cubicBezTo>
                    <a:cubicBezTo>
                      <a:pt x="1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2" name="Freeform 527"/>
              <p:cNvSpPr>
                <a:spLocks/>
              </p:cNvSpPr>
              <p:nvPr/>
            </p:nvSpPr>
            <p:spPr bwMode="auto">
              <a:xfrm>
                <a:off x="1227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6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9 w 19"/>
                  <a:gd name="T9" fmla="*/ 16 h 49"/>
                  <a:gd name="T10" fmla="*/ 10 w 19"/>
                  <a:gd name="T11" fmla="*/ 4 h 49"/>
                  <a:gd name="T12" fmla="*/ 4 w 19"/>
                  <a:gd name="T13" fmla="*/ 4 h 49"/>
                  <a:gd name="T14" fmla="*/ 1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3" y="12"/>
                      <a:pt x="2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2" y="48"/>
                      <a:pt x="8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3" name="Freeform 528"/>
              <p:cNvSpPr>
                <a:spLocks/>
              </p:cNvSpPr>
              <p:nvPr/>
            </p:nvSpPr>
            <p:spPr bwMode="auto">
              <a:xfrm>
                <a:off x="1292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0 w 6"/>
                  <a:gd name="T3" fmla="*/ 3 h 32"/>
                  <a:gd name="T4" fmla="*/ 0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6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4" name="Freeform 529"/>
              <p:cNvSpPr>
                <a:spLocks/>
              </p:cNvSpPr>
              <p:nvPr/>
            </p:nvSpPr>
            <p:spPr bwMode="auto">
              <a:xfrm>
                <a:off x="1319" y="3753"/>
                <a:ext cx="25" cy="77"/>
              </a:xfrm>
              <a:custGeom>
                <a:avLst/>
                <a:gdLst>
                  <a:gd name="T0" fmla="*/ 8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6 w 14"/>
                  <a:gd name="T11" fmla="*/ 37 h 41"/>
                  <a:gd name="T12" fmla="*/ 11 w 14"/>
                  <a:gd name="T13" fmla="*/ 37 h 41"/>
                  <a:gd name="T14" fmla="*/ 14 w 14"/>
                  <a:gd name="T15" fmla="*/ 10 h 41"/>
                  <a:gd name="T16" fmla="*/ 8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6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5" name="Freeform 530"/>
              <p:cNvSpPr>
                <a:spLocks/>
              </p:cNvSpPr>
              <p:nvPr/>
            </p:nvSpPr>
            <p:spPr bwMode="auto">
              <a:xfrm>
                <a:off x="1351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6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5"/>
                      <a:pt x="13" y="20"/>
                      <a:pt x="14" y="6"/>
                    </a:cubicBezTo>
                    <a:cubicBezTo>
                      <a:pt x="15" y="1"/>
                      <a:pt x="7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6" name="Freeform 531"/>
              <p:cNvSpPr>
                <a:spLocks/>
              </p:cNvSpPr>
              <p:nvPr/>
            </p:nvSpPr>
            <p:spPr bwMode="auto">
              <a:xfrm>
                <a:off x="1269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8" y="4"/>
                      <a:pt x="7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7" name="Freeform 532"/>
              <p:cNvSpPr>
                <a:spLocks/>
              </p:cNvSpPr>
              <p:nvPr/>
            </p:nvSpPr>
            <p:spPr bwMode="auto">
              <a:xfrm>
                <a:off x="1101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6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Freeform 533"/>
              <p:cNvSpPr>
                <a:spLocks/>
              </p:cNvSpPr>
              <p:nvPr/>
            </p:nvSpPr>
            <p:spPr bwMode="auto">
              <a:xfrm>
                <a:off x="1056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3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9" name="Freeform 534"/>
              <p:cNvSpPr>
                <a:spLocks/>
              </p:cNvSpPr>
              <p:nvPr/>
            </p:nvSpPr>
            <p:spPr bwMode="auto">
              <a:xfrm>
                <a:off x="1172" y="3768"/>
                <a:ext cx="17" cy="60"/>
              </a:xfrm>
              <a:custGeom>
                <a:avLst/>
                <a:gdLst>
                  <a:gd name="T0" fmla="*/ 2 w 10"/>
                  <a:gd name="T1" fmla="*/ 4 h 32"/>
                  <a:gd name="T2" fmla="*/ 2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2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2" y="4"/>
                    </a:moveTo>
                    <a:cubicBezTo>
                      <a:pt x="0" y="12"/>
                      <a:pt x="0" y="20"/>
                      <a:pt x="2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Freeform 535"/>
              <p:cNvSpPr>
                <a:spLocks/>
              </p:cNvSpPr>
              <p:nvPr/>
            </p:nvSpPr>
            <p:spPr bwMode="auto">
              <a:xfrm>
                <a:off x="1391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5 w 15"/>
                  <a:gd name="T7" fmla="*/ 16 h 50"/>
                  <a:gd name="T8" fmla="*/ 3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3" y="17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9" y="35"/>
                      <a:pt x="8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1" name="Freeform 536"/>
              <p:cNvSpPr>
                <a:spLocks/>
              </p:cNvSpPr>
              <p:nvPr/>
            </p:nvSpPr>
            <p:spPr bwMode="auto">
              <a:xfrm>
                <a:off x="142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Freeform 537"/>
              <p:cNvSpPr>
                <a:spLocks/>
              </p:cNvSpPr>
              <p:nvPr/>
            </p:nvSpPr>
            <p:spPr bwMode="auto">
              <a:xfrm>
                <a:off x="1439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2 w 19"/>
                  <a:gd name="T7" fmla="*/ 4 h 51"/>
                  <a:gd name="T8" fmla="*/ 7 w 19"/>
                  <a:gd name="T9" fmla="*/ 4 h 51"/>
                  <a:gd name="T10" fmla="*/ 8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8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5" y="20"/>
                      <a:pt x="4" y="21"/>
                    </a:cubicBezTo>
                    <a:cubicBezTo>
                      <a:pt x="3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3" name="Freeform 538"/>
              <p:cNvSpPr>
                <a:spLocks/>
              </p:cNvSpPr>
              <p:nvPr/>
            </p:nvSpPr>
            <p:spPr bwMode="auto">
              <a:xfrm>
                <a:off x="1484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5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Freeform 539"/>
              <p:cNvSpPr>
                <a:spLocks/>
              </p:cNvSpPr>
              <p:nvPr/>
            </p:nvSpPr>
            <p:spPr bwMode="auto">
              <a:xfrm>
                <a:off x="1496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9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5" name="Freeform 540"/>
              <p:cNvSpPr>
                <a:spLocks/>
              </p:cNvSpPr>
              <p:nvPr/>
            </p:nvSpPr>
            <p:spPr bwMode="auto">
              <a:xfrm>
                <a:off x="1512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5 w 17"/>
                  <a:gd name="T3" fmla="*/ 12 h 57"/>
                  <a:gd name="T4" fmla="*/ 5 w 17"/>
                  <a:gd name="T5" fmla="*/ 11 h 57"/>
                  <a:gd name="T6" fmla="*/ 2 w 17"/>
                  <a:gd name="T7" fmla="*/ 12 h 57"/>
                  <a:gd name="T8" fmla="*/ 3 w 17"/>
                  <a:gd name="T9" fmla="*/ 20 h 57"/>
                  <a:gd name="T10" fmla="*/ 7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6" y="10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1" y="10"/>
                      <a:pt x="2" y="12"/>
                    </a:cubicBezTo>
                    <a:cubicBezTo>
                      <a:pt x="2" y="15"/>
                      <a:pt x="2" y="17"/>
                      <a:pt x="3" y="20"/>
                    </a:cubicBezTo>
                    <a:cubicBezTo>
                      <a:pt x="0" y="31"/>
                      <a:pt x="1" y="44"/>
                      <a:pt x="7" y="54"/>
                    </a:cubicBezTo>
                    <a:cubicBezTo>
                      <a:pt x="8" y="57"/>
                      <a:pt x="13" y="56"/>
                      <a:pt x="12" y="53"/>
                    </a:cubicBezTo>
                    <a:cubicBezTo>
                      <a:pt x="12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Freeform 541"/>
              <p:cNvSpPr>
                <a:spLocks/>
              </p:cNvSpPr>
              <p:nvPr/>
            </p:nvSpPr>
            <p:spPr bwMode="auto">
              <a:xfrm>
                <a:off x="1478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7" name="Freeform 542"/>
              <p:cNvSpPr>
                <a:spLocks/>
              </p:cNvSpPr>
              <p:nvPr/>
            </p:nvSpPr>
            <p:spPr bwMode="auto">
              <a:xfrm>
                <a:off x="1539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9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Freeform 543"/>
              <p:cNvSpPr>
                <a:spLocks/>
              </p:cNvSpPr>
              <p:nvPr/>
            </p:nvSpPr>
            <p:spPr bwMode="auto">
              <a:xfrm>
                <a:off x="157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9" name="Freeform 544"/>
              <p:cNvSpPr>
                <a:spLocks/>
              </p:cNvSpPr>
              <p:nvPr/>
            </p:nvSpPr>
            <p:spPr bwMode="auto">
              <a:xfrm>
                <a:off x="1640" y="3738"/>
                <a:ext cx="24" cy="99"/>
              </a:xfrm>
              <a:custGeom>
                <a:avLst/>
                <a:gdLst>
                  <a:gd name="T0" fmla="*/ 10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0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6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Freeform 545"/>
              <p:cNvSpPr>
                <a:spLocks/>
              </p:cNvSpPr>
              <p:nvPr/>
            </p:nvSpPr>
            <p:spPr bwMode="auto">
              <a:xfrm>
                <a:off x="1668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6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7" y="47"/>
                      <a:pt x="7" y="43"/>
                    </a:cubicBezTo>
                    <a:cubicBezTo>
                      <a:pt x="8" y="29"/>
                      <a:pt x="9" y="16"/>
                      <a:pt x="16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546"/>
              <p:cNvSpPr>
                <a:spLocks/>
              </p:cNvSpPr>
              <p:nvPr/>
            </p:nvSpPr>
            <p:spPr bwMode="auto">
              <a:xfrm>
                <a:off x="1703" y="3753"/>
                <a:ext cx="15" cy="83"/>
              </a:xfrm>
              <a:custGeom>
                <a:avLst/>
                <a:gdLst>
                  <a:gd name="T0" fmla="*/ 6 w 8"/>
                  <a:gd name="T1" fmla="*/ 3 h 44"/>
                  <a:gd name="T2" fmla="*/ 2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6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6" y="44"/>
                      <a:pt x="7" y="41"/>
                    </a:cubicBezTo>
                    <a:cubicBezTo>
                      <a:pt x="8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Freeform 547"/>
              <p:cNvSpPr>
                <a:spLocks/>
              </p:cNvSpPr>
              <p:nvPr/>
            </p:nvSpPr>
            <p:spPr bwMode="auto">
              <a:xfrm>
                <a:off x="1742" y="3730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548"/>
              <p:cNvSpPr>
                <a:spLocks/>
              </p:cNvSpPr>
              <p:nvPr/>
            </p:nvSpPr>
            <p:spPr bwMode="auto">
              <a:xfrm>
                <a:off x="1808" y="3760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Freeform 549"/>
              <p:cNvSpPr>
                <a:spLocks/>
              </p:cNvSpPr>
              <p:nvPr/>
            </p:nvSpPr>
            <p:spPr bwMode="auto">
              <a:xfrm>
                <a:off x="1835" y="3753"/>
                <a:ext cx="24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550"/>
              <p:cNvSpPr>
                <a:spLocks/>
              </p:cNvSpPr>
              <p:nvPr/>
            </p:nvSpPr>
            <p:spPr bwMode="auto">
              <a:xfrm>
                <a:off x="1865" y="3751"/>
                <a:ext cx="28" cy="98"/>
              </a:xfrm>
              <a:custGeom>
                <a:avLst/>
                <a:gdLst>
                  <a:gd name="T0" fmla="*/ 7 w 16"/>
                  <a:gd name="T1" fmla="*/ 5 h 52"/>
                  <a:gd name="T2" fmla="*/ 6 w 16"/>
                  <a:gd name="T3" fmla="*/ 12 h 52"/>
                  <a:gd name="T4" fmla="*/ 3 w 16"/>
                  <a:gd name="T5" fmla="*/ 14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6 h 52"/>
                  <a:gd name="T16" fmla="*/ 7 w 16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5"/>
                    </a:moveTo>
                    <a:cubicBezTo>
                      <a:pt x="7" y="7"/>
                      <a:pt x="7" y="9"/>
                      <a:pt x="6" y="12"/>
                    </a:cubicBezTo>
                    <a:cubicBezTo>
                      <a:pt x="5" y="11"/>
                      <a:pt x="3" y="12"/>
                      <a:pt x="3" y="14"/>
                    </a:cubicBezTo>
                    <a:cubicBezTo>
                      <a:pt x="3" y="17"/>
                      <a:pt x="3" y="21"/>
                      <a:pt x="1" y="23"/>
                    </a:cubicBezTo>
                    <a:cubicBezTo>
                      <a:pt x="0" y="25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6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Freeform 551"/>
              <p:cNvSpPr>
                <a:spLocks/>
              </p:cNvSpPr>
              <p:nvPr/>
            </p:nvSpPr>
            <p:spPr bwMode="auto">
              <a:xfrm>
                <a:off x="178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0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0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552"/>
              <p:cNvSpPr>
                <a:spLocks/>
              </p:cNvSpPr>
              <p:nvPr/>
            </p:nvSpPr>
            <p:spPr bwMode="auto">
              <a:xfrm>
                <a:off x="1617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0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8" name="Freeform 553"/>
              <p:cNvSpPr>
                <a:spLocks/>
              </p:cNvSpPr>
              <p:nvPr/>
            </p:nvSpPr>
            <p:spPr bwMode="auto">
              <a:xfrm>
                <a:off x="157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554"/>
              <p:cNvSpPr>
                <a:spLocks/>
              </p:cNvSpPr>
              <p:nvPr/>
            </p:nvSpPr>
            <p:spPr bwMode="auto">
              <a:xfrm>
                <a:off x="1686" y="3768"/>
                <a:ext cx="19" cy="60"/>
              </a:xfrm>
              <a:custGeom>
                <a:avLst/>
                <a:gdLst>
                  <a:gd name="T0" fmla="*/ 3 w 11"/>
                  <a:gd name="T1" fmla="*/ 4 h 32"/>
                  <a:gd name="T2" fmla="*/ 3 w 11"/>
                  <a:gd name="T3" fmla="*/ 28 h 32"/>
                  <a:gd name="T4" fmla="*/ 9 w 11"/>
                  <a:gd name="T5" fmla="*/ 26 h 32"/>
                  <a:gd name="T6" fmla="*/ 9 w 11"/>
                  <a:gd name="T7" fmla="*/ 6 h 32"/>
                  <a:gd name="T8" fmla="*/ 3 w 11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2">
                    <a:moveTo>
                      <a:pt x="3" y="4"/>
                    </a:moveTo>
                    <a:cubicBezTo>
                      <a:pt x="0" y="12"/>
                      <a:pt x="1" y="20"/>
                      <a:pt x="3" y="28"/>
                    </a:cubicBezTo>
                    <a:cubicBezTo>
                      <a:pt x="4" y="32"/>
                      <a:pt x="10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0" name="Freeform 555"/>
              <p:cNvSpPr>
                <a:spLocks/>
              </p:cNvSpPr>
              <p:nvPr/>
            </p:nvSpPr>
            <p:spPr bwMode="auto">
              <a:xfrm>
                <a:off x="1907" y="3740"/>
                <a:ext cx="27" cy="94"/>
              </a:xfrm>
              <a:custGeom>
                <a:avLst/>
                <a:gdLst>
                  <a:gd name="T0" fmla="*/ 10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4 w 15"/>
                  <a:gd name="T7" fmla="*/ 16 h 50"/>
                  <a:gd name="T8" fmla="*/ 3 w 15"/>
                  <a:gd name="T9" fmla="*/ 17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0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7" y="0"/>
                      <a:pt x="6" y="5"/>
                    </a:cubicBezTo>
                    <a:cubicBezTo>
                      <a:pt x="5" y="8"/>
                      <a:pt x="4" y="12"/>
                      <a:pt x="4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7"/>
                      <a:pt x="11" y="42"/>
                    </a:cubicBezTo>
                    <a:cubicBezTo>
                      <a:pt x="9" y="39"/>
                      <a:pt x="8" y="35"/>
                      <a:pt x="8" y="31"/>
                    </a:cubicBezTo>
                    <a:cubicBezTo>
                      <a:pt x="9" y="31"/>
                      <a:pt x="10" y="30"/>
                      <a:pt x="10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556"/>
              <p:cNvSpPr>
                <a:spLocks/>
              </p:cNvSpPr>
              <p:nvPr/>
            </p:nvSpPr>
            <p:spPr bwMode="auto">
              <a:xfrm>
                <a:off x="1945" y="3766"/>
                <a:ext cx="14" cy="58"/>
              </a:xfrm>
              <a:custGeom>
                <a:avLst/>
                <a:gdLst>
                  <a:gd name="T0" fmla="*/ 5 w 8"/>
                  <a:gd name="T1" fmla="*/ 3 h 31"/>
                  <a:gd name="T2" fmla="*/ 0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5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5" y="3"/>
                    </a:moveTo>
                    <a:cubicBezTo>
                      <a:pt x="5" y="0"/>
                      <a:pt x="0" y="1"/>
                      <a:pt x="0" y="4"/>
                    </a:cubicBezTo>
                    <a:cubicBezTo>
                      <a:pt x="2" y="12"/>
                      <a:pt x="2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7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2" name="Freeform 557"/>
              <p:cNvSpPr>
                <a:spLocks/>
              </p:cNvSpPr>
              <p:nvPr/>
            </p:nvSpPr>
            <p:spPr bwMode="auto">
              <a:xfrm>
                <a:off x="1955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1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6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5 w 19"/>
                  <a:gd name="T23" fmla="*/ 23 h 51"/>
                  <a:gd name="T24" fmla="*/ 9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3" y="23"/>
                      <a:pt x="12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4" y="20"/>
                      <a:pt x="4" y="21"/>
                    </a:cubicBezTo>
                    <a:cubicBezTo>
                      <a:pt x="2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3" y="33"/>
                      <a:pt x="4" y="28"/>
                      <a:pt x="5" y="23"/>
                    </a:cubicBezTo>
                    <a:cubicBezTo>
                      <a:pt x="5" y="31"/>
                      <a:pt x="6" y="39"/>
                      <a:pt x="9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558"/>
              <p:cNvSpPr>
                <a:spLocks/>
              </p:cNvSpPr>
              <p:nvPr/>
            </p:nvSpPr>
            <p:spPr bwMode="auto">
              <a:xfrm>
                <a:off x="1998" y="3806"/>
                <a:ext cx="12" cy="52"/>
              </a:xfrm>
              <a:custGeom>
                <a:avLst/>
                <a:gdLst>
                  <a:gd name="T0" fmla="*/ 6 w 7"/>
                  <a:gd name="T1" fmla="*/ 3 h 28"/>
                  <a:gd name="T2" fmla="*/ 1 w 7"/>
                  <a:gd name="T3" fmla="*/ 2 h 28"/>
                  <a:gd name="T4" fmla="*/ 0 w 7"/>
                  <a:gd name="T5" fmla="*/ 24 h 28"/>
                  <a:gd name="T6" fmla="*/ 7 w 7"/>
                  <a:gd name="T7" fmla="*/ 24 h 28"/>
                  <a:gd name="T8" fmla="*/ 6 w 7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6" y="3"/>
                    </a:moveTo>
                    <a:cubicBezTo>
                      <a:pt x="5" y="1"/>
                      <a:pt x="2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7" y="28"/>
                      <a:pt x="7" y="24"/>
                    </a:cubicBezTo>
                    <a:cubicBezTo>
                      <a:pt x="7" y="20"/>
                      <a:pt x="6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4" name="Freeform 559"/>
              <p:cNvSpPr>
                <a:spLocks/>
              </p:cNvSpPr>
              <p:nvPr/>
            </p:nvSpPr>
            <p:spPr bwMode="auto">
              <a:xfrm>
                <a:off x="2010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1 w 10"/>
                  <a:gd name="T3" fmla="*/ 35 h 41"/>
                  <a:gd name="T4" fmla="*/ 9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1" y="14"/>
                      <a:pt x="0" y="25"/>
                      <a:pt x="1" y="35"/>
                    </a:cubicBezTo>
                    <a:cubicBezTo>
                      <a:pt x="1" y="41"/>
                      <a:pt x="9" y="41"/>
                      <a:pt x="9" y="35"/>
                    </a:cubicBezTo>
                    <a:cubicBezTo>
                      <a:pt x="9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560"/>
              <p:cNvSpPr>
                <a:spLocks/>
              </p:cNvSpPr>
              <p:nvPr/>
            </p:nvSpPr>
            <p:spPr bwMode="auto">
              <a:xfrm>
                <a:off x="202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2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6" name="Freeform 561"/>
              <p:cNvSpPr>
                <a:spLocks/>
              </p:cNvSpPr>
              <p:nvPr/>
            </p:nvSpPr>
            <p:spPr bwMode="auto">
              <a:xfrm>
                <a:off x="1992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1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562"/>
              <p:cNvSpPr>
                <a:spLocks/>
              </p:cNvSpPr>
              <p:nvPr/>
            </p:nvSpPr>
            <p:spPr bwMode="auto">
              <a:xfrm>
                <a:off x="2053" y="3759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6" y="5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8" name="Freeform 563"/>
              <p:cNvSpPr>
                <a:spLocks/>
              </p:cNvSpPr>
              <p:nvPr/>
            </p:nvSpPr>
            <p:spPr bwMode="auto">
              <a:xfrm>
                <a:off x="2095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6 w 8"/>
                  <a:gd name="T5" fmla="*/ 28 h 31"/>
                  <a:gd name="T6" fmla="*/ 7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564"/>
              <p:cNvSpPr>
                <a:spLocks/>
              </p:cNvSpPr>
              <p:nvPr/>
            </p:nvSpPr>
            <p:spPr bwMode="auto">
              <a:xfrm>
                <a:off x="2156" y="3738"/>
                <a:ext cx="23" cy="99"/>
              </a:xfrm>
              <a:custGeom>
                <a:avLst/>
                <a:gdLst>
                  <a:gd name="T0" fmla="*/ 10 w 13"/>
                  <a:gd name="T1" fmla="*/ 2 h 53"/>
                  <a:gd name="T2" fmla="*/ 4 w 13"/>
                  <a:gd name="T3" fmla="*/ 22 h 53"/>
                  <a:gd name="T4" fmla="*/ 0 w 13"/>
                  <a:gd name="T5" fmla="*/ 25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7 h 53"/>
                  <a:gd name="T12" fmla="*/ 7 w 13"/>
                  <a:gd name="T13" fmla="*/ 51 h 53"/>
                  <a:gd name="T14" fmla="*/ 12 w 13"/>
                  <a:gd name="T15" fmla="*/ 49 h 53"/>
                  <a:gd name="T16" fmla="*/ 8 w 13"/>
                  <a:gd name="T17" fmla="*/ 33 h 53"/>
                  <a:gd name="T18" fmla="*/ 13 w 13"/>
                  <a:gd name="T19" fmla="*/ 3 h 53"/>
                  <a:gd name="T20" fmla="*/ 10 w 13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2"/>
                    </a:moveTo>
                    <a:cubicBezTo>
                      <a:pt x="7" y="8"/>
                      <a:pt x="5" y="15"/>
                      <a:pt x="4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5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0" y="43"/>
                      <a:pt x="9" y="38"/>
                      <a:pt x="8" y="33"/>
                    </a:cubicBezTo>
                    <a:cubicBezTo>
                      <a:pt x="8" y="23"/>
                      <a:pt x="9" y="13"/>
                      <a:pt x="13" y="3"/>
                    </a:cubicBezTo>
                    <a:cubicBezTo>
                      <a:pt x="13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0" name="Freeform 565"/>
              <p:cNvSpPr>
                <a:spLocks/>
              </p:cNvSpPr>
              <p:nvPr/>
            </p:nvSpPr>
            <p:spPr bwMode="auto">
              <a:xfrm>
                <a:off x="2184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6 w 17"/>
                  <a:gd name="T5" fmla="*/ 43 h 47"/>
                  <a:gd name="T6" fmla="*/ 15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7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1" name="Freeform 566"/>
              <p:cNvSpPr>
                <a:spLocks/>
              </p:cNvSpPr>
              <p:nvPr/>
            </p:nvSpPr>
            <p:spPr bwMode="auto">
              <a:xfrm>
                <a:off x="2219" y="3753"/>
                <a:ext cx="13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1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1 w 7"/>
                  <a:gd name="T11" fmla="*/ 35 h 44"/>
                  <a:gd name="T12" fmla="*/ 2 w 7"/>
                  <a:gd name="T13" fmla="*/ 41 h 44"/>
                  <a:gd name="T14" fmla="*/ 6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1" y="37"/>
                      <a:pt x="1" y="39"/>
                      <a:pt x="2" y="41"/>
                    </a:cubicBezTo>
                    <a:cubicBezTo>
                      <a:pt x="2" y="44"/>
                      <a:pt x="6" y="44"/>
                      <a:pt x="6" y="41"/>
                    </a:cubicBezTo>
                    <a:cubicBezTo>
                      <a:pt x="7" y="28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2" name="Freeform 567"/>
              <p:cNvSpPr>
                <a:spLocks/>
              </p:cNvSpPr>
              <p:nvPr/>
            </p:nvSpPr>
            <p:spPr bwMode="auto">
              <a:xfrm>
                <a:off x="2257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7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9 w 19"/>
                  <a:gd name="T9" fmla="*/ 16 h 49"/>
                  <a:gd name="T10" fmla="*/ 10 w 19"/>
                  <a:gd name="T11" fmla="*/ 4 h 49"/>
                  <a:gd name="T12" fmla="*/ 5 w 19"/>
                  <a:gd name="T13" fmla="*/ 4 h 49"/>
                  <a:gd name="T14" fmla="*/ 2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7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4"/>
                    </a:cubicBezTo>
                    <a:cubicBezTo>
                      <a:pt x="3" y="12"/>
                      <a:pt x="2" y="21"/>
                      <a:pt x="2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3" y="48"/>
                      <a:pt x="9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3" name="Freeform 568"/>
              <p:cNvSpPr>
                <a:spLocks/>
              </p:cNvSpPr>
              <p:nvPr/>
            </p:nvSpPr>
            <p:spPr bwMode="auto">
              <a:xfrm>
                <a:off x="2322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1 w 6"/>
                  <a:gd name="T3" fmla="*/ 3 h 32"/>
                  <a:gd name="T4" fmla="*/ 1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0"/>
                      <a:pt x="1" y="29"/>
                    </a:cubicBezTo>
                    <a:cubicBezTo>
                      <a:pt x="1" y="32"/>
                      <a:pt x="5" y="32"/>
                      <a:pt x="5" y="29"/>
                    </a:cubicBezTo>
                    <a:cubicBezTo>
                      <a:pt x="6" y="20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4" name="Freeform 569"/>
              <p:cNvSpPr>
                <a:spLocks/>
              </p:cNvSpPr>
              <p:nvPr/>
            </p:nvSpPr>
            <p:spPr bwMode="auto">
              <a:xfrm>
                <a:off x="2349" y="3753"/>
                <a:ext cx="26" cy="77"/>
              </a:xfrm>
              <a:custGeom>
                <a:avLst/>
                <a:gdLst>
                  <a:gd name="T0" fmla="*/ 8 w 15"/>
                  <a:gd name="T1" fmla="*/ 6 h 41"/>
                  <a:gd name="T2" fmla="*/ 7 w 15"/>
                  <a:gd name="T3" fmla="*/ 4 h 41"/>
                  <a:gd name="T4" fmla="*/ 1 w 15"/>
                  <a:gd name="T5" fmla="*/ 5 h 41"/>
                  <a:gd name="T6" fmla="*/ 3 w 15"/>
                  <a:gd name="T7" fmla="*/ 29 h 41"/>
                  <a:gd name="T8" fmla="*/ 5 w 15"/>
                  <a:gd name="T9" fmla="*/ 32 h 41"/>
                  <a:gd name="T10" fmla="*/ 6 w 15"/>
                  <a:gd name="T11" fmla="*/ 37 h 41"/>
                  <a:gd name="T12" fmla="*/ 11 w 15"/>
                  <a:gd name="T13" fmla="*/ 37 h 41"/>
                  <a:gd name="T14" fmla="*/ 14 w 15"/>
                  <a:gd name="T15" fmla="*/ 10 h 41"/>
                  <a:gd name="T16" fmla="*/ 8 w 15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6"/>
                    </a:moveTo>
                    <a:cubicBezTo>
                      <a:pt x="8" y="5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5"/>
                      <a:pt x="6" y="37"/>
                    </a:cubicBezTo>
                    <a:cubicBezTo>
                      <a:pt x="6" y="41"/>
                      <a:pt x="11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5" name="Freeform 570"/>
              <p:cNvSpPr>
                <a:spLocks/>
              </p:cNvSpPr>
              <p:nvPr/>
            </p:nvSpPr>
            <p:spPr bwMode="auto">
              <a:xfrm>
                <a:off x="2381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7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5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6" name="Freeform 571"/>
              <p:cNvSpPr>
                <a:spLocks/>
              </p:cNvSpPr>
              <p:nvPr/>
            </p:nvSpPr>
            <p:spPr bwMode="auto">
              <a:xfrm>
                <a:off x="2299" y="3760"/>
                <a:ext cx="21" cy="87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4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5"/>
                      <a:pt x="8" y="4"/>
                      <a:pt x="8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6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9"/>
                      <a:pt x="11" y="7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7" name="Freeform 572"/>
              <p:cNvSpPr>
                <a:spLocks/>
              </p:cNvSpPr>
              <p:nvPr/>
            </p:nvSpPr>
            <p:spPr bwMode="auto">
              <a:xfrm>
                <a:off x="2132" y="3764"/>
                <a:ext cx="22" cy="53"/>
              </a:xfrm>
              <a:custGeom>
                <a:avLst/>
                <a:gdLst>
                  <a:gd name="T0" fmla="*/ 11 w 12"/>
                  <a:gd name="T1" fmla="*/ 24 h 28"/>
                  <a:gd name="T2" fmla="*/ 4 w 12"/>
                  <a:gd name="T3" fmla="*/ 2 h 28"/>
                  <a:gd name="T4" fmla="*/ 0 w 12"/>
                  <a:gd name="T5" fmla="*/ 3 h 28"/>
                  <a:gd name="T6" fmla="*/ 9 w 12"/>
                  <a:gd name="T7" fmla="*/ 26 h 28"/>
                  <a:gd name="T8" fmla="*/ 11 w 12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4"/>
                    </a:moveTo>
                    <a:cubicBezTo>
                      <a:pt x="8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2" y="11"/>
                      <a:pt x="5" y="19"/>
                      <a:pt x="9" y="26"/>
                    </a:cubicBezTo>
                    <a:cubicBezTo>
                      <a:pt x="10" y="28"/>
                      <a:pt x="12" y="26"/>
                      <a:pt x="11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8" name="Freeform 573"/>
              <p:cNvSpPr>
                <a:spLocks/>
              </p:cNvSpPr>
              <p:nvPr/>
            </p:nvSpPr>
            <p:spPr bwMode="auto">
              <a:xfrm>
                <a:off x="2088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3" y="3"/>
                      <a:pt x="8" y="0"/>
                      <a:pt x="6" y="4"/>
                    </a:cubicBezTo>
                    <a:cubicBezTo>
                      <a:pt x="0" y="17"/>
                      <a:pt x="2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9" name="Freeform 574"/>
              <p:cNvSpPr>
                <a:spLocks/>
              </p:cNvSpPr>
              <p:nvPr/>
            </p:nvSpPr>
            <p:spPr bwMode="auto">
              <a:xfrm>
                <a:off x="2202" y="3768"/>
                <a:ext cx="17" cy="60"/>
              </a:xfrm>
              <a:custGeom>
                <a:avLst/>
                <a:gdLst>
                  <a:gd name="T0" fmla="*/ 3 w 10"/>
                  <a:gd name="T1" fmla="*/ 4 h 32"/>
                  <a:gd name="T2" fmla="*/ 3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3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3" y="4"/>
                    </a:moveTo>
                    <a:cubicBezTo>
                      <a:pt x="0" y="12"/>
                      <a:pt x="0" y="20"/>
                      <a:pt x="3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0" name="Freeform 575"/>
              <p:cNvSpPr>
                <a:spLocks/>
              </p:cNvSpPr>
              <p:nvPr/>
            </p:nvSpPr>
            <p:spPr bwMode="auto">
              <a:xfrm>
                <a:off x="2421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4 w 15"/>
                  <a:gd name="T3" fmla="*/ 7 h 50"/>
                  <a:gd name="T4" fmla="*/ 7 w 15"/>
                  <a:gd name="T5" fmla="*/ 5 h 50"/>
                  <a:gd name="T6" fmla="*/ 5 w 15"/>
                  <a:gd name="T7" fmla="*/ 16 h 50"/>
                  <a:gd name="T8" fmla="*/ 4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2" y="21"/>
                      <a:pt x="12" y="13"/>
                      <a:pt x="14" y="7"/>
                    </a:cubicBezTo>
                    <a:cubicBezTo>
                      <a:pt x="15" y="2"/>
                      <a:pt x="8" y="0"/>
                      <a:pt x="7" y="5"/>
                    </a:cubicBezTo>
                    <a:cubicBezTo>
                      <a:pt x="6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10" y="39"/>
                      <a:pt x="9" y="35"/>
                      <a:pt x="9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1" name="Freeform 576"/>
              <p:cNvSpPr>
                <a:spLocks/>
              </p:cNvSpPr>
              <p:nvPr/>
            </p:nvSpPr>
            <p:spPr bwMode="auto">
              <a:xfrm>
                <a:off x="245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Freeform 577"/>
              <p:cNvSpPr>
                <a:spLocks/>
              </p:cNvSpPr>
              <p:nvPr/>
            </p:nvSpPr>
            <p:spPr bwMode="auto">
              <a:xfrm>
                <a:off x="2469" y="3760"/>
                <a:ext cx="34" cy="96"/>
              </a:xfrm>
              <a:custGeom>
                <a:avLst/>
                <a:gdLst>
                  <a:gd name="T0" fmla="*/ 18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2 w 19"/>
                  <a:gd name="T7" fmla="*/ 4 h 51"/>
                  <a:gd name="T8" fmla="*/ 8 w 19"/>
                  <a:gd name="T9" fmla="*/ 4 h 51"/>
                  <a:gd name="T10" fmla="*/ 8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5 w 19"/>
                  <a:gd name="T17" fmla="*/ 21 h 51"/>
                  <a:gd name="T18" fmla="*/ 1 w 19"/>
                  <a:gd name="T19" fmla="*/ 37 h 51"/>
                  <a:gd name="T20" fmla="*/ 3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8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8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9"/>
                      <a:pt x="8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5"/>
                      <a:pt x="6" y="18"/>
                      <a:pt x="6" y="20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3" y="26"/>
                      <a:pt x="2" y="32"/>
                      <a:pt x="1" y="37"/>
                    </a:cubicBezTo>
                    <a:cubicBezTo>
                      <a:pt x="0" y="38"/>
                      <a:pt x="2" y="39"/>
                      <a:pt x="3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19" y="50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3" name="Freeform 578"/>
              <p:cNvSpPr>
                <a:spLocks/>
              </p:cNvSpPr>
              <p:nvPr/>
            </p:nvSpPr>
            <p:spPr bwMode="auto">
              <a:xfrm>
                <a:off x="2514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6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Freeform 579"/>
              <p:cNvSpPr>
                <a:spLocks/>
              </p:cNvSpPr>
              <p:nvPr/>
            </p:nvSpPr>
            <p:spPr bwMode="auto">
              <a:xfrm>
                <a:off x="2526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5" name="Freeform 580"/>
              <p:cNvSpPr>
                <a:spLocks/>
              </p:cNvSpPr>
              <p:nvPr/>
            </p:nvSpPr>
            <p:spPr bwMode="auto">
              <a:xfrm>
                <a:off x="2544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4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1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7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4" y="10"/>
                    </a:cubicBezTo>
                    <a:cubicBezTo>
                      <a:pt x="17" y="5"/>
                      <a:pt x="9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Freeform 581"/>
              <p:cNvSpPr>
                <a:spLocks/>
              </p:cNvSpPr>
              <p:nvPr/>
            </p:nvSpPr>
            <p:spPr bwMode="auto">
              <a:xfrm>
                <a:off x="2508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7" name="Freeform 582"/>
              <p:cNvSpPr>
                <a:spLocks/>
              </p:cNvSpPr>
              <p:nvPr/>
            </p:nvSpPr>
            <p:spPr bwMode="auto">
              <a:xfrm>
                <a:off x="2569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Freeform 583"/>
              <p:cNvSpPr>
                <a:spLocks/>
              </p:cNvSpPr>
              <p:nvPr/>
            </p:nvSpPr>
            <p:spPr bwMode="auto">
              <a:xfrm>
                <a:off x="260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1"/>
                      <a:pt x="7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9" name="Freeform 584"/>
              <p:cNvSpPr>
                <a:spLocks/>
              </p:cNvSpPr>
              <p:nvPr/>
            </p:nvSpPr>
            <p:spPr bwMode="auto">
              <a:xfrm>
                <a:off x="2670" y="3738"/>
                <a:ext cx="24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8 w 14"/>
                  <a:gd name="T13" fmla="*/ 51 h 53"/>
                  <a:gd name="T14" fmla="*/ 13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8" y="51"/>
                    </a:cubicBezTo>
                    <a:cubicBezTo>
                      <a:pt x="9" y="53"/>
                      <a:pt x="14" y="52"/>
                      <a:pt x="13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Freeform 585"/>
              <p:cNvSpPr>
                <a:spLocks/>
              </p:cNvSpPr>
              <p:nvPr/>
            </p:nvSpPr>
            <p:spPr bwMode="auto">
              <a:xfrm>
                <a:off x="2700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1" name="Freeform 586"/>
              <p:cNvSpPr>
                <a:spLocks/>
              </p:cNvSpPr>
              <p:nvPr/>
            </p:nvSpPr>
            <p:spPr bwMode="auto">
              <a:xfrm>
                <a:off x="2733" y="3753"/>
                <a:ext cx="15" cy="83"/>
              </a:xfrm>
              <a:custGeom>
                <a:avLst/>
                <a:gdLst>
                  <a:gd name="T0" fmla="*/ 7 w 8"/>
                  <a:gd name="T1" fmla="*/ 3 h 44"/>
                  <a:gd name="T2" fmla="*/ 3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7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Freeform 587"/>
              <p:cNvSpPr>
                <a:spLocks/>
              </p:cNvSpPr>
              <p:nvPr/>
            </p:nvSpPr>
            <p:spPr bwMode="auto">
              <a:xfrm>
                <a:off x="2772" y="3730"/>
                <a:ext cx="34" cy="92"/>
              </a:xfrm>
              <a:custGeom>
                <a:avLst/>
                <a:gdLst>
                  <a:gd name="T0" fmla="*/ 18 w 19"/>
                  <a:gd name="T1" fmla="*/ 45 h 49"/>
                  <a:gd name="T2" fmla="*/ 15 w 19"/>
                  <a:gd name="T3" fmla="*/ 18 h 49"/>
                  <a:gd name="T4" fmla="*/ 7 w 19"/>
                  <a:gd name="T5" fmla="*/ 16 h 49"/>
                  <a:gd name="T6" fmla="*/ 7 w 19"/>
                  <a:gd name="T7" fmla="*/ 16 h 49"/>
                  <a:gd name="T8" fmla="*/ 8 w 19"/>
                  <a:gd name="T9" fmla="*/ 16 h 49"/>
                  <a:gd name="T10" fmla="*/ 9 w 19"/>
                  <a:gd name="T11" fmla="*/ 4 h 49"/>
                  <a:gd name="T12" fmla="*/ 4 w 19"/>
                  <a:gd name="T13" fmla="*/ 4 h 49"/>
                  <a:gd name="T14" fmla="*/ 1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8 w 19"/>
                  <a:gd name="T23" fmla="*/ 43 h 49"/>
                  <a:gd name="T24" fmla="*/ 8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3" y="27"/>
                      <a:pt x="15" y="18"/>
                    </a:cubicBezTo>
                    <a:cubicBezTo>
                      <a:pt x="16" y="13"/>
                      <a:pt x="7" y="12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3" name="Freeform 588"/>
              <p:cNvSpPr>
                <a:spLocks/>
              </p:cNvSpPr>
              <p:nvPr/>
            </p:nvSpPr>
            <p:spPr bwMode="auto">
              <a:xfrm>
                <a:off x="2838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0 w 6"/>
                  <a:gd name="T3" fmla="*/ 3 h 32"/>
                  <a:gd name="T4" fmla="*/ 0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6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Freeform 589"/>
              <p:cNvSpPr>
                <a:spLocks/>
              </p:cNvSpPr>
              <p:nvPr/>
            </p:nvSpPr>
            <p:spPr bwMode="auto">
              <a:xfrm>
                <a:off x="2865" y="3753"/>
                <a:ext cx="24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1 w 14"/>
                  <a:gd name="T13" fmla="*/ 37 h 41"/>
                  <a:gd name="T14" fmla="*/ 14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5" name="Freeform 590"/>
              <p:cNvSpPr>
                <a:spLocks/>
              </p:cNvSpPr>
              <p:nvPr/>
            </p:nvSpPr>
            <p:spPr bwMode="auto">
              <a:xfrm>
                <a:off x="2897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5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2" y="21"/>
                      <a:pt x="1" y="23"/>
                    </a:cubicBezTo>
                    <a:cubicBezTo>
                      <a:pt x="0" y="25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5"/>
                      <a:pt x="13" y="20"/>
                      <a:pt x="14" y="6"/>
                    </a:cubicBezTo>
                    <a:cubicBezTo>
                      <a:pt x="15" y="1"/>
                      <a:pt x="7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Freeform 591"/>
              <p:cNvSpPr>
                <a:spLocks/>
              </p:cNvSpPr>
              <p:nvPr/>
            </p:nvSpPr>
            <p:spPr bwMode="auto">
              <a:xfrm>
                <a:off x="281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8" y="4"/>
                      <a:pt x="7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7" name="Freeform 592"/>
              <p:cNvSpPr>
                <a:spLocks/>
              </p:cNvSpPr>
              <p:nvPr/>
            </p:nvSpPr>
            <p:spPr bwMode="auto">
              <a:xfrm>
                <a:off x="2647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Freeform 593"/>
              <p:cNvSpPr>
                <a:spLocks/>
              </p:cNvSpPr>
              <p:nvPr/>
            </p:nvSpPr>
            <p:spPr bwMode="auto">
              <a:xfrm>
                <a:off x="260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3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9" name="Freeform 594"/>
              <p:cNvSpPr>
                <a:spLocks/>
              </p:cNvSpPr>
              <p:nvPr/>
            </p:nvSpPr>
            <p:spPr bwMode="auto">
              <a:xfrm>
                <a:off x="2717" y="3768"/>
                <a:ext cx="18" cy="60"/>
              </a:xfrm>
              <a:custGeom>
                <a:avLst/>
                <a:gdLst>
                  <a:gd name="T0" fmla="*/ 2 w 10"/>
                  <a:gd name="T1" fmla="*/ 4 h 32"/>
                  <a:gd name="T2" fmla="*/ 2 w 10"/>
                  <a:gd name="T3" fmla="*/ 28 h 32"/>
                  <a:gd name="T4" fmla="*/ 8 w 10"/>
                  <a:gd name="T5" fmla="*/ 26 h 32"/>
                  <a:gd name="T6" fmla="*/ 9 w 10"/>
                  <a:gd name="T7" fmla="*/ 6 h 32"/>
                  <a:gd name="T8" fmla="*/ 2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2" y="4"/>
                    </a:moveTo>
                    <a:cubicBezTo>
                      <a:pt x="0" y="12"/>
                      <a:pt x="0" y="20"/>
                      <a:pt x="2" y="28"/>
                    </a:cubicBezTo>
                    <a:cubicBezTo>
                      <a:pt x="4" y="32"/>
                      <a:pt x="9" y="30"/>
                      <a:pt x="8" y="26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Freeform 595"/>
              <p:cNvSpPr>
                <a:spLocks/>
              </p:cNvSpPr>
              <p:nvPr/>
            </p:nvSpPr>
            <p:spPr bwMode="auto">
              <a:xfrm>
                <a:off x="2937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5 w 15"/>
                  <a:gd name="T7" fmla="*/ 16 h 50"/>
                  <a:gd name="T8" fmla="*/ 3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5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9" y="35"/>
                      <a:pt x="8" y="31"/>
                    </a:cubicBezTo>
                    <a:cubicBezTo>
                      <a:pt x="9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1" name="Freeform 596"/>
              <p:cNvSpPr>
                <a:spLocks/>
              </p:cNvSpPr>
              <p:nvPr/>
            </p:nvSpPr>
            <p:spPr bwMode="auto">
              <a:xfrm>
                <a:off x="2975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2" y="12"/>
                      <a:pt x="3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2" name="Freeform 597"/>
              <p:cNvSpPr>
                <a:spLocks/>
              </p:cNvSpPr>
              <p:nvPr/>
            </p:nvSpPr>
            <p:spPr bwMode="auto">
              <a:xfrm>
                <a:off x="2985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5" y="20"/>
                      <a:pt x="4" y="21"/>
                    </a:cubicBezTo>
                    <a:cubicBezTo>
                      <a:pt x="3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4" y="28"/>
                      <a:pt x="6" y="23"/>
                    </a:cubicBezTo>
                    <a:cubicBezTo>
                      <a:pt x="6" y="31"/>
                      <a:pt x="6" y="39"/>
                      <a:pt x="10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3" name="Freeform 598"/>
              <p:cNvSpPr>
                <a:spLocks/>
              </p:cNvSpPr>
              <p:nvPr/>
            </p:nvSpPr>
            <p:spPr bwMode="auto">
              <a:xfrm>
                <a:off x="3029" y="3806"/>
                <a:ext cx="11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5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4" name="Freeform 599"/>
              <p:cNvSpPr>
                <a:spLocks/>
              </p:cNvSpPr>
              <p:nvPr/>
            </p:nvSpPr>
            <p:spPr bwMode="auto">
              <a:xfrm>
                <a:off x="3042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9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5" name="Freeform 600"/>
              <p:cNvSpPr>
                <a:spLocks/>
              </p:cNvSpPr>
              <p:nvPr/>
            </p:nvSpPr>
            <p:spPr bwMode="auto">
              <a:xfrm>
                <a:off x="305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5 w 17"/>
                  <a:gd name="T3" fmla="*/ 12 h 57"/>
                  <a:gd name="T4" fmla="*/ 5 w 17"/>
                  <a:gd name="T5" fmla="*/ 11 h 57"/>
                  <a:gd name="T6" fmla="*/ 2 w 17"/>
                  <a:gd name="T7" fmla="*/ 12 h 57"/>
                  <a:gd name="T8" fmla="*/ 3 w 17"/>
                  <a:gd name="T9" fmla="*/ 20 h 57"/>
                  <a:gd name="T10" fmla="*/ 7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1" y="10"/>
                      <a:pt x="2" y="12"/>
                    </a:cubicBezTo>
                    <a:cubicBezTo>
                      <a:pt x="2" y="15"/>
                      <a:pt x="2" y="17"/>
                      <a:pt x="3" y="20"/>
                    </a:cubicBezTo>
                    <a:cubicBezTo>
                      <a:pt x="0" y="31"/>
                      <a:pt x="1" y="44"/>
                      <a:pt x="7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6" name="Freeform 601"/>
              <p:cNvSpPr>
                <a:spLocks/>
              </p:cNvSpPr>
              <p:nvPr/>
            </p:nvSpPr>
            <p:spPr bwMode="auto">
              <a:xfrm>
                <a:off x="3024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7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7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7" name="Freeform 602"/>
              <p:cNvSpPr>
                <a:spLocks/>
              </p:cNvSpPr>
              <p:nvPr/>
            </p:nvSpPr>
            <p:spPr bwMode="auto">
              <a:xfrm>
                <a:off x="3084" y="3759"/>
                <a:ext cx="27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6"/>
                      <a:pt x="0" y="27"/>
                      <a:pt x="3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9" y="28"/>
                      <a:pt x="9" y="18"/>
                      <a:pt x="12" y="10"/>
                    </a:cubicBezTo>
                    <a:cubicBezTo>
                      <a:pt x="15" y="5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8" name="Freeform 603"/>
              <p:cNvSpPr>
                <a:spLocks/>
              </p:cNvSpPr>
              <p:nvPr/>
            </p:nvSpPr>
            <p:spPr bwMode="auto">
              <a:xfrm>
                <a:off x="3125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9" name="Freeform 604"/>
              <p:cNvSpPr>
                <a:spLocks/>
              </p:cNvSpPr>
              <p:nvPr/>
            </p:nvSpPr>
            <p:spPr bwMode="auto">
              <a:xfrm>
                <a:off x="3185" y="3738"/>
                <a:ext cx="25" cy="99"/>
              </a:xfrm>
              <a:custGeom>
                <a:avLst/>
                <a:gdLst>
                  <a:gd name="T0" fmla="*/ 10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0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2"/>
                    </a:moveTo>
                    <a:cubicBezTo>
                      <a:pt x="7" y="8"/>
                      <a:pt x="6" y="15"/>
                      <a:pt x="5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6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0" name="Freeform 605"/>
              <p:cNvSpPr>
                <a:spLocks/>
              </p:cNvSpPr>
              <p:nvPr/>
            </p:nvSpPr>
            <p:spPr bwMode="auto">
              <a:xfrm>
                <a:off x="3214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6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7" y="47"/>
                      <a:pt x="7" y="43"/>
                    </a:cubicBezTo>
                    <a:cubicBezTo>
                      <a:pt x="7" y="29"/>
                      <a:pt x="9" y="16"/>
                      <a:pt x="16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1" name="Freeform 606"/>
              <p:cNvSpPr>
                <a:spLocks/>
              </p:cNvSpPr>
              <p:nvPr/>
            </p:nvSpPr>
            <p:spPr bwMode="auto">
              <a:xfrm>
                <a:off x="3249" y="3753"/>
                <a:ext cx="13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2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2 w 7"/>
                  <a:gd name="T11" fmla="*/ 35 h 44"/>
                  <a:gd name="T12" fmla="*/ 2 w 7"/>
                  <a:gd name="T13" fmla="*/ 41 h 44"/>
                  <a:gd name="T14" fmla="*/ 7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6" y="44"/>
                      <a:pt x="7" y="41"/>
                    </a:cubicBezTo>
                    <a:cubicBezTo>
                      <a:pt x="7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Freeform 608"/>
            <p:cNvSpPr>
              <a:spLocks/>
            </p:cNvSpPr>
            <p:nvPr/>
          </p:nvSpPr>
          <p:spPr bwMode="auto">
            <a:xfrm>
              <a:off x="3287" y="3730"/>
              <a:ext cx="33" cy="92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1 w 19"/>
                <a:gd name="T5" fmla="*/ 16 h 49"/>
                <a:gd name="T6" fmla="*/ 11 w 19"/>
                <a:gd name="T7" fmla="*/ 16 h 49"/>
                <a:gd name="T8" fmla="*/ 10 w 19"/>
                <a:gd name="T9" fmla="*/ 16 h 49"/>
                <a:gd name="T10" fmla="*/ 11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1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609"/>
            <p:cNvSpPr>
              <a:spLocks/>
            </p:cNvSpPr>
            <p:nvPr/>
          </p:nvSpPr>
          <p:spPr bwMode="auto">
            <a:xfrm>
              <a:off x="3352" y="3760"/>
              <a:ext cx="11" cy="6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6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610"/>
            <p:cNvSpPr>
              <a:spLocks/>
            </p:cNvSpPr>
            <p:nvPr/>
          </p:nvSpPr>
          <p:spPr bwMode="auto">
            <a:xfrm>
              <a:off x="3380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611"/>
            <p:cNvSpPr>
              <a:spLocks/>
            </p:cNvSpPr>
            <p:nvPr/>
          </p:nvSpPr>
          <p:spPr bwMode="auto">
            <a:xfrm>
              <a:off x="3411" y="3751"/>
              <a:ext cx="28" cy="98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5" y="11"/>
                    <a:pt x="2" y="12"/>
                    <a:pt x="3" y="14"/>
                  </a:cubicBezTo>
                  <a:cubicBezTo>
                    <a:pt x="3" y="17"/>
                    <a:pt x="3" y="21"/>
                    <a:pt x="1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612"/>
            <p:cNvSpPr>
              <a:spLocks/>
            </p:cNvSpPr>
            <p:nvPr/>
          </p:nvSpPr>
          <p:spPr bwMode="auto">
            <a:xfrm>
              <a:off x="3331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613"/>
            <p:cNvSpPr>
              <a:spLocks/>
            </p:cNvSpPr>
            <p:nvPr/>
          </p:nvSpPr>
          <p:spPr bwMode="auto">
            <a:xfrm>
              <a:off x="3162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0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614"/>
            <p:cNvSpPr>
              <a:spLocks/>
            </p:cNvSpPr>
            <p:nvPr/>
          </p:nvSpPr>
          <p:spPr bwMode="auto">
            <a:xfrm>
              <a:off x="3118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615"/>
            <p:cNvSpPr>
              <a:spLocks/>
            </p:cNvSpPr>
            <p:nvPr/>
          </p:nvSpPr>
          <p:spPr bwMode="auto">
            <a:xfrm>
              <a:off x="3232" y="3768"/>
              <a:ext cx="17" cy="60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616"/>
            <p:cNvSpPr>
              <a:spLocks/>
            </p:cNvSpPr>
            <p:nvPr/>
          </p:nvSpPr>
          <p:spPr bwMode="auto">
            <a:xfrm>
              <a:off x="3453" y="3740"/>
              <a:ext cx="25" cy="94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7 h 50"/>
                <a:gd name="T4" fmla="*/ 6 w 14"/>
                <a:gd name="T5" fmla="*/ 5 h 50"/>
                <a:gd name="T6" fmla="*/ 4 w 14"/>
                <a:gd name="T7" fmla="*/ 16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1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4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617"/>
            <p:cNvSpPr>
              <a:spLocks/>
            </p:cNvSpPr>
            <p:nvPr/>
          </p:nvSpPr>
          <p:spPr bwMode="auto">
            <a:xfrm>
              <a:off x="3489" y="3766"/>
              <a:ext cx="16" cy="58"/>
            </a:xfrm>
            <a:custGeom>
              <a:avLst/>
              <a:gdLst>
                <a:gd name="T0" fmla="*/ 6 w 9"/>
                <a:gd name="T1" fmla="*/ 3 h 31"/>
                <a:gd name="T2" fmla="*/ 1 w 9"/>
                <a:gd name="T3" fmla="*/ 4 h 31"/>
                <a:gd name="T4" fmla="*/ 4 w 9"/>
                <a:gd name="T5" fmla="*/ 28 h 31"/>
                <a:gd name="T6" fmla="*/ 8 w 9"/>
                <a:gd name="T7" fmla="*/ 28 h 31"/>
                <a:gd name="T8" fmla="*/ 6 w 9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6" y="3"/>
                  </a:moveTo>
                  <a:cubicBezTo>
                    <a:pt x="6" y="0"/>
                    <a:pt x="0" y="1"/>
                    <a:pt x="1" y="4"/>
                  </a:cubicBezTo>
                  <a:cubicBezTo>
                    <a:pt x="3" y="12"/>
                    <a:pt x="3" y="20"/>
                    <a:pt x="4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9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618"/>
            <p:cNvSpPr>
              <a:spLocks/>
            </p:cNvSpPr>
            <p:nvPr/>
          </p:nvSpPr>
          <p:spPr bwMode="auto">
            <a:xfrm>
              <a:off x="3499" y="3760"/>
              <a:ext cx="36" cy="96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7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5" y="34"/>
                    <a:pt x="14" y="23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7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3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619"/>
            <p:cNvSpPr>
              <a:spLocks/>
            </p:cNvSpPr>
            <p:nvPr/>
          </p:nvSpPr>
          <p:spPr bwMode="auto">
            <a:xfrm>
              <a:off x="3544" y="3806"/>
              <a:ext cx="10" cy="52"/>
            </a:xfrm>
            <a:custGeom>
              <a:avLst/>
              <a:gdLst>
                <a:gd name="T0" fmla="*/ 6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6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6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620"/>
            <p:cNvSpPr>
              <a:spLocks/>
            </p:cNvSpPr>
            <p:nvPr/>
          </p:nvSpPr>
          <p:spPr bwMode="auto">
            <a:xfrm>
              <a:off x="3556" y="3764"/>
              <a:ext cx="18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1" y="41"/>
                    <a:pt x="9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621"/>
            <p:cNvSpPr>
              <a:spLocks/>
            </p:cNvSpPr>
            <p:nvPr/>
          </p:nvSpPr>
          <p:spPr bwMode="auto">
            <a:xfrm>
              <a:off x="3574" y="3759"/>
              <a:ext cx="30" cy="107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622"/>
            <p:cNvSpPr>
              <a:spLocks/>
            </p:cNvSpPr>
            <p:nvPr/>
          </p:nvSpPr>
          <p:spPr bwMode="auto">
            <a:xfrm>
              <a:off x="3538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623"/>
            <p:cNvSpPr>
              <a:spLocks/>
            </p:cNvSpPr>
            <p:nvPr/>
          </p:nvSpPr>
          <p:spPr bwMode="auto">
            <a:xfrm>
              <a:off x="3599" y="3759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624"/>
            <p:cNvSpPr>
              <a:spLocks/>
            </p:cNvSpPr>
            <p:nvPr/>
          </p:nvSpPr>
          <p:spPr bwMode="auto">
            <a:xfrm>
              <a:off x="3639" y="3791"/>
              <a:ext cx="14" cy="58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625"/>
            <p:cNvSpPr>
              <a:spLocks/>
            </p:cNvSpPr>
            <p:nvPr/>
          </p:nvSpPr>
          <p:spPr bwMode="auto">
            <a:xfrm>
              <a:off x="3700" y="3738"/>
              <a:ext cx="24" cy="99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7 h 53"/>
                <a:gd name="T12" fmla="*/ 8 w 14"/>
                <a:gd name="T13" fmla="*/ 51 h 53"/>
                <a:gd name="T14" fmla="*/ 13 w 14"/>
                <a:gd name="T15" fmla="*/ 49 h 53"/>
                <a:gd name="T16" fmla="*/ 9 w 14"/>
                <a:gd name="T17" fmla="*/ 33 h 53"/>
                <a:gd name="T18" fmla="*/ 14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1" y="32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6" y="47"/>
                  </a:cubicBezTo>
                  <a:cubicBezTo>
                    <a:pt x="6" y="48"/>
                    <a:pt x="7" y="50"/>
                    <a:pt x="8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3"/>
                    <a:pt x="10" y="13"/>
                    <a:pt x="14" y="3"/>
                  </a:cubicBezTo>
                  <a:cubicBezTo>
                    <a:pt x="14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626"/>
            <p:cNvSpPr>
              <a:spLocks/>
            </p:cNvSpPr>
            <p:nvPr/>
          </p:nvSpPr>
          <p:spPr bwMode="auto">
            <a:xfrm>
              <a:off x="3730" y="3738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1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627"/>
            <p:cNvSpPr>
              <a:spLocks/>
            </p:cNvSpPr>
            <p:nvPr/>
          </p:nvSpPr>
          <p:spPr bwMode="auto">
            <a:xfrm>
              <a:off x="3765" y="3753"/>
              <a:ext cx="13" cy="83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1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628"/>
            <p:cNvSpPr>
              <a:spLocks/>
            </p:cNvSpPr>
            <p:nvPr/>
          </p:nvSpPr>
          <p:spPr bwMode="auto">
            <a:xfrm>
              <a:off x="3802" y="3730"/>
              <a:ext cx="34" cy="92"/>
            </a:xfrm>
            <a:custGeom>
              <a:avLst/>
              <a:gdLst>
                <a:gd name="T0" fmla="*/ 18 w 19"/>
                <a:gd name="T1" fmla="*/ 45 h 49"/>
                <a:gd name="T2" fmla="*/ 18 w 19"/>
                <a:gd name="T3" fmla="*/ 18 h 49"/>
                <a:gd name="T4" fmla="*/ 14 w 19"/>
                <a:gd name="T5" fmla="*/ 16 h 49"/>
                <a:gd name="T6" fmla="*/ 14 w 19"/>
                <a:gd name="T7" fmla="*/ 16 h 49"/>
                <a:gd name="T8" fmla="*/ 11 w 19"/>
                <a:gd name="T9" fmla="*/ 16 h 49"/>
                <a:gd name="T10" fmla="*/ 11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7" y="27"/>
                    <a:pt x="18" y="18"/>
                  </a:cubicBezTo>
                  <a:cubicBezTo>
                    <a:pt x="19" y="13"/>
                    <a:pt x="14" y="12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629"/>
            <p:cNvSpPr>
              <a:spLocks/>
            </p:cNvSpPr>
            <p:nvPr/>
          </p:nvSpPr>
          <p:spPr bwMode="auto">
            <a:xfrm>
              <a:off x="3868" y="3760"/>
              <a:ext cx="11" cy="61"/>
            </a:xfrm>
            <a:custGeom>
              <a:avLst/>
              <a:gdLst>
                <a:gd name="T0" fmla="*/ 5 w 6"/>
                <a:gd name="T1" fmla="*/ 3 h 32"/>
                <a:gd name="T2" fmla="*/ 0 w 6"/>
                <a:gd name="T3" fmla="*/ 3 h 32"/>
                <a:gd name="T4" fmla="*/ 0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6" y="20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630"/>
            <p:cNvSpPr>
              <a:spLocks/>
            </p:cNvSpPr>
            <p:nvPr/>
          </p:nvSpPr>
          <p:spPr bwMode="auto">
            <a:xfrm>
              <a:off x="3895" y="3753"/>
              <a:ext cx="26" cy="77"/>
            </a:xfrm>
            <a:custGeom>
              <a:avLst/>
              <a:gdLst>
                <a:gd name="T0" fmla="*/ 8 w 15"/>
                <a:gd name="T1" fmla="*/ 6 h 41"/>
                <a:gd name="T2" fmla="*/ 7 w 15"/>
                <a:gd name="T3" fmla="*/ 4 h 41"/>
                <a:gd name="T4" fmla="*/ 1 w 15"/>
                <a:gd name="T5" fmla="*/ 5 h 41"/>
                <a:gd name="T6" fmla="*/ 3 w 15"/>
                <a:gd name="T7" fmla="*/ 29 h 41"/>
                <a:gd name="T8" fmla="*/ 5 w 15"/>
                <a:gd name="T9" fmla="*/ 32 h 41"/>
                <a:gd name="T10" fmla="*/ 6 w 15"/>
                <a:gd name="T11" fmla="*/ 37 h 41"/>
                <a:gd name="T12" fmla="*/ 11 w 15"/>
                <a:gd name="T13" fmla="*/ 37 h 41"/>
                <a:gd name="T14" fmla="*/ 14 w 15"/>
                <a:gd name="T15" fmla="*/ 10 h 41"/>
                <a:gd name="T16" fmla="*/ 8 w 15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6"/>
                  </a:moveTo>
                  <a:cubicBezTo>
                    <a:pt x="8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6" y="37"/>
                  </a:cubicBezTo>
                  <a:cubicBezTo>
                    <a:pt x="6" y="41"/>
                    <a:pt x="11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5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631"/>
            <p:cNvSpPr>
              <a:spLocks/>
            </p:cNvSpPr>
            <p:nvPr/>
          </p:nvSpPr>
          <p:spPr bwMode="auto">
            <a:xfrm>
              <a:off x="3926" y="3751"/>
              <a:ext cx="27" cy="98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632"/>
            <p:cNvSpPr>
              <a:spLocks/>
            </p:cNvSpPr>
            <p:nvPr/>
          </p:nvSpPr>
          <p:spPr bwMode="auto">
            <a:xfrm>
              <a:off x="3845" y="3760"/>
              <a:ext cx="21" cy="87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4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5"/>
                    <a:pt x="8" y="4"/>
                    <a:pt x="8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6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1" y="7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633"/>
            <p:cNvSpPr>
              <a:spLocks/>
            </p:cNvSpPr>
            <p:nvPr/>
          </p:nvSpPr>
          <p:spPr bwMode="auto">
            <a:xfrm>
              <a:off x="3677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5 w 13"/>
                <a:gd name="T3" fmla="*/ 2 h 28"/>
                <a:gd name="T4" fmla="*/ 1 w 13"/>
                <a:gd name="T5" fmla="*/ 3 h 28"/>
                <a:gd name="T6" fmla="*/ 10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6" y="19"/>
                    <a:pt x="10" y="26"/>
                  </a:cubicBezTo>
                  <a:cubicBezTo>
                    <a:pt x="11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634"/>
            <p:cNvSpPr>
              <a:spLocks/>
            </p:cNvSpPr>
            <p:nvPr/>
          </p:nvSpPr>
          <p:spPr bwMode="auto">
            <a:xfrm>
              <a:off x="3632" y="3744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7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7"/>
                  </a:cubicBezTo>
                  <a:cubicBezTo>
                    <a:pt x="14" y="3"/>
                    <a:pt x="8" y="0"/>
                    <a:pt x="7" y="4"/>
                  </a:cubicBezTo>
                  <a:cubicBezTo>
                    <a:pt x="0" y="17"/>
                    <a:pt x="3" y="28"/>
                    <a:pt x="11" y="40"/>
                  </a:cubicBezTo>
                  <a:cubicBezTo>
                    <a:pt x="13" y="44"/>
                    <a:pt x="19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635"/>
            <p:cNvSpPr>
              <a:spLocks/>
            </p:cNvSpPr>
            <p:nvPr/>
          </p:nvSpPr>
          <p:spPr bwMode="auto">
            <a:xfrm>
              <a:off x="3747" y="3768"/>
              <a:ext cx="18" cy="60"/>
            </a:xfrm>
            <a:custGeom>
              <a:avLst/>
              <a:gdLst>
                <a:gd name="T0" fmla="*/ 2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636"/>
            <p:cNvSpPr>
              <a:spLocks/>
            </p:cNvSpPr>
            <p:nvPr/>
          </p:nvSpPr>
          <p:spPr bwMode="auto">
            <a:xfrm>
              <a:off x="3967" y="3740"/>
              <a:ext cx="27" cy="94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7 h 50"/>
                <a:gd name="T4" fmla="*/ 7 w 15"/>
                <a:gd name="T5" fmla="*/ 5 h 50"/>
                <a:gd name="T6" fmla="*/ 5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1"/>
                    <a:pt x="12" y="13"/>
                    <a:pt x="14" y="7"/>
                  </a:cubicBezTo>
                  <a:cubicBezTo>
                    <a:pt x="15" y="2"/>
                    <a:pt x="8" y="0"/>
                    <a:pt x="7" y="5"/>
                  </a:cubicBezTo>
                  <a:cubicBezTo>
                    <a:pt x="6" y="8"/>
                    <a:pt x="5" y="12"/>
                    <a:pt x="5" y="16"/>
                  </a:cubicBezTo>
                  <a:cubicBezTo>
                    <a:pt x="4" y="16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10" y="39"/>
                    <a:pt x="9" y="35"/>
                    <a:pt x="8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637"/>
            <p:cNvSpPr>
              <a:spLocks/>
            </p:cNvSpPr>
            <p:nvPr/>
          </p:nvSpPr>
          <p:spPr bwMode="auto">
            <a:xfrm>
              <a:off x="4004" y="3766"/>
              <a:ext cx="15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3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638"/>
            <p:cNvSpPr>
              <a:spLocks/>
            </p:cNvSpPr>
            <p:nvPr/>
          </p:nvSpPr>
          <p:spPr bwMode="auto">
            <a:xfrm>
              <a:off x="4015" y="3760"/>
              <a:ext cx="34" cy="96"/>
            </a:xfrm>
            <a:custGeom>
              <a:avLst/>
              <a:gdLst>
                <a:gd name="T0" fmla="*/ 18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2 w 19"/>
                <a:gd name="T7" fmla="*/ 4 h 51"/>
                <a:gd name="T8" fmla="*/ 8 w 19"/>
                <a:gd name="T9" fmla="*/ 4 h 51"/>
                <a:gd name="T10" fmla="*/ 8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5 w 19"/>
                <a:gd name="T17" fmla="*/ 21 h 51"/>
                <a:gd name="T18" fmla="*/ 1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10 w 19"/>
                <a:gd name="T25" fmla="*/ 47 h 51"/>
                <a:gd name="T26" fmla="*/ 18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8" y="44"/>
                  </a:moveTo>
                  <a:cubicBezTo>
                    <a:pt x="14" y="34"/>
                    <a:pt x="14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5"/>
                    <a:pt x="6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2" y="32"/>
                    <a:pt x="1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19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639"/>
            <p:cNvSpPr>
              <a:spLocks/>
            </p:cNvSpPr>
            <p:nvPr/>
          </p:nvSpPr>
          <p:spPr bwMode="auto">
            <a:xfrm>
              <a:off x="4059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640"/>
            <p:cNvSpPr>
              <a:spLocks/>
            </p:cNvSpPr>
            <p:nvPr/>
          </p:nvSpPr>
          <p:spPr bwMode="auto">
            <a:xfrm>
              <a:off x="4072" y="3764"/>
              <a:ext cx="18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641"/>
            <p:cNvSpPr>
              <a:spLocks/>
            </p:cNvSpPr>
            <p:nvPr/>
          </p:nvSpPr>
          <p:spPr bwMode="auto">
            <a:xfrm>
              <a:off x="4090" y="3759"/>
              <a:ext cx="28" cy="107"/>
            </a:xfrm>
            <a:custGeom>
              <a:avLst/>
              <a:gdLst>
                <a:gd name="T0" fmla="*/ 7 w 16"/>
                <a:gd name="T1" fmla="*/ 6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2 h 57"/>
                <a:gd name="T8" fmla="*/ 2 w 16"/>
                <a:gd name="T9" fmla="*/ 20 h 57"/>
                <a:gd name="T10" fmla="*/ 6 w 16"/>
                <a:gd name="T11" fmla="*/ 54 h 57"/>
                <a:gd name="T12" fmla="*/ 12 w 16"/>
                <a:gd name="T13" fmla="*/ 53 h 57"/>
                <a:gd name="T14" fmla="*/ 14 w 16"/>
                <a:gd name="T15" fmla="*/ 10 h 57"/>
                <a:gd name="T16" fmla="*/ 7 w 16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4" y="10"/>
                  </a:cubicBezTo>
                  <a:cubicBezTo>
                    <a:pt x="16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642"/>
            <p:cNvSpPr>
              <a:spLocks/>
            </p:cNvSpPr>
            <p:nvPr/>
          </p:nvSpPr>
          <p:spPr bwMode="auto">
            <a:xfrm>
              <a:off x="4054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643"/>
            <p:cNvSpPr>
              <a:spLocks/>
            </p:cNvSpPr>
            <p:nvPr/>
          </p:nvSpPr>
          <p:spPr bwMode="auto">
            <a:xfrm>
              <a:off x="4114" y="3759"/>
              <a:ext cx="27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644"/>
            <p:cNvSpPr>
              <a:spLocks/>
            </p:cNvSpPr>
            <p:nvPr/>
          </p:nvSpPr>
          <p:spPr bwMode="auto">
            <a:xfrm>
              <a:off x="4155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645"/>
            <p:cNvSpPr>
              <a:spLocks/>
            </p:cNvSpPr>
            <p:nvPr/>
          </p:nvSpPr>
          <p:spPr bwMode="auto">
            <a:xfrm>
              <a:off x="4215" y="3738"/>
              <a:ext cx="25" cy="99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3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7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646"/>
            <p:cNvSpPr>
              <a:spLocks/>
            </p:cNvSpPr>
            <p:nvPr/>
          </p:nvSpPr>
          <p:spPr bwMode="auto">
            <a:xfrm>
              <a:off x="4246" y="3738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647"/>
            <p:cNvSpPr>
              <a:spLocks/>
            </p:cNvSpPr>
            <p:nvPr/>
          </p:nvSpPr>
          <p:spPr bwMode="auto">
            <a:xfrm>
              <a:off x="4279" y="3753"/>
              <a:ext cx="14" cy="83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648"/>
            <p:cNvSpPr>
              <a:spLocks/>
            </p:cNvSpPr>
            <p:nvPr/>
          </p:nvSpPr>
          <p:spPr bwMode="auto">
            <a:xfrm>
              <a:off x="4318" y="3730"/>
              <a:ext cx="32" cy="92"/>
            </a:xfrm>
            <a:custGeom>
              <a:avLst/>
              <a:gdLst>
                <a:gd name="T0" fmla="*/ 18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2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8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8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649"/>
            <p:cNvSpPr>
              <a:spLocks/>
            </p:cNvSpPr>
            <p:nvPr/>
          </p:nvSpPr>
          <p:spPr bwMode="auto">
            <a:xfrm>
              <a:off x="4384" y="3760"/>
              <a:ext cx="9" cy="6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650"/>
            <p:cNvSpPr>
              <a:spLocks/>
            </p:cNvSpPr>
            <p:nvPr/>
          </p:nvSpPr>
          <p:spPr bwMode="auto">
            <a:xfrm>
              <a:off x="4410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1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651"/>
            <p:cNvSpPr>
              <a:spLocks/>
            </p:cNvSpPr>
            <p:nvPr/>
          </p:nvSpPr>
          <p:spPr bwMode="auto">
            <a:xfrm>
              <a:off x="4441" y="3751"/>
              <a:ext cx="28" cy="98"/>
            </a:xfrm>
            <a:custGeom>
              <a:avLst/>
              <a:gdLst>
                <a:gd name="T0" fmla="*/ 8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8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2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8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652"/>
            <p:cNvSpPr>
              <a:spLocks/>
            </p:cNvSpPr>
            <p:nvPr/>
          </p:nvSpPr>
          <p:spPr bwMode="auto">
            <a:xfrm>
              <a:off x="4361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8" y="4"/>
                    <a:pt x="7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653"/>
            <p:cNvSpPr>
              <a:spLocks/>
            </p:cNvSpPr>
            <p:nvPr/>
          </p:nvSpPr>
          <p:spPr bwMode="auto">
            <a:xfrm>
              <a:off x="4192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654"/>
            <p:cNvSpPr>
              <a:spLocks/>
            </p:cNvSpPr>
            <p:nvPr/>
          </p:nvSpPr>
          <p:spPr bwMode="auto">
            <a:xfrm>
              <a:off x="4148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3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655"/>
            <p:cNvSpPr>
              <a:spLocks/>
            </p:cNvSpPr>
            <p:nvPr/>
          </p:nvSpPr>
          <p:spPr bwMode="auto">
            <a:xfrm>
              <a:off x="4263" y="3768"/>
              <a:ext cx="18" cy="60"/>
            </a:xfrm>
            <a:custGeom>
              <a:avLst/>
              <a:gdLst>
                <a:gd name="T0" fmla="*/ 2 w 10"/>
                <a:gd name="T1" fmla="*/ 4 h 32"/>
                <a:gd name="T2" fmla="*/ 2 w 10"/>
                <a:gd name="T3" fmla="*/ 28 h 32"/>
                <a:gd name="T4" fmla="*/ 8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2" y="28"/>
                  </a:cubicBezTo>
                  <a:cubicBezTo>
                    <a:pt x="4" y="32"/>
                    <a:pt x="9" y="30"/>
                    <a:pt x="8" y="26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656"/>
            <p:cNvSpPr>
              <a:spLocks/>
            </p:cNvSpPr>
            <p:nvPr/>
          </p:nvSpPr>
          <p:spPr bwMode="auto">
            <a:xfrm>
              <a:off x="4483" y="3740"/>
              <a:ext cx="27" cy="94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657"/>
            <p:cNvSpPr>
              <a:spLocks/>
            </p:cNvSpPr>
            <p:nvPr/>
          </p:nvSpPr>
          <p:spPr bwMode="auto">
            <a:xfrm>
              <a:off x="4520" y="3766"/>
              <a:ext cx="14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658"/>
            <p:cNvSpPr>
              <a:spLocks/>
            </p:cNvSpPr>
            <p:nvPr/>
          </p:nvSpPr>
          <p:spPr bwMode="auto">
            <a:xfrm>
              <a:off x="4531" y="3760"/>
              <a:ext cx="34" cy="96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3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4" y="28"/>
                    <a:pt x="6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659"/>
            <p:cNvSpPr>
              <a:spLocks/>
            </p:cNvSpPr>
            <p:nvPr/>
          </p:nvSpPr>
          <p:spPr bwMode="auto">
            <a:xfrm>
              <a:off x="4575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0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0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660"/>
            <p:cNvSpPr>
              <a:spLocks/>
            </p:cNvSpPr>
            <p:nvPr/>
          </p:nvSpPr>
          <p:spPr bwMode="auto">
            <a:xfrm>
              <a:off x="4588" y="3764"/>
              <a:ext cx="17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9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661"/>
            <p:cNvSpPr>
              <a:spLocks/>
            </p:cNvSpPr>
            <p:nvPr/>
          </p:nvSpPr>
          <p:spPr bwMode="auto">
            <a:xfrm>
              <a:off x="4604" y="3759"/>
              <a:ext cx="30" cy="107"/>
            </a:xfrm>
            <a:custGeom>
              <a:avLst/>
              <a:gdLst>
                <a:gd name="T0" fmla="*/ 7 w 17"/>
                <a:gd name="T1" fmla="*/ 6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662"/>
            <p:cNvSpPr>
              <a:spLocks/>
            </p:cNvSpPr>
            <p:nvPr/>
          </p:nvSpPr>
          <p:spPr bwMode="auto">
            <a:xfrm>
              <a:off x="4570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7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7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663"/>
            <p:cNvSpPr>
              <a:spLocks/>
            </p:cNvSpPr>
            <p:nvPr/>
          </p:nvSpPr>
          <p:spPr bwMode="auto">
            <a:xfrm>
              <a:off x="4630" y="3759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6"/>
                    <a:pt x="0" y="27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8"/>
                    <a:pt x="9" y="18"/>
                    <a:pt x="12" y="10"/>
                  </a:cubicBezTo>
                  <a:cubicBezTo>
                    <a:pt x="15" y="5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664"/>
            <p:cNvSpPr>
              <a:spLocks/>
            </p:cNvSpPr>
            <p:nvPr/>
          </p:nvSpPr>
          <p:spPr bwMode="auto">
            <a:xfrm>
              <a:off x="4671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665"/>
            <p:cNvSpPr>
              <a:spLocks/>
            </p:cNvSpPr>
            <p:nvPr/>
          </p:nvSpPr>
          <p:spPr bwMode="auto">
            <a:xfrm>
              <a:off x="4731" y="3738"/>
              <a:ext cx="23" cy="99"/>
            </a:xfrm>
            <a:custGeom>
              <a:avLst/>
              <a:gdLst>
                <a:gd name="T0" fmla="*/ 10 w 13"/>
                <a:gd name="T1" fmla="*/ 2 h 53"/>
                <a:gd name="T2" fmla="*/ 5 w 13"/>
                <a:gd name="T3" fmla="*/ 22 h 53"/>
                <a:gd name="T4" fmla="*/ 0 w 13"/>
                <a:gd name="T5" fmla="*/ 25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6" y="15"/>
                    <a:pt x="5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6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666"/>
            <p:cNvSpPr>
              <a:spLocks/>
            </p:cNvSpPr>
            <p:nvPr/>
          </p:nvSpPr>
          <p:spPr bwMode="auto">
            <a:xfrm>
              <a:off x="4760" y="3738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7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667"/>
            <p:cNvSpPr>
              <a:spLocks/>
            </p:cNvSpPr>
            <p:nvPr/>
          </p:nvSpPr>
          <p:spPr bwMode="auto">
            <a:xfrm>
              <a:off x="4795" y="3753"/>
              <a:ext cx="12" cy="83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2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668"/>
            <p:cNvSpPr>
              <a:spLocks/>
            </p:cNvSpPr>
            <p:nvPr/>
          </p:nvSpPr>
          <p:spPr bwMode="auto">
            <a:xfrm>
              <a:off x="4832" y="3730"/>
              <a:ext cx="34" cy="92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1 w 19"/>
                <a:gd name="T5" fmla="*/ 16 h 49"/>
                <a:gd name="T6" fmla="*/ 11 w 19"/>
                <a:gd name="T7" fmla="*/ 16 h 49"/>
                <a:gd name="T8" fmla="*/ 10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669"/>
            <p:cNvSpPr>
              <a:spLocks/>
            </p:cNvSpPr>
            <p:nvPr/>
          </p:nvSpPr>
          <p:spPr bwMode="auto">
            <a:xfrm>
              <a:off x="4898" y="3760"/>
              <a:ext cx="11" cy="6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6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670"/>
            <p:cNvSpPr>
              <a:spLocks/>
            </p:cNvSpPr>
            <p:nvPr/>
          </p:nvSpPr>
          <p:spPr bwMode="auto">
            <a:xfrm>
              <a:off x="4926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4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671"/>
            <p:cNvSpPr>
              <a:spLocks/>
            </p:cNvSpPr>
            <p:nvPr/>
          </p:nvSpPr>
          <p:spPr bwMode="auto">
            <a:xfrm>
              <a:off x="4956" y="3751"/>
              <a:ext cx="27" cy="98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5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672"/>
            <p:cNvSpPr>
              <a:spLocks/>
            </p:cNvSpPr>
            <p:nvPr/>
          </p:nvSpPr>
          <p:spPr bwMode="auto">
            <a:xfrm>
              <a:off x="4877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673"/>
            <p:cNvSpPr>
              <a:spLocks/>
            </p:cNvSpPr>
            <p:nvPr/>
          </p:nvSpPr>
          <p:spPr bwMode="auto">
            <a:xfrm>
              <a:off x="4708" y="3764"/>
              <a:ext cx="21" cy="53"/>
            </a:xfrm>
            <a:custGeom>
              <a:avLst/>
              <a:gdLst>
                <a:gd name="T0" fmla="*/ 12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2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674"/>
            <p:cNvSpPr>
              <a:spLocks/>
            </p:cNvSpPr>
            <p:nvPr/>
          </p:nvSpPr>
          <p:spPr bwMode="auto">
            <a:xfrm>
              <a:off x="4664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675"/>
            <p:cNvSpPr>
              <a:spLocks/>
            </p:cNvSpPr>
            <p:nvPr/>
          </p:nvSpPr>
          <p:spPr bwMode="auto">
            <a:xfrm>
              <a:off x="4777" y="3768"/>
              <a:ext cx="18" cy="60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676"/>
            <p:cNvSpPr>
              <a:spLocks/>
            </p:cNvSpPr>
            <p:nvPr/>
          </p:nvSpPr>
          <p:spPr bwMode="auto">
            <a:xfrm>
              <a:off x="4999" y="3740"/>
              <a:ext cx="25" cy="94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7 h 50"/>
                <a:gd name="T4" fmla="*/ 6 w 14"/>
                <a:gd name="T5" fmla="*/ 5 h 50"/>
                <a:gd name="T6" fmla="*/ 4 w 14"/>
                <a:gd name="T7" fmla="*/ 16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1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4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677"/>
            <p:cNvSpPr>
              <a:spLocks/>
            </p:cNvSpPr>
            <p:nvPr/>
          </p:nvSpPr>
          <p:spPr bwMode="auto">
            <a:xfrm>
              <a:off x="5034" y="3766"/>
              <a:ext cx="15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4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4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678"/>
            <p:cNvSpPr>
              <a:spLocks/>
            </p:cNvSpPr>
            <p:nvPr/>
          </p:nvSpPr>
          <p:spPr bwMode="auto">
            <a:xfrm>
              <a:off x="5045" y="3760"/>
              <a:ext cx="35" cy="96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6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5" y="34"/>
                    <a:pt x="14" y="23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3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679"/>
            <p:cNvSpPr>
              <a:spLocks/>
            </p:cNvSpPr>
            <p:nvPr/>
          </p:nvSpPr>
          <p:spPr bwMode="auto">
            <a:xfrm>
              <a:off x="5089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680"/>
            <p:cNvSpPr>
              <a:spLocks/>
            </p:cNvSpPr>
            <p:nvPr/>
          </p:nvSpPr>
          <p:spPr bwMode="auto">
            <a:xfrm>
              <a:off x="5102" y="3764"/>
              <a:ext cx="17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681"/>
            <p:cNvSpPr>
              <a:spLocks/>
            </p:cNvSpPr>
            <p:nvPr/>
          </p:nvSpPr>
          <p:spPr bwMode="auto">
            <a:xfrm>
              <a:off x="5119" y="3759"/>
              <a:ext cx="31" cy="107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682"/>
            <p:cNvSpPr>
              <a:spLocks/>
            </p:cNvSpPr>
            <p:nvPr/>
          </p:nvSpPr>
          <p:spPr bwMode="auto">
            <a:xfrm>
              <a:off x="5084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683"/>
            <p:cNvSpPr>
              <a:spLocks/>
            </p:cNvSpPr>
            <p:nvPr/>
          </p:nvSpPr>
          <p:spPr bwMode="auto">
            <a:xfrm>
              <a:off x="5144" y="3759"/>
              <a:ext cx="27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684"/>
            <p:cNvSpPr>
              <a:spLocks/>
            </p:cNvSpPr>
            <p:nvPr/>
          </p:nvSpPr>
          <p:spPr bwMode="auto">
            <a:xfrm>
              <a:off x="5185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686"/>
            <p:cNvSpPr>
              <a:spLocks/>
            </p:cNvSpPr>
            <p:nvPr/>
          </p:nvSpPr>
          <p:spPr bwMode="auto">
            <a:xfrm>
              <a:off x="-14" y="3783"/>
              <a:ext cx="5236" cy="537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685"/>
            <p:cNvSpPr>
              <a:spLocks/>
            </p:cNvSpPr>
            <p:nvPr/>
          </p:nvSpPr>
          <p:spPr bwMode="auto">
            <a:xfrm>
              <a:off x="-35" y="4293"/>
              <a:ext cx="5293" cy="106"/>
            </a:xfrm>
            <a:custGeom>
              <a:avLst/>
              <a:gdLst>
                <a:gd name="T0" fmla="*/ 2945 w 2951"/>
                <a:gd name="T1" fmla="*/ 19 h 56"/>
                <a:gd name="T2" fmla="*/ 2927 w 2951"/>
                <a:gd name="T3" fmla="*/ 56 h 56"/>
                <a:gd name="T4" fmla="*/ 25 w 2951"/>
                <a:gd name="T5" fmla="*/ 56 h 56"/>
                <a:gd name="T6" fmla="*/ 6 w 2951"/>
                <a:gd name="T7" fmla="*/ 14 h 56"/>
                <a:gd name="T8" fmla="*/ 5 w 2951"/>
                <a:gd name="T9" fmla="*/ 36 h 56"/>
                <a:gd name="T10" fmla="*/ 25 w 2951"/>
                <a:gd name="T11" fmla="*/ 0 h 56"/>
                <a:gd name="T12" fmla="*/ 2927 w 2951"/>
                <a:gd name="T13" fmla="*/ 0 h 56"/>
                <a:gd name="T14" fmla="*/ 2945 w 2951"/>
                <a:gd name="T15" fmla="*/ 36 h 56"/>
                <a:gd name="T16" fmla="*/ 2945 w 2951"/>
                <a:gd name="T1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6">
                  <a:moveTo>
                    <a:pt x="2945" y="19"/>
                  </a:moveTo>
                  <a:cubicBezTo>
                    <a:pt x="2945" y="30"/>
                    <a:pt x="2951" y="56"/>
                    <a:pt x="2927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56"/>
                    <a:pt x="6" y="25"/>
                    <a:pt x="6" y="14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26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6"/>
                    <a:pt x="2945" y="36"/>
                  </a:cubicBezTo>
                  <a:lnTo>
                    <a:pt x="2945" y="19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2056" name="Picture 8" descr="Hình dán Grow Grace Mandeville">
            <a:extLst>
              <a:ext uri="{FF2B5EF4-FFF2-40B4-BE49-F238E27FC236}">
                <a16:creationId xmlns:a16="http://schemas.microsoft.com/office/drawing/2014/main" id="{4B247127-34FE-5EAB-B33B-AD389CAD3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789" y="4879867"/>
            <a:ext cx="23622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992" y="-75851"/>
            <a:ext cx="3467100" cy="1981200"/>
          </a:xfrm>
          <a:prstGeom prst="rect">
            <a:avLst/>
          </a:prstGeom>
        </p:spPr>
      </p:pic>
      <p:sp>
        <p:nvSpPr>
          <p:cNvPr id="693" name="TextBox 49"/>
          <p:cNvSpPr txBox="1"/>
          <p:nvPr/>
        </p:nvSpPr>
        <p:spPr>
          <a:xfrm>
            <a:off x="4737516" y="464522"/>
            <a:ext cx="3319722" cy="727041"/>
          </a:xfrm>
          <a:prstGeom prst="rect">
            <a:avLst/>
          </a:prstGeom>
          <a:noFill/>
        </p:spPr>
        <p:txBody>
          <a:bodyPr wrap="none" lIns="91360" tIns="45680" rIns="91360" bIns="45680" rtlCol="0">
            <a:spAutoFit/>
          </a:bodyPr>
          <a:lstStyle/>
          <a:p>
            <a:pPr algn="ctr" defTabSz="913580"/>
            <a:r>
              <a:rPr lang="en-US" altLang="zh-CN" sz="412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LUYỆN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125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4125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endParaRPr lang="zh-CN" altLang="en-US" sz="412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1204" y="1825586"/>
            <a:ext cx="8754684" cy="4460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Câu</a:t>
            </a:r>
            <a:r>
              <a:rPr lang="en-US" dirty="0" smtClean="0"/>
              <a:t> 1: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bày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VD minh </a:t>
            </a:r>
            <a:r>
              <a:rPr lang="en-US" dirty="0" err="1" smtClean="0"/>
              <a:t>họa</a:t>
            </a:r>
            <a:r>
              <a:rPr lang="en-US" dirty="0" smtClean="0"/>
              <a:t>.</a:t>
            </a:r>
          </a:p>
          <a:p>
            <a:pPr algn="ctr"/>
            <a:r>
              <a:rPr lang="en-US" dirty="0" err="1" smtClean="0"/>
              <a:t>Câu</a:t>
            </a:r>
            <a:r>
              <a:rPr lang="en-US" dirty="0" smtClean="0"/>
              <a:t> 2: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đây</a:t>
            </a:r>
            <a:r>
              <a:rPr lang="en-US" dirty="0" smtClean="0"/>
              <a:t>: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mtClean="0"/>
              <a:t>sss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107" y="3597901"/>
            <a:ext cx="6611880" cy="25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180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03512" y="5444608"/>
            <a:ext cx="1800200" cy="123030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defTabSz="913580"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srgbClr val="FFFFFF"/>
                </a:solidFill>
                <a:cs typeface="+mn-ea"/>
                <a:sym typeface="+mn-lt"/>
              </a:rPr>
              <a:t>PPT</a:t>
            </a:r>
            <a:r>
              <a:rPr lang="zh-CN" altLang="en-US" sz="100" kern="0" dirty="0">
                <a:solidFill>
                  <a:srgbClr val="FFFFFF"/>
                </a:solidFill>
                <a:cs typeface="+mn-ea"/>
                <a:sym typeface="+mn-lt"/>
              </a:rPr>
              <a:t>template </a:t>
            </a:r>
            <a:r>
              <a:rPr lang="en-US" altLang="zh-CN" sz="100" kern="0" dirty="0">
                <a:solidFill>
                  <a:srgbClr val="FFFFFF"/>
                </a:solidFill>
                <a:cs typeface="+mn-ea"/>
                <a:sym typeface="+mn-lt"/>
              </a:rPr>
              <a:t>http://www.1ppt.com/moban/</a:t>
            </a:r>
            <a:r>
              <a:rPr lang="zh-CN" altLang="en-US" sz="100" kern="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endParaRPr lang="en-US" altLang="zh-CN" sz="1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5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459">
            <a:off x="2465902" y="1146081"/>
            <a:ext cx="6200046" cy="363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9" y="2800077"/>
            <a:ext cx="2766605" cy="345469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639" y="4424404"/>
            <a:ext cx="9143908" cy="15763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3712" y="2112580"/>
            <a:ext cx="42915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           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VẬN DỤNG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Quan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sát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các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giống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vật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nuôi</a:t>
            </a:r>
            <a:r>
              <a:rPr lang="en-US" dirty="0" smtClean="0">
                <a:solidFill>
                  <a:srgbClr val="000000"/>
                </a:solidFill>
              </a:rPr>
              <a:t> ở </a:t>
            </a:r>
            <a:r>
              <a:rPr lang="en-US" dirty="0" err="1" smtClean="0">
                <a:solidFill>
                  <a:srgbClr val="000000"/>
                </a:solidFill>
              </a:rPr>
              <a:t>gia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đình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địa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phương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nêu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những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đặc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điểm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đặc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trưng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của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từng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giống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8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664" y="0"/>
            <a:ext cx="619473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49" y="602900"/>
            <a:ext cx="4478737" cy="3044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227" y="602900"/>
            <a:ext cx="5053148" cy="2887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51" y="3761961"/>
            <a:ext cx="4610635" cy="3096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227" y="3926068"/>
            <a:ext cx="5297846" cy="2767824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 bwMode="auto">
          <a:xfrm>
            <a:off x="3657600" y="2181497"/>
            <a:ext cx="4833257" cy="2181497"/>
          </a:xfrm>
          <a:prstGeom prst="cloud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Theo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em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đất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trồng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là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gì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?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6870" y="248193"/>
            <a:ext cx="777765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II: CÔNG NGHỆ GIỐNG VẬT NUÔI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0828" y="1410789"/>
            <a:ext cx="10573405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KHÁI NIỆM, VAI TRÒ CỦA GIỐNG TRONG CHĂN NUÔI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713" y="2811765"/>
            <a:ext cx="2813731" cy="351353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481" y="4756209"/>
            <a:ext cx="12191877" cy="21017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855" y="1353372"/>
            <a:ext cx="1692216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0769331" y="2199584"/>
            <a:ext cx="618004" cy="825709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9056715" y="466136"/>
            <a:ext cx="618004" cy="825709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302159" y="98905"/>
            <a:ext cx="2048572" cy="189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705" y="281957"/>
            <a:ext cx="1797144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10" y="128790"/>
            <a:ext cx="7419143" cy="394754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99" y="4169832"/>
            <a:ext cx="3433276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050783" y="2987432"/>
            <a:ext cx="618004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822215" y="2305516"/>
            <a:ext cx="618004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2131219" y="3356560"/>
            <a:ext cx="618004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4847639" y="664991"/>
            <a:ext cx="618004" cy="825709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88677DDD-048B-4CC4-A3D2-C02C25C3305C}"/>
              </a:ext>
            </a:extLst>
          </p:cNvPr>
          <p:cNvSpPr/>
          <p:nvPr/>
        </p:nvSpPr>
        <p:spPr>
          <a:xfrm>
            <a:off x="10372320" y="565189"/>
            <a:ext cx="1575333" cy="495955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57" tIns="60878" rIns="121757" bIns="60878" rtlCol="0" anchor="ctr"/>
          <a:lstStyle/>
          <a:p>
            <a:pPr algn="ctr" defTabSz="1217502"/>
            <a:r>
              <a:rPr lang="en-US" altLang="zh-CN" sz="2700" dirty="0">
                <a:solidFill>
                  <a:srgbClr val="FFFFFF"/>
                </a:solidFill>
              </a:rPr>
              <a:t>LOGO</a:t>
            </a:r>
            <a:endParaRPr lang="ko-KR" altLang="en-US" sz="27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8963" y="281957"/>
            <a:ext cx="218940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Mục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tiêu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bài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học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0923" y="1560751"/>
            <a:ext cx="61182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"/>
          <p:cNvSpPr txBox="1">
            <a:spLocks noGrp="1"/>
          </p:cNvSpPr>
          <p:nvPr>
            <p:ph type="sldNum" idx="4294967295"/>
          </p:nvPr>
        </p:nvSpPr>
        <p:spPr>
          <a:xfrm>
            <a:off x="5750200" y="6166400"/>
            <a:ext cx="691600" cy="69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301" name="Google Shape;301;p18"/>
          <p:cNvSpPr txBox="1">
            <a:spLocks noGrp="1"/>
          </p:cNvSpPr>
          <p:nvPr>
            <p:ph type="sldNum" idx="12"/>
          </p:nvPr>
        </p:nvSpPr>
        <p:spPr>
          <a:xfrm>
            <a:off x="5750200" y="6166400"/>
            <a:ext cx="691600" cy="69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331678" y="232603"/>
            <a:ext cx="483704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15"/>
          <p:cNvGrpSpPr>
            <a:grpSpLocks/>
          </p:cNvGrpSpPr>
          <p:nvPr/>
        </p:nvGrpSpPr>
        <p:grpSpPr bwMode="auto">
          <a:xfrm>
            <a:off x="2831622" y="2857503"/>
            <a:ext cx="762000" cy="665163"/>
            <a:chOff x="1202" y="1888"/>
            <a:chExt cx="480" cy="419"/>
          </a:xfrm>
          <a:gradFill flip="none" rotWithShape="1">
            <a:gsLst>
              <a:gs pos="0">
                <a:srgbClr val="FFFF00"/>
              </a:gs>
              <a:gs pos="100000">
                <a:srgbClr val="FBADA7"/>
              </a:gs>
            </a:gsLst>
            <a:path path="rect">
              <a:fillToRect l="100000" t="100000"/>
            </a:path>
            <a:tileRect r="-100000" b="-100000"/>
          </a:gradFill>
        </p:grpSpPr>
        <p:grpSp>
          <p:nvGrpSpPr>
            <p:cNvPr id="25" name="Group 16"/>
            <p:cNvGrpSpPr>
              <a:grpSpLocks/>
            </p:cNvGrpSpPr>
            <p:nvPr/>
          </p:nvGrpSpPr>
          <p:grpSpPr bwMode="auto">
            <a:xfrm>
              <a:off x="1202" y="1888"/>
              <a:ext cx="480" cy="419"/>
              <a:chOff x="3174" y="2656"/>
              <a:chExt cx="1549" cy="1351"/>
            </a:xfrm>
            <a:grpFill/>
          </p:grpSpPr>
          <p:sp>
            <p:nvSpPr>
              <p:cNvPr id="27" name="AutoShape 1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 kern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AutoShape 1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 kern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AutoShape 1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pFill/>
              <a:ln w="9525">
                <a:solidFill>
                  <a:srgbClr val="335338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 kern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Text Box 20"/>
            <p:cNvSpPr txBox="1">
              <a:spLocks noChangeArrowheads="1"/>
            </p:cNvSpPr>
            <p:nvPr/>
          </p:nvSpPr>
          <p:spPr bwMode="gray">
            <a:xfrm>
              <a:off x="1346" y="1926"/>
              <a:ext cx="246" cy="368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kern="0" dirty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0" name="Group 15"/>
          <p:cNvGrpSpPr>
            <a:grpSpLocks/>
          </p:cNvGrpSpPr>
          <p:nvPr/>
        </p:nvGrpSpPr>
        <p:grpSpPr bwMode="auto">
          <a:xfrm>
            <a:off x="2959294" y="1776957"/>
            <a:ext cx="762000" cy="665163"/>
            <a:chOff x="1202" y="1888"/>
            <a:chExt cx="480" cy="419"/>
          </a:xfrm>
          <a:gradFill flip="none" rotWithShape="1">
            <a:gsLst>
              <a:gs pos="0">
                <a:srgbClr val="FFFF00"/>
              </a:gs>
              <a:gs pos="100000">
                <a:srgbClr val="FBADA7"/>
              </a:gs>
            </a:gsLst>
            <a:path path="rect">
              <a:fillToRect l="100000" t="100000"/>
            </a:path>
            <a:tileRect r="-100000" b="-100000"/>
          </a:gradFill>
        </p:grpSpPr>
        <p:grpSp>
          <p:nvGrpSpPr>
            <p:cNvPr id="31" name="Group 16"/>
            <p:cNvGrpSpPr>
              <a:grpSpLocks/>
            </p:cNvGrpSpPr>
            <p:nvPr/>
          </p:nvGrpSpPr>
          <p:grpSpPr bwMode="auto">
            <a:xfrm>
              <a:off x="1202" y="1888"/>
              <a:ext cx="480" cy="419"/>
              <a:chOff x="3174" y="2656"/>
              <a:chExt cx="1549" cy="1351"/>
            </a:xfrm>
            <a:grpFill/>
          </p:grpSpPr>
          <p:sp>
            <p:nvSpPr>
              <p:cNvPr id="33" name="AutoShape 1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 kern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AutoShape 1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 kern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AutoShape 1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pFill/>
              <a:ln w="9525">
                <a:solidFill>
                  <a:srgbClr val="335338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 kern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Text Box 20"/>
            <p:cNvSpPr txBox="1">
              <a:spLocks noChangeArrowheads="1"/>
            </p:cNvSpPr>
            <p:nvPr/>
          </p:nvSpPr>
          <p:spPr bwMode="gray">
            <a:xfrm>
              <a:off x="1346" y="1926"/>
              <a:ext cx="246" cy="368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kern="0" dirty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68416" y="1682532"/>
            <a:ext cx="485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Giống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 </a:t>
            </a:r>
            <a:r>
              <a:rPr lang="en-US" sz="3200" dirty="0" err="1" smtClean="0"/>
              <a:t>nuôi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4068416" y="2706540"/>
            <a:ext cx="5149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Vai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giống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chăn</a:t>
            </a:r>
            <a:r>
              <a:rPr lang="en-US" sz="3200" dirty="0" smtClean="0"/>
              <a:t> </a:t>
            </a:r>
            <a:r>
              <a:rPr lang="en-US" sz="3200" dirty="0" err="1" smtClean="0"/>
              <a:t>nuôi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81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1AC467-0925-4961-A2CA-507728BF39ED}" type="slidenum">
              <a:rPr lang="en-US" altLang="en-US">
                <a:solidFill>
                  <a:srgbClr val="335338"/>
                </a:solidFill>
                <a:latin typeface="Verdana" panose="020B0604030504040204" pitchFamily="34" charset="0"/>
              </a:rPr>
              <a:pPr eaLnBrk="1" hangingPunct="1"/>
              <a:t>6</a:t>
            </a:fld>
            <a:endParaRPr lang="en-US" altLang="en-US">
              <a:solidFill>
                <a:srgbClr val="335338"/>
              </a:solidFill>
              <a:latin typeface="Verdana" panose="020B0604030504040204" pitchFamily="34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098765" y="126274"/>
            <a:ext cx="982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GIỐNG VẬT NUÔI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661" y="2478157"/>
            <a:ext cx="3063626" cy="427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48607" y="1073426"/>
            <a:ext cx="8282152" cy="11339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fr-F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fr-F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3.1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Quan sát Hình 3.1 và mô tả các đặc điểm ngoại hình đặc trưng của các giống g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32" y="2570343"/>
            <a:ext cx="6323932" cy="402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396499"/>
      </p:ext>
    </p:extLst>
  </p:cSld>
  <p:clrMapOvr>
    <a:masterClrMapping/>
  </p:clrMapOvr>
  <p:transition spd="slow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/>
          <p:nvPr/>
        </p:nvSpPr>
        <p:spPr>
          <a:xfrm>
            <a:off x="4179889" y="2733676"/>
            <a:ext cx="295275" cy="28257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4499" name="Google Shape;316;p20"/>
          <p:cNvGrpSpPr>
            <a:grpSpLocks/>
          </p:cNvGrpSpPr>
          <p:nvPr/>
        </p:nvGrpSpPr>
        <p:grpSpPr bwMode="auto">
          <a:xfrm>
            <a:off x="5437189" y="192089"/>
            <a:ext cx="325437" cy="327025"/>
            <a:chOff x="5294400" y="974850"/>
            <a:chExt cx="416500" cy="417100"/>
          </a:xfrm>
        </p:grpSpPr>
        <p:sp>
          <p:nvSpPr>
            <p:cNvPr id="317" name="Google Shape;317;p20"/>
            <p:cNvSpPr/>
            <p:nvPr/>
          </p:nvSpPr>
          <p:spPr>
            <a:xfrm>
              <a:off x="5324875" y="997122"/>
              <a:ext cx="152379" cy="155907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500" name="Google Shape;319;p20"/>
          <p:cNvGrpSpPr>
            <a:grpSpLocks/>
          </p:cNvGrpSpPr>
          <p:nvPr/>
        </p:nvGrpSpPr>
        <p:grpSpPr bwMode="auto">
          <a:xfrm>
            <a:off x="9906001" y="6270626"/>
            <a:ext cx="587375" cy="587375"/>
            <a:chOff x="5941025" y="3634400"/>
            <a:chExt cx="467650" cy="467650"/>
          </a:xfrm>
        </p:grpSpPr>
        <p:sp>
          <p:nvSpPr>
            <p:cNvPr id="320" name="Google Shape;320;p20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6211504" y="3753208"/>
              <a:ext cx="20223" cy="18959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5943553" y="3696332"/>
              <a:ext cx="178213" cy="351369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6128085" y="3696332"/>
              <a:ext cx="87211" cy="4676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6358118" y="3940268"/>
              <a:ext cx="17695" cy="34126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6202657" y="3720346"/>
              <a:ext cx="204755" cy="279326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grpSp>
        <p:nvGrpSpPr>
          <p:cNvPr id="234501" name="Google Shape;326;p20"/>
          <p:cNvGrpSpPr>
            <a:grpSpLocks/>
          </p:cNvGrpSpPr>
          <p:nvPr/>
        </p:nvGrpSpPr>
        <p:grpSpPr bwMode="auto">
          <a:xfrm>
            <a:off x="187594" y="192089"/>
            <a:ext cx="1076325" cy="1076325"/>
            <a:chOff x="6643075" y="3664250"/>
            <a:chExt cx="407950" cy="407975"/>
          </a:xfrm>
        </p:grpSpPr>
        <p:sp>
          <p:nvSpPr>
            <p:cNvPr id="327" name="Google Shape;327;p20"/>
            <p:cNvSpPr/>
            <p:nvPr/>
          </p:nvSpPr>
          <p:spPr>
            <a:xfrm>
              <a:off x="6794101" y="3815285"/>
              <a:ext cx="211195" cy="211208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502" name="Google Shape;329;p20"/>
          <p:cNvGrpSpPr>
            <a:grpSpLocks/>
          </p:cNvGrpSpPr>
          <p:nvPr/>
        </p:nvGrpSpPr>
        <p:grpSpPr bwMode="auto">
          <a:xfrm rot="1385783">
            <a:off x="7845426" y="6303963"/>
            <a:ext cx="468313" cy="468312"/>
            <a:chOff x="576250" y="4319400"/>
            <a:chExt cx="442075" cy="442050"/>
          </a:xfrm>
        </p:grpSpPr>
        <p:sp>
          <p:nvSpPr>
            <p:cNvPr id="330" name="Google Shape;330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588104" y="4668486"/>
              <a:ext cx="73430" cy="73426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649553" y="4710392"/>
              <a:ext cx="46455" cy="46452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571367" y="4637844"/>
              <a:ext cx="46456" cy="46453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20"/>
          <p:cNvSpPr/>
          <p:nvPr/>
        </p:nvSpPr>
        <p:spPr>
          <a:xfrm rot="6304741">
            <a:off x="4302126" y="1441451"/>
            <a:ext cx="192087" cy="18256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 rot="1735981">
            <a:off x="5213350" y="2366963"/>
            <a:ext cx="203200" cy="19526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505" name="Google Shape;336;p20"/>
          <p:cNvSpPr>
            <a:spLocks noGrp="1"/>
          </p:cNvSpPr>
          <p:nvPr>
            <p:ph type="sldNum" sz="quarter" idx="10"/>
          </p:nvPr>
        </p:nvSpPr>
        <p:spPr>
          <a:xfrm>
            <a:off x="1524000" y="5535614"/>
            <a:ext cx="465138" cy="46513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BDFA98-BF64-4B42-B82B-7576686859DA}" type="slidenum">
              <a:rPr lang="en-US" altLang="en-US" smtClean="0">
                <a:solidFill>
                  <a:srgbClr val="FFFFFF"/>
                </a:solidFill>
                <a:latin typeface="Arvo" charset="0"/>
                <a:sym typeface="Arvo" charset="0"/>
              </a:rPr>
              <a:pPr/>
              <a:t>7</a:t>
            </a:fld>
            <a:endParaRPr lang="en-US" altLang="en-US" smtClean="0">
              <a:solidFill>
                <a:srgbClr val="FFFFFF"/>
              </a:solidFill>
              <a:latin typeface="Arvo" charset="0"/>
              <a:sym typeface="Arvo" charset="0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954190" y="35560"/>
            <a:ext cx="9829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GIỐNG VẬT NUÔI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532" y="1646841"/>
            <a:ext cx="3368025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/>
              <a:t>.</a:t>
            </a:r>
          </a:p>
        </p:txBody>
      </p:sp>
      <p:grpSp>
        <p:nvGrpSpPr>
          <p:cNvPr id="106" name="9Slide.vn 3">
            <a:extLst>
              <a:ext uri="{FF2B5EF4-FFF2-40B4-BE49-F238E27FC236}">
                <a16:creationId xmlns:a16="http://schemas.microsoft.com/office/drawing/2014/main" id="{82789D2D-7459-ED4D-9472-9D6452F739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10178" y="833324"/>
            <a:ext cx="967801" cy="785293"/>
            <a:chOff x="1178" y="0"/>
            <a:chExt cx="5324" cy="4320"/>
          </a:xfrm>
        </p:grpSpPr>
        <p:sp>
          <p:nvSpPr>
            <p:cNvPr id="107" name="9Slide.vn 4">
              <a:extLst>
                <a:ext uri="{FF2B5EF4-FFF2-40B4-BE49-F238E27FC236}">
                  <a16:creationId xmlns:a16="http://schemas.microsoft.com/office/drawing/2014/main" id="{CA2BA5D8-E28D-544C-8DC1-3CC97BFA42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78" y="0"/>
              <a:ext cx="532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grpSp>
          <p:nvGrpSpPr>
            <p:cNvPr id="108" name="Group 205">
              <a:extLst>
                <a:ext uri="{FF2B5EF4-FFF2-40B4-BE49-F238E27FC236}">
                  <a16:creationId xmlns:a16="http://schemas.microsoft.com/office/drawing/2014/main" id="{F048348D-9F08-1241-9D5E-76CD72E44B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8" y="0"/>
              <a:ext cx="5301" cy="4062"/>
              <a:chOff x="1178" y="0"/>
              <a:chExt cx="5301" cy="4062"/>
            </a:xfrm>
          </p:grpSpPr>
          <p:sp>
            <p:nvSpPr>
              <p:cNvPr id="141" name="9Slide.vn 5">
                <a:extLst>
                  <a:ext uri="{FF2B5EF4-FFF2-40B4-BE49-F238E27FC236}">
                    <a16:creationId xmlns:a16="http://schemas.microsoft.com/office/drawing/2014/main" id="{854F9E8A-4C5C-9A4B-A036-6C20FFFA5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" y="2647"/>
                <a:ext cx="2806" cy="1415"/>
              </a:xfrm>
              <a:custGeom>
                <a:avLst/>
                <a:gdLst>
                  <a:gd name="T0" fmla="*/ 0 w 2806"/>
                  <a:gd name="T1" fmla="*/ 0 h 1415"/>
                  <a:gd name="T2" fmla="*/ 564 w 2806"/>
                  <a:gd name="T3" fmla="*/ 920 h 1415"/>
                  <a:gd name="T4" fmla="*/ 1415 w 2806"/>
                  <a:gd name="T5" fmla="*/ 1415 h 1415"/>
                  <a:gd name="T6" fmla="*/ 2343 w 2806"/>
                  <a:gd name="T7" fmla="*/ 1354 h 1415"/>
                  <a:gd name="T8" fmla="*/ 2806 w 2806"/>
                  <a:gd name="T9" fmla="*/ 102 h 1415"/>
                  <a:gd name="T10" fmla="*/ 0 w 2806"/>
                  <a:gd name="T11" fmla="*/ 0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6" h="1415">
                    <a:moveTo>
                      <a:pt x="0" y="0"/>
                    </a:moveTo>
                    <a:lnTo>
                      <a:pt x="564" y="920"/>
                    </a:lnTo>
                    <a:lnTo>
                      <a:pt x="1415" y="1415"/>
                    </a:lnTo>
                    <a:lnTo>
                      <a:pt x="2343" y="1354"/>
                    </a:lnTo>
                    <a:lnTo>
                      <a:pt x="2806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2" name="9Slide.vn 6">
                <a:extLst>
                  <a:ext uri="{FF2B5EF4-FFF2-40B4-BE49-F238E27FC236}">
                    <a16:creationId xmlns:a16="http://schemas.microsoft.com/office/drawing/2014/main" id="{4ED440E8-37DF-D840-AC53-47CB30AE7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" y="2123"/>
                <a:ext cx="2248" cy="1415"/>
              </a:xfrm>
              <a:custGeom>
                <a:avLst/>
                <a:gdLst>
                  <a:gd name="T0" fmla="*/ 174 w 690"/>
                  <a:gd name="T1" fmla="*/ 282 h 434"/>
                  <a:gd name="T2" fmla="*/ 434 w 690"/>
                  <a:gd name="T3" fmla="*/ 434 h 434"/>
                  <a:gd name="T4" fmla="*/ 533 w 690"/>
                  <a:gd name="T5" fmla="*/ 427 h 434"/>
                  <a:gd name="T6" fmla="*/ 690 w 690"/>
                  <a:gd name="T7" fmla="*/ 73 h 434"/>
                  <a:gd name="T8" fmla="*/ 664 w 690"/>
                  <a:gd name="T9" fmla="*/ 31 h 434"/>
                  <a:gd name="T10" fmla="*/ 0 w 690"/>
                  <a:gd name="T11" fmla="*/ 0 h 434"/>
                  <a:gd name="T12" fmla="*/ 174 w 690"/>
                  <a:gd name="T13" fmla="*/ 282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434">
                    <a:moveTo>
                      <a:pt x="174" y="282"/>
                    </a:moveTo>
                    <a:cubicBezTo>
                      <a:pt x="434" y="434"/>
                      <a:pt x="434" y="434"/>
                      <a:pt x="434" y="434"/>
                    </a:cubicBezTo>
                    <a:cubicBezTo>
                      <a:pt x="533" y="427"/>
                      <a:pt x="533" y="427"/>
                      <a:pt x="533" y="427"/>
                    </a:cubicBezTo>
                    <a:cubicBezTo>
                      <a:pt x="631" y="328"/>
                      <a:pt x="690" y="205"/>
                      <a:pt x="690" y="73"/>
                    </a:cubicBezTo>
                    <a:cubicBezTo>
                      <a:pt x="690" y="56"/>
                      <a:pt x="672" y="46"/>
                      <a:pt x="664" y="3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74" y="282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3" name="9Slide.vn 7">
                <a:extLst>
                  <a:ext uri="{FF2B5EF4-FFF2-40B4-BE49-F238E27FC236}">
                    <a16:creationId xmlns:a16="http://schemas.microsoft.com/office/drawing/2014/main" id="{4B4C4928-B785-A345-9F11-8CB984200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7" y="1692"/>
                <a:ext cx="1662" cy="1295"/>
              </a:xfrm>
              <a:custGeom>
                <a:avLst/>
                <a:gdLst>
                  <a:gd name="T0" fmla="*/ 510 w 510"/>
                  <a:gd name="T1" fmla="*/ 199 h 397"/>
                  <a:gd name="T2" fmla="*/ 0 w 510"/>
                  <a:gd name="T3" fmla="*/ 0 h 397"/>
                  <a:gd name="T4" fmla="*/ 17 w 510"/>
                  <a:gd name="T5" fmla="*/ 199 h 397"/>
                  <a:gd name="T6" fmla="*/ 0 w 510"/>
                  <a:gd name="T7" fmla="*/ 397 h 397"/>
                  <a:gd name="T8" fmla="*/ 510 w 510"/>
                  <a:gd name="T9" fmla="*/ 199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0" h="397">
                    <a:moveTo>
                      <a:pt x="510" y="199"/>
                    </a:moveTo>
                    <a:cubicBezTo>
                      <a:pt x="510" y="109"/>
                      <a:pt x="297" y="32"/>
                      <a:pt x="0" y="0"/>
                    </a:cubicBezTo>
                    <a:cubicBezTo>
                      <a:pt x="11" y="63"/>
                      <a:pt x="17" y="129"/>
                      <a:pt x="17" y="199"/>
                    </a:cubicBezTo>
                    <a:cubicBezTo>
                      <a:pt x="17" y="268"/>
                      <a:pt x="11" y="335"/>
                      <a:pt x="0" y="397"/>
                    </a:cubicBezTo>
                    <a:cubicBezTo>
                      <a:pt x="297" y="365"/>
                      <a:pt x="510" y="288"/>
                      <a:pt x="510" y="199"/>
                    </a:cubicBezTo>
                    <a:close/>
                  </a:path>
                </a:pathLst>
              </a:custGeom>
              <a:solidFill>
                <a:srgbClr val="7B8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4" name="9Slide.vn 8">
                <a:extLst>
                  <a:ext uri="{FF2B5EF4-FFF2-40B4-BE49-F238E27FC236}">
                    <a16:creationId xmlns:a16="http://schemas.microsoft.com/office/drawing/2014/main" id="{ADB4E3B9-B731-DC40-A5BA-CBB81A321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7" y="2263"/>
                <a:ext cx="815" cy="645"/>
              </a:xfrm>
              <a:custGeom>
                <a:avLst/>
                <a:gdLst>
                  <a:gd name="T0" fmla="*/ 77 w 250"/>
                  <a:gd name="T1" fmla="*/ 17 h 198"/>
                  <a:gd name="T2" fmla="*/ 138 w 250"/>
                  <a:gd name="T3" fmla="*/ 25 h 198"/>
                  <a:gd name="T4" fmla="*/ 154 w 250"/>
                  <a:gd name="T5" fmla="*/ 27 h 198"/>
                  <a:gd name="T6" fmla="*/ 161 w 250"/>
                  <a:gd name="T7" fmla="*/ 40 h 198"/>
                  <a:gd name="T8" fmla="*/ 148 w 250"/>
                  <a:gd name="T9" fmla="*/ 50 h 198"/>
                  <a:gd name="T10" fmla="*/ 89 w 250"/>
                  <a:gd name="T11" fmla="*/ 68 h 198"/>
                  <a:gd name="T12" fmla="*/ 129 w 250"/>
                  <a:gd name="T13" fmla="*/ 69 h 198"/>
                  <a:gd name="T14" fmla="*/ 135 w 250"/>
                  <a:gd name="T15" fmla="*/ 73 h 198"/>
                  <a:gd name="T16" fmla="*/ 134 w 250"/>
                  <a:gd name="T17" fmla="*/ 75 h 198"/>
                  <a:gd name="T18" fmla="*/ 118 w 250"/>
                  <a:gd name="T19" fmla="*/ 93 h 198"/>
                  <a:gd name="T20" fmla="*/ 102 w 250"/>
                  <a:gd name="T21" fmla="*/ 104 h 198"/>
                  <a:gd name="T22" fmla="*/ 107 w 250"/>
                  <a:gd name="T23" fmla="*/ 126 h 198"/>
                  <a:gd name="T24" fmla="*/ 184 w 250"/>
                  <a:gd name="T25" fmla="*/ 128 h 198"/>
                  <a:gd name="T26" fmla="*/ 207 w 250"/>
                  <a:gd name="T27" fmla="*/ 144 h 198"/>
                  <a:gd name="T28" fmla="*/ 175 w 250"/>
                  <a:gd name="T29" fmla="*/ 119 h 198"/>
                  <a:gd name="T30" fmla="*/ 176 w 250"/>
                  <a:gd name="T31" fmla="*/ 172 h 198"/>
                  <a:gd name="T32" fmla="*/ 204 w 250"/>
                  <a:gd name="T33" fmla="*/ 149 h 198"/>
                  <a:gd name="T34" fmla="*/ 167 w 250"/>
                  <a:gd name="T35" fmla="*/ 162 h 198"/>
                  <a:gd name="T36" fmla="*/ 53 w 250"/>
                  <a:gd name="T37" fmla="*/ 162 h 198"/>
                  <a:gd name="T38" fmla="*/ 33 w 250"/>
                  <a:gd name="T39" fmla="*/ 191 h 198"/>
                  <a:gd name="T40" fmla="*/ 7 w 250"/>
                  <a:gd name="T41" fmla="*/ 137 h 198"/>
                  <a:gd name="T42" fmla="*/ 12 w 250"/>
                  <a:gd name="T43" fmla="*/ 30 h 198"/>
                  <a:gd name="T44" fmla="*/ 77 w 250"/>
                  <a:gd name="T45" fmla="*/ 1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0" h="198">
                    <a:moveTo>
                      <a:pt x="77" y="17"/>
                    </a:moveTo>
                    <a:cubicBezTo>
                      <a:pt x="97" y="21"/>
                      <a:pt x="117" y="24"/>
                      <a:pt x="138" y="25"/>
                    </a:cubicBezTo>
                    <a:cubicBezTo>
                      <a:pt x="143" y="25"/>
                      <a:pt x="149" y="25"/>
                      <a:pt x="154" y="27"/>
                    </a:cubicBezTo>
                    <a:cubicBezTo>
                      <a:pt x="158" y="29"/>
                      <a:pt x="162" y="35"/>
                      <a:pt x="161" y="40"/>
                    </a:cubicBezTo>
                    <a:cubicBezTo>
                      <a:pt x="159" y="45"/>
                      <a:pt x="153" y="48"/>
                      <a:pt x="148" y="50"/>
                    </a:cubicBezTo>
                    <a:cubicBezTo>
                      <a:pt x="128" y="56"/>
                      <a:pt x="109" y="62"/>
                      <a:pt x="89" y="68"/>
                    </a:cubicBezTo>
                    <a:cubicBezTo>
                      <a:pt x="103" y="69"/>
                      <a:pt x="116" y="69"/>
                      <a:pt x="129" y="69"/>
                    </a:cubicBezTo>
                    <a:cubicBezTo>
                      <a:pt x="132" y="69"/>
                      <a:pt x="135" y="70"/>
                      <a:pt x="135" y="73"/>
                    </a:cubicBezTo>
                    <a:cubicBezTo>
                      <a:pt x="135" y="74"/>
                      <a:pt x="135" y="75"/>
                      <a:pt x="134" y="75"/>
                    </a:cubicBezTo>
                    <a:cubicBezTo>
                      <a:pt x="128" y="81"/>
                      <a:pt x="118" y="85"/>
                      <a:pt x="118" y="93"/>
                    </a:cubicBezTo>
                    <a:cubicBezTo>
                      <a:pt x="118" y="98"/>
                      <a:pt x="99" y="100"/>
                      <a:pt x="102" y="104"/>
                    </a:cubicBezTo>
                    <a:cubicBezTo>
                      <a:pt x="104" y="108"/>
                      <a:pt x="111" y="124"/>
                      <a:pt x="107" y="126"/>
                    </a:cubicBezTo>
                    <a:cubicBezTo>
                      <a:pt x="127" y="121"/>
                      <a:pt x="161" y="122"/>
                      <a:pt x="184" y="128"/>
                    </a:cubicBezTo>
                    <a:cubicBezTo>
                      <a:pt x="210" y="135"/>
                      <a:pt x="207" y="144"/>
                      <a:pt x="207" y="144"/>
                    </a:cubicBezTo>
                    <a:cubicBezTo>
                      <a:pt x="231" y="132"/>
                      <a:pt x="165" y="118"/>
                      <a:pt x="175" y="119"/>
                    </a:cubicBezTo>
                    <a:cubicBezTo>
                      <a:pt x="250" y="126"/>
                      <a:pt x="225" y="163"/>
                      <a:pt x="176" y="172"/>
                    </a:cubicBezTo>
                    <a:cubicBezTo>
                      <a:pt x="171" y="173"/>
                      <a:pt x="223" y="151"/>
                      <a:pt x="204" y="149"/>
                    </a:cubicBezTo>
                    <a:cubicBezTo>
                      <a:pt x="200" y="149"/>
                      <a:pt x="199" y="156"/>
                      <a:pt x="167" y="162"/>
                    </a:cubicBezTo>
                    <a:cubicBezTo>
                      <a:pt x="133" y="168"/>
                      <a:pt x="88" y="167"/>
                      <a:pt x="53" y="162"/>
                    </a:cubicBezTo>
                    <a:cubicBezTo>
                      <a:pt x="41" y="160"/>
                      <a:pt x="42" y="198"/>
                      <a:pt x="33" y="191"/>
                    </a:cubicBezTo>
                    <a:cubicBezTo>
                      <a:pt x="16" y="179"/>
                      <a:pt x="10" y="157"/>
                      <a:pt x="7" y="137"/>
                    </a:cubicBezTo>
                    <a:cubicBezTo>
                      <a:pt x="2" y="104"/>
                      <a:pt x="0" y="63"/>
                      <a:pt x="12" y="30"/>
                    </a:cubicBezTo>
                    <a:cubicBezTo>
                      <a:pt x="22" y="0"/>
                      <a:pt x="53" y="12"/>
                      <a:pt x="77" y="17"/>
                    </a:cubicBezTo>
                    <a:close/>
                  </a:path>
                </a:pathLst>
              </a:custGeom>
              <a:solidFill>
                <a:srgbClr val="6C80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5" name="9Slide.vn 9">
                <a:extLst>
                  <a:ext uri="{FF2B5EF4-FFF2-40B4-BE49-F238E27FC236}">
                    <a16:creationId xmlns:a16="http://schemas.microsoft.com/office/drawing/2014/main" id="{928D30A0-3F28-F94B-9786-E3B0E4A87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" y="1875"/>
                <a:ext cx="906" cy="756"/>
              </a:xfrm>
              <a:custGeom>
                <a:avLst/>
                <a:gdLst>
                  <a:gd name="T0" fmla="*/ 69 w 278"/>
                  <a:gd name="T1" fmla="*/ 0 h 232"/>
                  <a:gd name="T2" fmla="*/ 5 w 278"/>
                  <a:gd name="T3" fmla="*/ 29 h 232"/>
                  <a:gd name="T4" fmla="*/ 92 w 278"/>
                  <a:gd name="T5" fmla="*/ 59 h 232"/>
                  <a:gd name="T6" fmla="*/ 97 w 278"/>
                  <a:gd name="T7" fmla="*/ 62 h 232"/>
                  <a:gd name="T8" fmla="*/ 88 w 278"/>
                  <a:gd name="T9" fmla="*/ 76 h 232"/>
                  <a:gd name="T10" fmla="*/ 12 w 278"/>
                  <a:gd name="T11" fmla="*/ 108 h 232"/>
                  <a:gd name="T12" fmla="*/ 2 w 278"/>
                  <a:gd name="T13" fmla="*/ 120 h 232"/>
                  <a:gd name="T14" fmla="*/ 130 w 278"/>
                  <a:gd name="T15" fmla="*/ 136 h 232"/>
                  <a:gd name="T16" fmla="*/ 126 w 278"/>
                  <a:gd name="T17" fmla="*/ 152 h 232"/>
                  <a:gd name="T18" fmla="*/ 132 w 278"/>
                  <a:gd name="T19" fmla="*/ 171 h 232"/>
                  <a:gd name="T20" fmla="*/ 150 w 278"/>
                  <a:gd name="T21" fmla="*/ 181 h 232"/>
                  <a:gd name="T22" fmla="*/ 192 w 278"/>
                  <a:gd name="T23" fmla="*/ 187 h 232"/>
                  <a:gd name="T24" fmla="*/ 176 w 278"/>
                  <a:gd name="T25" fmla="*/ 196 h 232"/>
                  <a:gd name="T26" fmla="*/ 134 w 278"/>
                  <a:gd name="T27" fmla="*/ 194 h 232"/>
                  <a:gd name="T28" fmla="*/ 99 w 278"/>
                  <a:gd name="T29" fmla="*/ 179 h 232"/>
                  <a:gd name="T30" fmla="*/ 140 w 278"/>
                  <a:gd name="T31" fmla="*/ 201 h 232"/>
                  <a:gd name="T32" fmla="*/ 200 w 278"/>
                  <a:gd name="T33" fmla="*/ 199 h 232"/>
                  <a:gd name="T34" fmla="*/ 204 w 278"/>
                  <a:gd name="T35" fmla="*/ 232 h 232"/>
                  <a:gd name="T36" fmla="*/ 278 w 278"/>
                  <a:gd name="T37" fmla="*/ 143 h 232"/>
                  <a:gd name="T38" fmla="*/ 69 w 278"/>
                  <a:gd name="T3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8" h="232">
                    <a:moveTo>
                      <a:pt x="69" y="0"/>
                    </a:moveTo>
                    <a:cubicBezTo>
                      <a:pt x="47" y="6"/>
                      <a:pt x="25" y="16"/>
                      <a:pt x="5" y="29"/>
                    </a:cubicBezTo>
                    <a:cubicBezTo>
                      <a:pt x="34" y="39"/>
                      <a:pt x="63" y="49"/>
                      <a:pt x="92" y="59"/>
                    </a:cubicBezTo>
                    <a:cubicBezTo>
                      <a:pt x="94" y="60"/>
                      <a:pt x="96" y="60"/>
                      <a:pt x="97" y="62"/>
                    </a:cubicBezTo>
                    <a:cubicBezTo>
                      <a:pt x="101" y="67"/>
                      <a:pt x="94" y="73"/>
                      <a:pt x="88" y="76"/>
                    </a:cubicBezTo>
                    <a:cubicBezTo>
                      <a:pt x="62" y="86"/>
                      <a:pt x="37" y="97"/>
                      <a:pt x="12" y="108"/>
                    </a:cubicBezTo>
                    <a:cubicBezTo>
                      <a:pt x="6" y="110"/>
                      <a:pt x="0" y="115"/>
                      <a:pt x="2" y="120"/>
                    </a:cubicBezTo>
                    <a:cubicBezTo>
                      <a:pt x="13" y="129"/>
                      <a:pt x="73" y="134"/>
                      <a:pt x="130" y="136"/>
                    </a:cubicBezTo>
                    <a:cubicBezTo>
                      <a:pt x="132" y="141"/>
                      <a:pt x="127" y="147"/>
                      <a:pt x="126" y="152"/>
                    </a:cubicBezTo>
                    <a:cubicBezTo>
                      <a:pt x="124" y="159"/>
                      <a:pt x="127" y="166"/>
                      <a:pt x="132" y="171"/>
                    </a:cubicBezTo>
                    <a:cubicBezTo>
                      <a:pt x="136" y="176"/>
                      <a:pt x="143" y="179"/>
                      <a:pt x="150" y="181"/>
                    </a:cubicBezTo>
                    <a:cubicBezTo>
                      <a:pt x="163" y="185"/>
                      <a:pt x="178" y="187"/>
                      <a:pt x="192" y="187"/>
                    </a:cubicBezTo>
                    <a:cubicBezTo>
                      <a:pt x="189" y="193"/>
                      <a:pt x="182" y="196"/>
                      <a:pt x="176" y="196"/>
                    </a:cubicBezTo>
                    <a:cubicBezTo>
                      <a:pt x="169" y="196"/>
                      <a:pt x="140" y="197"/>
                      <a:pt x="134" y="194"/>
                    </a:cubicBezTo>
                    <a:cubicBezTo>
                      <a:pt x="121" y="189"/>
                      <a:pt x="113" y="184"/>
                      <a:pt x="99" y="179"/>
                    </a:cubicBezTo>
                    <a:cubicBezTo>
                      <a:pt x="103" y="191"/>
                      <a:pt x="129" y="198"/>
                      <a:pt x="140" y="201"/>
                    </a:cubicBezTo>
                    <a:cubicBezTo>
                      <a:pt x="158" y="207"/>
                      <a:pt x="182" y="206"/>
                      <a:pt x="200" y="199"/>
                    </a:cubicBezTo>
                    <a:cubicBezTo>
                      <a:pt x="202" y="210"/>
                      <a:pt x="204" y="221"/>
                      <a:pt x="204" y="232"/>
                    </a:cubicBezTo>
                    <a:cubicBezTo>
                      <a:pt x="251" y="205"/>
                      <a:pt x="278" y="174"/>
                      <a:pt x="278" y="143"/>
                    </a:cubicBezTo>
                    <a:cubicBezTo>
                      <a:pt x="278" y="88"/>
                      <a:pt x="199" y="38"/>
                      <a:pt x="69" y="0"/>
                    </a:cubicBezTo>
                    <a:close/>
                  </a:path>
                </a:pathLst>
              </a:custGeom>
              <a:solidFill>
                <a:srgbClr val="6C80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6" name="9Slide.vn 10">
                <a:extLst>
                  <a:ext uri="{FF2B5EF4-FFF2-40B4-BE49-F238E27FC236}">
                    <a16:creationId xmlns:a16="http://schemas.microsoft.com/office/drawing/2014/main" id="{C59001CA-1848-4849-9BFD-C6A8B746A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269"/>
                <a:ext cx="710" cy="440"/>
              </a:xfrm>
              <a:custGeom>
                <a:avLst/>
                <a:gdLst>
                  <a:gd name="T0" fmla="*/ 111 w 218"/>
                  <a:gd name="T1" fmla="*/ 0 h 135"/>
                  <a:gd name="T2" fmla="*/ 113 w 218"/>
                  <a:gd name="T3" fmla="*/ 0 h 135"/>
                  <a:gd name="T4" fmla="*/ 164 w 218"/>
                  <a:gd name="T5" fmla="*/ 19 h 135"/>
                  <a:gd name="T6" fmla="*/ 189 w 218"/>
                  <a:gd name="T7" fmla="*/ 23 h 135"/>
                  <a:gd name="T8" fmla="*/ 218 w 218"/>
                  <a:gd name="T9" fmla="*/ 42 h 135"/>
                  <a:gd name="T10" fmla="*/ 218 w 218"/>
                  <a:gd name="T11" fmla="*/ 42 h 135"/>
                  <a:gd name="T12" fmla="*/ 156 w 218"/>
                  <a:gd name="T13" fmla="*/ 60 h 135"/>
                  <a:gd name="T14" fmla="*/ 199 w 218"/>
                  <a:gd name="T15" fmla="*/ 135 h 135"/>
                  <a:gd name="T16" fmla="*/ 32 w 218"/>
                  <a:gd name="T17" fmla="*/ 51 h 135"/>
                  <a:gd name="T18" fmla="*/ 0 w 218"/>
                  <a:gd name="T19" fmla="*/ 26 h 135"/>
                  <a:gd name="T20" fmla="*/ 111 w 218"/>
                  <a:gd name="T2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135">
                    <a:moveTo>
                      <a:pt x="111" y="0"/>
                    </a:moveTo>
                    <a:cubicBezTo>
                      <a:pt x="111" y="0"/>
                      <a:pt x="112" y="0"/>
                      <a:pt x="113" y="0"/>
                    </a:cubicBezTo>
                    <a:cubicBezTo>
                      <a:pt x="122" y="3"/>
                      <a:pt x="163" y="16"/>
                      <a:pt x="164" y="19"/>
                    </a:cubicBezTo>
                    <a:cubicBezTo>
                      <a:pt x="164" y="20"/>
                      <a:pt x="177" y="22"/>
                      <a:pt x="189" y="23"/>
                    </a:cubicBezTo>
                    <a:cubicBezTo>
                      <a:pt x="201" y="24"/>
                      <a:pt x="212" y="31"/>
                      <a:pt x="218" y="42"/>
                    </a:cubicBezTo>
                    <a:cubicBezTo>
                      <a:pt x="218" y="42"/>
                      <a:pt x="218" y="42"/>
                      <a:pt x="218" y="42"/>
                    </a:cubicBezTo>
                    <a:cubicBezTo>
                      <a:pt x="156" y="60"/>
                      <a:pt x="156" y="60"/>
                      <a:pt x="156" y="60"/>
                    </a:cubicBezTo>
                    <a:cubicBezTo>
                      <a:pt x="199" y="135"/>
                      <a:pt x="199" y="135"/>
                      <a:pt x="199" y="135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7" name="9Slide.vn 11">
                <a:extLst>
                  <a:ext uri="{FF2B5EF4-FFF2-40B4-BE49-F238E27FC236}">
                    <a16:creationId xmlns:a16="http://schemas.microsoft.com/office/drawing/2014/main" id="{0571C67F-CC32-4348-8E4A-2639AC2BB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1" y="1858"/>
                <a:ext cx="349" cy="630"/>
              </a:xfrm>
              <a:custGeom>
                <a:avLst/>
                <a:gdLst>
                  <a:gd name="T0" fmla="*/ 0 w 349"/>
                  <a:gd name="T1" fmla="*/ 79 h 630"/>
                  <a:gd name="T2" fmla="*/ 349 w 349"/>
                  <a:gd name="T3" fmla="*/ 0 h 630"/>
                  <a:gd name="T4" fmla="*/ 349 w 349"/>
                  <a:gd name="T5" fmla="*/ 522 h 630"/>
                  <a:gd name="T6" fmla="*/ 0 w 349"/>
                  <a:gd name="T7" fmla="*/ 630 h 630"/>
                  <a:gd name="T8" fmla="*/ 0 w 349"/>
                  <a:gd name="T9" fmla="*/ 79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9" h="630">
                    <a:moveTo>
                      <a:pt x="0" y="79"/>
                    </a:moveTo>
                    <a:lnTo>
                      <a:pt x="349" y="0"/>
                    </a:lnTo>
                    <a:lnTo>
                      <a:pt x="349" y="522"/>
                    </a:lnTo>
                    <a:lnTo>
                      <a:pt x="0" y="63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677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8" name="9Slide.vn 12">
                <a:extLst>
                  <a:ext uri="{FF2B5EF4-FFF2-40B4-BE49-F238E27FC236}">
                    <a16:creationId xmlns:a16="http://schemas.microsoft.com/office/drawing/2014/main" id="{F0112D24-7772-6F40-A725-DFB1225D8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2139"/>
                <a:ext cx="375" cy="137"/>
              </a:xfrm>
              <a:custGeom>
                <a:avLst/>
                <a:gdLst>
                  <a:gd name="T0" fmla="*/ 375 w 375"/>
                  <a:gd name="T1" fmla="*/ 49 h 137"/>
                  <a:gd name="T2" fmla="*/ 287 w 375"/>
                  <a:gd name="T3" fmla="*/ 0 h 137"/>
                  <a:gd name="T4" fmla="*/ 0 w 375"/>
                  <a:gd name="T5" fmla="*/ 55 h 137"/>
                  <a:gd name="T6" fmla="*/ 23 w 375"/>
                  <a:gd name="T7" fmla="*/ 137 h 137"/>
                  <a:gd name="T8" fmla="*/ 375 w 375"/>
                  <a:gd name="T9" fmla="*/ 4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137">
                    <a:moveTo>
                      <a:pt x="375" y="49"/>
                    </a:moveTo>
                    <a:lnTo>
                      <a:pt x="287" y="0"/>
                    </a:lnTo>
                    <a:lnTo>
                      <a:pt x="0" y="55"/>
                    </a:lnTo>
                    <a:lnTo>
                      <a:pt x="23" y="137"/>
                    </a:lnTo>
                    <a:lnTo>
                      <a:pt x="375" y="49"/>
                    </a:lnTo>
                    <a:close/>
                  </a:path>
                </a:pathLst>
              </a:custGeom>
              <a:solidFill>
                <a:srgbClr val="A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9" name="9Slide.vn 13">
                <a:extLst>
                  <a:ext uri="{FF2B5EF4-FFF2-40B4-BE49-F238E27FC236}">
                    <a16:creationId xmlns:a16="http://schemas.microsoft.com/office/drawing/2014/main" id="{81A9DF01-5D0C-4B4F-A605-77B771574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2279"/>
                <a:ext cx="65" cy="98"/>
              </a:xfrm>
              <a:custGeom>
                <a:avLst/>
                <a:gdLst>
                  <a:gd name="T0" fmla="*/ 65 w 65"/>
                  <a:gd name="T1" fmla="*/ 0 h 98"/>
                  <a:gd name="T2" fmla="*/ 0 w 65"/>
                  <a:gd name="T3" fmla="*/ 16 h 98"/>
                  <a:gd name="T4" fmla="*/ 0 w 65"/>
                  <a:gd name="T5" fmla="*/ 98 h 98"/>
                  <a:gd name="T6" fmla="*/ 65 w 65"/>
                  <a:gd name="T7" fmla="*/ 78 h 98"/>
                  <a:gd name="T8" fmla="*/ 65 w 65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8">
                    <a:moveTo>
                      <a:pt x="65" y="0"/>
                    </a:moveTo>
                    <a:lnTo>
                      <a:pt x="0" y="16"/>
                    </a:lnTo>
                    <a:lnTo>
                      <a:pt x="0" y="98"/>
                    </a:lnTo>
                    <a:lnTo>
                      <a:pt x="65" y="7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BFD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0" name="9Slide.vn 14">
                <a:extLst>
                  <a:ext uri="{FF2B5EF4-FFF2-40B4-BE49-F238E27FC236}">
                    <a16:creationId xmlns:a16="http://schemas.microsoft.com/office/drawing/2014/main" id="{46971B22-840D-5248-896B-8E4D0BB39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9" y="2224"/>
                <a:ext cx="65" cy="97"/>
              </a:xfrm>
              <a:custGeom>
                <a:avLst/>
                <a:gdLst>
                  <a:gd name="T0" fmla="*/ 0 w 65"/>
                  <a:gd name="T1" fmla="*/ 19 h 97"/>
                  <a:gd name="T2" fmla="*/ 0 w 65"/>
                  <a:gd name="T3" fmla="*/ 97 h 97"/>
                  <a:gd name="T4" fmla="*/ 65 w 65"/>
                  <a:gd name="T5" fmla="*/ 81 h 97"/>
                  <a:gd name="T6" fmla="*/ 65 w 65"/>
                  <a:gd name="T7" fmla="*/ 0 h 97"/>
                  <a:gd name="T8" fmla="*/ 0 w 65"/>
                  <a:gd name="T9" fmla="*/ 1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7">
                    <a:moveTo>
                      <a:pt x="0" y="19"/>
                    </a:moveTo>
                    <a:lnTo>
                      <a:pt x="0" y="97"/>
                    </a:lnTo>
                    <a:lnTo>
                      <a:pt x="65" y="81"/>
                    </a:lnTo>
                    <a:lnTo>
                      <a:pt x="65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FD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1" name="9Slide.vn 15">
                <a:extLst>
                  <a:ext uri="{FF2B5EF4-FFF2-40B4-BE49-F238E27FC236}">
                    <a16:creationId xmlns:a16="http://schemas.microsoft.com/office/drawing/2014/main" id="{7A4381F6-26CC-A34E-942F-855E1330B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1" y="2250"/>
                <a:ext cx="69" cy="101"/>
              </a:xfrm>
              <a:custGeom>
                <a:avLst/>
                <a:gdLst>
                  <a:gd name="T0" fmla="*/ 0 w 69"/>
                  <a:gd name="T1" fmla="*/ 19 h 101"/>
                  <a:gd name="T2" fmla="*/ 0 w 69"/>
                  <a:gd name="T3" fmla="*/ 101 h 101"/>
                  <a:gd name="T4" fmla="*/ 69 w 69"/>
                  <a:gd name="T5" fmla="*/ 81 h 101"/>
                  <a:gd name="T6" fmla="*/ 69 w 69"/>
                  <a:gd name="T7" fmla="*/ 0 h 101"/>
                  <a:gd name="T8" fmla="*/ 0 w 69"/>
                  <a:gd name="T9" fmla="*/ 1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1">
                    <a:moveTo>
                      <a:pt x="0" y="19"/>
                    </a:moveTo>
                    <a:lnTo>
                      <a:pt x="0" y="101"/>
                    </a:lnTo>
                    <a:lnTo>
                      <a:pt x="69" y="81"/>
                    </a:lnTo>
                    <a:lnTo>
                      <a:pt x="6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FD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2" name="9Slide.vn 16">
                <a:extLst>
                  <a:ext uri="{FF2B5EF4-FFF2-40B4-BE49-F238E27FC236}">
                    <a16:creationId xmlns:a16="http://schemas.microsoft.com/office/drawing/2014/main" id="{BC0E6F79-CE42-6949-9628-05D6D204E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1986"/>
                <a:ext cx="371" cy="120"/>
              </a:xfrm>
              <a:custGeom>
                <a:avLst/>
                <a:gdLst>
                  <a:gd name="T0" fmla="*/ 371 w 371"/>
                  <a:gd name="T1" fmla="*/ 0 h 120"/>
                  <a:gd name="T2" fmla="*/ 371 w 371"/>
                  <a:gd name="T3" fmla="*/ 29 h 120"/>
                  <a:gd name="T4" fmla="*/ 3 w 371"/>
                  <a:gd name="T5" fmla="*/ 120 h 120"/>
                  <a:gd name="T6" fmla="*/ 0 w 371"/>
                  <a:gd name="T7" fmla="*/ 84 h 120"/>
                  <a:gd name="T8" fmla="*/ 371 w 371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" h="120">
                    <a:moveTo>
                      <a:pt x="371" y="0"/>
                    </a:moveTo>
                    <a:lnTo>
                      <a:pt x="371" y="29"/>
                    </a:lnTo>
                    <a:lnTo>
                      <a:pt x="3" y="120"/>
                    </a:lnTo>
                    <a:lnTo>
                      <a:pt x="0" y="8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3" name="9Slide.vn 17">
                <a:extLst>
                  <a:ext uri="{FF2B5EF4-FFF2-40B4-BE49-F238E27FC236}">
                    <a16:creationId xmlns:a16="http://schemas.microsoft.com/office/drawing/2014/main" id="{46126531-F7AB-9246-9414-38342B546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2188"/>
                <a:ext cx="375" cy="117"/>
              </a:xfrm>
              <a:custGeom>
                <a:avLst/>
                <a:gdLst>
                  <a:gd name="T0" fmla="*/ 375 w 375"/>
                  <a:gd name="T1" fmla="*/ 0 h 117"/>
                  <a:gd name="T2" fmla="*/ 375 w 375"/>
                  <a:gd name="T3" fmla="*/ 29 h 117"/>
                  <a:gd name="T4" fmla="*/ 4 w 375"/>
                  <a:gd name="T5" fmla="*/ 117 h 117"/>
                  <a:gd name="T6" fmla="*/ 0 w 375"/>
                  <a:gd name="T7" fmla="*/ 85 h 117"/>
                  <a:gd name="T8" fmla="*/ 375 w 375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117">
                    <a:moveTo>
                      <a:pt x="375" y="0"/>
                    </a:moveTo>
                    <a:lnTo>
                      <a:pt x="375" y="29"/>
                    </a:lnTo>
                    <a:lnTo>
                      <a:pt x="4" y="117"/>
                    </a:lnTo>
                    <a:lnTo>
                      <a:pt x="0" y="85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4" name="9Slide.vn 18">
                <a:extLst>
                  <a:ext uri="{FF2B5EF4-FFF2-40B4-BE49-F238E27FC236}">
                    <a16:creationId xmlns:a16="http://schemas.microsoft.com/office/drawing/2014/main" id="{BD16D1CA-EA42-1343-A117-D4DA93708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1" y="1914"/>
                <a:ext cx="381" cy="160"/>
              </a:xfrm>
              <a:custGeom>
                <a:avLst/>
                <a:gdLst>
                  <a:gd name="T0" fmla="*/ 3 w 381"/>
                  <a:gd name="T1" fmla="*/ 72 h 160"/>
                  <a:gd name="T2" fmla="*/ 293 w 381"/>
                  <a:gd name="T3" fmla="*/ 0 h 160"/>
                  <a:gd name="T4" fmla="*/ 381 w 381"/>
                  <a:gd name="T5" fmla="*/ 72 h 160"/>
                  <a:gd name="T6" fmla="*/ 0 w 381"/>
                  <a:gd name="T7" fmla="*/ 160 h 160"/>
                  <a:gd name="T8" fmla="*/ 3 w 381"/>
                  <a:gd name="T9" fmla="*/ 7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160">
                    <a:moveTo>
                      <a:pt x="3" y="72"/>
                    </a:moveTo>
                    <a:lnTo>
                      <a:pt x="293" y="0"/>
                    </a:lnTo>
                    <a:lnTo>
                      <a:pt x="381" y="72"/>
                    </a:lnTo>
                    <a:lnTo>
                      <a:pt x="0" y="160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A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5" name="9Slide.vn 19">
                <a:extLst>
                  <a:ext uri="{FF2B5EF4-FFF2-40B4-BE49-F238E27FC236}">
                    <a16:creationId xmlns:a16="http://schemas.microsoft.com/office/drawing/2014/main" id="{32480EC9-B989-654D-9ED1-D0B1991EC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" y="1790"/>
                <a:ext cx="427" cy="153"/>
              </a:xfrm>
              <a:custGeom>
                <a:avLst/>
                <a:gdLst>
                  <a:gd name="T0" fmla="*/ 427 w 427"/>
                  <a:gd name="T1" fmla="*/ 68 h 153"/>
                  <a:gd name="T2" fmla="*/ 13 w 427"/>
                  <a:gd name="T3" fmla="*/ 0 h 153"/>
                  <a:gd name="T4" fmla="*/ 0 w 427"/>
                  <a:gd name="T5" fmla="*/ 143 h 153"/>
                  <a:gd name="T6" fmla="*/ 65 w 427"/>
                  <a:gd name="T7" fmla="*/ 153 h 153"/>
                  <a:gd name="T8" fmla="*/ 427 w 427"/>
                  <a:gd name="T9" fmla="*/ 6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153">
                    <a:moveTo>
                      <a:pt x="427" y="68"/>
                    </a:moveTo>
                    <a:lnTo>
                      <a:pt x="13" y="0"/>
                    </a:lnTo>
                    <a:lnTo>
                      <a:pt x="0" y="143"/>
                    </a:lnTo>
                    <a:lnTo>
                      <a:pt x="65" y="153"/>
                    </a:lnTo>
                    <a:lnTo>
                      <a:pt x="427" y="68"/>
                    </a:lnTo>
                    <a:close/>
                  </a:path>
                </a:pathLst>
              </a:custGeom>
              <a:solidFill>
                <a:srgbClr val="A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6" name="9Slide.vn 20">
                <a:extLst>
                  <a:ext uri="{FF2B5EF4-FFF2-40B4-BE49-F238E27FC236}">
                    <a16:creationId xmlns:a16="http://schemas.microsoft.com/office/drawing/2014/main" id="{D31C4882-DBC0-2B41-B963-5B1B093C6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" y="1242"/>
                <a:ext cx="365" cy="649"/>
              </a:xfrm>
              <a:custGeom>
                <a:avLst/>
                <a:gdLst>
                  <a:gd name="T0" fmla="*/ 92 w 112"/>
                  <a:gd name="T1" fmla="*/ 8 h 199"/>
                  <a:gd name="T2" fmla="*/ 56 w 112"/>
                  <a:gd name="T3" fmla="*/ 0 h 199"/>
                  <a:gd name="T4" fmla="*/ 20 w 112"/>
                  <a:gd name="T5" fmla="*/ 8 h 199"/>
                  <a:gd name="T6" fmla="*/ 0 w 112"/>
                  <a:gd name="T7" fmla="*/ 186 h 199"/>
                  <a:gd name="T8" fmla="*/ 56 w 112"/>
                  <a:gd name="T9" fmla="*/ 199 h 199"/>
                  <a:gd name="T10" fmla="*/ 112 w 112"/>
                  <a:gd name="T11" fmla="*/ 186 h 199"/>
                  <a:gd name="T12" fmla="*/ 92 w 112"/>
                  <a:gd name="T13" fmla="*/ 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99">
                    <a:moveTo>
                      <a:pt x="92" y="8"/>
                    </a:moveTo>
                    <a:cubicBezTo>
                      <a:pt x="92" y="4"/>
                      <a:pt x="76" y="0"/>
                      <a:pt x="56" y="0"/>
                    </a:cubicBezTo>
                    <a:cubicBezTo>
                      <a:pt x="36" y="0"/>
                      <a:pt x="20" y="4"/>
                      <a:pt x="20" y="8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93"/>
                      <a:pt x="25" y="199"/>
                      <a:pt x="56" y="199"/>
                    </a:cubicBezTo>
                    <a:cubicBezTo>
                      <a:pt x="87" y="199"/>
                      <a:pt x="112" y="193"/>
                      <a:pt x="112" y="186"/>
                    </a:cubicBezTo>
                    <a:lnTo>
                      <a:pt x="92" y="8"/>
                    </a:lnTo>
                    <a:close/>
                  </a:path>
                </a:pathLst>
              </a:custGeom>
              <a:solidFill>
                <a:srgbClr val="677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7" name="9Slide.vn 21">
                <a:extLst>
                  <a:ext uri="{FF2B5EF4-FFF2-40B4-BE49-F238E27FC236}">
                    <a16:creationId xmlns:a16="http://schemas.microsoft.com/office/drawing/2014/main" id="{D84088FB-BC44-7042-AB67-C5AA003D8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1" y="1245"/>
                <a:ext cx="81" cy="633"/>
              </a:xfrm>
              <a:custGeom>
                <a:avLst/>
                <a:gdLst>
                  <a:gd name="T0" fmla="*/ 5 w 25"/>
                  <a:gd name="T1" fmla="*/ 1 h 194"/>
                  <a:gd name="T2" fmla="*/ 0 w 25"/>
                  <a:gd name="T3" fmla="*/ 0 h 194"/>
                  <a:gd name="T4" fmla="*/ 18 w 25"/>
                  <a:gd name="T5" fmla="*/ 194 h 194"/>
                  <a:gd name="T6" fmla="*/ 25 w 25"/>
                  <a:gd name="T7" fmla="*/ 193 h 194"/>
                  <a:gd name="T8" fmla="*/ 5 w 25"/>
                  <a:gd name="T9" fmla="*/ 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4">
                    <a:moveTo>
                      <a:pt x="5" y="1"/>
                    </a:moveTo>
                    <a:cubicBezTo>
                      <a:pt x="4" y="1"/>
                      <a:pt x="2" y="1"/>
                      <a:pt x="0" y="0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21" y="194"/>
                      <a:pt x="23" y="193"/>
                      <a:pt x="25" y="193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8" name="9Slide.vn 22">
                <a:extLst>
                  <a:ext uri="{FF2B5EF4-FFF2-40B4-BE49-F238E27FC236}">
                    <a16:creationId xmlns:a16="http://schemas.microsoft.com/office/drawing/2014/main" id="{BF45F4D1-81EE-1742-930B-4102AAE66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5" y="1242"/>
                <a:ext cx="78" cy="646"/>
              </a:xfrm>
              <a:custGeom>
                <a:avLst/>
                <a:gdLst>
                  <a:gd name="T0" fmla="*/ 5 w 24"/>
                  <a:gd name="T1" fmla="*/ 198 h 198"/>
                  <a:gd name="T2" fmla="*/ 24 w 24"/>
                  <a:gd name="T3" fmla="*/ 197 h 198"/>
                  <a:gd name="T4" fmla="*/ 8 w 24"/>
                  <a:gd name="T5" fmla="*/ 1 h 198"/>
                  <a:gd name="T6" fmla="*/ 0 w 24"/>
                  <a:gd name="T7" fmla="*/ 0 h 198"/>
                  <a:gd name="T8" fmla="*/ 5 w 24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8">
                    <a:moveTo>
                      <a:pt x="5" y="198"/>
                    </a:moveTo>
                    <a:cubicBezTo>
                      <a:pt x="12" y="198"/>
                      <a:pt x="19" y="197"/>
                      <a:pt x="24" y="19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0"/>
                      <a:pt x="3" y="0"/>
                      <a:pt x="0" y="0"/>
                    </a:cubicBezTo>
                    <a:lnTo>
                      <a:pt x="5" y="198"/>
                    </a:ln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9" name="9Slide.vn 23">
                <a:extLst>
                  <a:ext uri="{FF2B5EF4-FFF2-40B4-BE49-F238E27FC236}">
                    <a16:creationId xmlns:a16="http://schemas.microsoft.com/office/drawing/2014/main" id="{0B7F1E0D-2C93-034B-B242-BCA234F93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" y="1239"/>
                <a:ext cx="235" cy="55"/>
              </a:xfrm>
              <a:prstGeom prst="ellipse">
                <a:avLst/>
              </a:prstGeom>
              <a:solidFill>
                <a:srgbClr val="9FB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0" name="9Slide.vn 24">
                <a:extLst>
                  <a:ext uri="{FF2B5EF4-FFF2-40B4-BE49-F238E27FC236}">
                    <a16:creationId xmlns:a16="http://schemas.microsoft.com/office/drawing/2014/main" id="{6B43DF6D-9899-B940-944F-071A19674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1" y="1252"/>
                <a:ext cx="189" cy="39"/>
              </a:xfrm>
              <a:prstGeom prst="ellipse">
                <a:avLst/>
              </a:prstGeom>
              <a:solidFill>
                <a:srgbClr val="3C5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1" name="9Slide.vn 25">
                <a:extLst>
                  <a:ext uri="{FF2B5EF4-FFF2-40B4-BE49-F238E27FC236}">
                    <a16:creationId xmlns:a16="http://schemas.microsoft.com/office/drawing/2014/main" id="{450CD1DB-F903-E541-BEA6-83A006DF7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7" y="437"/>
                <a:ext cx="1626" cy="831"/>
              </a:xfrm>
              <a:custGeom>
                <a:avLst/>
                <a:gdLst>
                  <a:gd name="T0" fmla="*/ 75 w 499"/>
                  <a:gd name="T1" fmla="*/ 100 h 255"/>
                  <a:gd name="T2" fmla="*/ 110 w 499"/>
                  <a:gd name="T3" fmla="*/ 93 h 255"/>
                  <a:gd name="T4" fmla="*/ 163 w 499"/>
                  <a:gd name="T5" fmla="*/ 78 h 255"/>
                  <a:gd name="T6" fmla="*/ 168 w 499"/>
                  <a:gd name="T7" fmla="*/ 66 h 255"/>
                  <a:gd name="T8" fmla="*/ 205 w 499"/>
                  <a:gd name="T9" fmla="*/ 63 h 255"/>
                  <a:gd name="T10" fmla="*/ 239 w 499"/>
                  <a:gd name="T11" fmla="*/ 90 h 255"/>
                  <a:gd name="T12" fmla="*/ 290 w 499"/>
                  <a:gd name="T13" fmla="*/ 94 h 255"/>
                  <a:gd name="T14" fmla="*/ 321 w 499"/>
                  <a:gd name="T15" fmla="*/ 84 h 255"/>
                  <a:gd name="T16" fmla="*/ 332 w 499"/>
                  <a:gd name="T17" fmla="*/ 73 h 255"/>
                  <a:gd name="T18" fmla="*/ 369 w 499"/>
                  <a:gd name="T19" fmla="*/ 80 h 255"/>
                  <a:gd name="T20" fmla="*/ 424 w 499"/>
                  <a:gd name="T21" fmla="*/ 68 h 255"/>
                  <a:gd name="T22" fmla="*/ 487 w 499"/>
                  <a:gd name="T23" fmla="*/ 69 h 255"/>
                  <a:gd name="T24" fmla="*/ 492 w 499"/>
                  <a:gd name="T25" fmla="*/ 45 h 255"/>
                  <a:gd name="T26" fmla="*/ 457 w 499"/>
                  <a:gd name="T27" fmla="*/ 40 h 255"/>
                  <a:gd name="T28" fmla="*/ 392 w 499"/>
                  <a:gd name="T29" fmla="*/ 25 h 255"/>
                  <a:gd name="T30" fmla="*/ 378 w 499"/>
                  <a:gd name="T31" fmla="*/ 32 h 255"/>
                  <a:gd name="T32" fmla="*/ 355 w 499"/>
                  <a:gd name="T33" fmla="*/ 23 h 255"/>
                  <a:gd name="T34" fmla="*/ 304 w 499"/>
                  <a:gd name="T35" fmla="*/ 4 h 255"/>
                  <a:gd name="T36" fmla="*/ 273 w 499"/>
                  <a:gd name="T37" fmla="*/ 42 h 255"/>
                  <a:gd name="T38" fmla="*/ 211 w 499"/>
                  <a:gd name="T39" fmla="*/ 31 h 255"/>
                  <a:gd name="T40" fmla="*/ 127 w 499"/>
                  <a:gd name="T41" fmla="*/ 0 h 255"/>
                  <a:gd name="T42" fmla="*/ 90 w 499"/>
                  <a:gd name="T43" fmla="*/ 6 h 255"/>
                  <a:gd name="T44" fmla="*/ 71 w 499"/>
                  <a:gd name="T45" fmla="*/ 35 h 255"/>
                  <a:gd name="T46" fmla="*/ 70 w 499"/>
                  <a:gd name="T47" fmla="*/ 47 h 255"/>
                  <a:gd name="T48" fmla="*/ 61 w 499"/>
                  <a:gd name="T49" fmla="*/ 51 h 255"/>
                  <a:gd name="T50" fmla="*/ 18 w 499"/>
                  <a:gd name="T51" fmla="*/ 49 h 255"/>
                  <a:gd name="T52" fmla="*/ 7 w 499"/>
                  <a:gd name="T53" fmla="*/ 76 h 255"/>
                  <a:gd name="T54" fmla="*/ 31 w 499"/>
                  <a:gd name="T55" fmla="*/ 77 h 255"/>
                  <a:gd name="T56" fmla="*/ 29 w 499"/>
                  <a:gd name="T57" fmla="*/ 90 h 255"/>
                  <a:gd name="T58" fmla="*/ 35 w 499"/>
                  <a:gd name="T59" fmla="*/ 119 h 255"/>
                  <a:gd name="T60" fmla="*/ 41 w 499"/>
                  <a:gd name="T61" fmla="*/ 126 h 255"/>
                  <a:gd name="T62" fmla="*/ 46 w 499"/>
                  <a:gd name="T63" fmla="*/ 159 h 255"/>
                  <a:gd name="T64" fmla="*/ 74 w 499"/>
                  <a:gd name="T65" fmla="*/ 254 h 255"/>
                  <a:gd name="T66" fmla="*/ 75 w 499"/>
                  <a:gd name="T67" fmla="*/ 10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9" h="255">
                    <a:moveTo>
                      <a:pt x="75" y="100"/>
                    </a:moveTo>
                    <a:cubicBezTo>
                      <a:pt x="85" y="93"/>
                      <a:pt x="98" y="91"/>
                      <a:pt x="110" y="93"/>
                    </a:cubicBezTo>
                    <a:cubicBezTo>
                      <a:pt x="127" y="97"/>
                      <a:pt x="155" y="96"/>
                      <a:pt x="163" y="78"/>
                    </a:cubicBezTo>
                    <a:cubicBezTo>
                      <a:pt x="165" y="74"/>
                      <a:pt x="166" y="70"/>
                      <a:pt x="168" y="66"/>
                    </a:cubicBezTo>
                    <a:cubicBezTo>
                      <a:pt x="175" y="54"/>
                      <a:pt x="194" y="55"/>
                      <a:pt x="205" y="63"/>
                    </a:cubicBezTo>
                    <a:cubicBezTo>
                      <a:pt x="217" y="71"/>
                      <a:pt x="226" y="83"/>
                      <a:pt x="239" y="90"/>
                    </a:cubicBezTo>
                    <a:cubicBezTo>
                      <a:pt x="254" y="98"/>
                      <a:pt x="273" y="96"/>
                      <a:pt x="290" y="94"/>
                    </a:cubicBezTo>
                    <a:cubicBezTo>
                      <a:pt x="301" y="93"/>
                      <a:pt x="312" y="91"/>
                      <a:pt x="321" y="84"/>
                    </a:cubicBezTo>
                    <a:cubicBezTo>
                      <a:pt x="325" y="80"/>
                      <a:pt x="328" y="75"/>
                      <a:pt x="332" y="73"/>
                    </a:cubicBezTo>
                    <a:cubicBezTo>
                      <a:pt x="344" y="66"/>
                      <a:pt x="357" y="75"/>
                      <a:pt x="369" y="80"/>
                    </a:cubicBezTo>
                    <a:cubicBezTo>
                      <a:pt x="388" y="87"/>
                      <a:pt x="410" y="82"/>
                      <a:pt x="424" y="68"/>
                    </a:cubicBezTo>
                    <a:cubicBezTo>
                      <a:pt x="445" y="63"/>
                      <a:pt x="466" y="80"/>
                      <a:pt x="487" y="69"/>
                    </a:cubicBezTo>
                    <a:cubicBezTo>
                      <a:pt x="496" y="64"/>
                      <a:pt x="499" y="53"/>
                      <a:pt x="492" y="45"/>
                    </a:cubicBezTo>
                    <a:cubicBezTo>
                      <a:pt x="485" y="35"/>
                      <a:pt x="470" y="41"/>
                      <a:pt x="457" y="40"/>
                    </a:cubicBezTo>
                    <a:cubicBezTo>
                      <a:pt x="434" y="40"/>
                      <a:pt x="413" y="16"/>
                      <a:pt x="392" y="25"/>
                    </a:cubicBezTo>
                    <a:cubicBezTo>
                      <a:pt x="387" y="27"/>
                      <a:pt x="383" y="31"/>
                      <a:pt x="378" y="32"/>
                    </a:cubicBezTo>
                    <a:cubicBezTo>
                      <a:pt x="370" y="34"/>
                      <a:pt x="362" y="28"/>
                      <a:pt x="355" y="23"/>
                    </a:cubicBezTo>
                    <a:cubicBezTo>
                      <a:pt x="340" y="12"/>
                      <a:pt x="323" y="2"/>
                      <a:pt x="304" y="4"/>
                    </a:cubicBezTo>
                    <a:cubicBezTo>
                      <a:pt x="286" y="6"/>
                      <a:pt x="269" y="24"/>
                      <a:pt x="273" y="42"/>
                    </a:cubicBezTo>
                    <a:cubicBezTo>
                      <a:pt x="261" y="21"/>
                      <a:pt x="229" y="16"/>
                      <a:pt x="211" y="31"/>
                    </a:cubicBezTo>
                    <a:cubicBezTo>
                      <a:pt x="193" y="6"/>
                      <a:pt x="158" y="0"/>
                      <a:pt x="127" y="0"/>
                    </a:cubicBezTo>
                    <a:cubicBezTo>
                      <a:pt x="115" y="0"/>
                      <a:pt x="102" y="0"/>
                      <a:pt x="90" y="6"/>
                    </a:cubicBezTo>
                    <a:cubicBezTo>
                      <a:pt x="79" y="11"/>
                      <a:pt x="70" y="22"/>
                      <a:pt x="71" y="35"/>
                    </a:cubicBezTo>
                    <a:cubicBezTo>
                      <a:pt x="71" y="39"/>
                      <a:pt x="72" y="43"/>
                      <a:pt x="70" y="47"/>
                    </a:cubicBezTo>
                    <a:cubicBezTo>
                      <a:pt x="68" y="50"/>
                      <a:pt x="65" y="51"/>
                      <a:pt x="61" y="51"/>
                    </a:cubicBezTo>
                    <a:cubicBezTo>
                      <a:pt x="47" y="53"/>
                      <a:pt x="30" y="47"/>
                      <a:pt x="18" y="49"/>
                    </a:cubicBezTo>
                    <a:cubicBezTo>
                      <a:pt x="6" y="52"/>
                      <a:pt x="0" y="66"/>
                      <a:pt x="7" y="76"/>
                    </a:cubicBezTo>
                    <a:cubicBezTo>
                      <a:pt x="13" y="83"/>
                      <a:pt x="25" y="83"/>
                      <a:pt x="31" y="77"/>
                    </a:cubicBezTo>
                    <a:cubicBezTo>
                      <a:pt x="32" y="81"/>
                      <a:pt x="30" y="86"/>
                      <a:pt x="29" y="90"/>
                    </a:cubicBezTo>
                    <a:cubicBezTo>
                      <a:pt x="24" y="100"/>
                      <a:pt x="27" y="112"/>
                      <a:pt x="35" y="119"/>
                    </a:cubicBezTo>
                    <a:cubicBezTo>
                      <a:pt x="37" y="121"/>
                      <a:pt x="39" y="123"/>
                      <a:pt x="41" y="126"/>
                    </a:cubicBezTo>
                    <a:cubicBezTo>
                      <a:pt x="46" y="136"/>
                      <a:pt x="35" y="162"/>
                      <a:pt x="46" y="159"/>
                    </a:cubicBezTo>
                    <a:cubicBezTo>
                      <a:pt x="116" y="141"/>
                      <a:pt x="65" y="255"/>
                      <a:pt x="74" y="254"/>
                    </a:cubicBezTo>
                    <a:cubicBezTo>
                      <a:pt x="129" y="151"/>
                      <a:pt x="48" y="119"/>
                      <a:pt x="75" y="100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2" name="9Slide.vn 26">
                <a:extLst>
                  <a:ext uri="{FF2B5EF4-FFF2-40B4-BE49-F238E27FC236}">
                    <a16:creationId xmlns:a16="http://schemas.microsoft.com/office/drawing/2014/main" id="{BBF32088-9C59-EA49-A9E6-898C38277B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0" y="2687"/>
                <a:ext cx="339" cy="97"/>
              </a:xfrm>
              <a:custGeom>
                <a:avLst/>
                <a:gdLst>
                  <a:gd name="T0" fmla="*/ 60 w 104"/>
                  <a:gd name="T1" fmla="*/ 7 h 30"/>
                  <a:gd name="T2" fmla="*/ 38 w 104"/>
                  <a:gd name="T3" fmla="*/ 14 h 30"/>
                  <a:gd name="T4" fmla="*/ 60 w 104"/>
                  <a:gd name="T5" fmla="*/ 20 h 30"/>
                  <a:gd name="T6" fmla="*/ 82 w 104"/>
                  <a:gd name="T7" fmla="*/ 14 h 30"/>
                  <a:gd name="T8" fmla="*/ 60 w 104"/>
                  <a:gd name="T9" fmla="*/ 7 h 30"/>
                  <a:gd name="T10" fmla="*/ 17 w 104"/>
                  <a:gd name="T11" fmla="*/ 12 h 30"/>
                  <a:gd name="T12" fmla="*/ 63 w 104"/>
                  <a:gd name="T13" fmla="*/ 2 h 30"/>
                  <a:gd name="T14" fmla="*/ 102 w 104"/>
                  <a:gd name="T15" fmla="*/ 8 h 30"/>
                  <a:gd name="T16" fmla="*/ 62 w 104"/>
                  <a:gd name="T17" fmla="*/ 0 h 30"/>
                  <a:gd name="T18" fmla="*/ 17 w 104"/>
                  <a:gd name="T19" fmla="*/ 12 h 30"/>
                  <a:gd name="T20" fmla="*/ 63 w 104"/>
                  <a:gd name="T21" fmla="*/ 28 h 30"/>
                  <a:gd name="T22" fmla="*/ 16 w 104"/>
                  <a:gd name="T23" fmla="*/ 17 h 30"/>
                  <a:gd name="T24" fmla="*/ 62 w 104"/>
                  <a:gd name="T25" fmla="*/ 30 h 30"/>
                  <a:gd name="T26" fmla="*/ 104 w 104"/>
                  <a:gd name="T27" fmla="*/ 21 h 30"/>
                  <a:gd name="T28" fmla="*/ 63 w 104"/>
                  <a:gd name="T29" fmla="*/ 28 h 30"/>
                  <a:gd name="T30" fmla="*/ 3 w 104"/>
                  <a:gd name="T31" fmla="*/ 16 h 30"/>
                  <a:gd name="T32" fmla="*/ 41 w 104"/>
                  <a:gd name="T33" fmla="*/ 0 h 30"/>
                  <a:gd name="T34" fmla="*/ 21 w 104"/>
                  <a:gd name="T35" fmla="*/ 2 h 30"/>
                  <a:gd name="T36" fmla="*/ 1 w 104"/>
                  <a:gd name="T37" fmla="*/ 16 h 30"/>
                  <a:gd name="T38" fmla="*/ 14 w 104"/>
                  <a:gd name="T39" fmla="*/ 26 h 30"/>
                  <a:gd name="T40" fmla="*/ 3 w 104"/>
                  <a:gd name="T41" fmla="*/ 16 h 30"/>
                  <a:gd name="T42" fmla="*/ 99 w 104"/>
                  <a:gd name="T43" fmla="*/ 13 h 30"/>
                  <a:gd name="T44" fmla="*/ 83 w 104"/>
                  <a:gd name="T45" fmla="*/ 5 h 30"/>
                  <a:gd name="T46" fmla="*/ 97 w 104"/>
                  <a:gd name="T47" fmla="*/ 13 h 30"/>
                  <a:gd name="T48" fmla="*/ 81 w 104"/>
                  <a:gd name="T49" fmla="*/ 22 h 30"/>
                  <a:gd name="T50" fmla="*/ 99 w 104"/>
                  <a:gd name="T5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4" h="30">
                    <a:moveTo>
                      <a:pt x="60" y="7"/>
                    </a:moveTo>
                    <a:cubicBezTo>
                      <a:pt x="48" y="7"/>
                      <a:pt x="38" y="10"/>
                      <a:pt x="38" y="14"/>
                    </a:cubicBezTo>
                    <a:cubicBezTo>
                      <a:pt x="38" y="17"/>
                      <a:pt x="48" y="20"/>
                      <a:pt x="60" y="20"/>
                    </a:cubicBezTo>
                    <a:cubicBezTo>
                      <a:pt x="72" y="20"/>
                      <a:pt x="82" y="17"/>
                      <a:pt x="82" y="14"/>
                    </a:cubicBezTo>
                    <a:cubicBezTo>
                      <a:pt x="82" y="10"/>
                      <a:pt x="72" y="7"/>
                      <a:pt x="60" y="7"/>
                    </a:cubicBezTo>
                    <a:close/>
                    <a:moveTo>
                      <a:pt x="17" y="12"/>
                    </a:moveTo>
                    <a:cubicBezTo>
                      <a:pt x="22" y="7"/>
                      <a:pt x="40" y="2"/>
                      <a:pt x="63" y="2"/>
                    </a:cubicBezTo>
                    <a:cubicBezTo>
                      <a:pt x="79" y="2"/>
                      <a:pt x="94" y="5"/>
                      <a:pt x="102" y="8"/>
                    </a:cubicBezTo>
                    <a:cubicBezTo>
                      <a:pt x="94" y="3"/>
                      <a:pt x="79" y="0"/>
                      <a:pt x="62" y="0"/>
                    </a:cubicBezTo>
                    <a:cubicBezTo>
                      <a:pt x="40" y="0"/>
                      <a:pt x="21" y="5"/>
                      <a:pt x="17" y="12"/>
                    </a:cubicBezTo>
                    <a:close/>
                    <a:moveTo>
                      <a:pt x="63" y="28"/>
                    </a:moveTo>
                    <a:cubicBezTo>
                      <a:pt x="39" y="28"/>
                      <a:pt x="19" y="23"/>
                      <a:pt x="16" y="17"/>
                    </a:cubicBezTo>
                    <a:cubicBezTo>
                      <a:pt x="19" y="24"/>
                      <a:pt x="38" y="30"/>
                      <a:pt x="62" y="30"/>
                    </a:cubicBezTo>
                    <a:cubicBezTo>
                      <a:pt x="81" y="30"/>
                      <a:pt x="97" y="26"/>
                      <a:pt x="104" y="21"/>
                    </a:cubicBezTo>
                    <a:cubicBezTo>
                      <a:pt x="96" y="25"/>
                      <a:pt x="80" y="28"/>
                      <a:pt x="63" y="28"/>
                    </a:cubicBezTo>
                    <a:close/>
                    <a:moveTo>
                      <a:pt x="3" y="16"/>
                    </a:moveTo>
                    <a:cubicBezTo>
                      <a:pt x="3" y="8"/>
                      <a:pt x="20" y="1"/>
                      <a:pt x="41" y="0"/>
                    </a:cubicBezTo>
                    <a:cubicBezTo>
                      <a:pt x="34" y="0"/>
                      <a:pt x="27" y="1"/>
                      <a:pt x="21" y="2"/>
                    </a:cubicBezTo>
                    <a:cubicBezTo>
                      <a:pt x="8" y="5"/>
                      <a:pt x="0" y="10"/>
                      <a:pt x="1" y="16"/>
                    </a:cubicBezTo>
                    <a:cubicBezTo>
                      <a:pt x="2" y="20"/>
                      <a:pt x="7" y="23"/>
                      <a:pt x="14" y="26"/>
                    </a:cubicBezTo>
                    <a:cubicBezTo>
                      <a:pt x="7" y="23"/>
                      <a:pt x="3" y="20"/>
                      <a:pt x="3" y="16"/>
                    </a:cubicBezTo>
                    <a:close/>
                    <a:moveTo>
                      <a:pt x="99" y="13"/>
                    </a:moveTo>
                    <a:cubicBezTo>
                      <a:pt x="99" y="8"/>
                      <a:pt x="80" y="5"/>
                      <a:pt x="83" y="5"/>
                    </a:cubicBezTo>
                    <a:cubicBezTo>
                      <a:pt x="91" y="8"/>
                      <a:pt x="96" y="10"/>
                      <a:pt x="97" y="13"/>
                    </a:cubicBezTo>
                    <a:cubicBezTo>
                      <a:pt x="97" y="17"/>
                      <a:pt x="91" y="20"/>
                      <a:pt x="81" y="22"/>
                    </a:cubicBezTo>
                    <a:cubicBezTo>
                      <a:pt x="92" y="20"/>
                      <a:pt x="98" y="17"/>
                      <a:pt x="99" y="13"/>
                    </a:cubicBezTo>
                    <a:close/>
                  </a:path>
                </a:pathLst>
              </a:custGeom>
              <a:solidFill>
                <a:srgbClr val="3C5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3" name="9Slide.vn 27">
                <a:extLst>
                  <a:ext uri="{FF2B5EF4-FFF2-40B4-BE49-F238E27FC236}">
                    <a16:creationId xmlns:a16="http://schemas.microsoft.com/office/drawing/2014/main" id="{A7EEE1E2-23C0-E245-A932-CE143229E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5" y="2504"/>
                <a:ext cx="150" cy="254"/>
              </a:xfrm>
              <a:custGeom>
                <a:avLst/>
                <a:gdLst>
                  <a:gd name="T0" fmla="*/ 5 w 46"/>
                  <a:gd name="T1" fmla="*/ 0 h 78"/>
                  <a:gd name="T2" fmla="*/ 39 w 46"/>
                  <a:gd name="T3" fmla="*/ 21 h 78"/>
                  <a:gd name="T4" fmla="*/ 46 w 46"/>
                  <a:gd name="T5" fmla="*/ 68 h 78"/>
                  <a:gd name="T6" fmla="*/ 25 w 46"/>
                  <a:gd name="T7" fmla="*/ 64 h 78"/>
                  <a:gd name="T8" fmla="*/ 4 w 46"/>
                  <a:gd name="T9" fmla="*/ 16 h 78"/>
                  <a:gd name="T10" fmla="*/ 5 w 46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78">
                    <a:moveTo>
                      <a:pt x="5" y="0"/>
                    </a:moveTo>
                    <a:cubicBezTo>
                      <a:pt x="5" y="0"/>
                      <a:pt x="33" y="5"/>
                      <a:pt x="39" y="21"/>
                    </a:cubicBezTo>
                    <a:cubicBezTo>
                      <a:pt x="45" y="38"/>
                      <a:pt x="46" y="68"/>
                      <a:pt x="46" y="68"/>
                    </a:cubicBezTo>
                    <a:cubicBezTo>
                      <a:pt x="46" y="68"/>
                      <a:pt x="27" y="78"/>
                      <a:pt x="25" y="64"/>
                    </a:cubicBezTo>
                    <a:cubicBezTo>
                      <a:pt x="24" y="49"/>
                      <a:pt x="30" y="21"/>
                      <a:pt x="4" y="16"/>
                    </a:cubicBezTo>
                    <a:cubicBezTo>
                      <a:pt x="4" y="16"/>
                      <a:pt x="0" y="2"/>
                      <a:pt x="5" y="0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4" name="9Slide.vn 28">
                <a:extLst>
                  <a:ext uri="{FF2B5EF4-FFF2-40B4-BE49-F238E27FC236}">
                    <a16:creationId xmlns:a16="http://schemas.microsoft.com/office/drawing/2014/main" id="{3F6209E5-A456-B445-BDA7-54AE84440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" y="2540"/>
                <a:ext cx="52" cy="160"/>
              </a:xfrm>
              <a:custGeom>
                <a:avLst/>
                <a:gdLst>
                  <a:gd name="T0" fmla="*/ 0 w 16"/>
                  <a:gd name="T1" fmla="*/ 0 h 49"/>
                  <a:gd name="T2" fmla="*/ 12 w 16"/>
                  <a:gd name="T3" fmla="*/ 20 h 49"/>
                  <a:gd name="T4" fmla="*/ 14 w 16"/>
                  <a:gd name="T5" fmla="*/ 47 h 49"/>
                  <a:gd name="T6" fmla="*/ 10 w 16"/>
                  <a:gd name="T7" fmla="*/ 16 h 49"/>
                  <a:gd name="T8" fmla="*/ 0 w 1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9">
                    <a:moveTo>
                      <a:pt x="0" y="0"/>
                    </a:moveTo>
                    <a:cubicBezTo>
                      <a:pt x="0" y="0"/>
                      <a:pt x="11" y="5"/>
                      <a:pt x="12" y="20"/>
                    </a:cubicBezTo>
                    <a:cubicBezTo>
                      <a:pt x="14" y="36"/>
                      <a:pt x="16" y="49"/>
                      <a:pt x="14" y="47"/>
                    </a:cubicBezTo>
                    <a:cubicBezTo>
                      <a:pt x="13" y="44"/>
                      <a:pt x="10" y="18"/>
                      <a:pt x="10" y="16"/>
                    </a:cubicBezTo>
                    <a:cubicBezTo>
                      <a:pt x="8" y="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27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5" name="9Slide.vn 29">
                <a:extLst>
                  <a:ext uri="{FF2B5EF4-FFF2-40B4-BE49-F238E27FC236}">
                    <a16:creationId xmlns:a16="http://schemas.microsoft.com/office/drawing/2014/main" id="{9E7DB12C-E18D-0347-8816-19156A810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9" y="2511"/>
                <a:ext cx="117" cy="228"/>
              </a:xfrm>
              <a:custGeom>
                <a:avLst/>
                <a:gdLst>
                  <a:gd name="T0" fmla="*/ 36 w 36"/>
                  <a:gd name="T1" fmla="*/ 69 h 70"/>
                  <a:gd name="T2" fmla="*/ 30 w 36"/>
                  <a:gd name="T3" fmla="*/ 20 h 70"/>
                  <a:gd name="T4" fmla="*/ 2 w 36"/>
                  <a:gd name="T5" fmla="*/ 0 h 70"/>
                  <a:gd name="T6" fmla="*/ 3 w 36"/>
                  <a:gd name="T7" fmla="*/ 14 h 70"/>
                  <a:gd name="T8" fmla="*/ 24 w 36"/>
                  <a:gd name="T9" fmla="*/ 62 h 70"/>
                  <a:gd name="T10" fmla="*/ 36 w 36"/>
                  <a:gd name="T11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70">
                    <a:moveTo>
                      <a:pt x="36" y="69"/>
                    </a:moveTo>
                    <a:cubicBezTo>
                      <a:pt x="36" y="62"/>
                      <a:pt x="35" y="34"/>
                      <a:pt x="30" y="20"/>
                    </a:cubicBezTo>
                    <a:cubicBezTo>
                      <a:pt x="26" y="9"/>
                      <a:pt x="11" y="3"/>
                      <a:pt x="2" y="0"/>
                    </a:cubicBezTo>
                    <a:cubicBezTo>
                      <a:pt x="0" y="5"/>
                      <a:pt x="3" y="14"/>
                      <a:pt x="3" y="14"/>
                    </a:cubicBezTo>
                    <a:cubicBezTo>
                      <a:pt x="29" y="19"/>
                      <a:pt x="23" y="47"/>
                      <a:pt x="24" y="62"/>
                    </a:cubicBezTo>
                    <a:cubicBezTo>
                      <a:pt x="25" y="70"/>
                      <a:pt x="31" y="70"/>
                      <a:pt x="36" y="69"/>
                    </a:cubicBezTo>
                    <a:close/>
                  </a:path>
                </a:pathLst>
              </a:custGeom>
              <a:solidFill>
                <a:srgbClr val="3C5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6" name="9Slide.vn 30">
                <a:extLst>
                  <a:ext uri="{FF2B5EF4-FFF2-40B4-BE49-F238E27FC236}">
                    <a16:creationId xmlns:a16="http://schemas.microsoft.com/office/drawing/2014/main" id="{62AB0EDC-3BB3-4844-8661-8A20F252E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6" y="2409"/>
                <a:ext cx="101" cy="92"/>
              </a:xfrm>
              <a:custGeom>
                <a:avLst/>
                <a:gdLst>
                  <a:gd name="T0" fmla="*/ 0 w 31"/>
                  <a:gd name="T1" fmla="*/ 27 h 28"/>
                  <a:gd name="T2" fmla="*/ 20 w 31"/>
                  <a:gd name="T3" fmla="*/ 13 h 28"/>
                  <a:gd name="T4" fmla="*/ 27 w 31"/>
                  <a:gd name="T5" fmla="*/ 16 h 28"/>
                  <a:gd name="T6" fmla="*/ 0 w 31"/>
                  <a:gd name="T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8">
                    <a:moveTo>
                      <a:pt x="0" y="27"/>
                    </a:moveTo>
                    <a:cubicBezTo>
                      <a:pt x="0" y="27"/>
                      <a:pt x="15" y="26"/>
                      <a:pt x="20" y="13"/>
                    </a:cubicBezTo>
                    <a:cubicBezTo>
                      <a:pt x="24" y="0"/>
                      <a:pt x="31" y="11"/>
                      <a:pt x="27" y="16"/>
                    </a:cubicBezTo>
                    <a:cubicBezTo>
                      <a:pt x="24" y="21"/>
                      <a:pt x="10" y="28"/>
                      <a:pt x="0" y="27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7" name="9Slide.vn 31">
                <a:extLst>
                  <a:ext uri="{FF2B5EF4-FFF2-40B4-BE49-F238E27FC236}">
                    <a16:creationId xmlns:a16="http://schemas.microsoft.com/office/drawing/2014/main" id="{F7D9ED48-E1BB-F94A-ACDB-79A2D21A3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" y="2572"/>
                <a:ext cx="26" cy="62"/>
              </a:xfrm>
              <a:custGeom>
                <a:avLst/>
                <a:gdLst>
                  <a:gd name="T0" fmla="*/ 1 w 8"/>
                  <a:gd name="T1" fmla="*/ 0 h 19"/>
                  <a:gd name="T2" fmla="*/ 3 w 8"/>
                  <a:gd name="T3" fmla="*/ 13 h 19"/>
                  <a:gd name="T4" fmla="*/ 6 w 8"/>
                  <a:gd name="T5" fmla="*/ 16 h 19"/>
                  <a:gd name="T6" fmla="*/ 1 w 8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9">
                    <a:moveTo>
                      <a:pt x="1" y="0"/>
                    </a:moveTo>
                    <a:cubicBezTo>
                      <a:pt x="1" y="0"/>
                      <a:pt x="6" y="8"/>
                      <a:pt x="3" y="13"/>
                    </a:cubicBezTo>
                    <a:cubicBezTo>
                      <a:pt x="0" y="18"/>
                      <a:pt x="5" y="19"/>
                      <a:pt x="6" y="16"/>
                    </a:cubicBezTo>
                    <a:cubicBezTo>
                      <a:pt x="8" y="10"/>
                      <a:pt x="5" y="4"/>
                      <a:pt x="1" y="0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8" name="9Slide.vn 32">
                <a:extLst>
                  <a:ext uri="{FF2B5EF4-FFF2-40B4-BE49-F238E27FC236}">
                    <a16:creationId xmlns:a16="http://schemas.microsoft.com/office/drawing/2014/main" id="{8C88EA61-CF9E-8C41-9ABD-B1C9AADCB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4" y="2497"/>
                <a:ext cx="72" cy="40"/>
              </a:xfrm>
              <a:custGeom>
                <a:avLst/>
                <a:gdLst>
                  <a:gd name="T0" fmla="*/ 0 w 22"/>
                  <a:gd name="T1" fmla="*/ 2 h 12"/>
                  <a:gd name="T2" fmla="*/ 15 w 22"/>
                  <a:gd name="T3" fmla="*/ 7 h 12"/>
                  <a:gd name="T4" fmla="*/ 19 w 22"/>
                  <a:gd name="T5" fmla="*/ 5 h 12"/>
                  <a:gd name="T6" fmla="*/ 0 w 22"/>
                  <a:gd name="T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2">
                    <a:moveTo>
                      <a:pt x="0" y="2"/>
                    </a:moveTo>
                    <a:cubicBezTo>
                      <a:pt x="0" y="2"/>
                      <a:pt x="11" y="3"/>
                      <a:pt x="15" y="7"/>
                    </a:cubicBezTo>
                    <a:cubicBezTo>
                      <a:pt x="20" y="12"/>
                      <a:pt x="22" y="7"/>
                      <a:pt x="19" y="5"/>
                    </a:cubicBezTo>
                    <a:cubicBezTo>
                      <a:pt x="14" y="0"/>
                      <a:pt x="4" y="0"/>
                      <a:pt x="0" y="2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9" name="9Slide.vn 33">
                <a:extLst>
                  <a:ext uri="{FF2B5EF4-FFF2-40B4-BE49-F238E27FC236}">
                    <a16:creationId xmlns:a16="http://schemas.microsoft.com/office/drawing/2014/main" id="{ED074E5F-2939-044C-AA3D-E1870A998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" y="2462"/>
                <a:ext cx="352" cy="202"/>
              </a:xfrm>
              <a:custGeom>
                <a:avLst/>
                <a:gdLst>
                  <a:gd name="T0" fmla="*/ 83 w 108"/>
                  <a:gd name="T1" fmla="*/ 3 h 62"/>
                  <a:gd name="T2" fmla="*/ 14 w 108"/>
                  <a:gd name="T3" fmla="*/ 24 h 62"/>
                  <a:gd name="T4" fmla="*/ 3 w 108"/>
                  <a:gd name="T5" fmla="*/ 46 h 62"/>
                  <a:gd name="T6" fmla="*/ 4 w 108"/>
                  <a:gd name="T7" fmla="*/ 48 h 62"/>
                  <a:gd name="T8" fmla="*/ 25 w 108"/>
                  <a:gd name="T9" fmla="*/ 59 h 62"/>
                  <a:gd name="T10" fmla="*/ 94 w 108"/>
                  <a:gd name="T11" fmla="*/ 38 h 62"/>
                  <a:gd name="T12" fmla="*/ 105 w 108"/>
                  <a:gd name="T13" fmla="*/ 16 h 62"/>
                  <a:gd name="T14" fmla="*/ 104 w 108"/>
                  <a:gd name="T15" fmla="*/ 14 h 62"/>
                  <a:gd name="T16" fmla="*/ 83 w 108"/>
                  <a:gd name="T17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62">
                    <a:moveTo>
                      <a:pt x="83" y="3"/>
                    </a:moveTo>
                    <a:cubicBezTo>
                      <a:pt x="14" y="24"/>
                      <a:pt x="14" y="24"/>
                      <a:pt x="14" y="24"/>
                    </a:cubicBezTo>
                    <a:cubicBezTo>
                      <a:pt x="5" y="27"/>
                      <a:pt x="0" y="37"/>
                      <a:pt x="3" y="46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7" y="57"/>
                      <a:pt x="16" y="62"/>
                      <a:pt x="25" y="59"/>
                    </a:cubicBezTo>
                    <a:cubicBezTo>
                      <a:pt x="94" y="38"/>
                      <a:pt x="94" y="38"/>
                      <a:pt x="94" y="38"/>
                    </a:cubicBezTo>
                    <a:cubicBezTo>
                      <a:pt x="103" y="35"/>
                      <a:pt x="108" y="25"/>
                      <a:pt x="105" y="16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2" y="5"/>
                      <a:pt x="92" y="0"/>
                      <a:pt x="83" y="3"/>
                    </a:cubicBez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0" name="9Slide.vn 34">
                <a:extLst>
                  <a:ext uri="{FF2B5EF4-FFF2-40B4-BE49-F238E27FC236}">
                    <a16:creationId xmlns:a16="http://schemas.microsoft.com/office/drawing/2014/main" id="{76F7A1F5-A4E9-E14D-80A1-D7A040E86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2462"/>
                <a:ext cx="101" cy="127"/>
              </a:xfrm>
              <a:custGeom>
                <a:avLst/>
                <a:gdLst>
                  <a:gd name="T0" fmla="*/ 28 w 31"/>
                  <a:gd name="T1" fmla="*/ 16 h 39"/>
                  <a:gd name="T2" fmla="*/ 27 w 31"/>
                  <a:gd name="T3" fmla="*/ 14 h 39"/>
                  <a:gd name="T4" fmla="*/ 6 w 31"/>
                  <a:gd name="T5" fmla="*/ 3 h 39"/>
                  <a:gd name="T6" fmla="*/ 0 w 31"/>
                  <a:gd name="T7" fmla="*/ 4 h 39"/>
                  <a:gd name="T8" fmla="*/ 20 w 31"/>
                  <a:gd name="T9" fmla="*/ 17 h 39"/>
                  <a:gd name="T10" fmla="*/ 21 w 31"/>
                  <a:gd name="T11" fmla="*/ 19 h 39"/>
                  <a:gd name="T12" fmla="*/ 14 w 31"/>
                  <a:gd name="T13" fmla="*/ 39 h 39"/>
                  <a:gd name="T14" fmla="*/ 17 w 31"/>
                  <a:gd name="T15" fmla="*/ 38 h 39"/>
                  <a:gd name="T16" fmla="*/ 28 w 31"/>
                  <a:gd name="T17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28" y="16"/>
                    </a:moveTo>
                    <a:cubicBezTo>
                      <a:pt x="27" y="14"/>
                      <a:pt x="27" y="14"/>
                      <a:pt x="27" y="14"/>
                    </a:cubicBezTo>
                    <a:cubicBezTo>
                      <a:pt x="25" y="5"/>
                      <a:pt x="15" y="0"/>
                      <a:pt x="6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3"/>
                      <a:pt x="17" y="8"/>
                      <a:pt x="20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27"/>
                      <a:pt x="20" y="34"/>
                      <a:pt x="14" y="39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26" y="35"/>
                      <a:pt x="31" y="25"/>
                      <a:pt x="28" y="16"/>
                    </a:cubicBezTo>
                    <a:close/>
                  </a:path>
                </a:pathLst>
              </a:custGeom>
              <a:solidFill>
                <a:srgbClr val="9FB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1" name="9Slide.vn 35">
                <a:extLst>
                  <a:ext uri="{FF2B5EF4-FFF2-40B4-BE49-F238E27FC236}">
                    <a16:creationId xmlns:a16="http://schemas.microsoft.com/office/drawing/2014/main" id="{3722113E-62D2-AA4C-8C10-E59CB1140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9" y="2488"/>
                <a:ext cx="339" cy="137"/>
              </a:xfrm>
              <a:custGeom>
                <a:avLst/>
                <a:gdLst>
                  <a:gd name="T0" fmla="*/ 104 w 104"/>
                  <a:gd name="T1" fmla="*/ 10 h 42"/>
                  <a:gd name="T2" fmla="*/ 103 w 104"/>
                  <a:gd name="T3" fmla="*/ 8 h 42"/>
                  <a:gd name="T4" fmla="*/ 102 w 104"/>
                  <a:gd name="T5" fmla="*/ 6 h 42"/>
                  <a:gd name="T6" fmla="*/ 99 w 104"/>
                  <a:gd name="T7" fmla="*/ 0 h 42"/>
                  <a:gd name="T8" fmla="*/ 93 w 104"/>
                  <a:gd name="T9" fmla="*/ 1 h 42"/>
                  <a:gd name="T10" fmla="*/ 95 w 104"/>
                  <a:gd name="T11" fmla="*/ 8 h 42"/>
                  <a:gd name="T12" fmla="*/ 91 w 104"/>
                  <a:gd name="T13" fmla="*/ 3 h 42"/>
                  <a:gd name="T14" fmla="*/ 1 w 104"/>
                  <a:gd name="T15" fmla="*/ 30 h 42"/>
                  <a:gd name="T16" fmla="*/ 1 w 104"/>
                  <a:gd name="T17" fmla="*/ 38 h 42"/>
                  <a:gd name="T18" fmla="*/ 2 w 104"/>
                  <a:gd name="T19" fmla="*/ 40 h 42"/>
                  <a:gd name="T20" fmla="*/ 3 w 104"/>
                  <a:gd name="T21" fmla="*/ 42 h 42"/>
                  <a:gd name="T22" fmla="*/ 96 w 104"/>
                  <a:gd name="T23" fmla="*/ 11 h 42"/>
                  <a:gd name="T24" fmla="*/ 104 w 104"/>
                  <a:gd name="T25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4" h="42">
                    <a:moveTo>
                      <a:pt x="104" y="10"/>
                    </a:moveTo>
                    <a:cubicBezTo>
                      <a:pt x="103" y="9"/>
                      <a:pt x="103" y="9"/>
                      <a:pt x="103" y="8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4"/>
                      <a:pt x="101" y="2"/>
                      <a:pt x="99" y="0"/>
                    </a:cubicBezTo>
                    <a:cubicBezTo>
                      <a:pt x="97" y="0"/>
                      <a:pt x="94" y="1"/>
                      <a:pt x="93" y="1"/>
                    </a:cubicBezTo>
                    <a:cubicBezTo>
                      <a:pt x="92" y="2"/>
                      <a:pt x="95" y="8"/>
                      <a:pt x="95" y="8"/>
                    </a:cubicBezTo>
                    <a:cubicBezTo>
                      <a:pt x="93" y="3"/>
                      <a:pt x="91" y="3"/>
                      <a:pt x="91" y="3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2"/>
                      <a:pt x="0" y="35"/>
                      <a:pt x="1" y="38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96" y="11"/>
                      <a:pt x="96" y="11"/>
                      <a:pt x="96" y="11"/>
                    </a:cubicBezTo>
                    <a:lnTo>
                      <a:pt x="104" y="10"/>
                    </a:lnTo>
                    <a:close/>
                  </a:path>
                </a:pathLst>
              </a:custGeom>
              <a:solidFill>
                <a:srgbClr val="BFD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2" name="9Slide.vn 36">
                <a:extLst>
                  <a:ext uri="{FF2B5EF4-FFF2-40B4-BE49-F238E27FC236}">
                    <a16:creationId xmlns:a16="http://schemas.microsoft.com/office/drawing/2014/main" id="{09301D41-EA81-E44D-BC1D-A566ADF51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" y="1692"/>
                <a:ext cx="3606" cy="1343"/>
              </a:xfrm>
              <a:custGeom>
                <a:avLst/>
                <a:gdLst>
                  <a:gd name="T0" fmla="*/ 509 w 1107"/>
                  <a:gd name="T1" fmla="*/ 0 h 412"/>
                  <a:gd name="T2" fmla="*/ 0 w 1107"/>
                  <a:gd name="T3" fmla="*/ 199 h 412"/>
                  <a:gd name="T4" fmla="*/ 509 w 1107"/>
                  <a:gd name="T5" fmla="*/ 397 h 412"/>
                  <a:gd name="T6" fmla="*/ 808 w 1107"/>
                  <a:gd name="T7" fmla="*/ 412 h 412"/>
                  <a:gd name="T8" fmla="*/ 1107 w 1107"/>
                  <a:gd name="T9" fmla="*/ 397 h 412"/>
                  <a:gd name="T10" fmla="*/ 509 w 1107"/>
                  <a:gd name="T11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7" h="412">
                    <a:moveTo>
                      <a:pt x="509" y="0"/>
                    </a:moveTo>
                    <a:cubicBezTo>
                      <a:pt x="211" y="32"/>
                      <a:pt x="0" y="109"/>
                      <a:pt x="0" y="199"/>
                    </a:cubicBezTo>
                    <a:cubicBezTo>
                      <a:pt x="0" y="288"/>
                      <a:pt x="211" y="365"/>
                      <a:pt x="509" y="397"/>
                    </a:cubicBezTo>
                    <a:cubicBezTo>
                      <a:pt x="602" y="406"/>
                      <a:pt x="702" y="412"/>
                      <a:pt x="808" y="412"/>
                    </a:cubicBezTo>
                    <a:cubicBezTo>
                      <a:pt x="913" y="412"/>
                      <a:pt x="1014" y="406"/>
                      <a:pt x="1107" y="397"/>
                    </a:cubicBezTo>
                    <a:lnTo>
                      <a:pt x="509" y="0"/>
                    </a:lnTo>
                    <a:close/>
                  </a:path>
                </a:pathLst>
              </a:custGeom>
              <a:solidFill>
                <a:srgbClr val="00B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3" name="9Slide.vn 37">
                <a:extLst>
                  <a:ext uri="{FF2B5EF4-FFF2-40B4-BE49-F238E27FC236}">
                    <a16:creationId xmlns:a16="http://schemas.microsoft.com/office/drawing/2014/main" id="{0DFC1DB8-CCF9-AA41-A14D-289F6BEA5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2605"/>
                <a:ext cx="290" cy="333"/>
              </a:xfrm>
              <a:custGeom>
                <a:avLst/>
                <a:gdLst>
                  <a:gd name="T0" fmla="*/ 24 w 89"/>
                  <a:gd name="T1" fmla="*/ 0 h 102"/>
                  <a:gd name="T2" fmla="*/ 0 w 89"/>
                  <a:gd name="T3" fmla="*/ 31 h 102"/>
                  <a:gd name="T4" fmla="*/ 27 w 89"/>
                  <a:gd name="T5" fmla="*/ 94 h 102"/>
                  <a:gd name="T6" fmla="*/ 76 w 89"/>
                  <a:gd name="T7" fmla="*/ 102 h 102"/>
                  <a:gd name="T8" fmla="*/ 56 w 89"/>
                  <a:gd name="T9" fmla="*/ 73 h 102"/>
                  <a:gd name="T10" fmla="*/ 79 w 89"/>
                  <a:gd name="T11" fmla="*/ 43 h 102"/>
                  <a:gd name="T12" fmla="*/ 24 w 89"/>
                  <a:gd name="T1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102">
                    <a:moveTo>
                      <a:pt x="24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43" y="97"/>
                      <a:pt x="59" y="100"/>
                      <a:pt x="76" y="102"/>
                    </a:cubicBezTo>
                    <a:cubicBezTo>
                      <a:pt x="69" y="92"/>
                      <a:pt x="61" y="78"/>
                      <a:pt x="56" y="73"/>
                    </a:cubicBezTo>
                    <a:cubicBezTo>
                      <a:pt x="48" y="63"/>
                      <a:pt x="89" y="56"/>
                      <a:pt x="79" y="43"/>
                    </a:cubicBezTo>
                    <a:cubicBezTo>
                      <a:pt x="69" y="31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00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4" name="9Slide.vn 38">
                <a:extLst>
                  <a:ext uri="{FF2B5EF4-FFF2-40B4-BE49-F238E27FC236}">
                    <a16:creationId xmlns:a16="http://schemas.microsoft.com/office/drawing/2014/main" id="{6A24394E-C503-1D4E-89C2-5F9D246D1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" y="1692"/>
                <a:ext cx="3336" cy="1324"/>
              </a:xfrm>
              <a:custGeom>
                <a:avLst/>
                <a:gdLst>
                  <a:gd name="T0" fmla="*/ 918 w 1024"/>
                  <a:gd name="T1" fmla="*/ 406 h 406"/>
                  <a:gd name="T2" fmla="*/ 1024 w 1024"/>
                  <a:gd name="T3" fmla="*/ 397 h 406"/>
                  <a:gd name="T4" fmla="*/ 426 w 1024"/>
                  <a:gd name="T5" fmla="*/ 0 h 406"/>
                  <a:gd name="T6" fmla="*/ 25 w 1024"/>
                  <a:gd name="T7" fmla="*/ 92 h 406"/>
                  <a:gd name="T8" fmla="*/ 282 w 1024"/>
                  <a:gd name="T9" fmla="*/ 129 h 406"/>
                  <a:gd name="T10" fmla="*/ 405 w 1024"/>
                  <a:gd name="T11" fmla="*/ 227 h 406"/>
                  <a:gd name="T12" fmla="*/ 638 w 1024"/>
                  <a:gd name="T13" fmla="*/ 265 h 406"/>
                  <a:gd name="T14" fmla="*/ 918 w 1024"/>
                  <a:gd name="T15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4" h="406">
                    <a:moveTo>
                      <a:pt x="918" y="406"/>
                    </a:moveTo>
                    <a:cubicBezTo>
                      <a:pt x="954" y="403"/>
                      <a:pt x="990" y="400"/>
                      <a:pt x="1024" y="397"/>
                    </a:cubicBezTo>
                    <a:cubicBezTo>
                      <a:pt x="426" y="0"/>
                      <a:pt x="426" y="0"/>
                      <a:pt x="426" y="0"/>
                    </a:cubicBezTo>
                    <a:cubicBezTo>
                      <a:pt x="257" y="18"/>
                      <a:pt x="116" y="51"/>
                      <a:pt x="25" y="92"/>
                    </a:cubicBezTo>
                    <a:cubicBezTo>
                      <a:pt x="0" y="133"/>
                      <a:pt x="177" y="126"/>
                      <a:pt x="282" y="129"/>
                    </a:cubicBezTo>
                    <a:cubicBezTo>
                      <a:pt x="414" y="132"/>
                      <a:pt x="372" y="183"/>
                      <a:pt x="405" y="227"/>
                    </a:cubicBezTo>
                    <a:cubicBezTo>
                      <a:pt x="438" y="270"/>
                      <a:pt x="477" y="244"/>
                      <a:pt x="638" y="265"/>
                    </a:cubicBezTo>
                    <a:cubicBezTo>
                      <a:pt x="749" y="280"/>
                      <a:pt x="860" y="358"/>
                      <a:pt x="918" y="406"/>
                    </a:cubicBezTo>
                    <a:close/>
                  </a:path>
                </a:pathLst>
              </a:custGeom>
              <a:solidFill>
                <a:srgbClr val="00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5" name="9Slide.vn 39">
                <a:extLst>
                  <a:ext uri="{FF2B5EF4-FFF2-40B4-BE49-F238E27FC236}">
                    <a16:creationId xmlns:a16="http://schemas.microsoft.com/office/drawing/2014/main" id="{6A0DB786-F601-374F-A043-AA9DC55DE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463"/>
                <a:ext cx="1776" cy="2543"/>
              </a:xfrm>
              <a:custGeom>
                <a:avLst/>
                <a:gdLst>
                  <a:gd name="T0" fmla="*/ 444 w 545"/>
                  <a:gd name="T1" fmla="*/ 217 h 780"/>
                  <a:gd name="T2" fmla="*/ 413 w 545"/>
                  <a:gd name="T3" fmla="*/ 62 h 780"/>
                  <a:gd name="T4" fmla="*/ 368 w 545"/>
                  <a:gd name="T5" fmla="*/ 7 h 780"/>
                  <a:gd name="T6" fmla="*/ 328 w 545"/>
                  <a:gd name="T7" fmla="*/ 56 h 780"/>
                  <a:gd name="T8" fmla="*/ 263 w 545"/>
                  <a:gd name="T9" fmla="*/ 82 h 780"/>
                  <a:gd name="T10" fmla="*/ 230 w 545"/>
                  <a:gd name="T11" fmla="*/ 160 h 780"/>
                  <a:gd name="T12" fmla="*/ 164 w 545"/>
                  <a:gd name="T13" fmla="*/ 177 h 780"/>
                  <a:gd name="T14" fmla="*/ 141 w 545"/>
                  <a:gd name="T15" fmla="*/ 204 h 780"/>
                  <a:gd name="T16" fmla="*/ 136 w 545"/>
                  <a:gd name="T17" fmla="*/ 164 h 780"/>
                  <a:gd name="T18" fmla="*/ 177 w 545"/>
                  <a:gd name="T19" fmla="*/ 0 h 780"/>
                  <a:gd name="T20" fmla="*/ 0 w 545"/>
                  <a:gd name="T21" fmla="*/ 380 h 780"/>
                  <a:gd name="T22" fmla="*/ 530 w 545"/>
                  <a:gd name="T23" fmla="*/ 780 h 780"/>
                  <a:gd name="T24" fmla="*/ 545 w 545"/>
                  <a:gd name="T25" fmla="*/ 580 h 780"/>
                  <a:gd name="T26" fmla="*/ 520 w 545"/>
                  <a:gd name="T27" fmla="*/ 350 h 780"/>
                  <a:gd name="T28" fmla="*/ 444 w 545"/>
                  <a:gd name="T29" fmla="*/ 217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5" h="780">
                    <a:moveTo>
                      <a:pt x="444" y="217"/>
                    </a:moveTo>
                    <a:cubicBezTo>
                      <a:pt x="413" y="62"/>
                      <a:pt x="413" y="62"/>
                      <a:pt x="413" y="62"/>
                    </a:cubicBezTo>
                    <a:cubicBezTo>
                      <a:pt x="402" y="47"/>
                      <a:pt x="380" y="19"/>
                      <a:pt x="368" y="7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263" y="82"/>
                      <a:pt x="263" y="82"/>
                      <a:pt x="263" y="82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164" y="177"/>
                      <a:pt x="164" y="177"/>
                      <a:pt x="164" y="177"/>
                    </a:cubicBezTo>
                    <a:cubicBezTo>
                      <a:pt x="141" y="204"/>
                      <a:pt x="141" y="204"/>
                      <a:pt x="141" y="204"/>
                    </a:cubicBezTo>
                    <a:cubicBezTo>
                      <a:pt x="136" y="164"/>
                      <a:pt x="136" y="164"/>
                      <a:pt x="136" y="164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94" y="60"/>
                      <a:pt x="29" y="201"/>
                      <a:pt x="0" y="380"/>
                    </a:cubicBezTo>
                    <a:cubicBezTo>
                      <a:pt x="530" y="780"/>
                      <a:pt x="530" y="780"/>
                      <a:pt x="530" y="780"/>
                    </a:cubicBezTo>
                    <a:cubicBezTo>
                      <a:pt x="540" y="717"/>
                      <a:pt x="545" y="650"/>
                      <a:pt x="545" y="580"/>
                    </a:cubicBezTo>
                    <a:cubicBezTo>
                      <a:pt x="545" y="510"/>
                      <a:pt x="530" y="413"/>
                      <a:pt x="520" y="350"/>
                    </a:cubicBezTo>
                    <a:cubicBezTo>
                      <a:pt x="514" y="316"/>
                      <a:pt x="444" y="217"/>
                      <a:pt x="444" y="217"/>
                    </a:cubicBezTo>
                    <a:close/>
                  </a:path>
                </a:pathLst>
              </a:custGeom>
              <a:solidFill>
                <a:srgbClr val="00C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6" name="9Slide.vn 40">
                <a:extLst>
                  <a:ext uri="{FF2B5EF4-FFF2-40B4-BE49-F238E27FC236}">
                    <a16:creationId xmlns:a16="http://schemas.microsoft.com/office/drawing/2014/main" id="{CF146F56-9978-8042-B630-C7C8ECCC7B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2" y="2403"/>
                <a:ext cx="382" cy="346"/>
              </a:xfrm>
              <a:custGeom>
                <a:avLst/>
                <a:gdLst>
                  <a:gd name="T0" fmla="*/ 89 w 117"/>
                  <a:gd name="T1" fmla="*/ 88 h 106"/>
                  <a:gd name="T2" fmla="*/ 93 w 117"/>
                  <a:gd name="T3" fmla="*/ 82 h 106"/>
                  <a:gd name="T4" fmla="*/ 112 w 117"/>
                  <a:gd name="T5" fmla="*/ 85 h 106"/>
                  <a:gd name="T6" fmla="*/ 102 w 117"/>
                  <a:gd name="T7" fmla="*/ 72 h 106"/>
                  <a:gd name="T8" fmla="*/ 99 w 117"/>
                  <a:gd name="T9" fmla="*/ 67 h 106"/>
                  <a:gd name="T10" fmla="*/ 117 w 117"/>
                  <a:gd name="T11" fmla="*/ 56 h 106"/>
                  <a:gd name="T12" fmla="*/ 116 w 117"/>
                  <a:gd name="T13" fmla="*/ 42 h 106"/>
                  <a:gd name="T14" fmla="*/ 108 w 117"/>
                  <a:gd name="T15" fmla="*/ 36 h 106"/>
                  <a:gd name="T16" fmla="*/ 92 w 117"/>
                  <a:gd name="T17" fmla="*/ 34 h 106"/>
                  <a:gd name="T18" fmla="*/ 86 w 117"/>
                  <a:gd name="T19" fmla="*/ 29 h 106"/>
                  <a:gd name="T20" fmla="*/ 80 w 117"/>
                  <a:gd name="T21" fmla="*/ 29 h 106"/>
                  <a:gd name="T22" fmla="*/ 82 w 117"/>
                  <a:gd name="T23" fmla="*/ 13 h 106"/>
                  <a:gd name="T24" fmla="*/ 68 w 117"/>
                  <a:gd name="T25" fmla="*/ 23 h 106"/>
                  <a:gd name="T26" fmla="*/ 55 w 117"/>
                  <a:gd name="T27" fmla="*/ 25 h 106"/>
                  <a:gd name="T28" fmla="*/ 62 w 117"/>
                  <a:gd name="T29" fmla="*/ 14 h 106"/>
                  <a:gd name="T30" fmla="*/ 48 w 117"/>
                  <a:gd name="T31" fmla="*/ 12 h 106"/>
                  <a:gd name="T32" fmla="*/ 47 w 117"/>
                  <a:gd name="T33" fmla="*/ 18 h 106"/>
                  <a:gd name="T34" fmla="*/ 40 w 117"/>
                  <a:gd name="T35" fmla="*/ 18 h 106"/>
                  <a:gd name="T36" fmla="*/ 38 w 117"/>
                  <a:gd name="T37" fmla="*/ 16 h 106"/>
                  <a:gd name="T38" fmla="*/ 27 w 117"/>
                  <a:gd name="T39" fmla="*/ 26 h 106"/>
                  <a:gd name="T40" fmla="*/ 20 w 117"/>
                  <a:gd name="T41" fmla="*/ 27 h 106"/>
                  <a:gd name="T42" fmla="*/ 25 w 117"/>
                  <a:gd name="T43" fmla="*/ 42 h 106"/>
                  <a:gd name="T44" fmla="*/ 21 w 117"/>
                  <a:gd name="T45" fmla="*/ 44 h 106"/>
                  <a:gd name="T46" fmla="*/ 12 w 117"/>
                  <a:gd name="T47" fmla="*/ 32 h 106"/>
                  <a:gd name="T48" fmla="*/ 7 w 117"/>
                  <a:gd name="T49" fmla="*/ 46 h 106"/>
                  <a:gd name="T50" fmla="*/ 16 w 117"/>
                  <a:gd name="T51" fmla="*/ 57 h 106"/>
                  <a:gd name="T52" fmla="*/ 25 w 117"/>
                  <a:gd name="T53" fmla="*/ 57 h 106"/>
                  <a:gd name="T54" fmla="*/ 24 w 117"/>
                  <a:gd name="T55" fmla="*/ 59 h 106"/>
                  <a:gd name="T56" fmla="*/ 34 w 117"/>
                  <a:gd name="T57" fmla="*/ 66 h 106"/>
                  <a:gd name="T58" fmla="*/ 38 w 117"/>
                  <a:gd name="T59" fmla="*/ 66 h 106"/>
                  <a:gd name="T60" fmla="*/ 47 w 117"/>
                  <a:gd name="T61" fmla="*/ 78 h 106"/>
                  <a:gd name="T62" fmla="*/ 61 w 117"/>
                  <a:gd name="T63" fmla="*/ 71 h 106"/>
                  <a:gd name="T64" fmla="*/ 63 w 117"/>
                  <a:gd name="T65" fmla="*/ 72 h 106"/>
                  <a:gd name="T66" fmla="*/ 54 w 117"/>
                  <a:gd name="T67" fmla="*/ 85 h 106"/>
                  <a:gd name="T68" fmla="*/ 68 w 117"/>
                  <a:gd name="T69" fmla="*/ 85 h 106"/>
                  <a:gd name="T70" fmla="*/ 82 w 117"/>
                  <a:gd name="T71" fmla="*/ 104 h 106"/>
                  <a:gd name="T72" fmla="*/ 80 w 117"/>
                  <a:gd name="T73" fmla="*/ 89 h 106"/>
                  <a:gd name="T74" fmla="*/ 85 w 117"/>
                  <a:gd name="T75" fmla="*/ 88 h 106"/>
                  <a:gd name="T76" fmla="*/ 84 w 117"/>
                  <a:gd name="T77" fmla="*/ 91 h 106"/>
                  <a:gd name="T78" fmla="*/ 105 w 117"/>
                  <a:gd name="T79" fmla="*/ 101 h 106"/>
                  <a:gd name="T80" fmla="*/ 37 w 117"/>
                  <a:gd name="T81" fmla="*/ 32 h 106"/>
                  <a:gd name="T82" fmla="*/ 38 w 117"/>
                  <a:gd name="T83" fmla="*/ 31 h 106"/>
                  <a:gd name="T84" fmla="*/ 37 w 117"/>
                  <a:gd name="T85" fmla="*/ 32 h 106"/>
                  <a:gd name="T86" fmla="*/ 45 w 117"/>
                  <a:gd name="T87" fmla="*/ 46 h 106"/>
                  <a:gd name="T88" fmla="*/ 45 w 117"/>
                  <a:gd name="T89" fmla="*/ 46 h 106"/>
                  <a:gd name="T90" fmla="*/ 47 w 117"/>
                  <a:gd name="T91" fmla="*/ 64 h 106"/>
                  <a:gd name="T92" fmla="*/ 48 w 117"/>
                  <a:gd name="T93" fmla="*/ 60 h 106"/>
                  <a:gd name="T94" fmla="*/ 44 w 117"/>
                  <a:gd name="T95" fmla="*/ 53 h 106"/>
                  <a:gd name="T96" fmla="*/ 44 w 117"/>
                  <a:gd name="T97" fmla="*/ 52 h 106"/>
                  <a:gd name="T98" fmla="*/ 50 w 117"/>
                  <a:gd name="T99" fmla="*/ 61 h 106"/>
                  <a:gd name="T100" fmla="*/ 59 w 117"/>
                  <a:gd name="T101" fmla="*/ 41 h 106"/>
                  <a:gd name="T102" fmla="*/ 58 w 117"/>
                  <a:gd name="T103" fmla="*/ 40 h 106"/>
                  <a:gd name="T104" fmla="*/ 61 w 117"/>
                  <a:gd name="T105" fmla="*/ 40 h 106"/>
                  <a:gd name="T106" fmla="*/ 59 w 117"/>
                  <a:gd name="T107" fmla="*/ 41 h 106"/>
                  <a:gd name="T108" fmla="*/ 67 w 117"/>
                  <a:gd name="T109" fmla="*/ 31 h 106"/>
                  <a:gd name="T110" fmla="*/ 67 w 117"/>
                  <a:gd name="T111" fmla="*/ 31 h 106"/>
                  <a:gd name="T112" fmla="*/ 72 w 117"/>
                  <a:gd name="T113" fmla="*/ 53 h 106"/>
                  <a:gd name="T114" fmla="*/ 71 w 117"/>
                  <a:gd name="T115" fmla="*/ 53 h 106"/>
                  <a:gd name="T116" fmla="*/ 95 w 117"/>
                  <a:gd name="T117" fmla="*/ 53 h 106"/>
                  <a:gd name="T118" fmla="*/ 101 w 117"/>
                  <a:gd name="T119" fmla="*/ 54 h 106"/>
                  <a:gd name="T120" fmla="*/ 98 w 117"/>
                  <a:gd name="T121" fmla="*/ 29 h 106"/>
                  <a:gd name="T122" fmla="*/ 92 w 117"/>
                  <a:gd name="T123" fmla="*/ 16 h 106"/>
                  <a:gd name="T124" fmla="*/ 98 w 117"/>
                  <a:gd name="T125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" h="106">
                    <a:moveTo>
                      <a:pt x="98" y="89"/>
                    </a:moveTo>
                    <a:cubicBezTo>
                      <a:pt x="95" y="88"/>
                      <a:pt x="92" y="88"/>
                      <a:pt x="89" y="88"/>
                    </a:cubicBezTo>
                    <a:cubicBezTo>
                      <a:pt x="90" y="87"/>
                      <a:pt x="90" y="87"/>
                      <a:pt x="90" y="85"/>
                    </a:cubicBezTo>
                    <a:cubicBezTo>
                      <a:pt x="92" y="84"/>
                      <a:pt x="93" y="83"/>
                      <a:pt x="93" y="82"/>
                    </a:cubicBezTo>
                    <a:cubicBezTo>
                      <a:pt x="94" y="84"/>
                      <a:pt x="96" y="85"/>
                      <a:pt x="98" y="86"/>
                    </a:cubicBezTo>
                    <a:cubicBezTo>
                      <a:pt x="104" y="89"/>
                      <a:pt x="111" y="87"/>
                      <a:pt x="112" y="85"/>
                    </a:cubicBezTo>
                    <a:cubicBezTo>
                      <a:pt x="113" y="83"/>
                      <a:pt x="110" y="76"/>
                      <a:pt x="104" y="73"/>
                    </a:cubicBezTo>
                    <a:cubicBezTo>
                      <a:pt x="104" y="73"/>
                      <a:pt x="103" y="73"/>
                      <a:pt x="102" y="72"/>
                    </a:cubicBezTo>
                    <a:cubicBezTo>
                      <a:pt x="101" y="71"/>
                      <a:pt x="100" y="69"/>
                      <a:pt x="99" y="68"/>
                    </a:cubicBezTo>
                    <a:cubicBezTo>
                      <a:pt x="99" y="67"/>
                      <a:pt x="99" y="67"/>
                      <a:pt x="99" y="67"/>
                    </a:cubicBezTo>
                    <a:cubicBezTo>
                      <a:pt x="102" y="67"/>
                      <a:pt x="105" y="67"/>
                      <a:pt x="107" y="66"/>
                    </a:cubicBezTo>
                    <a:cubicBezTo>
                      <a:pt x="114" y="64"/>
                      <a:pt x="117" y="58"/>
                      <a:pt x="117" y="56"/>
                    </a:cubicBezTo>
                    <a:cubicBezTo>
                      <a:pt x="116" y="54"/>
                      <a:pt x="113" y="52"/>
                      <a:pt x="109" y="52"/>
                    </a:cubicBezTo>
                    <a:cubicBezTo>
                      <a:pt x="114" y="49"/>
                      <a:pt x="117" y="45"/>
                      <a:pt x="116" y="42"/>
                    </a:cubicBezTo>
                    <a:cubicBezTo>
                      <a:pt x="115" y="41"/>
                      <a:pt x="112" y="39"/>
                      <a:pt x="108" y="39"/>
                    </a:cubicBezTo>
                    <a:cubicBezTo>
                      <a:pt x="109" y="38"/>
                      <a:pt x="109" y="37"/>
                      <a:pt x="108" y="36"/>
                    </a:cubicBezTo>
                    <a:cubicBezTo>
                      <a:pt x="108" y="34"/>
                      <a:pt x="101" y="31"/>
                      <a:pt x="95" y="33"/>
                    </a:cubicBezTo>
                    <a:cubicBezTo>
                      <a:pt x="94" y="33"/>
                      <a:pt x="93" y="34"/>
                      <a:pt x="92" y="34"/>
                    </a:cubicBezTo>
                    <a:cubicBezTo>
                      <a:pt x="91" y="33"/>
                      <a:pt x="89" y="31"/>
                      <a:pt x="86" y="30"/>
                    </a:cubicBezTo>
                    <a:cubicBezTo>
                      <a:pt x="86" y="30"/>
                      <a:pt x="86" y="29"/>
                      <a:pt x="86" y="29"/>
                    </a:cubicBezTo>
                    <a:cubicBezTo>
                      <a:pt x="85" y="29"/>
                      <a:pt x="83" y="28"/>
                      <a:pt x="81" y="29"/>
                    </a:cubicBezTo>
                    <a:cubicBezTo>
                      <a:pt x="81" y="29"/>
                      <a:pt x="80" y="29"/>
                      <a:pt x="80" y="29"/>
                    </a:cubicBezTo>
                    <a:cubicBezTo>
                      <a:pt x="81" y="28"/>
                      <a:pt x="81" y="28"/>
                      <a:pt x="82" y="27"/>
                    </a:cubicBezTo>
                    <a:cubicBezTo>
                      <a:pt x="85" y="21"/>
                      <a:pt x="84" y="14"/>
                      <a:pt x="82" y="13"/>
                    </a:cubicBezTo>
                    <a:cubicBezTo>
                      <a:pt x="80" y="11"/>
                      <a:pt x="73" y="13"/>
                      <a:pt x="69" y="19"/>
                    </a:cubicBezTo>
                    <a:cubicBezTo>
                      <a:pt x="69" y="20"/>
                      <a:pt x="68" y="22"/>
                      <a:pt x="68" y="23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5" y="20"/>
                      <a:pt x="59" y="21"/>
                      <a:pt x="55" y="25"/>
                    </a:cubicBezTo>
                    <a:cubicBezTo>
                      <a:pt x="55" y="25"/>
                      <a:pt x="55" y="25"/>
                      <a:pt x="55" y="24"/>
                    </a:cubicBezTo>
                    <a:cubicBezTo>
                      <a:pt x="57" y="23"/>
                      <a:pt x="61" y="19"/>
                      <a:pt x="62" y="14"/>
                    </a:cubicBezTo>
                    <a:cubicBezTo>
                      <a:pt x="63" y="7"/>
                      <a:pt x="59" y="1"/>
                      <a:pt x="56" y="1"/>
                    </a:cubicBezTo>
                    <a:cubicBezTo>
                      <a:pt x="54" y="0"/>
                      <a:pt x="48" y="5"/>
                      <a:pt x="48" y="12"/>
                    </a:cubicBezTo>
                    <a:cubicBezTo>
                      <a:pt x="47" y="14"/>
                      <a:pt x="48" y="16"/>
                      <a:pt x="48" y="18"/>
                    </a:cubicBezTo>
                    <a:cubicBezTo>
                      <a:pt x="48" y="18"/>
                      <a:pt x="48" y="18"/>
                      <a:pt x="47" y="18"/>
                    </a:cubicBezTo>
                    <a:cubicBezTo>
                      <a:pt x="47" y="18"/>
                      <a:pt x="46" y="19"/>
                      <a:pt x="45" y="19"/>
                    </a:cubicBezTo>
                    <a:cubicBezTo>
                      <a:pt x="43" y="18"/>
                      <a:pt x="41" y="18"/>
                      <a:pt x="40" y="18"/>
                    </a:cubicBezTo>
                    <a:cubicBezTo>
                      <a:pt x="40" y="18"/>
                      <a:pt x="40" y="19"/>
                      <a:pt x="40" y="19"/>
                    </a:cubicBezTo>
                    <a:cubicBezTo>
                      <a:pt x="39" y="18"/>
                      <a:pt x="39" y="17"/>
                      <a:pt x="38" y="16"/>
                    </a:cubicBezTo>
                    <a:cubicBezTo>
                      <a:pt x="34" y="11"/>
                      <a:pt x="27" y="10"/>
                      <a:pt x="25" y="12"/>
                    </a:cubicBezTo>
                    <a:cubicBezTo>
                      <a:pt x="23" y="13"/>
                      <a:pt x="23" y="20"/>
                      <a:pt x="27" y="26"/>
                    </a:cubicBezTo>
                    <a:cubicBezTo>
                      <a:pt x="27" y="26"/>
                      <a:pt x="27" y="26"/>
                      <a:pt x="28" y="26"/>
                    </a:cubicBezTo>
                    <a:cubicBezTo>
                      <a:pt x="24" y="26"/>
                      <a:pt x="21" y="26"/>
                      <a:pt x="20" y="27"/>
                    </a:cubicBezTo>
                    <a:cubicBezTo>
                      <a:pt x="19" y="29"/>
                      <a:pt x="20" y="35"/>
                      <a:pt x="25" y="39"/>
                    </a:cubicBezTo>
                    <a:cubicBezTo>
                      <a:pt x="25" y="40"/>
                      <a:pt x="25" y="41"/>
                      <a:pt x="25" y="42"/>
                    </a:cubicBezTo>
                    <a:cubicBezTo>
                      <a:pt x="24" y="43"/>
                      <a:pt x="23" y="44"/>
                      <a:pt x="22" y="44"/>
                    </a:cubicBezTo>
                    <a:cubicBezTo>
                      <a:pt x="22" y="44"/>
                      <a:pt x="22" y="44"/>
                      <a:pt x="21" y="44"/>
                    </a:cubicBezTo>
                    <a:cubicBezTo>
                      <a:pt x="23" y="43"/>
                      <a:pt x="24" y="42"/>
                      <a:pt x="24" y="41"/>
                    </a:cubicBezTo>
                    <a:cubicBezTo>
                      <a:pt x="24" y="38"/>
                      <a:pt x="19" y="33"/>
                      <a:pt x="12" y="32"/>
                    </a:cubicBezTo>
                    <a:cubicBezTo>
                      <a:pt x="6" y="32"/>
                      <a:pt x="0" y="36"/>
                      <a:pt x="0" y="38"/>
                    </a:cubicBezTo>
                    <a:cubicBezTo>
                      <a:pt x="0" y="40"/>
                      <a:pt x="3" y="44"/>
                      <a:pt x="7" y="46"/>
                    </a:cubicBezTo>
                    <a:cubicBezTo>
                      <a:pt x="6" y="47"/>
                      <a:pt x="5" y="48"/>
                      <a:pt x="5" y="49"/>
                    </a:cubicBezTo>
                    <a:cubicBezTo>
                      <a:pt x="5" y="52"/>
                      <a:pt x="10" y="57"/>
                      <a:pt x="16" y="57"/>
                    </a:cubicBezTo>
                    <a:cubicBezTo>
                      <a:pt x="18" y="57"/>
                      <a:pt x="21" y="57"/>
                      <a:pt x="22" y="56"/>
                    </a:cubicBezTo>
                    <a:cubicBezTo>
                      <a:pt x="23" y="57"/>
                      <a:pt x="24" y="57"/>
                      <a:pt x="25" y="57"/>
                    </a:cubicBezTo>
                    <a:cubicBezTo>
                      <a:pt x="24" y="57"/>
                      <a:pt x="24" y="58"/>
                      <a:pt x="24" y="5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3" y="61"/>
                      <a:pt x="23" y="63"/>
                      <a:pt x="23" y="64"/>
                    </a:cubicBezTo>
                    <a:cubicBezTo>
                      <a:pt x="24" y="66"/>
                      <a:pt x="29" y="68"/>
                      <a:pt x="34" y="66"/>
                    </a:cubicBezTo>
                    <a:cubicBezTo>
                      <a:pt x="34" y="66"/>
                      <a:pt x="35" y="66"/>
                      <a:pt x="35" y="66"/>
                    </a:cubicBezTo>
                    <a:cubicBezTo>
                      <a:pt x="36" y="67"/>
                      <a:pt x="37" y="67"/>
                      <a:pt x="38" y="66"/>
                    </a:cubicBezTo>
                    <a:cubicBezTo>
                      <a:pt x="36" y="68"/>
                      <a:pt x="35" y="69"/>
                      <a:pt x="35" y="70"/>
                    </a:cubicBezTo>
                    <a:cubicBezTo>
                      <a:pt x="35" y="72"/>
                      <a:pt x="40" y="77"/>
                      <a:pt x="47" y="78"/>
                    </a:cubicBezTo>
                    <a:cubicBezTo>
                      <a:pt x="53" y="78"/>
                      <a:pt x="58" y="75"/>
                      <a:pt x="59" y="72"/>
                    </a:cubicBezTo>
                    <a:cubicBezTo>
                      <a:pt x="60" y="72"/>
                      <a:pt x="60" y="71"/>
                      <a:pt x="61" y="71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62" y="72"/>
                      <a:pt x="62" y="72"/>
                      <a:pt x="63" y="72"/>
                    </a:cubicBezTo>
                    <a:cubicBezTo>
                      <a:pt x="62" y="72"/>
                      <a:pt x="62" y="73"/>
                      <a:pt x="61" y="73"/>
                    </a:cubicBezTo>
                    <a:cubicBezTo>
                      <a:pt x="55" y="76"/>
                      <a:pt x="52" y="83"/>
                      <a:pt x="54" y="85"/>
                    </a:cubicBezTo>
                    <a:cubicBezTo>
                      <a:pt x="55" y="87"/>
                      <a:pt x="62" y="89"/>
                      <a:pt x="68" y="86"/>
                    </a:cubicBezTo>
                    <a:cubicBezTo>
                      <a:pt x="68" y="86"/>
                      <a:pt x="68" y="85"/>
                      <a:pt x="68" y="85"/>
                    </a:cubicBezTo>
                    <a:cubicBezTo>
                      <a:pt x="67" y="88"/>
                      <a:pt x="67" y="94"/>
                      <a:pt x="70" y="98"/>
                    </a:cubicBezTo>
                    <a:cubicBezTo>
                      <a:pt x="73" y="104"/>
                      <a:pt x="80" y="106"/>
                      <a:pt x="82" y="104"/>
                    </a:cubicBezTo>
                    <a:cubicBezTo>
                      <a:pt x="84" y="103"/>
                      <a:pt x="85" y="96"/>
                      <a:pt x="82" y="90"/>
                    </a:cubicBezTo>
                    <a:cubicBezTo>
                      <a:pt x="81" y="90"/>
                      <a:pt x="81" y="89"/>
                      <a:pt x="80" y="89"/>
                    </a:cubicBezTo>
                    <a:cubicBezTo>
                      <a:pt x="81" y="89"/>
                      <a:pt x="82" y="89"/>
                      <a:pt x="83" y="89"/>
                    </a:cubicBezTo>
                    <a:cubicBezTo>
                      <a:pt x="83" y="89"/>
                      <a:pt x="84" y="88"/>
                      <a:pt x="85" y="88"/>
                    </a:cubicBezTo>
                    <a:cubicBezTo>
                      <a:pt x="85" y="88"/>
                      <a:pt x="86" y="89"/>
                      <a:pt x="86" y="89"/>
                    </a:cubicBezTo>
                    <a:cubicBezTo>
                      <a:pt x="85" y="89"/>
                      <a:pt x="84" y="90"/>
                      <a:pt x="84" y="91"/>
                    </a:cubicBezTo>
                    <a:cubicBezTo>
                      <a:pt x="83" y="93"/>
                      <a:pt x="86" y="99"/>
                      <a:pt x="91" y="102"/>
                    </a:cubicBezTo>
                    <a:cubicBezTo>
                      <a:pt x="97" y="105"/>
                      <a:pt x="104" y="103"/>
                      <a:pt x="105" y="101"/>
                    </a:cubicBezTo>
                    <a:cubicBezTo>
                      <a:pt x="107" y="99"/>
                      <a:pt x="104" y="92"/>
                      <a:pt x="98" y="89"/>
                    </a:cubicBezTo>
                    <a:close/>
                    <a:moveTo>
                      <a:pt x="37" y="32"/>
                    </a:move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1"/>
                      <a:pt x="38" y="31"/>
                      <a:pt x="38" y="31"/>
                    </a:cubicBezTo>
                    <a:cubicBezTo>
                      <a:pt x="38" y="31"/>
                      <a:pt x="39" y="32"/>
                      <a:pt x="39" y="32"/>
                    </a:cubicBezTo>
                    <a:cubicBezTo>
                      <a:pt x="38" y="32"/>
                      <a:pt x="38" y="32"/>
                      <a:pt x="37" y="32"/>
                    </a:cubicBezTo>
                    <a:close/>
                    <a:moveTo>
                      <a:pt x="45" y="46"/>
                    </a:move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6"/>
                      <a:pt x="45" y="46"/>
                      <a:pt x="46" y="46"/>
                    </a:cubicBezTo>
                    <a:cubicBezTo>
                      <a:pt x="45" y="46"/>
                      <a:pt x="45" y="46"/>
                      <a:pt x="45" y="46"/>
                    </a:cubicBezTo>
                    <a:close/>
                    <a:moveTo>
                      <a:pt x="49" y="62"/>
                    </a:moveTo>
                    <a:cubicBezTo>
                      <a:pt x="48" y="62"/>
                      <a:pt x="47" y="63"/>
                      <a:pt x="47" y="64"/>
                    </a:cubicBezTo>
                    <a:cubicBezTo>
                      <a:pt x="46" y="64"/>
                      <a:pt x="46" y="64"/>
                      <a:pt x="45" y="64"/>
                    </a:cubicBezTo>
                    <a:cubicBezTo>
                      <a:pt x="47" y="62"/>
                      <a:pt x="48" y="61"/>
                      <a:pt x="48" y="60"/>
                    </a:cubicBezTo>
                    <a:cubicBezTo>
                      <a:pt x="48" y="59"/>
                      <a:pt x="47" y="57"/>
                      <a:pt x="45" y="56"/>
                    </a:cubicBezTo>
                    <a:cubicBezTo>
                      <a:pt x="45" y="55"/>
                      <a:pt x="45" y="54"/>
                      <a:pt x="44" y="53"/>
                    </a:cubicBezTo>
                    <a:cubicBezTo>
                      <a:pt x="44" y="53"/>
                      <a:pt x="44" y="53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5" y="55"/>
                      <a:pt x="47" y="58"/>
                      <a:pt x="50" y="60"/>
                    </a:cubicBezTo>
                    <a:cubicBezTo>
                      <a:pt x="50" y="60"/>
                      <a:pt x="50" y="61"/>
                      <a:pt x="50" y="61"/>
                    </a:cubicBezTo>
                    <a:cubicBezTo>
                      <a:pt x="50" y="61"/>
                      <a:pt x="50" y="61"/>
                      <a:pt x="49" y="62"/>
                    </a:cubicBezTo>
                    <a:close/>
                    <a:moveTo>
                      <a:pt x="59" y="41"/>
                    </a:moveTo>
                    <a:cubicBezTo>
                      <a:pt x="59" y="41"/>
                      <a:pt x="58" y="41"/>
                      <a:pt x="58" y="41"/>
                    </a:cubicBezTo>
                    <a:cubicBezTo>
                      <a:pt x="58" y="41"/>
                      <a:pt x="58" y="41"/>
                      <a:pt x="58" y="40"/>
                    </a:cubicBezTo>
                    <a:cubicBezTo>
                      <a:pt x="59" y="40"/>
                      <a:pt x="60" y="40"/>
                      <a:pt x="61" y="39"/>
                    </a:cubicBezTo>
                    <a:cubicBezTo>
                      <a:pt x="61" y="39"/>
                      <a:pt x="61" y="39"/>
                      <a:pt x="61" y="40"/>
                    </a:cubicBezTo>
                    <a:cubicBezTo>
                      <a:pt x="61" y="40"/>
                      <a:pt x="62" y="40"/>
                      <a:pt x="62" y="40"/>
                    </a:cubicBezTo>
                    <a:cubicBezTo>
                      <a:pt x="61" y="40"/>
                      <a:pt x="60" y="41"/>
                      <a:pt x="59" y="41"/>
                    </a:cubicBezTo>
                    <a:close/>
                    <a:moveTo>
                      <a:pt x="67" y="31"/>
                    </a:move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1"/>
                      <a:pt x="67" y="31"/>
                      <a:pt x="67" y="31"/>
                    </a:cubicBezTo>
                    <a:close/>
                    <a:moveTo>
                      <a:pt x="71" y="53"/>
                    </a:move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3"/>
                      <a:pt x="72" y="53"/>
                      <a:pt x="71" y="53"/>
                    </a:cubicBezTo>
                    <a:close/>
                    <a:moveTo>
                      <a:pt x="98" y="55"/>
                    </a:moveTo>
                    <a:cubicBezTo>
                      <a:pt x="97" y="54"/>
                      <a:pt x="96" y="53"/>
                      <a:pt x="95" y="53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6" y="53"/>
                      <a:pt x="98" y="53"/>
                      <a:pt x="101" y="54"/>
                    </a:cubicBezTo>
                    <a:cubicBezTo>
                      <a:pt x="100" y="54"/>
                      <a:pt x="99" y="54"/>
                      <a:pt x="98" y="55"/>
                    </a:cubicBezTo>
                    <a:close/>
                    <a:moveTo>
                      <a:pt x="98" y="29"/>
                    </a:moveTo>
                    <a:cubicBezTo>
                      <a:pt x="104" y="26"/>
                      <a:pt x="107" y="20"/>
                      <a:pt x="106" y="17"/>
                    </a:cubicBezTo>
                    <a:cubicBezTo>
                      <a:pt x="105" y="15"/>
                      <a:pt x="98" y="13"/>
                      <a:pt x="92" y="16"/>
                    </a:cubicBezTo>
                    <a:cubicBezTo>
                      <a:pt x="86" y="19"/>
                      <a:pt x="83" y="25"/>
                      <a:pt x="84" y="27"/>
                    </a:cubicBezTo>
                    <a:cubicBezTo>
                      <a:pt x="85" y="30"/>
                      <a:pt x="91" y="32"/>
                      <a:pt x="98" y="29"/>
                    </a:cubicBez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7" name="9Slide.vn 41">
                <a:extLst>
                  <a:ext uri="{FF2B5EF4-FFF2-40B4-BE49-F238E27FC236}">
                    <a16:creationId xmlns:a16="http://schemas.microsoft.com/office/drawing/2014/main" id="{5326571C-EC87-4340-B295-6EBDBAF33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1170"/>
                <a:ext cx="912" cy="454"/>
              </a:xfrm>
              <a:custGeom>
                <a:avLst/>
                <a:gdLst>
                  <a:gd name="T0" fmla="*/ 665 w 912"/>
                  <a:gd name="T1" fmla="*/ 0 h 454"/>
                  <a:gd name="T2" fmla="*/ 156 w 912"/>
                  <a:gd name="T3" fmla="*/ 291 h 454"/>
                  <a:gd name="T4" fmla="*/ 0 w 912"/>
                  <a:gd name="T5" fmla="*/ 454 h 454"/>
                  <a:gd name="T6" fmla="*/ 420 w 912"/>
                  <a:gd name="T7" fmla="*/ 297 h 454"/>
                  <a:gd name="T8" fmla="*/ 912 w 912"/>
                  <a:gd name="T9" fmla="*/ 434 h 454"/>
                  <a:gd name="T10" fmla="*/ 665 w 912"/>
                  <a:gd name="T1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454">
                    <a:moveTo>
                      <a:pt x="665" y="0"/>
                    </a:moveTo>
                    <a:lnTo>
                      <a:pt x="156" y="291"/>
                    </a:lnTo>
                    <a:lnTo>
                      <a:pt x="0" y="454"/>
                    </a:lnTo>
                    <a:lnTo>
                      <a:pt x="420" y="297"/>
                    </a:lnTo>
                    <a:lnTo>
                      <a:pt x="912" y="434"/>
                    </a:lnTo>
                    <a:lnTo>
                      <a:pt x="665" y="0"/>
                    </a:lnTo>
                    <a:close/>
                  </a:path>
                </a:pathLst>
              </a:custGeom>
              <a:solidFill>
                <a:srgbClr val="00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8" name="9Slide.vn 42">
                <a:extLst>
                  <a:ext uri="{FF2B5EF4-FFF2-40B4-BE49-F238E27FC236}">
                    <a16:creationId xmlns:a16="http://schemas.microsoft.com/office/drawing/2014/main" id="{9A000793-3DD6-D748-A63E-90A2A2B95F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2" y="1232"/>
                <a:ext cx="436" cy="816"/>
              </a:xfrm>
              <a:custGeom>
                <a:avLst/>
                <a:gdLst>
                  <a:gd name="T0" fmla="*/ 103 w 134"/>
                  <a:gd name="T1" fmla="*/ 70 h 250"/>
                  <a:gd name="T2" fmla="*/ 120 w 134"/>
                  <a:gd name="T3" fmla="*/ 61 h 250"/>
                  <a:gd name="T4" fmla="*/ 74 w 134"/>
                  <a:gd name="T5" fmla="*/ 10 h 250"/>
                  <a:gd name="T6" fmla="*/ 4 w 134"/>
                  <a:gd name="T7" fmla="*/ 59 h 250"/>
                  <a:gd name="T8" fmla="*/ 20 w 134"/>
                  <a:gd name="T9" fmla="*/ 123 h 250"/>
                  <a:gd name="T10" fmla="*/ 5 w 134"/>
                  <a:gd name="T11" fmla="*/ 142 h 250"/>
                  <a:gd name="T12" fmla="*/ 24 w 134"/>
                  <a:gd name="T13" fmla="*/ 177 h 250"/>
                  <a:gd name="T14" fmla="*/ 39 w 134"/>
                  <a:gd name="T15" fmla="*/ 175 h 250"/>
                  <a:gd name="T16" fmla="*/ 27 w 134"/>
                  <a:gd name="T17" fmla="*/ 245 h 250"/>
                  <a:gd name="T18" fmla="*/ 28 w 134"/>
                  <a:gd name="T19" fmla="*/ 246 h 250"/>
                  <a:gd name="T20" fmla="*/ 42 w 134"/>
                  <a:gd name="T21" fmla="*/ 249 h 250"/>
                  <a:gd name="T22" fmla="*/ 54 w 134"/>
                  <a:gd name="T23" fmla="*/ 174 h 250"/>
                  <a:gd name="T24" fmla="*/ 78 w 134"/>
                  <a:gd name="T25" fmla="*/ 156 h 250"/>
                  <a:gd name="T26" fmla="*/ 83 w 134"/>
                  <a:gd name="T27" fmla="*/ 146 h 250"/>
                  <a:gd name="T28" fmla="*/ 85 w 134"/>
                  <a:gd name="T29" fmla="*/ 145 h 250"/>
                  <a:gd name="T30" fmla="*/ 94 w 134"/>
                  <a:gd name="T31" fmla="*/ 149 h 250"/>
                  <a:gd name="T32" fmla="*/ 132 w 134"/>
                  <a:gd name="T33" fmla="*/ 122 h 250"/>
                  <a:gd name="T34" fmla="*/ 127 w 134"/>
                  <a:gd name="T35" fmla="*/ 93 h 250"/>
                  <a:gd name="T36" fmla="*/ 55 w 134"/>
                  <a:gd name="T37" fmla="*/ 120 h 250"/>
                  <a:gd name="T38" fmla="*/ 103 w 134"/>
                  <a:gd name="T39" fmla="*/ 70 h 250"/>
                  <a:gd name="T40" fmla="*/ 59 w 134"/>
                  <a:gd name="T41" fmla="*/ 147 h 250"/>
                  <a:gd name="T42" fmla="*/ 78 w 134"/>
                  <a:gd name="T43" fmla="*/ 147 h 250"/>
                  <a:gd name="T44" fmla="*/ 75 w 134"/>
                  <a:gd name="T45" fmla="*/ 153 h 250"/>
                  <a:gd name="T46" fmla="*/ 57 w 134"/>
                  <a:gd name="T47" fmla="*/ 161 h 250"/>
                  <a:gd name="T48" fmla="*/ 59 w 134"/>
                  <a:gd name="T49" fmla="*/ 14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" h="250">
                    <a:moveTo>
                      <a:pt x="103" y="70"/>
                    </a:moveTo>
                    <a:cubicBezTo>
                      <a:pt x="120" y="61"/>
                      <a:pt x="120" y="61"/>
                      <a:pt x="120" y="61"/>
                    </a:cubicBezTo>
                    <a:cubicBezTo>
                      <a:pt x="113" y="37"/>
                      <a:pt x="97" y="17"/>
                      <a:pt x="74" y="10"/>
                    </a:cubicBezTo>
                    <a:cubicBezTo>
                      <a:pt x="42" y="0"/>
                      <a:pt x="10" y="22"/>
                      <a:pt x="4" y="59"/>
                    </a:cubicBezTo>
                    <a:cubicBezTo>
                      <a:pt x="0" y="82"/>
                      <a:pt x="7" y="106"/>
                      <a:pt x="20" y="123"/>
                    </a:cubicBezTo>
                    <a:cubicBezTo>
                      <a:pt x="12" y="125"/>
                      <a:pt x="6" y="133"/>
                      <a:pt x="5" y="142"/>
                    </a:cubicBezTo>
                    <a:cubicBezTo>
                      <a:pt x="2" y="157"/>
                      <a:pt x="11" y="173"/>
                      <a:pt x="24" y="177"/>
                    </a:cubicBezTo>
                    <a:cubicBezTo>
                      <a:pt x="29" y="178"/>
                      <a:pt x="34" y="178"/>
                      <a:pt x="39" y="175"/>
                    </a:cubicBezTo>
                    <a:cubicBezTo>
                      <a:pt x="27" y="245"/>
                      <a:pt x="27" y="245"/>
                      <a:pt x="27" y="245"/>
                    </a:cubicBezTo>
                    <a:cubicBezTo>
                      <a:pt x="28" y="246"/>
                      <a:pt x="28" y="246"/>
                      <a:pt x="28" y="246"/>
                    </a:cubicBezTo>
                    <a:cubicBezTo>
                      <a:pt x="32" y="249"/>
                      <a:pt x="37" y="250"/>
                      <a:pt x="42" y="249"/>
                    </a:cubicBezTo>
                    <a:cubicBezTo>
                      <a:pt x="54" y="174"/>
                      <a:pt x="54" y="174"/>
                      <a:pt x="54" y="174"/>
                    </a:cubicBezTo>
                    <a:cubicBezTo>
                      <a:pt x="78" y="156"/>
                      <a:pt x="78" y="156"/>
                      <a:pt x="78" y="156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8" y="147"/>
                      <a:pt x="90" y="148"/>
                      <a:pt x="94" y="149"/>
                    </a:cubicBezTo>
                    <a:cubicBezTo>
                      <a:pt x="111" y="155"/>
                      <a:pt x="129" y="143"/>
                      <a:pt x="132" y="122"/>
                    </a:cubicBezTo>
                    <a:cubicBezTo>
                      <a:pt x="134" y="112"/>
                      <a:pt x="132" y="101"/>
                      <a:pt x="127" y="93"/>
                    </a:cubicBezTo>
                    <a:cubicBezTo>
                      <a:pt x="55" y="120"/>
                      <a:pt x="55" y="120"/>
                      <a:pt x="55" y="120"/>
                    </a:cubicBezTo>
                    <a:lnTo>
                      <a:pt x="103" y="70"/>
                    </a:lnTo>
                    <a:close/>
                    <a:moveTo>
                      <a:pt x="59" y="147"/>
                    </a:moveTo>
                    <a:cubicBezTo>
                      <a:pt x="65" y="149"/>
                      <a:pt x="72" y="148"/>
                      <a:pt x="78" y="147"/>
                    </a:cubicBezTo>
                    <a:cubicBezTo>
                      <a:pt x="75" y="153"/>
                      <a:pt x="75" y="153"/>
                      <a:pt x="75" y="153"/>
                    </a:cubicBezTo>
                    <a:cubicBezTo>
                      <a:pt x="57" y="161"/>
                      <a:pt x="57" y="161"/>
                      <a:pt x="57" y="161"/>
                    </a:cubicBezTo>
                    <a:lnTo>
                      <a:pt x="59" y="147"/>
                    </a:ln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9" name="9Slide.vn 43">
                <a:extLst>
                  <a:ext uri="{FF2B5EF4-FFF2-40B4-BE49-F238E27FC236}">
                    <a16:creationId xmlns:a16="http://schemas.microsoft.com/office/drawing/2014/main" id="{F0FDF67D-A020-D644-8C6B-8968F7B5F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1431"/>
                <a:ext cx="235" cy="193"/>
              </a:xfrm>
              <a:custGeom>
                <a:avLst/>
                <a:gdLst>
                  <a:gd name="T0" fmla="*/ 65 w 72"/>
                  <a:gd name="T1" fmla="*/ 0 h 59"/>
                  <a:gd name="T2" fmla="*/ 48 w 72"/>
                  <a:gd name="T3" fmla="*/ 9 h 59"/>
                  <a:gd name="T4" fmla="*/ 0 w 72"/>
                  <a:gd name="T5" fmla="*/ 59 h 59"/>
                  <a:gd name="T6" fmla="*/ 72 w 72"/>
                  <a:gd name="T7" fmla="*/ 32 h 59"/>
                  <a:gd name="T8" fmla="*/ 68 w 72"/>
                  <a:gd name="T9" fmla="*/ 26 h 59"/>
                  <a:gd name="T10" fmla="*/ 65 w 72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59">
                    <a:moveTo>
                      <a:pt x="65" y="0"/>
                    </a:moveTo>
                    <a:cubicBezTo>
                      <a:pt x="48" y="9"/>
                      <a:pt x="48" y="9"/>
                      <a:pt x="48" y="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0"/>
                      <a:pt x="69" y="27"/>
                      <a:pt x="68" y="26"/>
                    </a:cubicBezTo>
                    <a:cubicBezTo>
                      <a:pt x="68" y="17"/>
                      <a:pt x="67" y="8"/>
                      <a:pt x="65" y="0"/>
                    </a:cubicBezTo>
                    <a:close/>
                  </a:path>
                </a:pathLst>
              </a:custGeom>
              <a:solidFill>
                <a:srgbClr val="00BC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0" name="9Slide.vn 44">
                <a:extLst>
                  <a:ext uri="{FF2B5EF4-FFF2-40B4-BE49-F238E27FC236}">
                    <a16:creationId xmlns:a16="http://schemas.microsoft.com/office/drawing/2014/main" id="{C885ECFA-846B-FE4A-99F5-265062CF1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486"/>
                <a:ext cx="450" cy="499"/>
              </a:xfrm>
              <a:custGeom>
                <a:avLst/>
                <a:gdLst>
                  <a:gd name="T0" fmla="*/ 450 w 450"/>
                  <a:gd name="T1" fmla="*/ 0 h 499"/>
                  <a:gd name="T2" fmla="*/ 320 w 450"/>
                  <a:gd name="T3" fmla="*/ 244 h 499"/>
                  <a:gd name="T4" fmla="*/ 0 w 450"/>
                  <a:gd name="T5" fmla="*/ 499 h 499"/>
                  <a:gd name="T6" fmla="*/ 108 w 450"/>
                  <a:gd name="T7" fmla="*/ 244 h 499"/>
                  <a:gd name="T8" fmla="*/ 320 w 450"/>
                  <a:gd name="T9" fmla="*/ 160 h 499"/>
                  <a:gd name="T10" fmla="*/ 450 w 450"/>
                  <a:gd name="T11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0" h="499">
                    <a:moveTo>
                      <a:pt x="450" y="0"/>
                    </a:moveTo>
                    <a:lnTo>
                      <a:pt x="320" y="244"/>
                    </a:lnTo>
                    <a:lnTo>
                      <a:pt x="0" y="499"/>
                    </a:lnTo>
                    <a:lnTo>
                      <a:pt x="108" y="244"/>
                    </a:lnTo>
                    <a:lnTo>
                      <a:pt x="320" y="160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1" name="9Slide.vn 45">
                <a:extLst>
                  <a:ext uri="{FF2B5EF4-FFF2-40B4-BE49-F238E27FC236}">
                    <a16:creationId xmlns:a16="http://schemas.microsoft.com/office/drawing/2014/main" id="{34477E75-25E9-B546-A6E0-97500F8CA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1816"/>
                <a:ext cx="615" cy="701"/>
              </a:xfrm>
              <a:custGeom>
                <a:avLst/>
                <a:gdLst>
                  <a:gd name="T0" fmla="*/ 19 w 189"/>
                  <a:gd name="T1" fmla="*/ 12 h 215"/>
                  <a:gd name="T2" fmla="*/ 63 w 189"/>
                  <a:gd name="T3" fmla="*/ 3 h 215"/>
                  <a:gd name="T4" fmla="*/ 119 w 189"/>
                  <a:gd name="T5" fmla="*/ 25 h 215"/>
                  <a:gd name="T6" fmla="*/ 128 w 189"/>
                  <a:gd name="T7" fmla="*/ 85 h 215"/>
                  <a:gd name="T8" fmla="*/ 164 w 189"/>
                  <a:gd name="T9" fmla="*/ 126 h 215"/>
                  <a:gd name="T10" fmla="*/ 189 w 189"/>
                  <a:gd name="T11" fmla="*/ 215 h 215"/>
                  <a:gd name="T12" fmla="*/ 0 w 189"/>
                  <a:gd name="T13" fmla="*/ 76 h 215"/>
                  <a:gd name="T14" fmla="*/ 19 w 189"/>
                  <a:gd name="T15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215">
                    <a:moveTo>
                      <a:pt x="19" y="12"/>
                    </a:moveTo>
                    <a:cubicBezTo>
                      <a:pt x="19" y="12"/>
                      <a:pt x="33" y="0"/>
                      <a:pt x="63" y="3"/>
                    </a:cubicBezTo>
                    <a:cubicBezTo>
                      <a:pt x="93" y="5"/>
                      <a:pt x="114" y="18"/>
                      <a:pt x="119" y="25"/>
                    </a:cubicBezTo>
                    <a:cubicBezTo>
                      <a:pt x="123" y="32"/>
                      <a:pt x="128" y="85"/>
                      <a:pt x="128" y="85"/>
                    </a:cubicBezTo>
                    <a:cubicBezTo>
                      <a:pt x="128" y="85"/>
                      <a:pt x="157" y="109"/>
                      <a:pt x="164" y="126"/>
                    </a:cubicBezTo>
                    <a:cubicBezTo>
                      <a:pt x="171" y="142"/>
                      <a:pt x="189" y="215"/>
                      <a:pt x="189" y="215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2" name="9Slide.vn 46">
                <a:extLst>
                  <a:ext uri="{FF2B5EF4-FFF2-40B4-BE49-F238E27FC236}">
                    <a16:creationId xmlns:a16="http://schemas.microsoft.com/office/drawing/2014/main" id="{EAEFDE75-7840-2945-A8DB-6EA7D30BF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1647"/>
                <a:ext cx="322" cy="231"/>
              </a:xfrm>
              <a:custGeom>
                <a:avLst/>
                <a:gdLst>
                  <a:gd name="T0" fmla="*/ 95 w 99"/>
                  <a:gd name="T1" fmla="*/ 67 h 71"/>
                  <a:gd name="T2" fmla="*/ 92 w 99"/>
                  <a:gd name="T3" fmla="*/ 51 h 71"/>
                  <a:gd name="T4" fmla="*/ 63 w 99"/>
                  <a:gd name="T5" fmla="*/ 11 h 71"/>
                  <a:gd name="T6" fmla="*/ 3 w 99"/>
                  <a:gd name="T7" fmla="*/ 14 h 71"/>
                  <a:gd name="T8" fmla="*/ 0 w 99"/>
                  <a:gd name="T9" fmla="*/ 23 h 71"/>
                  <a:gd name="T10" fmla="*/ 89 w 99"/>
                  <a:gd name="T11" fmla="*/ 71 h 71"/>
                  <a:gd name="T12" fmla="*/ 95 w 99"/>
                  <a:gd name="T13" fmla="*/ 6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5" y="67"/>
                    </a:moveTo>
                    <a:cubicBezTo>
                      <a:pt x="99" y="62"/>
                      <a:pt x="97" y="56"/>
                      <a:pt x="92" y="51"/>
                    </a:cubicBezTo>
                    <a:cubicBezTo>
                      <a:pt x="97" y="38"/>
                      <a:pt x="85" y="21"/>
                      <a:pt x="63" y="11"/>
                    </a:cubicBezTo>
                    <a:cubicBezTo>
                      <a:pt x="39" y="0"/>
                      <a:pt x="12" y="1"/>
                      <a:pt x="3" y="14"/>
                    </a:cubicBezTo>
                    <a:cubicBezTo>
                      <a:pt x="1" y="17"/>
                      <a:pt x="0" y="20"/>
                      <a:pt x="0" y="23"/>
                    </a:cubicBezTo>
                    <a:cubicBezTo>
                      <a:pt x="27" y="37"/>
                      <a:pt x="57" y="53"/>
                      <a:pt x="89" y="71"/>
                    </a:cubicBezTo>
                    <a:cubicBezTo>
                      <a:pt x="92" y="70"/>
                      <a:pt x="94" y="69"/>
                      <a:pt x="95" y="67"/>
                    </a:cubicBez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3" name="9Slide.vn 47">
                <a:extLst>
                  <a:ext uri="{FF2B5EF4-FFF2-40B4-BE49-F238E27FC236}">
                    <a16:creationId xmlns:a16="http://schemas.microsoft.com/office/drawing/2014/main" id="{94177F25-AD78-7A4E-8989-0E1F3717E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1656"/>
                <a:ext cx="3063" cy="1350"/>
              </a:xfrm>
              <a:custGeom>
                <a:avLst/>
                <a:gdLst>
                  <a:gd name="T0" fmla="*/ 423 w 940"/>
                  <a:gd name="T1" fmla="*/ 0 h 414"/>
                  <a:gd name="T2" fmla="*/ 63 w 940"/>
                  <a:gd name="T3" fmla="*/ 79 h 414"/>
                  <a:gd name="T4" fmla="*/ 326 w 940"/>
                  <a:gd name="T5" fmla="*/ 131 h 414"/>
                  <a:gd name="T6" fmla="*/ 460 w 940"/>
                  <a:gd name="T7" fmla="*/ 242 h 414"/>
                  <a:gd name="T8" fmla="*/ 700 w 940"/>
                  <a:gd name="T9" fmla="*/ 277 h 414"/>
                  <a:gd name="T10" fmla="*/ 933 w 940"/>
                  <a:gd name="T11" fmla="*/ 414 h 414"/>
                  <a:gd name="T12" fmla="*/ 854 w 940"/>
                  <a:gd name="T13" fmla="*/ 279 h 414"/>
                  <a:gd name="T14" fmla="*/ 423 w 940"/>
                  <a:gd name="T15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0" h="414">
                    <a:moveTo>
                      <a:pt x="423" y="0"/>
                    </a:moveTo>
                    <a:cubicBezTo>
                      <a:pt x="423" y="0"/>
                      <a:pt x="126" y="31"/>
                      <a:pt x="63" y="79"/>
                    </a:cubicBezTo>
                    <a:cubicBezTo>
                      <a:pt x="0" y="128"/>
                      <a:pt x="235" y="107"/>
                      <a:pt x="326" y="131"/>
                    </a:cubicBezTo>
                    <a:cubicBezTo>
                      <a:pt x="416" y="154"/>
                      <a:pt x="346" y="224"/>
                      <a:pt x="460" y="242"/>
                    </a:cubicBezTo>
                    <a:cubicBezTo>
                      <a:pt x="574" y="261"/>
                      <a:pt x="583" y="235"/>
                      <a:pt x="700" y="277"/>
                    </a:cubicBezTo>
                    <a:cubicBezTo>
                      <a:pt x="816" y="319"/>
                      <a:pt x="933" y="414"/>
                      <a:pt x="933" y="414"/>
                    </a:cubicBezTo>
                    <a:cubicBezTo>
                      <a:pt x="933" y="414"/>
                      <a:pt x="940" y="358"/>
                      <a:pt x="854" y="279"/>
                    </a:cubicBezTo>
                    <a:cubicBezTo>
                      <a:pt x="768" y="200"/>
                      <a:pt x="566" y="64"/>
                      <a:pt x="423" y="0"/>
                    </a:cubicBezTo>
                    <a:close/>
                  </a:path>
                </a:pathLst>
              </a:cu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4" name="9Slide.vn 48">
                <a:extLst>
                  <a:ext uri="{FF2B5EF4-FFF2-40B4-BE49-F238E27FC236}">
                    <a16:creationId xmlns:a16="http://schemas.microsoft.com/office/drawing/2014/main" id="{69B1A673-9A2D-3249-9DA3-D4E58E85A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1865"/>
                <a:ext cx="3040" cy="1141"/>
              </a:xfrm>
              <a:custGeom>
                <a:avLst/>
                <a:gdLst>
                  <a:gd name="T0" fmla="*/ 715 w 933"/>
                  <a:gd name="T1" fmla="*/ 199 h 350"/>
                  <a:gd name="T2" fmla="*/ 477 w 933"/>
                  <a:gd name="T3" fmla="*/ 153 h 350"/>
                  <a:gd name="T4" fmla="*/ 348 w 933"/>
                  <a:gd name="T5" fmla="*/ 36 h 350"/>
                  <a:gd name="T6" fmla="*/ 92 w 933"/>
                  <a:gd name="T7" fmla="*/ 0 h 350"/>
                  <a:gd name="T8" fmla="*/ 63 w 933"/>
                  <a:gd name="T9" fmla="*/ 15 h 350"/>
                  <a:gd name="T10" fmla="*/ 326 w 933"/>
                  <a:gd name="T11" fmla="*/ 67 h 350"/>
                  <a:gd name="T12" fmla="*/ 460 w 933"/>
                  <a:gd name="T13" fmla="*/ 178 h 350"/>
                  <a:gd name="T14" fmla="*/ 700 w 933"/>
                  <a:gd name="T15" fmla="*/ 213 h 350"/>
                  <a:gd name="T16" fmla="*/ 933 w 933"/>
                  <a:gd name="T17" fmla="*/ 350 h 350"/>
                  <a:gd name="T18" fmla="*/ 932 w 933"/>
                  <a:gd name="T19" fmla="*/ 338 h 350"/>
                  <a:gd name="T20" fmla="*/ 715 w 933"/>
                  <a:gd name="T21" fmla="*/ 199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3" h="350">
                    <a:moveTo>
                      <a:pt x="715" y="199"/>
                    </a:moveTo>
                    <a:cubicBezTo>
                      <a:pt x="601" y="152"/>
                      <a:pt x="590" y="177"/>
                      <a:pt x="477" y="153"/>
                    </a:cubicBezTo>
                    <a:cubicBezTo>
                      <a:pt x="364" y="130"/>
                      <a:pt x="437" y="63"/>
                      <a:pt x="348" y="36"/>
                    </a:cubicBezTo>
                    <a:cubicBezTo>
                      <a:pt x="282" y="16"/>
                      <a:pt x="138" y="17"/>
                      <a:pt x="92" y="0"/>
                    </a:cubicBezTo>
                    <a:cubicBezTo>
                      <a:pt x="80" y="5"/>
                      <a:pt x="70" y="10"/>
                      <a:pt x="63" y="15"/>
                    </a:cubicBezTo>
                    <a:cubicBezTo>
                      <a:pt x="0" y="64"/>
                      <a:pt x="235" y="43"/>
                      <a:pt x="326" y="67"/>
                    </a:cubicBezTo>
                    <a:cubicBezTo>
                      <a:pt x="416" y="90"/>
                      <a:pt x="346" y="160"/>
                      <a:pt x="460" y="178"/>
                    </a:cubicBezTo>
                    <a:cubicBezTo>
                      <a:pt x="574" y="197"/>
                      <a:pt x="583" y="171"/>
                      <a:pt x="700" y="213"/>
                    </a:cubicBezTo>
                    <a:cubicBezTo>
                      <a:pt x="816" y="255"/>
                      <a:pt x="933" y="350"/>
                      <a:pt x="933" y="350"/>
                    </a:cubicBezTo>
                    <a:cubicBezTo>
                      <a:pt x="933" y="350"/>
                      <a:pt x="933" y="346"/>
                      <a:pt x="932" y="338"/>
                    </a:cubicBezTo>
                    <a:cubicBezTo>
                      <a:pt x="903" y="313"/>
                      <a:pt x="809" y="238"/>
                      <a:pt x="715" y="199"/>
                    </a:cubicBezTo>
                    <a:close/>
                  </a:path>
                </a:pathLst>
              </a:custGeom>
              <a:solidFill>
                <a:srgbClr val="B89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5" name="9Slide.vn 49">
                <a:extLst>
                  <a:ext uri="{FF2B5EF4-FFF2-40B4-BE49-F238E27FC236}">
                    <a16:creationId xmlns:a16="http://schemas.microsoft.com/office/drawing/2014/main" id="{7EA67E80-0EFD-6443-8494-4D9E0A0A6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2422"/>
                <a:ext cx="684" cy="232"/>
              </a:xfrm>
              <a:custGeom>
                <a:avLst/>
                <a:gdLst>
                  <a:gd name="T0" fmla="*/ 0 w 210"/>
                  <a:gd name="T1" fmla="*/ 15 h 71"/>
                  <a:gd name="T2" fmla="*/ 144 w 210"/>
                  <a:gd name="T3" fmla="*/ 42 h 71"/>
                  <a:gd name="T4" fmla="*/ 210 w 210"/>
                  <a:gd name="T5" fmla="*/ 71 h 71"/>
                  <a:gd name="T6" fmla="*/ 172 w 210"/>
                  <a:gd name="T7" fmla="*/ 40 h 71"/>
                  <a:gd name="T8" fmla="*/ 0 w 210"/>
                  <a:gd name="T9" fmla="*/ 1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71">
                    <a:moveTo>
                      <a:pt x="0" y="15"/>
                    </a:moveTo>
                    <a:cubicBezTo>
                      <a:pt x="40" y="16"/>
                      <a:pt x="71" y="16"/>
                      <a:pt x="144" y="42"/>
                    </a:cubicBezTo>
                    <a:cubicBezTo>
                      <a:pt x="166" y="50"/>
                      <a:pt x="189" y="60"/>
                      <a:pt x="210" y="71"/>
                    </a:cubicBezTo>
                    <a:cubicBezTo>
                      <a:pt x="199" y="61"/>
                      <a:pt x="187" y="50"/>
                      <a:pt x="172" y="40"/>
                    </a:cubicBezTo>
                    <a:cubicBezTo>
                      <a:pt x="116" y="0"/>
                      <a:pt x="46" y="5"/>
                      <a:pt x="0" y="15"/>
                    </a:cubicBezTo>
                    <a:close/>
                  </a:path>
                </a:pathLst>
              </a:custGeom>
              <a:solidFill>
                <a:srgbClr val="A28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6" name="9Slide.vn 50">
                <a:extLst>
                  <a:ext uri="{FF2B5EF4-FFF2-40B4-BE49-F238E27FC236}">
                    <a16:creationId xmlns:a16="http://schemas.microsoft.com/office/drawing/2014/main" id="{561144D9-62B8-6F46-A2FC-F6FF258D8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1973"/>
                <a:ext cx="515" cy="322"/>
              </a:xfrm>
              <a:custGeom>
                <a:avLst/>
                <a:gdLst>
                  <a:gd name="T0" fmla="*/ 96 w 158"/>
                  <a:gd name="T1" fmla="*/ 34 h 99"/>
                  <a:gd name="T2" fmla="*/ 158 w 158"/>
                  <a:gd name="T3" fmla="*/ 99 h 99"/>
                  <a:gd name="T4" fmla="*/ 62 w 158"/>
                  <a:gd name="T5" fmla="*/ 18 h 99"/>
                  <a:gd name="T6" fmla="*/ 0 w 158"/>
                  <a:gd name="T7" fmla="*/ 22 h 99"/>
                  <a:gd name="T8" fmla="*/ 96 w 158"/>
                  <a:gd name="T9" fmla="*/ 3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99">
                    <a:moveTo>
                      <a:pt x="96" y="34"/>
                    </a:moveTo>
                    <a:cubicBezTo>
                      <a:pt x="147" y="45"/>
                      <a:pt x="147" y="78"/>
                      <a:pt x="158" y="99"/>
                    </a:cubicBezTo>
                    <a:cubicBezTo>
                      <a:pt x="131" y="0"/>
                      <a:pt x="95" y="13"/>
                      <a:pt x="62" y="18"/>
                    </a:cubicBezTo>
                    <a:cubicBezTo>
                      <a:pt x="49" y="20"/>
                      <a:pt x="26" y="22"/>
                      <a:pt x="0" y="22"/>
                    </a:cubicBezTo>
                    <a:cubicBezTo>
                      <a:pt x="37" y="24"/>
                      <a:pt x="71" y="28"/>
                      <a:pt x="96" y="34"/>
                    </a:cubicBezTo>
                    <a:close/>
                  </a:path>
                </a:pathLst>
              </a:custGeom>
              <a:solidFill>
                <a:srgbClr val="A28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7" name="9Slide.vn 51">
                <a:extLst>
                  <a:ext uri="{FF2B5EF4-FFF2-40B4-BE49-F238E27FC236}">
                    <a16:creationId xmlns:a16="http://schemas.microsoft.com/office/drawing/2014/main" id="{8900B936-E644-8946-88A3-6F13F3CE3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626"/>
                <a:ext cx="222" cy="104"/>
              </a:xfrm>
              <a:custGeom>
                <a:avLst/>
                <a:gdLst>
                  <a:gd name="T0" fmla="*/ 212 w 222"/>
                  <a:gd name="T1" fmla="*/ 20 h 104"/>
                  <a:gd name="T2" fmla="*/ 222 w 222"/>
                  <a:gd name="T3" fmla="*/ 7 h 104"/>
                  <a:gd name="T4" fmla="*/ 147 w 222"/>
                  <a:gd name="T5" fmla="*/ 0 h 104"/>
                  <a:gd name="T6" fmla="*/ 0 w 222"/>
                  <a:gd name="T7" fmla="*/ 104 h 104"/>
                  <a:gd name="T8" fmla="*/ 212 w 222"/>
                  <a:gd name="T9" fmla="*/ 2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04">
                    <a:moveTo>
                      <a:pt x="212" y="20"/>
                    </a:moveTo>
                    <a:lnTo>
                      <a:pt x="222" y="7"/>
                    </a:lnTo>
                    <a:lnTo>
                      <a:pt x="147" y="0"/>
                    </a:lnTo>
                    <a:lnTo>
                      <a:pt x="0" y="104"/>
                    </a:lnTo>
                    <a:lnTo>
                      <a:pt x="212" y="20"/>
                    </a:ln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8" name="9Slide.vn 52">
                <a:extLst>
                  <a:ext uri="{FF2B5EF4-FFF2-40B4-BE49-F238E27FC236}">
                    <a16:creationId xmlns:a16="http://schemas.microsoft.com/office/drawing/2014/main" id="{5E6D571A-6CC5-7E4D-96C3-7C5A2E0EE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486"/>
                <a:ext cx="1372" cy="2520"/>
              </a:xfrm>
              <a:custGeom>
                <a:avLst/>
                <a:gdLst>
                  <a:gd name="T0" fmla="*/ 76 w 421"/>
                  <a:gd name="T1" fmla="*/ 210 h 773"/>
                  <a:gd name="T2" fmla="*/ 152 w 421"/>
                  <a:gd name="T3" fmla="*/ 343 h 773"/>
                  <a:gd name="T4" fmla="*/ 177 w 421"/>
                  <a:gd name="T5" fmla="*/ 573 h 773"/>
                  <a:gd name="T6" fmla="*/ 162 w 421"/>
                  <a:gd name="T7" fmla="*/ 773 h 773"/>
                  <a:gd name="T8" fmla="*/ 235 w 421"/>
                  <a:gd name="T9" fmla="*/ 766 h 773"/>
                  <a:gd name="T10" fmla="*/ 419 w 421"/>
                  <a:gd name="T11" fmla="*/ 738 h 773"/>
                  <a:gd name="T12" fmla="*/ 385 w 421"/>
                  <a:gd name="T13" fmla="*/ 666 h 773"/>
                  <a:gd name="T14" fmla="*/ 247 w 421"/>
                  <a:gd name="T15" fmla="*/ 569 h 773"/>
                  <a:gd name="T16" fmla="*/ 230 w 421"/>
                  <a:gd name="T17" fmla="*/ 370 h 773"/>
                  <a:gd name="T18" fmla="*/ 133 w 421"/>
                  <a:gd name="T19" fmla="*/ 208 h 773"/>
                  <a:gd name="T20" fmla="*/ 98 w 421"/>
                  <a:gd name="T21" fmla="*/ 54 h 773"/>
                  <a:gd name="T22" fmla="*/ 47 w 421"/>
                  <a:gd name="T23" fmla="*/ 0 h 773"/>
                  <a:gd name="T24" fmla="*/ 0 w 421"/>
                  <a:gd name="T25" fmla="*/ 0 h 773"/>
                  <a:gd name="T26" fmla="*/ 45 w 421"/>
                  <a:gd name="T27" fmla="*/ 55 h 773"/>
                  <a:gd name="T28" fmla="*/ 76 w 421"/>
                  <a:gd name="T29" fmla="*/ 21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1" h="773">
                    <a:moveTo>
                      <a:pt x="76" y="210"/>
                    </a:moveTo>
                    <a:cubicBezTo>
                      <a:pt x="76" y="210"/>
                      <a:pt x="150" y="341"/>
                      <a:pt x="152" y="343"/>
                    </a:cubicBezTo>
                    <a:cubicBezTo>
                      <a:pt x="152" y="343"/>
                      <a:pt x="177" y="503"/>
                      <a:pt x="177" y="573"/>
                    </a:cubicBezTo>
                    <a:cubicBezTo>
                      <a:pt x="177" y="643"/>
                      <a:pt x="172" y="710"/>
                      <a:pt x="162" y="773"/>
                    </a:cubicBezTo>
                    <a:cubicBezTo>
                      <a:pt x="162" y="773"/>
                      <a:pt x="233" y="766"/>
                      <a:pt x="235" y="766"/>
                    </a:cubicBezTo>
                    <a:cubicBezTo>
                      <a:pt x="301" y="759"/>
                      <a:pt x="363" y="750"/>
                      <a:pt x="419" y="738"/>
                    </a:cubicBezTo>
                    <a:cubicBezTo>
                      <a:pt x="421" y="707"/>
                      <a:pt x="385" y="666"/>
                      <a:pt x="385" y="666"/>
                    </a:cubicBezTo>
                    <a:cubicBezTo>
                      <a:pt x="385" y="666"/>
                      <a:pt x="247" y="609"/>
                      <a:pt x="247" y="569"/>
                    </a:cubicBezTo>
                    <a:cubicBezTo>
                      <a:pt x="247" y="499"/>
                      <a:pt x="241" y="433"/>
                      <a:pt x="230" y="370"/>
                    </a:cubicBezTo>
                    <a:cubicBezTo>
                      <a:pt x="223" y="336"/>
                      <a:pt x="133" y="208"/>
                      <a:pt x="133" y="208"/>
                    </a:cubicBezTo>
                    <a:cubicBezTo>
                      <a:pt x="98" y="54"/>
                      <a:pt x="98" y="54"/>
                      <a:pt x="98" y="54"/>
                    </a:cubicBezTo>
                    <a:cubicBezTo>
                      <a:pt x="85" y="39"/>
                      <a:pt x="61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0"/>
                      <a:pt x="39" y="47"/>
                      <a:pt x="45" y="55"/>
                    </a:cubicBezTo>
                    <a:lnTo>
                      <a:pt x="76" y="210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9" name="9Slide.vn 53">
                <a:extLst>
                  <a:ext uri="{FF2B5EF4-FFF2-40B4-BE49-F238E27FC236}">
                    <a16:creationId xmlns:a16="http://schemas.microsoft.com/office/drawing/2014/main" id="{AA847C3B-E1D9-C645-AEDF-178F9C5E4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463"/>
                <a:ext cx="397" cy="893"/>
              </a:xfrm>
              <a:custGeom>
                <a:avLst/>
                <a:gdLst>
                  <a:gd name="T0" fmla="*/ 0 w 122"/>
                  <a:gd name="T1" fmla="*/ 274 h 274"/>
                  <a:gd name="T2" fmla="*/ 122 w 122"/>
                  <a:gd name="T3" fmla="*/ 160 h 274"/>
                  <a:gd name="T4" fmla="*/ 91 w 122"/>
                  <a:gd name="T5" fmla="*/ 0 h 274"/>
                  <a:gd name="T6" fmla="*/ 69 w 122"/>
                  <a:gd name="T7" fmla="*/ 0 h 274"/>
                  <a:gd name="T8" fmla="*/ 0 w 122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274">
                    <a:moveTo>
                      <a:pt x="0" y="274"/>
                    </a:moveTo>
                    <a:cubicBezTo>
                      <a:pt x="122" y="160"/>
                      <a:pt x="122" y="160"/>
                      <a:pt x="122" y="16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0"/>
                      <a:pt x="69" y="0"/>
                      <a:pt x="69" y="0"/>
                    </a:cubicBezTo>
                    <a:lnTo>
                      <a:pt x="0" y="274"/>
                    </a:ln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0" name="9Slide.vn 54">
                <a:extLst>
                  <a:ext uri="{FF2B5EF4-FFF2-40B4-BE49-F238E27FC236}">
                    <a16:creationId xmlns:a16="http://schemas.microsoft.com/office/drawing/2014/main" id="{719CFBF0-D145-FB49-9977-7B4106D3F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" y="320"/>
                <a:ext cx="466" cy="466"/>
              </a:xfrm>
              <a:prstGeom prst="ellipse">
                <a:avLst/>
              </a:prstGeom>
              <a:solidFill>
                <a:srgbClr val="FBF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1" name="9Slide.vn 55">
                <a:extLst>
                  <a:ext uri="{FF2B5EF4-FFF2-40B4-BE49-F238E27FC236}">
                    <a16:creationId xmlns:a16="http://schemas.microsoft.com/office/drawing/2014/main" id="{4A5A819E-C6CC-F54E-B1CF-3ACE43EBB7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8" y="0"/>
                <a:ext cx="1105" cy="1105"/>
              </a:xfrm>
              <a:custGeom>
                <a:avLst/>
                <a:gdLst>
                  <a:gd name="T0" fmla="*/ 502 w 1105"/>
                  <a:gd name="T1" fmla="*/ 512 h 1105"/>
                  <a:gd name="T2" fmla="*/ 512 w 1105"/>
                  <a:gd name="T3" fmla="*/ 606 h 1105"/>
                  <a:gd name="T4" fmla="*/ 567 w 1105"/>
                  <a:gd name="T5" fmla="*/ 561 h 1105"/>
                  <a:gd name="T6" fmla="*/ 544 w 1105"/>
                  <a:gd name="T7" fmla="*/ 662 h 1105"/>
                  <a:gd name="T8" fmla="*/ 544 w 1105"/>
                  <a:gd name="T9" fmla="*/ 662 h 1105"/>
                  <a:gd name="T10" fmla="*/ 544 w 1105"/>
                  <a:gd name="T11" fmla="*/ 691 h 1105"/>
                  <a:gd name="T12" fmla="*/ 544 w 1105"/>
                  <a:gd name="T13" fmla="*/ 388 h 1105"/>
                  <a:gd name="T14" fmla="*/ 560 w 1105"/>
                  <a:gd name="T15" fmla="*/ 1105 h 1105"/>
                  <a:gd name="T16" fmla="*/ 560 w 1105"/>
                  <a:gd name="T17" fmla="*/ 264 h 1105"/>
                  <a:gd name="T18" fmla="*/ 560 w 1105"/>
                  <a:gd name="T19" fmla="*/ 264 h 1105"/>
                  <a:gd name="T20" fmla="*/ 544 w 1105"/>
                  <a:gd name="T21" fmla="*/ 815 h 1105"/>
                  <a:gd name="T22" fmla="*/ 544 w 1105"/>
                  <a:gd name="T23" fmla="*/ 470 h 1105"/>
                  <a:gd name="T24" fmla="*/ 560 w 1105"/>
                  <a:gd name="T25" fmla="*/ 939 h 1105"/>
                  <a:gd name="T26" fmla="*/ 544 w 1105"/>
                  <a:gd name="T27" fmla="*/ 1021 h 1105"/>
                  <a:gd name="T28" fmla="*/ 544 w 1105"/>
                  <a:gd name="T29" fmla="*/ 1021 h 1105"/>
                  <a:gd name="T30" fmla="*/ 560 w 1105"/>
                  <a:gd name="T31" fmla="*/ 16 h 1105"/>
                  <a:gd name="T32" fmla="*/ 544 w 1105"/>
                  <a:gd name="T33" fmla="*/ 111 h 1105"/>
                  <a:gd name="T34" fmla="*/ 544 w 1105"/>
                  <a:gd name="T35" fmla="*/ 140 h 1105"/>
                  <a:gd name="T36" fmla="*/ 358 w 1105"/>
                  <a:gd name="T37" fmla="*/ 561 h 1105"/>
                  <a:gd name="T38" fmla="*/ 358 w 1105"/>
                  <a:gd name="T39" fmla="*/ 561 h 1105"/>
                  <a:gd name="T40" fmla="*/ 1105 w 1105"/>
                  <a:gd name="T41" fmla="*/ 544 h 1105"/>
                  <a:gd name="T42" fmla="*/ 443 w 1105"/>
                  <a:gd name="T43" fmla="*/ 544 h 1105"/>
                  <a:gd name="T44" fmla="*/ 140 w 1105"/>
                  <a:gd name="T45" fmla="*/ 561 h 1105"/>
                  <a:gd name="T46" fmla="*/ 290 w 1105"/>
                  <a:gd name="T47" fmla="*/ 544 h 1105"/>
                  <a:gd name="T48" fmla="*/ 290 w 1105"/>
                  <a:gd name="T49" fmla="*/ 544 h 1105"/>
                  <a:gd name="T50" fmla="*/ 994 w 1105"/>
                  <a:gd name="T51" fmla="*/ 544 h 1105"/>
                  <a:gd name="T52" fmla="*/ 16 w 1105"/>
                  <a:gd name="T53" fmla="*/ 544 h 1105"/>
                  <a:gd name="T54" fmla="*/ 691 w 1105"/>
                  <a:gd name="T55" fmla="*/ 561 h 1105"/>
                  <a:gd name="T56" fmla="*/ 844 w 1105"/>
                  <a:gd name="T57" fmla="*/ 544 h 1105"/>
                  <a:gd name="T58" fmla="*/ 844 w 1105"/>
                  <a:gd name="T59" fmla="*/ 544 h 1105"/>
                  <a:gd name="T60" fmla="*/ 166 w 1105"/>
                  <a:gd name="T61" fmla="*/ 544 h 1105"/>
                  <a:gd name="T62" fmla="*/ 717 w 1105"/>
                  <a:gd name="T63" fmla="*/ 561 h 1105"/>
                  <a:gd name="T64" fmla="*/ 968 w 1105"/>
                  <a:gd name="T65" fmla="*/ 561 h 1105"/>
                  <a:gd name="T66" fmla="*/ 199 w 1105"/>
                  <a:gd name="T67" fmla="*/ 897 h 1105"/>
                  <a:gd name="T68" fmla="*/ 199 w 1105"/>
                  <a:gd name="T69" fmla="*/ 897 h 1105"/>
                  <a:gd name="T70" fmla="*/ 665 w 1105"/>
                  <a:gd name="T71" fmla="*/ 453 h 1105"/>
                  <a:gd name="T72" fmla="*/ 570 w 1105"/>
                  <a:gd name="T73" fmla="*/ 525 h 1105"/>
                  <a:gd name="T74" fmla="*/ 746 w 1105"/>
                  <a:gd name="T75" fmla="*/ 372 h 1105"/>
                  <a:gd name="T76" fmla="*/ 420 w 1105"/>
                  <a:gd name="T77" fmla="*/ 675 h 1105"/>
                  <a:gd name="T78" fmla="*/ 420 w 1105"/>
                  <a:gd name="T79" fmla="*/ 675 h 1105"/>
                  <a:gd name="T80" fmla="*/ 394 w 1105"/>
                  <a:gd name="T81" fmla="*/ 701 h 1105"/>
                  <a:gd name="T82" fmla="*/ 326 w 1105"/>
                  <a:gd name="T83" fmla="*/ 792 h 1105"/>
                  <a:gd name="T84" fmla="*/ 815 w 1105"/>
                  <a:gd name="T85" fmla="*/ 300 h 1105"/>
                  <a:gd name="T86" fmla="*/ 886 w 1105"/>
                  <a:gd name="T87" fmla="*/ 209 h 1105"/>
                  <a:gd name="T88" fmla="*/ 886 w 1105"/>
                  <a:gd name="T89" fmla="*/ 209 h 1105"/>
                  <a:gd name="T90" fmla="*/ 896 w 1105"/>
                  <a:gd name="T91" fmla="*/ 887 h 1105"/>
                  <a:gd name="T92" fmla="*/ 792 w 1105"/>
                  <a:gd name="T93" fmla="*/ 783 h 1105"/>
                  <a:gd name="T94" fmla="*/ 863 w 1105"/>
                  <a:gd name="T95" fmla="*/ 874 h 1105"/>
                  <a:gd name="T96" fmla="*/ 570 w 1105"/>
                  <a:gd name="T97" fmla="*/ 580 h 1105"/>
                  <a:gd name="T98" fmla="*/ 570 w 1105"/>
                  <a:gd name="T99" fmla="*/ 580 h 1105"/>
                  <a:gd name="T100" fmla="*/ 394 w 1105"/>
                  <a:gd name="T101" fmla="*/ 408 h 1105"/>
                  <a:gd name="T102" fmla="*/ 687 w 1105"/>
                  <a:gd name="T103" fmla="*/ 675 h 1105"/>
                  <a:gd name="T104" fmla="*/ 313 w 1105"/>
                  <a:gd name="T105" fmla="*/ 326 h 1105"/>
                  <a:gd name="T106" fmla="*/ 218 w 1105"/>
                  <a:gd name="T107" fmla="*/ 209 h 1105"/>
                  <a:gd name="T108" fmla="*/ 218 w 1105"/>
                  <a:gd name="T109" fmla="*/ 209 h 1105"/>
                  <a:gd name="T110" fmla="*/ 443 w 1105"/>
                  <a:gd name="T111" fmla="*/ 453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05" h="1105">
                    <a:moveTo>
                      <a:pt x="560" y="538"/>
                    </a:moveTo>
                    <a:lnTo>
                      <a:pt x="551" y="538"/>
                    </a:lnTo>
                    <a:lnTo>
                      <a:pt x="512" y="502"/>
                    </a:lnTo>
                    <a:lnTo>
                      <a:pt x="502" y="512"/>
                    </a:lnTo>
                    <a:lnTo>
                      <a:pt x="538" y="551"/>
                    </a:lnTo>
                    <a:lnTo>
                      <a:pt x="538" y="558"/>
                    </a:lnTo>
                    <a:lnTo>
                      <a:pt x="502" y="593"/>
                    </a:lnTo>
                    <a:lnTo>
                      <a:pt x="512" y="606"/>
                    </a:lnTo>
                    <a:lnTo>
                      <a:pt x="551" y="567"/>
                    </a:lnTo>
                    <a:lnTo>
                      <a:pt x="560" y="567"/>
                    </a:lnTo>
                    <a:lnTo>
                      <a:pt x="560" y="561"/>
                    </a:lnTo>
                    <a:lnTo>
                      <a:pt x="567" y="561"/>
                    </a:lnTo>
                    <a:lnTo>
                      <a:pt x="567" y="544"/>
                    </a:lnTo>
                    <a:lnTo>
                      <a:pt x="560" y="544"/>
                    </a:lnTo>
                    <a:lnTo>
                      <a:pt x="560" y="538"/>
                    </a:lnTo>
                    <a:close/>
                    <a:moveTo>
                      <a:pt x="544" y="662"/>
                    </a:moveTo>
                    <a:lnTo>
                      <a:pt x="560" y="662"/>
                    </a:lnTo>
                    <a:lnTo>
                      <a:pt x="560" y="593"/>
                    </a:lnTo>
                    <a:lnTo>
                      <a:pt x="544" y="593"/>
                    </a:lnTo>
                    <a:lnTo>
                      <a:pt x="544" y="662"/>
                    </a:lnTo>
                    <a:close/>
                    <a:moveTo>
                      <a:pt x="544" y="747"/>
                    </a:moveTo>
                    <a:lnTo>
                      <a:pt x="560" y="747"/>
                    </a:lnTo>
                    <a:lnTo>
                      <a:pt x="560" y="691"/>
                    </a:lnTo>
                    <a:lnTo>
                      <a:pt x="544" y="691"/>
                    </a:lnTo>
                    <a:lnTo>
                      <a:pt x="544" y="747"/>
                    </a:lnTo>
                    <a:close/>
                    <a:moveTo>
                      <a:pt x="560" y="320"/>
                    </a:moveTo>
                    <a:lnTo>
                      <a:pt x="544" y="320"/>
                    </a:lnTo>
                    <a:lnTo>
                      <a:pt x="544" y="388"/>
                    </a:lnTo>
                    <a:lnTo>
                      <a:pt x="560" y="388"/>
                    </a:lnTo>
                    <a:lnTo>
                      <a:pt x="560" y="320"/>
                    </a:lnTo>
                    <a:close/>
                    <a:moveTo>
                      <a:pt x="544" y="1105"/>
                    </a:moveTo>
                    <a:lnTo>
                      <a:pt x="560" y="1105"/>
                    </a:lnTo>
                    <a:lnTo>
                      <a:pt x="560" y="1092"/>
                    </a:lnTo>
                    <a:lnTo>
                      <a:pt x="544" y="1092"/>
                    </a:lnTo>
                    <a:lnTo>
                      <a:pt x="544" y="1105"/>
                    </a:lnTo>
                    <a:close/>
                    <a:moveTo>
                      <a:pt x="560" y="264"/>
                    </a:moveTo>
                    <a:lnTo>
                      <a:pt x="544" y="264"/>
                    </a:lnTo>
                    <a:lnTo>
                      <a:pt x="544" y="290"/>
                    </a:lnTo>
                    <a:lnTo>
                      <a:pt x="560" y="290"/>
                    </a:lnTo>
                    <a:lnTo>
                      <a:pt x="560" y="264"/>
                    </a:lnTo>
                    <a:close/>
                    <a:moveTo>
                      <a:pt x="544" y="841"/>
                    </a:moveTo>
                    <a:lnTo>
                      <a:pt x="560" y="841"/>
                    </a:lnTo>
                    <a:lnTo>
                      <a:pt x="560" y="815"/>
                    </a:lnTo>
                    <a:lnTo>
                      <a:pt x="544" y="815"/>
                    </a:lnTo>
                    <a:lnTo>
                      <a:pt x="544" y="841"/>
                    </a:lnTo>
                    <a:close/>
                    <a:moveTo>
                      <a:pt x="560" y="414"/>
                    </a:moveTo>
                    <a:lnTo>
                      <a:pt x="544" y="414"/>
                    </a:lnTo>
                    <a:lnTo>
                      <a:pt x="544" y="470"/>
                    </a:lnTo>
                    <a:lnTo>
                      <a:pt x="560" y="470"/>
                    </a:lnTo>
                    <a:lnTo>
                      <a:pt x="560" y="414"/>
                    </a:lnTo>
                    <a:close/>
                    <a:moveTo>
                      <a:pt x="544" y="939"/>
                    </a:moveTo>
                    <a:lnTo>
                      <a:pt x="560" y="939"/>
                    </a:lnTo>
                    <a:lnTo>
                      <a:pt x="560" y="871"/>
                    </a:lnTo>
                    <a:lnTo>
                      <a:pt x="544" y="871"/>
                    </a:lnTo>
                    <a:lnTo>
                      <a:pt x="544" y="939"/>
                    </a:lnTo>
                    <a:close/>
                    <a:moveTo>
                      <a:pt x="544" y="1021"/>
                    </a:moveTo>
                    <a:lnTo>
                      <a:pt x="560" y="1021"/>
                    </a:lnTo>
                    <a:lnTo>
                      <a:pt x="560" y="968"/>
                    </a:lnTo>
                    <a:lnTo>
                      <a:pt x="544" y="968"/>
                    </a:lnTo>
                    <a:lnTo>
                      <a:pt x="544" y="1021"/>
                    </a:lnTo>
                    <a:close/>
                    <a:moveTo>
                      <a:pt x="560" y="0"/>
                    </a:moveTo>
                    <a:lnTo>
                      <a:pt x="544" y="0"/>
                    </a:lnTo>
                    <a:lnTo>
                      <a:pt x="544" y="16"/>
                    </a:lnTo>
                    <a:lnTo>
                      <a:pt x="560" y="16"/>
                    </a:lnTo>
                    <a:lnTo>
                      <a:pt x="560" y="0"/>
                    </a:lnTo>
                    <a:close/>
                    <a:moveTo>
                      <a:pt x="560" y="42"/>
                    </a:moveTo>
                    <a:lnTo>
                      <a:pt x="544" y="42"/>
                    </a:lnTo>
                    <a:lnTo>
                      <a:pt x="544" y="111"/>
                    </a:lnTo>
                    <a:lnTo>
                      <a:pt x="560" y="111"/>
                    </a:lnTo>
                    <a:lnTo>
                      <a:pt x="560" y="42"/>
                    </a:lnTo>
                    <a:close/>
                    <a:moveTo>
                      <a:pt x="560" y="140"/>
                    </a:moveTo>
                    <a:lnTo>
                      <a:pt x="544" y="140"/>
                    </a:lnTo>
                    <a:lnTo>
                      <a:pt x="544" y="196"/>
                    </a:lnTo>
                    <a:lnTo>
                      <a:pt x="560" y="196"/>
                    </a:lnTo>
                    <a:lnTo>
                      <a:pt x="560" y="140"/>
                    </a:lnTo>
                    <a:close/>
                    <a:moveTo>
                      <a:pt x="358" y="561"/>
                    </a:moveTo>
                    <a:lnTo>
                      <a:pt x="414" y="561"/>
                    </a:lnTo>
                    <a:lnTo>
                      <a:pt x="414" y="544"/>
                    </a:lnTo>
                    <a:lnTo>
                      <a:pt x="358" y="544"/>
                    </a:lnTo>
                    <a:lnTo>
                      <a:pt x="358" y="561"/>
                    </a:lnTo>
                    <a:close/>
                    <a:moveTo>
                      <a:pt x="1091" y="544"/>
                    </a:moveTo>
                    <a:lnTo>
                      <a:pt x="1091" y="561"/>
                    </a:lnTo>
                    <a:lnTo>
                      <a:pt x="1105" y="561"/>
                    </a:lnTo>
                    <a:lnTo>
                      <a:pt x="1105" y="544"/>
                    </a:lnTo>
                    <a:lnTo>
                      <a:pt x="1091" y="544"/>
                    </a:lnTo>
                    <a:close/>
                    <a:moveTo>
                      <a:pt x="512" y="561"/>
                    </a:moveTo>
                    <a:lnTo>
                      <a:pt x="512" y="544"/>
                    </a:lnTo>
                    <a:lnTo>
                      <a:pt x="443" y="544"/>
                    </a:lnTo>
                    <a:lnTo>
                      <a:pt x="443" y="561"/>
                    </a:lnTo>
                    <a:lnTo>
                      <a:pt x="512" y="561"/>
                    </a:lnTo>
                    <a:close/>
                    <a:moveTo>
                      <a:pt x="85" y="561"/>
                    </a:moveTo>
                    <a:lnTo>
                      <a:pt x="140" y="561"/>
                    </a:lnTo>
                    <a:lnTo>
                      <a:pt x="140" y="544"/>
                    </a:lnTo>
                    <a:lnTo>
                      <a:pt x="85" y="544"/>
                    </a:lnTo>
                    <a:lnTo>
                      <a:pt x="85" y="561"/>
                    </a:lnTo>
                    <a:close/>
                    <a:moveTo>
                      <a:pt x="290" y="544"/>
                    </a:moveTo>
                    <a:lnTo>
                      <a:pt x="264" y="544"/>
                    </a:lnTo>
                    <a:lnTo>
                      <a:pt x="264" y="561"/>
                    </a:lnTo>
                    <a:lnTo>
                      <a:pt x="290" y="561"/>
                    </a:lnTo>
                    <a:lnTo>
                      <a:pt x="290" y="544"/>
                    </a:lnTo>
                    <a:close/>
                    <a:moveTo>
                      <a:pt x="994" y="561"/>
                    </a:moveTo>
                    <a:lnTo>
                      <a:pt x="1062" y="561"/>
                    </a:lnTo>
                    <a:lnTo>
                      <a:pt x="1062" y="544"/>
                    </a:lnTo>
                    <a:lnTo>
                      <a:pt x="994" y="544"/>
                    </a:lnTo>
                    <a:lnTo>
                      <a:pt x="994" y="561"/>
                    </a:lnTo>
                    <a:close/>
                    <a:moveTo>
                      <a:pt x="0" y="561"/>
                    </a:moveTo>
                    <a:lnTo>
                      <a:pt x="16" y="561"/>
                    </a:lnTo>
                    <a:lnTo>
                      <a:pt x="16" y="544"/>
                    </a:lnTo>
                    <a:lnTo>
                      <a:pt x="0" y="544"/>
                    </a:lnTo>
                    <a:lnTo>
                      <a:pt x="0" y="561"/>
                    </a:lnTo>
                    <a:close/>
                    <a:moveTo>
                      <a:pt x="635" y="561"/>
                    </a:moveTo>
                    <a:lnTo>
                      <a:pt x="691" y="561"/>
                    </a:lnTo>
                    <a:lnTo>
                      <a:pt x="691" y="544"/>
                    </a:lnTo>
                    <a:lnTo>
                      <a:pt x="635" y="544"/>
                    </a:lnTo>
                    <a:lnTo>
                      <a:pt x="635" y="561"/>
                    </a:lnTo>
                    <a:close/>
                    <a:moveTo>
                      <a:pt x="844" y="544"/>
                    </a:moveTo>
                    <a:lnTo>
                      <a:pt x="815" y="544"/>
                    </a:lnTo>
                    <a:lnTo>
                      <a:pt x="815" y="561"/>
                    </a:lnTo>
                    <a:lnTo>
                      <a:pt x="844" y="561"/>
                    </a:lnTo>
                    <a:lnTo>
                      <a:pt x="844" y="544"/>
                    </a:lnTo>
                    <a:close/>
                    <a:moveTo>
                      <a:pt x="166" y="561"/>
                    </a:moveTo>
                    <a:lnTo>
                      <a:pt x="235" y="561"/>
                    </a:lnTo>
                    <a:lnTo>
                      <a:pt x="235" y="544"/>
                    </a:lnTo>
                    <a:lnTo>
                      <a:pt x="166" y="544"/>
                    </a:lnTo>
                    <a:lnTo>
                      <a:pt x="166" y="561"/>
                    </a:lnTo>
                    <a:close/>
                    <a:moveTo>
                      <a:pt x="788" y="544"/>
                    </a:moveTo>
                    <a:lnTo>
                      <a:pt x="717" y="544"/>
                    </a:lnTo>
                    <a:lnTo>
                      <a:pt x="717" y="561"/>
                    </a:lnTo>
                    <a:lnTo>
                      <a:pt x="788" y="561"/>
                    </a:lnTo>
                    <a:lnTo>
                      <a:pt x="788" y="544"/>
                    </a:lnTo>
                    <a:close/>
                    <a:moveTo>
                      <a:pt x="912" y="561"/>
                    </a:moveTo>
                    <a:lnTo>
                      <a:pt x="968" y="561"/>
                    </a:lnTo>
                    <a:lnTo>
                      <a:pt x="968" y="544"/>
                    </a:lnTo>
                    <a:lnTo>
                      <a:pt x="912" y="544"/>
                    </a:lnTo>
                    <a:lnTo>
                      <a:pt x="912" y="561"/>
                    </a:lnTo>
                    <a:close/>
                    <a:moveTo>
                      <a:pt x="199" y="897"/>
                    </a:moveTo>
                    <a:lnTo>
                      <a:pt x="208" y="910"/>
                    </a:lnTo>
                    <a:lnTo>
                      <a:pt x="218" y="897"/>
                    </a:lnTo>
                    <a:lnTo>
                      <a:pt x="208" y="887"/>
                    </a:lnTo>
                    <a:lnTo>
                      <a:pt x="199" y="897"/>
                    </a:lnTo>
                    <a:close/>
                    <a:moveTo>
                      <a:pt x="687" y="430"/>
                    </a:moveTo>
                    <a:lnTo>
                      <a:pt x="678" y="421"/>
                    </a:lnTo>
                    <a:lnTo>
                      <a:pt x="652" y="443"/>
                    </a:lnTo>
                    <a:lnTo>
                      <a:pt x="665" y="453"/>
                    </a:lnTo>
                    <a:lnTo>
                      <a:pt x="687" y="430"/>
                    </a:lnTo>
                    <a:close/>
                    <a:moveTo>
                      <a:pt x="639" y="476"/>
                    </a:moveTo>
                    <a:lnTo>
                      <a:pt x="629" y="466"/>
                    </a:lnTo>
                    <a:lnTo>
                      <a:pt x="570" y="525"/>
                    </a:lnTo>
                    <a:lnTo>
                      <a:pt x="583" y="535"/>
                    </a:lnTo>
                    <a:lnTo>
                      <a:pt x="639" y="476"/>
                    </a:lnTo>
                    <a:close/>
                    <a:moveTo>
                      <a:pt x="733" y="362"/>
                    </a:moveTo>
                    <a:lnTo>
                      <a:pt x="746" y="372"/>
                    </a:lnTo>
                    <a:lnTo>
                      <a:pt x="792" y="326"/>
                    </a:lnTo>
                    <a:lnTo>
                      <a:pt x="782" y="313"/>
                    </a:lnTo>
                    <a:lnTo>
                      <a:pt x="733" y="362"/>
                    </a:lnTo>
                    <a:close/>
                    <a:moveTo>
                      <a:pt x="420" y="675"/>
                    </a:moveTo>
                    <a:lnTo>
                      <a:pt x="430" y="688"/>
                    </a:lnTo>
                    <a:lnTo>
                      <a:pt x="453" y="665"/>
                    </a:lnTo>
                    <a:lnTo>
                      <a:pt x="443" y="652"/>
                    </a:lnTo>
                    <a:lnTo>
                      <a:pt x="420" y="675"/>
                    </a:lnTo>
                    <a:close/>
                    <a:moveTo>
                      <a:pt x="339" y="760"/>
                    </a:moveTo>
                    <a:lnTo>
                      <a:pt x="349" y="769"/>
                    </a:lnTo>
                    <a:lnTo>
                      <a:pt x="407" y="711"/>
                    </a:lnTo>
                    <a:lnTo>
                      <a:pt x="394" y="701"/>
                    </a:lnTo>
                    <a:lnTo>
                      <a:pt x="339" y="760"/>
                    </a:lnTo>
                    <a:close/>
                    <a:moveTo>
                      <a:pt x="267" y="828"/>
                    </a:moveTo>
                    <a:lnTo>
                      <a:pt x="277" y="838"/>
                    </a:lnTo>
                    <a:lnTo>
                      <a:pt x="326" y="792"/>
                    </a:lnTo>
                    <a:lnTo>
                      <a:pt x="313" y="783"/>
                    </a:lnTo>
                    <a:lnTo>
                      <a:pt x="267" y="828"/>
                    </a:lnTo>
                    <a:close/>
                    <a:moveTo>
                      <a:pt x="805" y="290"/>
                    </a:moveTo>
                    <a:lnTo>
                      <a:pt x="815" y="300"/>
                    </a:lnTo>
                    <a:lnTo>
                      <a:pt x="873" y="241"/>
                    </a:lnTo>
                    <a:lnTo>
                      <a:pt x="863" y="231"/>
                    </a:lnTo>
                    <a:lnTo>
                      <a:pt x="805" y="290"/>
                    </a:lnTo>
                    <a:close/>
                    <a:moveTo>
                      <a:pt x="886" y="209"/>
                    </a:moveTo>
                    <a:lnTo>
                      <a:pt x="896" y="218"/>
                    </a:lnTo>
                    <a:lnTo>
                      <a:pt x="909" y="209"/>
                    </a:lnTo>
                    <a:lnTo>
                      <a:pt x="896" y="199"/>
                    </a:lnTo>
                    <a:lnTo>
                      <a:pt x="886" y="209"/>
                    </a:lnTo>
                    <a:close/>
                    <a:moveTo>
                      <a:pt x="886" y="897"/>
                    </a:moveTo>
                    <a:lnTo>
                      <a:pt x="896" y="910"/>
                    </a:lnTo>
                    <a:lnTo>
                      <a:pt x="909" y="897"/>
                    </a:lnTo>
                    <a:lnTo>
                      <a:pt x="896" y="887"/>
                    </a:lnTo>
                    <a:lnTo>
                      <a:pt x="886" y="897"/>
                    </a:lnTo>
                    <a:close/>
                    <a:moveTo>
                      <a:pt x="733" y="747"/>
                    </a:moveTo>
                    <a:lnTo>
                      <a:pt x="782" y="792"/>
                    </a:lnTo>
                    <a:lnTo>
                      <a:pt x="792" y="783"/>
                    </a:lnTo>
                    <a:lnTo>
                      <a:pt x="746" y="734"/>
                    </a:lnTo>
                    <a:lnTo>
                      <a:pt x="733" y="747"/>
                    </a:lnTo>
                    <a:close/>
                    <a:moveTo>
                      <a:pt x="805" y="815"/>
                    </a:moveTo>
                    <a:lnTo>
                      <a:pt x="863" y="874"/>
                    </a:lnTo>
                    <a:lnTo>
                      <a:pt x="873" y="864"/>
                    </a:lnTo>
                    <a:lnTo>
                      <a:pt x="815" y="805"/>
                    </a:lnTo>
                    <a:lnTo>
                      <a:pt x="805" y="815"/>
                    </a:lnTo>
                    <a:close/>
                    <a:moveTo>
                      <a:pt x="570" y="580"/>
                    </a:moveTo>
                    <a:lnTo>
                      <a:pt x="629" y="639"/>
                    </a:lnTo>
                    <a:lnTo>
                      <a:pt x="639" y="629"/>
                    </a:lnTo>
                    <a:lnTo>
                      <a:pt x="583" y="571"/>
                    </a:lnTo>
                    <a:lnTo>
                      <a:pt x="570" y="580"/>
                    </a:lnTo>
                    <a:close/>
                    <a:moveTo>
                      <a:pt x="407" y="395"/>
                    </a:moveTo>
                    <a:lnTo>
                      <a:pt x="349" y="336"/>
                    </a:lnTo>
                    <a:lnTo>
                      <a:pt x="339" y="349"/>
                    </a:lnTo>
                    <a:lnTo>
                      <a:pt x="394" y="408"/>
                    </a:lnTo>
                    <a:lnTo>
                      <a:pt x="407" y="395"/>
                    </a:lnTo>
                    <a:close/>
                    <a:moveTo>
                      <a:pt x="652" y="665"/>
                    </a:moveTo>
                    <a:lnTo>
                      <a:pt x="678" y="688"/>
                    </a:lnTo>
                    <a:lnTo>
                      <a:pt x="687" y="675"/>
                    </a:lnTo>
                    <a:lnTo>
                      <a:pt x="665" y="652"/>
                    </a:lnTo>
                    <a:lnTo>
                      <a:pt x="652" y="665"/>
                    </a:lnTo>
                    <a:close/>
                    <a:moveTo>
                      <a:pt x="267" y="277"/>
                    </a:moveTo>
                    <a:lnTo>
                      <a:pt x="313" y="326"/>
                    </a:lnTo>
                    <a:lnTo>
                      <a:pt x="326" y="313"/>
                    </a:lnTo>
                    <a:lnTo>
                      <a:pt x="277" y="267"/>
                    </a:lnTo>
                    <a:lnTo>
                      <a:pt x="267" y="277"/>
                    </a:lnTo>
                    <a:close/>
                    <a:moveTo>
                      <a:pt x="218" y="209"/>
                    </a:moveTo>
                    <a:lnTo>
                      <a:pt x="208" y="199"/>
                    </a:lnTo>
                    <a:lnTo>
                      <a:pt x="199" y="209"/>
                    </a:lnTo>
                    <a:lnTo>
                      <a:pt x="208" y="218"/>
                    </a:lnTo>
                    <a:lnTo>
                      <a:pt x="218" y="209"/>
                    </a:lnTo>
                    <a:close/>
                    <a:moveTo>
                      <a:pt x="453" y="443"/>
                    </a:moveTo>
                    <a:lnTo>
                      <a:pt x="430" y="421"/>
                    </a:lnTo>
                    <a:lnTo>
                      <a:pt x="420" y="430"/>
                    </a:lnTo>
                    <a:lnTo>
                      <a:pt x="443" y="453"/>
                    </a:lnTo>
                    <a:lnTo>
                      <a:pt x="453" y="443"/>
                    </a:lnTo>
                    <a:close/>
                  </a:path>
                </a:pathLst>
              </a:custGeom>
              <a:solidFill>
                <a:srgbClr val="FBF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2" name="9Slide.vn 56">
                <a:extLst>
                  <a:ext uri="{FF2B5EF4-FFF2-40B4-BE49-F238E27FC236}">
                    <a16:creationId xmlns:a16="http://schemas.microsoft.com/office/drawing/2014/main" id="{2735FE92-BFB0-F94D-A8F5-C3A817FEA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" y="1943"/>
                <a:ext cx="283" cy="26"/>
              </a:xfrm>
              <a:custGeom>
                <a:avLst/>
                <a:gdLst>
                  <a:gd name="T0" fmla="*/ 23 w 283"/>
                  <a:gd name="T1" fmla="*/ 23 h 26"/>
                  <a:gd name="T2" fmla="*/ 283 w 283"/>
                  <a:gd name="T3" fmla="*/ 26 h 26"/>
                  <a:gd name="T4" fmla="*/ 238 w 283"/>
                  <a:gd name="T5" fmla="*/ 3 h 26"/>
                  <a:gd name="T6" fmla="*/ 0 w 283"/>
                  <a:gd name="T7" fmla="*/ 0 h 26"/>
                  <a:gd name="T8" fmla="*/ 23 w 283"/>
                  <a:gd name="T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26">
                    <a:moveTo>
                      <a:pt x="23" y="23"/>
                    </a:moveTo>
                    <a:lnTo>
                      <a:pt x="283" y="26"/>
                    </a:lnTo>
                    <a:lnTo>
                      <a:pt x="238" y="3"/>
                    </a:lnTo>
                    <a:lnTo>
                      <a:pt x="0" y="0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3" name="9Slide.vn 57">
                <a:extLst>
                  <a:ext uri="{FF2B5EF4-FFF2-40B4-BE49-F238E27FC236}">
                    <a16:creationId xmlns:a16="http://schemas.microsoft.com/office/drawing/2014/main" id="{4AECC5BB-66F0-8D4D-9D92-713032FBE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1806"/>
                <a:ext cx="309" cy="92"/>
              </a:xfrm>
              <a:custGeom>
                <a:avLst/>
                <a:gdLst>
                  <a:gd name="T0" fmla="*/ 23 w 95"/>
                  <a:gd name="T1" fmla="*/ 6 h 28"/>
                  <a:gd name="T2" fmla="*/ 84 w 95"/>
                  <a:gd name="T3" fmla="*/ 3 h 28"/>
                  <a:gd name="T4" fmla="*/ 42 w 95"/>
                  <a:gd name="T5" fmla="*/ 25 h 28"/>
                  <a:gd name="T6" fmla="*/ 23 w 95"/>
                  <a:gd name="T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28">
                    <a:moveTo>
                      <a:pt x="23" y="6"/>
                    </a:moveTo>
                    <a:cubicBezTo>
                      <a:pt x="37" y="1"/>
                      <a:pt x="73" y="0"/>
                      <a:pt x="84" y="3"/>
                    </a:cubicBezTo>
                    <a:cubicBezTo>
                      <a:pt x="95" y="6"/>
                      <a:pt x="84" y="28"/>
                      <a:pt x="42" y="25"/>
                    </a:cubicBezTo>
                    <a:cubicBezTo>
                      <a:pt x="0" y="22"/>
                      <a:pt x="17" y="8"/>
                      <a:pt x="23" y="6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4" name="9Slide.vn 58">
                <a:extLst>
                  <a:ext uri="{FF2B5EF4-FFF2-40B4-BE49-F238E27FC236}">
                    <a16:creationId xmlns:a16="http://schemas.microsoft.com/office/drawing/2014/main" id="{693A1332-3570-3146-9762-F20A57EB18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21" y="1721"/>
                <a:ext cx="737" cy="157"/>
              </a:xfrm>
              <a:custGeom>
                <a:avLst/>
                <a:gdLst>
                  <a:gd name="T0" fmla="*/ 127 w 226"/>
                  <a:gd name="T1" fmla="*/ 8 h 48"/>
                  <a:gd name="T2" fmla="*/ 98 w 226"/>
                  <a:gd name="T3" fmla="*/ 3 h 48"/>
                  <a:gd name="T4" fmla="*/ 94 w 226"/>
                  <a:gd name="T5" fmla="*/ 12 h 48"/>
                  <a:gd name="T6" fmla="*/ 111 w 226"/>
                  <a:gd name="T7" fmla="*/ 17 h 48"/>
                  <a:gd name="T8" fmla="*/ 6 w 226"/>
                  <a:gd name="T9" fmla="*/ 18 h 48"/>
                  <a:gd name="T10" fmla="*/ 1 w 226"/>
                  <a:gd name="T11" fmla="*/ 20 h 48"/>
                  <a:gd name="T12" fmla="*/ 6 w 226"/>
                  <a:gd name="T13" fmla="*/ 22 h 48"/>
                  <a:gd name="T14" fmla="*/ 127 w 226"/>
                  <a:gd name="T15" fmla="*/ 23 h 48"/>
                  <a:gd name="T16" fmla="*/ 164 w 226"/>
                  <a:gd name="T17" fmla="*/ 31 h 48"/>
                  <a:gd name="T18" fmla="*/ 176 w 226"/>
                  <a:gd name="T19" fmla="*/ 32 h 48"/>
                  <a:gd name="T20" fmla="*/ 178 w 226"/>
                  <a:gd name="T21" fmla="*/ 33 h 48"/>
                  <a:gd name="T22" fmla="*/ 184 w 226"/>
                  <a:gd name="T23" fmla="*/ 36 h 48"/>
                  <a:gd name="T24" fmla="*/ 226 w 226"/>
                  <a:gd name="T25" fmla="*/ 48 h 48"/>
                  <a:gd name="T26" fmla="*/ 137 w 226"/>
                  <a:gd name="T27" fmla="*/ 0 h 48"/>
                  <a:gd name="T28" fmla="*/ 127 w 226"/>
                  <a:gd name="T29" fmla="*/ 8 h 48"/>
                  <a:gd name="T30" fmla="*/ 150 w 226"/>
                  <a:gd name="T31" fmla="*/ 23 h 48"/>
                  <a:gd name="T32" fmla="*/ 169 w 226"/>
                  <a:gd name="T33" fmla="*/ 30 h 48"/>
                  <a:gd name="T34" fmla="*/ 162 w 226"/>
                  <a:gd name="T35" fmla="*/ 30 h 48"/>
                  <a:gd name="T36" fmla="*/ 138 w 226"/>
                  <a:gd name="T37" fmla="*/ 23 h 48"/>
                  <a:gd name="T38" fmla="*/ 150 w 226"/>
                  <a:gd name="T39" fmla="*/ 2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6" h="48">
                    <a:moveTo>
                      <a:pt x="127" y="8"/>
                    </a:moveTo>
                    <a:cubicBezTo>
                      <a:pt x="117" y="5"/>
                      <a:pt x="106" y="3"/>
                      <a:pt x="98" y="3"/>
                    </a:cubicBezTo>
                    <a:cubicBezTo>
                      <a:pt x="85" y="3"/>
                      <a:pt x="83" y="7"/>
                      <a:pt x="94" y="12"/>
                    </a:cubicBezTo>
                    <a:cubicBezTo>
                      <a:pt x="98" y="14"/>
                      <a:pt x="104" y="16"/>
                      <a:pt x="111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4" y="21"/>
                      <a:pt x="0" y="21"/>
                      <a:pt x="6" y="22"/>
                    </a:cubicBezTo>
                    <a:cubicBezTo>
                      <a:pt x="127" y="23"/>
                      <a:pt x="127" y="23"/>
                      <a:pt x="127" y="23"/>
                    </a:cubicBezTo>
                    <a:cubicBezTo>
                      <a:pt x="164" y="31"/>
                      <a:pt x="164" y="31"/>
                      <a:pt x="164" y="31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7" y="33"/>
                      <a:pt x="177" y="33"/>
                      <a:pt x="178" y="33"/>
                    </a:cubicBezTo>
                    <a:cubicBezTo>
                      <a:pt x="179" y="34"/>
                      <a:pt x="181" y="35"/>
                      <a:pt x="184" y="36"/>
                    </a:cubicBezTo>
                    <a:cubicBezTo>
                      <a:pt x="194" y="41"/>
                      <a:pt x="211" y="46"/>
                      <a:pt x="226" y="48"/>
                    </a:cubicBezTo>
                    <a:cubicBezTo>
                      <a:pt x="196" y="30"/>
                      <a:pt x="166" y="14"/>
                      <a:pt x="137" y="0"/>
                    </a:cubicBezTo>
                    <a:cubicBezTo>
                      <a:pt x="129" y="1"/>
                      <a:pt x="126" y="4"/>
                      <a:pt x="127" y="8"/>
                    </a:cubicBezTo>
                    <a:close/>
                    <a:moveTo>
                      <a:pt x="150" y="23"/>
                    </a:moveTo>
                    <a:cubicBezTo>
                      <a:pt x="156" y="26"/>
                      <a:pt x="162" y="28"/>
                      <a:pt x="169" y="30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38" y="23"/>
                      <a:pt x="138" y="23"/>
                      <a:pt x="138" y="23"/>
                    </a:cubicBezTo>
                    <a:lnTo>
                      <a:pt x="150" y="23"/>
                    </a:ln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5" name="9Slide.vn 59">
                <a:extLst>
                  <a:ext uri="{FF2B5EF4-FFF2-40B4-BE49-F238E27FC236}">
                    <a16:creationId xmlns:a16="http://schemas.microsoft.com/office/drawing/2014/main" id="{552D701D-2D4A-5540-B97F-A299A6FF2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1516"/>
                <a:ext cx="127" cy="127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6" name="9Slide.vn 60">
                <a:extLst>
                  <a:ext uri="{FF2B5EF4-FFF2-40B4-BE49-F238E27FC236}">
                    <a16:creationId xmlns:a16="http://schemas.microsoft.com/office/drawing/2014/main" id="{83EFC699-14AD-2F41-9187-809CB7C9E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4" y="1526"/>
                <a:ext cx="84" cy="85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7" name="9Slide.vn 61">
                <a:extLst>
                  <a:ext uri="{FF2B5EF4-FFF2-40B4-BE49-F238E27FC236}">
                    <a16:creationId xmlns:a16="http://schemas.microsoft.com/office/drawing/2014/main" id="{0C8F55B4-E1BD-E140-8455-C38AA49D9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" y="1236"/>
                <a:ext cx="316" cy="319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8" name="9Slide.vn 62">
                <a:extLst>
                  <a:ext uri="{FF2B5EF4-FFF2-40B4-BE49-F238E27FC236}">
                    <a16:creationId xmlns:a16="http://schemas.microsoft.com/office/drawing/2014/main" id="{709CF90C-9FDF-B444-98AF-0675A2791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1242"/>
                <a:ext cx="277" cy="277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9" name="9Slide.vn 63">
                <a:extLst>
                  <a:ext uri="{FF2B5EF4-FFF2-40B4-BE49-F238E27FC236}">
                    <a16:creationId xmlns:a16="http://schemas.microsoft.com/office/drawing/2014/main" id="{4B411CB5-8641-B34C-8040-C0180CA78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4" y="1360"/>
                <a:ext cx="172" cy="172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0" name="9Slide.vn 64">
                <a:extLst>
                  <a:ext uri="{FF2B5EF4-FFF2-40B4-BE49-F238E27FC236}">
                    <a16:creationId xmlns:a16="http://schemas.microsoft.com/office/drawing/2014/main" id="{E7E23D05-4FB4-E646-9ED7-B2D38BB3C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1373"/>
                <a:ext cx="127" cy="127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1" name="9Slide.vn 65">
                <a:extLst>
                  <a:ext uri="{FF2B5EF4-FFF2-40B4-BE49-F238E27FC236}">
                    <a16:creationId xmlns:a16="http://schemas.microsoft.com/office/drawing/2014/main" id="{F762167E-150F-7C41-AEA2-9CF22B818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513"/>
                <a:ext cx="105" cy="283"/>
              </a:xfrm>
              <a:custGeom>
                <a:avLst/>
                <a:gdLst>
                  <a:gd name="T0" fmla="*/ 29 w 32"/>
                  <a:gd name="T1" fmla="*/ 0 h 87"/>
                  <a:gd name="T2" fmla="*/ 25 w 32"/>
                  <a:gd name="T3" fmla="*/ 13 h 87"/>
                  <a:gd name="T4" fmla="*/ 12 w 32"/>
                  <a:gd name="T5" fmla="*/ 22 h 87"/>
                  <a:gd name="T6" fmla="*/ 12 w 32"/>
                  <a:gd name="T7" fmla="*/ 6 h 87"/>
                  <a:gd name="T8" fmla="*/ 6 w 32"/>
                  <a:gd name="T9" fmla="*/ 7 h 87"/>
                  <a:gd name="T10" fmla="*/ 0 w 32"/>
                  <a:gd name="T11" fmla="*/ 6 h 87"/>
                  <a:gd name="T12" fmla="*/ 0 w 32"/>
                  <a:gd name="T13" fmla="*/ 85 h 87"/>
                  <a:gd name="T14" fmla="*/ 0 w 32"/>
                  <a:gd name="T15" fmla="*/ 86 h 87"/>
                  <a:gd name="T16" fmla="*/ 12 w 32"/>
                  <a:gd name="T17" fmla="*/ 85 h 87"/>
                  <a:gd name="T18" fmla="*/ 12 w 32"/>
                  <a:gd name="T19" fmla="*/ 85 h 87"/>
                  <a:gd name="T20" fmla="*/ 12 w 32"/>
                  <a:gd name="T21" fmla="*/ 32 h 87"/>
                  <a:gd name="T22" fmla="*/ 28 w 32"/>
                  <a:gd name="T23" fmla="*/ 14 h 87"/>
                  <a:gd name="T24" fmla="*/ 32 w 32"/>
                  <a:gd name="T25" fmla="*/ 1 h 87"/>
                  <a:gd name="T26" fmla="*/ 29 w 32"/>
                  <a:gd name="T2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87">
                    <a:moveTo>
                      <a:pt x="29" y="0"/>
                    </a:moveTo>
                    <a:cubicBezTo>
                      <a:pt x="25" y="13"/>
                      <a:pt x="25" y="13"/>
                      <a:pt x="25" y="13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0" y="6"/>
                      <a:pt x="8" y="7"/>
                      <a:pt x="6" y="7"/>
                    </a:cubicBezTo>
                    <a:cubicBezTo>
                      <a:pt x="4" y="7"/>
                      <a:pt x="2" y="6"/>
                      <a:pt x="0" y="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4" y="87"/>
                      <a:pt x="8" y="87"/>
                      <a:pt x="12" y="85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1" y="0"/>
                      <a:pt x="29" y="0"/>
                    </a:cubicBezTo>
                    <a:close/>
                  </a:path>
                </a:pathLst>
              </a:custGeom>
              <a:solidFill>
                <a:srgbClr val="C87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2" name="9Slide.vn 66">
                <a:extLst>
                  <a:ext uri="{FF2B5EF4-FFF2-40B4-BE49-F238E27FC236}">
                    <a16:creationId xmlns:a16="http://schemas.microsoft.com/office/drawing/2014/main" id="{9C578750-1FA6-D84E-8CDD-7F4DE67EB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1532"/>
                <a:ext cx="196" cy="196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3" name="9Slide.vn 67">
                <a:extLst>
                  <a:ext uri="{FF2B5EF4-FFF2-40B4-BE49-F238E27FC236}">
                    <a16:creationId xmlns:a16="http://schemas.microsoft.com/office/drawing/2014/main" id="{4C43BF2F-C8D6-A341-9771-C5F415538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1549"/>
                <a:ext cx="130" cy="130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4" name="9Slide.vn 68">
                <a:extLst>
                  <a:ext uri="{FF2B5EF4-FFF2-40B4-BE49-F238E27FC236}">
                    <a16:creationId xmlns:a16="http://schemas.microsoft.com/office/drawing/2014/main" id="{7A5ADB79-F9C5-AB4F-A1BB-75B9BD2FD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" y="1099"/>
                <a:ext cx="496" cy="495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5" name="9Slide.vn 69">
                <a:extLst>
                  <a:ext uri="{FF2B5EF4-FFF2-40B4-BE49-F238E27FC236}">
                    <a16:creationId xmlns:a16="http://schemas.microsoft.com/office/drawing/2014/main" id="{0868A5E2-0B40-324D-ACAC-F8CC981E2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5" y="1109"/>
                <a:ext cx="430" cy="427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6" name="9Slide.vn 70">
                <a:extLst>
                  <a:ext uri="{FF2B5EF4-FFF2-40B4-BE49-F238E27FC236}">
                    <a16:creationId xmlns:a16="http://schemas.microsoft.com/office/drawing/2014/main" id="{83CB1B57-2D21-834C-95E0-652F1FCA5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" y="1288"/>
                <a:ext cx="270" cy="270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7" name="9Slide.vn 71">
                <a:extLst>
                  <a:ext uri="{FF2B5EF4-FFF2-40B4-BE49-F238E27FC236}">
                    <a16:creationId xmlns:a16="http://schemas.microsoft.com/office/drawing/2014/main" id="{274A5E6D-1374-9B41-9F4B-DA62BACF0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1" y="1307"/>
                <a:ext cx="202" cy="203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8" name="9Slide.vn 72">
                <a:extLst>
                  <a:ext uri="{FF2B5EF4-FFF2-40B4-BE49-F238E27FC236}">
                    <a16:creationId xmlns:a16="http://schemas.microsoft.com/office/drawing/2014/main" id="{EE41DAA3-53FB-3944-9A94-63FC8F336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526"/>
                <a:ext cx="163" cy="443"/>
              </a:xfrm>
              <a:custGeom>
                <a:avLst/>
                <a:gdLst>
                  <a:gd name="T0" fmla="*/ 46 w 50"/>
                  <a:gd name="T1" fmla="*/ 0 h 136"/>
                  <a:gd name="T2" fmla="*/ 39 w 50"/>
                  <a:gd name="T3" fmla="*/ 21 h 136"/>
                  <a:gd name="T4" fmla="*/ 18 w 50"/>
                  <a:gd name="T5" fmla="*/ 35 h 136"/>
                  <a:gd name="T6" fmla="*/ 18 w 50"/>
                  <a:gd name="T7" fmla="*/ 10 h 136"/>
                  <a:gd name="T8" fmla="*/ 9 w 50"/>
                  <a:gd name="T9" fmla="*/ 11 h 136"/>
                  <a:gd name="T10" fmla="*/ 0 w 50"/>
                  <a:gd name="T11" fmla="*/ 10 h 136"/>
                  <a:gd name="T12" fmla="*/ 0 w 50"/>
                  <a:gd name="T13" fmla="*/ 134 h 136"/>
                  <a:gd name="T14" fmla="*/ 1 w 50"/>
                  <a:gd name="T15" fmla="*/ 134 h 136"/>
                  <a:gd name="T16" fmla="*/ 18 w 50"/>
                  <a:gd name="T17" fmla="*/ 134 h 136"/>
                  <a:gd name="T18" fmla="*/ 18 w 50"/>
                  <a:gd name="T19" fmla="*/ 134 h 136"/>
                  <a:gd name="T20" fmla="*/ 18 w 50"/>
                  <a:gd name="T21" fmla="*/ 50 h 136"/>
                  <a:gd name="T22" fmla="*/ 44 w 50"/>
                  <a:gd name="T23" fmla="*/ 22 h 136"/>
                  <a:gd name="T24" fmla="*/ 50 w 50"/>
                  <a:gd name="T25" fmla="*/ 2 h 136"/>
                  <a:gd name="T26" fmla="*/ 46 w 50"/>
                  <a:gd name="T2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136">
                    <a:moveTo>
                      <a:pt x="46" y="0"/>
                    </a:moveTo>
                    <a:cubicBezTo>
                      <a:pt x="39" y="21"/>
                      <a:pt x="39" y="21"/>
                      <a:pt x="39" y="21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5" y="11"/>
                      <a:pt x="12" y="11"/>
                      <a:pt x="9" y="11"/>
                    </a:cubicBezTo>
                    <a:cubicBezTo>
                      <a:pt x="6" y="11"/>
                      <a:pt x="3" y="11"/>
                      <a:pt x="0" y="1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1" y="134"/>
                      <a:pt x="1" y="134"/>
                      <a:pt x="1" y="134"/>
                    </a:cubicBezTo>
                    <a:cubicBezTo>
                      <a:pt x="7" y="136"/>
                      <a:pt x="13" y="136"/>
                      <a:pt x="18" y="134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48" y="1"/>
                      <a:pt x="46" y="0"/>
                    </a:cubicBezTo>
                    <a:close/>
                  </a:path>
                </a:pathLst>
              </a:custGeom>
              <a:solidFill>
                <a:srgbClr val="C87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9" name="9Slide.vn 73">
                <a:extLst>
                  <a:ext uri="{FF2B5EF4-FFF2-40B4-BE49-F238E27FC236}">
                    <a16:creationId xmlns:a16="http://schemas.microsoft.com/office/drawing/2014/main" id="{96A865D4-9D63-1945-A8B2-64430984F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2390"/>
                <a:ext cx="375" cy="407"/>
              </a:xfrm>
              <a:custGeom>
                <a:avLst/>
                <a:gdLst>
                  <a:gd name="T0" fmla="*/ 297 w 375"/>
                  <a:gd name="T1" fmla="*/ 407 h 407"/>
                  <a:gd name="T2" fmla="*/ 375 w 375"/>
                  <a:gd name="T3" fmla="*/ 349 h 407"/>
                  <a:gd name="T4" fmla="*/ 310 w 375"/>
                  <a:gd name="T5" fmla="*/ 130 h 407"/>
                  <a:gd name="T6" fmla="*/ 0 w 375"/>
                  <a:gd name="T7" fmla="*/ 0 h 407"/>
                  <a:gd name="T8" fmla="*/ 297 w 375"/>
                  <a:gd name="T9" fmla="*/ 40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407">
                    <a:moveTo>
                      <a:pt x="297" y="407"/>
                    </a:moveTo>
                    <a:lnTo>
                      <a:pt x="375" y="349"/>
                    </a:lnTo>
                    <a:lnTo>
                      <a:pt x="310" y="130"/>
                    </a:lnTo>
                    <a:lnTo>
                      <a:pt x="0" y="0"/>
                    </a:lnTo>
                    <a:lnTo>
                      <a:pt x="297" y="407"/>
                    </a:lnTo>
                    <a:close/>
                  </a:path>
                </a:pathLst>
              </a:custGeom>
              <a:solidFill>
                <a:srgbClr val="A28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0" name="9Slide.vn 74">
                <a:extLst>
                  <a:ext uri="{FF2B5EF4-FFF2-40B4-BE49-F238E27FC236}">
                    <a16:creationId xmlns:a16="http://schemas.microsoft.com/office/drawing/2014/main" id="{DB5A6E6D-6AE3-BF42-8EA2-BCE16DD48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2520"/>
                <a:ext cx="65" cy="242"/>
              </a:xfrm>
              <a:custGeom>
                <a:avLst/>
                <a:gdLst>
                  <a:gd name="T0" fmla="*/ 32 w 65"/>
                  <a:gd name="T1" fmla="*/ 242 h 242"/>
                  <a:gd name="T2" fmla="*/ 65 w 65"/>
                  <a:gd name="T3" fmla="*/ 219 h 242"/>
                  <a:gd name="T4" fmla="*/ 0 w 65"/>
                  <a:gd name="T5" fmla="*/ 0 h 242"/>
                  <a:gd name="T6" fmla="*/ 32 w 65"/>
                  <a:gd name="T7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242">
                    <a:moveTo>
                      <a:pt x="32" y="242"/>
                    </a:moveTo>
                    <a:lnTo>
                      <a:pt x="65" y="219"/>
                    </a:lnTo>
                    <a:lnTo>
                      <a:pt x="0" y="0"/>
                    </a:lnTo>
                    <a:lnTo>
                      <a:pt x="32" y="242"/>
                    </a:lnTo>
                    <a:close/>
                  </a:path>
                </a:pathLst>
              </a:custGeom>
              <a:solidFill>
                <a:srgbClr val="B89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1" name="9Slide.vn 75">
                <a:extLst>
                  <a:ext uri="{FF2B5EF4-FFF2-40B4-BE49-F238E27FC236}">
                    <a16:creationId xmlns:a16="http://schemas.microsoft.com/office/drawing/2014/main" id="{6D8BAC63-708F-8B47-B626-FBCEE26E6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" y="2142"/>
                <a:ext cx="1228" cy="786"/>
              </a:xfrm>
              <a:custGeom>
                <a:avLst/>
                <a:gdLst>
                  <a:gd name="T0" fmla="*/ 377 w 377"/>
                  <a:gd name="T1" fmla="*/ 241 h 241"/>
                  <a:gd name="T2" fmla="*/ 376 w 377"/>
                  <a:gd name="T3" fmla="*/ 237 h 241"/>
                  <a:gd name="T4" fmla="*/ 157 w 377"/>
                  <a:gd name="T5" fmla="*/ 28 h 241"/>
                  <a:gd name="T6" fmla="*/ 1 w 377"/>
                  <a:gd name="T7" fmla="*/ 0 h 241"/>
                  <a:gd name="T8" fmla="*/ 1 w 377"/>
                  <a:gd name="T9" fmla="*/ 60 h 241"/>
                  <a:gd name="T10" fmla="*/ 0 w 377"/>
                  <a:gd name="T11" fmla="*/ 63 h 241"/>
                  <a:gd name="T12" fmla="*/ 377 w 377"/>
                  <a:gd name="T13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7" h="241">
                    <a:moveTo>
                      <a:pt x="377" y="241"/>
                    </a:moveTo>
                    <a:cubicBezTo>
                      <a:pt x="376" y="239"/>
                      <a:pt x="376" y="237"/>
                      <a:pt x="376" y="237"/>
                    </a:cubicBezTo>
                    <a:cubicBezTo>
                      <a:pt x="376" y="237"/>
                      <a:pt x="320" y="79"/>
                      <a:pt x="157" y="2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1" y="61"/>
                      <a:pt x="1" y="62"/>
                      <a:pt x="0" y="63"/>
                    </a:cubicBezTo>
                    <a:cubicBezTo>
                      <a:pt x="3" y="138"/>
                      <a:pt x="153" y="204"/>
                      <a:pt x="377" y="241"/>
                    </a:cubicBezTo>
                    <a:close/>
                  </a:path>
                </a:pathLst>
              </a:custGeom>
              <a:solidFill>
                <a:srgbClr val="B89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2" name="9Slide.vn 76">
                <a:extLst>
                  <a:ext uri="{FF2B5EF4-FFF2-40B4-BE49-F238E27FC236}">
                    <a16:creationId xmlns:a16="http://schemas.microsoft.com/office/drawing/2014/main" id="{DAA52770-1898-DC4D-BE6F-07FBEA94D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061"/>
                <a:ext cx="1215" cy="547"/>
              </a:xfrm>
              <a:custGeom>
                <a:avLst/>
                <a:gdLst>
                  <a:gd name="T0" fmla="*/ 30 w 373"/>
                  <a:gd name="T1" fmla="*/ 0 h 168"/>
                  <a:gd name="T2" fmla="*/ 0 w 373"/>
                  <a:gd name="T3" fmla="*/ 0 h 168"/>
                  <a:gd name="T4" fmla="*/ 0 w 373"/>
                  <a:gd name="T5" fmla="*/ 25 h 168"/>
                  <a:gd name="T6" fmla="*/ 150 w 373"/>
                  <a:gd name="T7" fmla="*/ 121 h 168"/>
                  <a:gd name="T8" fmla="*/ 294 w 373"/>
                  <a:gd name="T9" fmla="*/ 168 h 168"/>
                  <a:gd name="T10" fmla="*/ 259 w 373"/>
                  <a:gd name="T11" fmla="*/ 120 h 168"/>
                  <a:gd name="T12" fmla="*/ 373 w 373"/>
                  <a:gd name="T13" fmla="*/ 154 h 168"/>
                  <a:gd name="T14" fmla="*/ 331 w 373"/>
                  <a:gd name="T15" fmla="*/ 107 h 168"/>
                  <a:gd name="T16" fmla="*/ 345 w 373"/>
                  <a:gd name="T17" fmla="*/ 98 h 168"/>
                  <a:gd name="T18" fmla="*/ 30 w 373"/>
                  <a:gd name="T1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6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22" y="91"/>
                      <a:pt x="150" y="121"/>
                    </a:cubicBezTo>
                    <a:cubicBezTo>
                      <a:pt x="243" y="143"/>
                      <a:pt x="294" y="168"/>
                      <a:pt x="294" y="168"/>
                    </a:cubicBezTo>
                    <a:cubicBezTo>
                      <a:pt x="259" y="120"/>
                      <a:pt x="259" y="120"/>
                      <a:pt x="259" y="120"/>
                    </a:cubicBezTo>
                    <a:cubicBezTo>
                      <a:pt x="259" y="120"/>
                      <a:pt x="364" y="146"/>
                      <a:pt x="373" y="154"/>
                    </a:cubicBezTo>
                    <a:cubicBezTo>
                      <a:pt x="331" y="107"/>
                      <a:pt x="331" y="107"/>
                      <a:pt x="331" y="107"/>
                    </a:cubicBezTo>
                    <a:cubicBezTo>
                      <a:pt x="331" y="107"/>
                      <a:pt x="351" y="102"/>
                      <a:pt x="345" y="98"/>
                    </a:cubicBezTo>
                    <a:cubicBezTo>
                      <a:pt x="280" y="52"/>
                      <a:pt x="129" y="0"/>
                      <a:pt x="30" y="0"/>
                    </a:cubicBezTo>
                    <a:close/>
                  </a:path>
                </a:pathLst>
              </a:cu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3" name="9Slide.vn 77">
                <a:extLst>
                  <a:ext uri="{FF2B5EF4-FFF2-40B4-BE49-F238E27FC236}">
                    <a16:creationId xmlns:a16="http://schemas.microsoft.com/office/drawing/2014/main" id="{0893A3A6-8216-E74D-8E01-3C878DE8F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" y="2067"/>
                <a:ext cx="450" cy="150"/>
              </a:xfrm>
              <a:custGeom>
                <a:avLst/>
                <a:gdLst>
                  <a:gd name="T0" fmla="*/ 138 w 138"/>
                  <a:gd name="T1" fmla="*/ 28 h 46"/>
                  <a:gd name="T2" fmla="*/ 137 w 138"/>
                  <a:gd name="T3" fmla="*/ 23 h 46"/>
                  <a:gd name="T4" fmla="*/ 26 w 138"/>
                  <a:gd name="T5" fmla="*/ 0 h 46"/>
                  <a:gd name="T6" fmla="*/ 2 w 138"/>
                  <a:gd name="T7" fmla="*/ 14 h 46"/>
                  <a:gd name="T8" fmla="*/ 68 w 138"/>
                  <a:gd name="T9" fmla="*/ 42 h 46"/>
                  <a:gd name="T10" fmla="*/ 138 w 138"/>
                  <a:gd name="T11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46">
                    <a:moveTo>
                      <a:pt x="138" y="28"/>
                    </a:moveTo>
                    <a:cubicBezTo>
                      <a:pt x="138" y="26"/>
                      <a:pt x="138" y="25"/>
                      <a:pt x="137" y="23"/>
                    </a:cubicBezTo>
                    <a:cubicBezTo>
                      <a:pt x="99" y="12"/>
                      <a:pt x="61" y="4"/>
                      <a:pt x="26" y="0"/>
                    </a:cubicBezTo>
                    <a:cubicBezTo>
                      <a:pt x="12" y="3"/>
                      <a:pt x="2" y="8"/>
                      <a:pt x="2" y="14"/>
                    </a:cubicBezTo>
                    <a:cubicBezTo>
                      <a:pt x="0" y="26"/>
                      <a:pt x="30" y="38"/>
                      <a:pt x="68" y="42"/>
                    </a:cubicBezTo>
                    <a:cubicBezTo>
                      <a:pt x="105" y="46"/>
                      <a:pt x="137" y="40"/>
                      <a:pt x="138" y="28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4" name="9Slide.vn 78">
                <a:extLst>
                  <a:ext uri="{FF2B5EF4-FFF2-40B4-BE49-F238E27FC236}">
                    <a16:creationId xmlns:a16="http://schemas.microsoft.com/office/drawing/2014/main" id="{B4651BCE-5C7E-5A46-8B5C-8756F3058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2250"/>
                <a:ext cx="1140" cy="358"/>
              </a:xfrm>
              <a:custGeom>
                <a:avLst/>
                <a:gdLst>
                  <a:gd name="T0" fmla="*/ 308 w 350"/>
                  <a:gd name="T1" fmla="*/ 49 h 110"/>
                  <a:gd name="T2" fmla="*/ 322 w 350"/>
                  <a:gd name="T3" fmla="*/ 40 h 110"/>
                  <a:gd name="T4" fmla="*/ 305 w 350"/>
                  <a:gd name="T5" fmla="*/ 29 h 110"/>
                  <a:gd name="T6" fmla="*/ 269 w 350"/>
                  <a:gd name="T7" fmla="*/ 28 h 110"/>
                  <a:gd name="T8" fmla="*/ 297 w 350"/>
                  <a:gd name="T9" fmla="*/ 53 h 110"/>
                  <a:gd name="T10" fmla="*/ 214 w 350"/>
                  <a:gd name="T11" fmla="*/ 33 h 110"/>
                  <a:gd name="T12" fmla="*/ 251 w 350"/>
                  <a:gd name="T13" fmla="*/ 55 h 110"/>
                  <a:gd name="T14" fmla="*/ 180 w 350"/>
                  <a:gd name="T15" fmla="*/ 51 h 110"/>
                  <a:gd name="T16" fmla="*/ 202 w 350"/>
                  <a:gd name="T17" fmla="*/ 65 h 110"/>
                  <a:gd name="T18" fmla="*/ 150 w 350"/>
                  <a:gd name="T19" fmla="*/ 52 h 110"/>
                  <a:gd name="T20" fmla="*/ 0 w 350"/>
                  <a:gd name="T21" fmla="*/ 0 h 110"/>
                  <a:gd name="T22" fmla="*/ 127 w 350"/>
                  <a:gd name="T23" fmla="*/ 63 h 110"/>
                  <a:gd name="T24" fmla="*/ 271 w 350"/>
                  <a:gd name="T25" fmla="*/ 110 h 110"/>
                  <a:gd name="T26" fmla="*/ 236 w 350"/>
                  <a:gd name="T27" fmla="*/ 62 h 110"/>
                  <a:gd name="T28" fmla="*/ 350 w 350"/>
                  <a:gd name="T29" fmla="*/ 96 h 110"/>
                  <a:gd name="T30" fmla="*/ 308 w 350"/>
                  <a:gd name="T31" fmla="*/ 4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0" h="110">
                    <a:moveTo>
                      <a:pt x="308" y="49"/>
                    </a:moveTo>
                    <a:cubicBezTo>
                      <a:pt x="308" y="49"/>
                      <a:pt x="328" y="44"/>
                      <a:pt x="322" y="40"/>
                    </a:cubicBezTo>
                    <a:cubicBezTo>
                      <a:pt x="317" y="36"/>
                      <a:pt x="311" y="32"/>
                      <a:pt x="305" y="29"/>
                    </a:cubicBezTo>
                    <a:cubicBezTo>
                      <a:pt x="283" y="22"/>
                      <a:pt x="259" y="21"/>
                      <a:pt x="269" y="28"/>
                    </a:cubicBezTo>
                    <a:cubicBezTo>
                      <a:pt x="284" y="37"/>
                      <a:pt x="297" y="53"/>
                      <a:pt x="297" y="53"/>
                    </a:cubicBezTo>
                    <a:cubicBezTo>
                      <a:pt x="279" y="39"/>
                      <a:pt x="205" y="30"/>
                      <a:pt x="214" y="33"/>
                    </a:cubicBezTo>
                    <a:cubicBezTo>
                      <a:pt x="222" y="37"/>
                      <a:pt x="265" y="58"/>
                      <a:pt x="251" y="55"/>
                    </a:cubicBezTo>
                    <a:cubicBezTo>
                      <a:pt x="237" y="53"/>
                      <a:pt x="180" y="51"/>
                      <a:pt x="180" y="51"/>
                    </a:cubicBezTo>
                    <a:cubicBezTo>
                      <a:pt x="202" y="65"/>
                      <a:pt x="202" y="65"/>
                      <a:pt x="202" y="65"/>
                    </a:cubicBezTo>
                    <a:cubicBezTo>
                      <a:pt x="150" y="52"/>
                      <a:pt x="150" y="52"/>
                      <a:pt x="150" y="52"/>
                    </a:cubicBezTo>
                    <a:cubicBezTo>
                      <a:pt x="84" y="44"/>
                      <a:pt x="33" y="20"/>
                      <a:pt x="0" y="0"/>
                    </a:cubicBezTo>
                    <a:cubicBezTo>
                      <a:pt x="21" y="21"/>
                      <a:pt x="59" y="47"/>
                      <a:pt x="127" y="63"/>
                    </a:cubicBezTo>
                    <a:cubicBezTo>
                      <a:pt x="220" y="85"/>
                      <a:pt x="271" y="110"/>
                      <a:pt x="271" y="110"/>
                    </a:cubicBezTo>
                    <a:cubicBezTo>
                      <a:pt x="236" y="62"/>
                      <a:pt x="236" y="62"/>
                      <a:pt x="236" y="62"/>
                    </a:cubicBezTo>
                    <a:cubicBezTo>
                      <a:pt x="236" y="62"/>
                      <a:pt x="341" y="88"/>
                      <a:pt x="350" y="96"/>
                    </a:cubicBezTo>
                    <a:lnTo>
                      <a:pt x="308" y="49"/>
                    </a:ln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5" name="9Slide.vn 79">
                <a:extLst>
                  <a:ext uri="{FF2B5EF4-FFF2-40B4-BE49-F238E27FC236}">
                    <a16:creationId xmlns:a16="http://schemas.microsoft.com/office/drawing/2014/main" id="{F6D132FB-83ED-AA4C-93D9-F9EF26C14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1686"/>
                <a:ext cx="248" cy="185"/>
              </a:xfrm>
              <a:custGeom>
                <a:avLst/>
                <a:gdLst>
                  <a:gd name="T0" fmla="*/ 19 w 76"/>
                  <a:gd name="T1" fmla="*/ 50 h 57"/>
                  <a:gd name="T2" fmla="*/ 0 w 76"/>
                  <a:gd name="T3" fmla="*/ 24 h 57"/>
                  <a:gd name="T4" fmla="*/ 20 w 76"/>
                  <a:gd name="T5" fmla="*/ 36 h 57"/>
                  <a:gd name="T6" fmla="*/ 16 w 76"/>
                  <a:gd name="T7" fmla="*/ 8 h 57"/>
                  <a:gd name="T8" fmla="*/ 28 w 76"/>
                  <a:gd name="T9" fmla="*/ 32 h 57"/>
                  <a:gd name="T10" fmla="*/ 31 w 76"/>
                  <a:gd name="T11" fmla="*/ 0 h 57"/>
                  <a:gd name="T12" fmla="*/ 39 w 76"/>
                  <a:gd name="T13" fmla="*/ 25 h 57"/>
                  <a:gd name="T14" fmla="*/ 52 w 76"/>
                  <a:gd name="T15" fmla="*/ 1 h 57"/>
                  <a:gd name="T16" fmla="*/ 53 w 76"/>
                  <a:gd name="T17" fmla="*/ 23 h 57"/>
                  <a:gd name="T18" fmla="*/ 65 w 76"/>
                  <a:gd name="T19" fmla="*/ 11 h 57"/>
                  <a:gd name="T20" fmla="*/ 61 w 76"/>
                  <a:gd name="T21" fmla="*/ 32 h 57"/>
                  <a:gd name="T22" fmla="*/ 76 w 76"/>
                  <a:gd name="T23" fmla="*/ 23 h 57"/>
                  <a:gd name="T24" fmla="*/ 63 w 76"/>
                  <a:gd name="T25" fmla="*/ 48 h 57"/>
                  <a:gd name="T26" fmla="*/ 41 w 76"/>
                  <a:gd name="T27" fmla="*/ 57 h 57"/>
                  <a:gd name="T28" fmla="*/ 30 w 76"/>
                  <a:gd name="T29" fmla="*/ 51 h 57"/>
                  <a:gd name="T30" fmla="*/ 19 w 76"/>
                  <a:gd name="T31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57">
                    <a:moveTo>
                      <a:pt x="19" y="5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8"/>
                      <a:pt x="55" y="57"/>
                      <a:pt x="41" y="57"/>
                    </a:cubicBezTo>
                    <a:cubicBezTo>
                      <a:pt x="31" y="57"/>
                      <a:pt x="30" y="51"/>
                      <a:pt x="30" y="51"/>
                    </a:cubicBezTo>
                    <a:lnTo>
                      <a:pt x="19" y="50"/>
                    </a:lnTo>
                    <a:close/>
                  </a:path>
                </a:pathLst>
              </a:cu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6" name="9Slide.vn 80">
                <a:extLst>
                  <a:ext uri="{FF2B5EF4-FFF2-40B4-BE49-F238E27FC236}">
                    <a16:creationId xmlns:a16="http://schemas.microsoft.com/office/drawing/2014/main" id="{653D1A6A-AC11-3947-9236-274272223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1816"/>
                <a:ext cx="209" cy="104"/>
              </a:xfrm>
              <a:custGeom>
                <a:avLst/>
                <a:gdLst>
                  <a:gd name="T0" fmla="*/ 5 w 64"/>
                  <a:gd name="T1" fmla="*/ 18 h 32"/>
                  <a:gd name="T2" fmla="*/ 39 w 64"/>
                  <a:gd name="T3" fmla="*/ 1 h 32"/>
                  <a:gd name="T4" fmla="*/ 64 w 64"/>
                  <a:gd name="T5" fmla="*/ 8 h 32"/>
                  <a:gd name="T6" fmla="*/ 15 w 64"/>
                  <a:gd name="T7" fmla="*/ 29 h 32"/>
                  <a:gd name="T8" fmla="*/ 7 w 64"/>
                  <a:gd name="T9" fmla="*/ 28 h 32"/>
                  <a:gd name="T10" fmla="*/ 5 w 64"/>
                  <a:gd name="T1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32">
                    <a:moveTo>
                      <a:pt x="5" y="18"/>
                    </a:moveTo>
                    <a:cubicBezTo>
                      <a:pt x="5" y="18"/>
                      <a:pt x="25" y="0"/>
                      <a:pt x="39" y="1"/>
                    </a:cubicBezTo>
                    <a:cubicBezTo>
                      <a:pt x="52" y="3"/>
                      <a:pt x="64" y="8"/>
                      <a:pt x="64" y="8"/>
                    </a:cubicBezTo>
                    <a:cubicBezTo>
                      <a:pt x="64" y="8"/>
                      <a:pt x="37" y="32"/>
                      <a:pt x="15" y="29"/>
                    </a:cubicBezTo>
                    <a:cubicBezTo>
                      <a:pt x="10" y="29"/>
                      <a:pt x="7" y="28"/>
                      <a:pt x="7" y="28"/>
                    </a:cubicBezTo>
                    <a:cubicBezTo>
                      <a:pt x="7" y="28"/>
                      <a:pt x="0" y="29"/>
                      <a:pt x="5" y="18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7" name="9Slide.vn 81">
                <a:extLst>
                  <a:ext uri="{FF2B5EF4-FFF2-40B4-BE49-F238E27FC236}">
                    <a16:creationId xmlns:a16="http://schemas.microsoft.com/office/drawing/2014/main" id="{F1E94172-6AB7-9749-B854-1A17B359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" y="1787"/>
                <a:ext cx="339" cy="365"/>
              </a:xfrm>
              <a:custGeom>
                <a:avLst/>
                <a:gdLst>
                  <a:gd name="T0" fmla="*/ 68 w 104"/>
                  <a:gd name="T1" fmla="*/ 41 h 112"/>
                  <a:gd name="T2" fmla="*/ 59 w 104"/>
                  <a:gd name="T3" fmla="*/ 43 h 112"/>
                  <a:gd name="T4" fmla="*/ 46 w 104"/>
                  <a:gd name="T5" fmla="*/ 34 h 112"/>
                  <a:gd name="T6" fmla="*/ 45 w 104"/>
                  <a:gd name="T7" fmla="*/ 32 h 112"/>
                  <a:gd name="T8" fmla="*/ 79 w 104"/>
                  <a:gd name="T9" fmla="*/ 3 h 112"/>
                  <a:gd name="T10" fmla="*/ 52 w 104"/>
                  <a:gd name="T11" fmla="*/ 2 h 112"/>
                  <a:gd name="T12" fmla="*/ 27 w 104"/>
                  <a:gd name="T13" fmla="*/ 21 h 112"/>
                  <a:gd name="T14" fmla="*/ 12 w 104"/>
                  <a:gd name="T15" fmla="*/ 28 h 112"/>
                  <a:gd name="T16" fmla="*/ 6 w 104"/>
                  <a:gd name="T17" fmla="*/ 35 h 112"/>
                  <a:gd name="T18" fmla="*/ 1 w 104"/>
                  <a:gd name="T19" fmla="*/ 45 h 112"/>
                  <a:gd name="T20" fmla="*/ 26 w 104"/>
                  <a:gd name="T21" fmla="*/ 60 h 112"/>
                  <a:gd name="T22" fmla="*/ 26 w 104"/>
                  <a:gd name="T23" fmla="*/ 61 h 112"/>
                  <a:gd name="T24" fmla="*/ 43 w 104"/>
                  <a:gd name="T25" fmla="*/ 84 h 112"/>
                  <a:gd name="T26" fmla="*/ 47 w 104"/>
                  <a:gd name="T27" fmla="*/ 92 h 112"/>
                  <a:gd name="T28" fmla="*/ 26 w 104"/>
                  <a:gd name="T29" fmla="*/ 91 h 112"/>
                  <a:gd name="T30" fmla="*/ 25 w 104"/>
                  <a:gd name="T31" fmla="*/ 101 h 112"/>
                  <a:gd name="T32" fmla="*/ 73 w 104"/>
                  <a:gd name="T33" fmla="*/ 109 h 112"/>
                  <a:gd name="T34" fmla="*/ 72 w 104"/>
                  <a:gd name="T35" fmla="*/ 106 h 112"/>
                  <a:gd name="T36" fmla="*/ 76 w 104"/>
                  <a:gd name="T37" fmla="*/ 106 h 112"/>
                  <a:gd name="T38" fmla="*/ 102 w 104"/>
                  <a:gd name="T39" fmla="*/ 70 h 112"/>
                  <a:gd name="T40" fmla="*/ 68 w 104"/>
                  <a:gd name="T41" fmla="*/ 4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4" h="112">
                    <a:moveTo>
                      <a:pt x="68" y="41"/>
                    </a:moveTo>
                    <a:cubicBezTo>
                      <a:pt x="65" y="41"/>
                      <a:pt x="62" y="42"/>
                      <a:pt x="59" y="43"/>
                    </a:cubicBezTo>
                    <a:cubicBezTo>
                      <a:pt x="56" y="38"/>
                      <a:pt x="51" y="35"/>
                      <a:pt x="46" y="34"/>
                    </a:cubicBezTo>
                    <a:cubicBezTo>
                      <a:pt x="46" y="34"/>
                      <a:pt x="45" y="33"/>
                      <a:pt x="45" y="32"/>
                    </a:cubicBezTo>
                    <a:cubicBezTo>
                      <a:pt x="63" y="24"/>
                      <a:pt x="79" y="3"/>
                      <a:pt x="79" y="3"/>
                    </a:cubicBezTo>
                    <a:cubicBezTo>
                      <a:pt x="79" y="3"/>
                      <a:pt x="65" y="0"/>
                      <a:pt x="52" y="2"/>
                    </a:cubicBezTo>
                    <a:cubicBezTo>
                      <a:pt x="42" y="3"/>
                      <a:pt x="32" y="14"/>
                      <a:pt x="27" y="21"/>
                    </a:cubicBezTo>
                    <a:cubicBezTo>
                      <a:pt x="21" y="22"/>
                      <a:pt x="15" y="25"/>
                      <a:pt x="12" y="28"/>
                    </a:cubicBezTo>
                    <a:cubicBezTo>
                      <a:pt x="10" y="31"/>
                      <a:pt x="8" y="33"/>
                      <a:pt x="6" y="35"/>
                    </a:cubicBezTo>
                    <a:cubicBezTo>
                      <a:pt x="3" y="38"/>
                      <a:pt x="0" y="41"/>
                      <a:pt x="1" y="45"/>
                    </a:cubicBezTo>
                    <a:cubicBezTo>
                      <a:pt x="2" y="51"/>
                      <a:pt x="13" y="60"/>
                      <a:pt x="26" y="60"/>
                    </a:cubicBezTo>
                    <a:cubicBezTo>
                      <a:pt x="26" y="60"/>
                      <a:pt x="26" y="61"/>
                      <a:pt x="26" y="61"/>
                    </a:cubicBezTo>
                    <a:cubicBezTo>
                      <a:pt x="27" y="73"/>
                      <a:pt x="35" y="82"/>
                      <a:pt x="43" y="84"/>
                    </a:cubicBezTo>
                    <a:cubicBezTo>
                      <a:pt x="44" y="87"/>
                      <a:pt x="46" y="89"/>
                      <a:pt x="47" y="92"/>
                    </a:cubicBezTo>
                    <a:cubicBezTo>
                      <a:pt x="41" y="89"/>
                      <a:pt x="32" y="86"/>
                      <a:pt x="26" y="91"/>
                    </a:cubicBezTo>
                    <a:cubicBezTo>
                      <a:pt x="17" y="98"/>
                      <a:pt x="25" y="101"/>
                      <a:pt x="25" y="101"/>
                    </a:cubicBezTo>
                    <a:cubicBezTo>
                      <a:pt x="25" y="101"/>
                      <a:pt x="67" y="112"/>
                      <a:pt x="73" y="109"/>
                    </a:cubicBezTo>
                    <a:cubicBezTo>
                      <a:pt x="74" y="109"/>
                      <a:pt x="74" y="108"/>
                      <a:pt x="72" y="106"/>
                    </a:cubicBezTo>
                    <a:cubicBezTo>
                      <a:pt x="74" y="106"/>
                      <a:pt x="75" y="106"/>
                      <a:pt x="76" y="106"/>
                    </a:cubicBezTo>
                    <a:cubicBezTo>
                      <a:pt x="92" y="104"/>
                      <a:pt x="104" y="88"/>
                      <a:pt x="102" y="70"/>
                    </a:cubicBezTo>
                    <a:cubicBezTo>
                      <a:pt x="100" y="52"/>
                      <a:pt x="84" y="39"/>
                      <a:pt x="68" y="41"/>
                    </a:cubicBezTo>
                    <a:close/>
                  </a:path>
                </a:pathLst>
              </a:custGeom>
              <a:solidFill>
                <a:srgbClr val="A3AC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8" name="9Slide.vn 82">
                <a:extLst>
                  <a:ext uri="{FF2B5EF4-FFF2-40B4-BE49-F238E27FC236}">
                    <a16:creationId xmlns:a16="http://schemas.microsoft.com/office/drawing/2014/main" id="{6F3F6E42-A090-1E45-B132-96ECE3C1A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04" cy="150"/>
              </a:xfrm>
              <a:custGeom>
                <a:avLst/>
                <a:gdLst>
                  <a:gd name="T0" fmla="*/ 21 w 32"/>
                  <a:gd name="T1" fmla="*/ 23 h 46"/>
                  <a:gd name="T2" fmla="*/ 5 w 32"/>
                  <a:gd name="T3" fmla="*/ 28 h 46"/>
                  <a:gd name="T4" fmla="*/ 0 w 32"/>
                  <a:gd name="T5" fmla="*/ 46 h 46"/>
                  <a:gd name="T6" fmla="*/ 4 w 32"/>
                  <a:gd name="T7" fmla="*/ 46 h 46"/>
                  <a:gd name="T8" fmla="*/ 30 w 32"/>
                  <a:gd name="T9" fmla="*/ 10 h 46"/>
                  <a:gd name="T10" fmla="*/ 27 w 32"/>
                  <a:gd name="T11" fmla="*/ 0 h 46"/>
                  <a:gd name="T12" fmla="*/ 21 w 32"/>
                  <a:gd name="T13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6">
                    <a:moveTo>
                      <a:pt x="21" y="23"/>
                    </a:moveTo>
                    <a:cubicBezTo>
                      <a:pt x="15" y="27"/>
                      <a:pt x="5" y="28"/>
                      <a:pt x="5" y="28"/>
                    </a:cubicBezTo>
                    <a:cubicBezTo>
                      <a:pt x="12" y="39"/>
                      <a:pt x="0" y="46"/>
                      <a:pt x="0" y="46"/>
                    </a:cubicBezTo>
                    <a:cubicBezTo>
                      <a:pt x="2" y="46"/>
                      <a:pt x="3" y="46"/>
                      <a:pt x="4" y="46"/>
                    </a:cubicBezTo>
                    <a:cubicBezTo>
                      <a:pt x="20" y="44"/>
                      <a:pt x="32" y="28"/>
                      <a:pt x="30" y="10"/>
                    </a:cubicBezTo>
                    <a:cubicBezTo>
                      <a:pt x="29" y="6"/>
                      <a:pt x="28" y="3"/>
                      <a:pt x="27" y="0"/>
                    </a:cubicBezTo>
                    <a:cubicBezTo>
                      <a:pt x="31" y="14"/>
                      <a:pt x="27" y="18"/>
                      <a:pt x="21" y="23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9" name="9Slide.vn 83">
                <a:extLst>
                  <a:ext uri="{FF2B5EF4-FFF2-40B4-BE49-F238E27FC236}">
                    <a16:creationId xmlns:a16="http://schemas.microsoft.com/office/drawing/2014/main" id="{A518E829-D581-7144-B2B2-F21186AC5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1770"/>
                <a:ext cx="150" cy="131"/>
              </a:xfrm>
              <a:custGeom>
                <a:avLst/>
                <a:gdLst>
                  <a:gd name="T0" fmla="*/ 0 w 46"/>
                  <a:gd name="T1" fmla="*/ 36 h 40"/>
                  <a:gd name="T2" fmla="*/ 46 w 46"/>
                  <a:gd name="T3" fmla="*/ 11 h 40"/>
                  <a:gd name="T4" fmla="*/ 2 w 46"/>
                  <a:gd name="T5" fmla="*/ 29 h 40"/>
                  <a:gd name="T6" fmla="*/ 3 w 46"/>
                  <a:gd name="T7" fmla="*/ 32 h 40"/>
                  <a:gd name="T8" fmla="*/ 7 w 46"/>
                  <a:gd name="T9" fmla="*/ 31 h 40"/>
                  <a:gd name="T10" fmla="*/ 4 w 46"/>
                  <a:gd name="T11" fmla="*/ 34 h 40"/>
                  <a:gd name="T12" fmla="*/ 9 w 46"/>
                  <a:gd name="T13" fmla="*/ 32 h 40"/>
                  <a:gd name="T14" fmla="*/ 0 w 46"/>
                  <a:gd name="T15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0">
                    <a:moveTo>
                      <a:pt x="0" y="36"/>
                    </a:moveTo>
                    <a:cubicBezTo>
                      <a:pt x="0" y="36"/>
                      <a:pt x="22" y="40"/>
                      <a:pt x="46" y="11"/>
                    </a:cubicBezTo>
                    <a:cubicBezTo>
                      <a:pt x="46" y="11"/>
                      <a:pt x="23" y="0"/>
                      <a:pt x="2" y="29"/>
                    </a:cubicBezTo>
                    <a:cubicBezTo>
                      <a:pt x="2" y="29"/>
                      <a:pt x="6" y="29"/>
                      <a:pt x="3" y="32"/>
                    </a:cubicBezTo>
                    <a:cubicBezTo>
                      <a:pt x="2" y="32"/>
                      <a:pt x="7" y="31"/>
                      <a:pt x="7" y="31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5" y="35"/>
                      <a:pt x="0" y="36"/>
                    </a:cubicBezTo>
                    <a:close/>
                  </a:path>
                </a:pathLst>
              </a:custGeom>
              <a:solidFill>
                <a:srgbClr val="FA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0" name="9Slide.vn 84">
                <a:extLst>
                  <a:ext uri="{FF2B5EF4-FFF2-40B4-BE49-F238E27FC236}">
                    <a16:creationId xmlns:a16="http://schemas.microsoft.com/office/drawing/2014/main" id="{AEE5A635-04C8-3048-88D6-A5B0A916E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" y="1937"/>
                <a:ext cx="79" cy="45"/>
              </a:xfrm>
              <a:custGeom>
                <a:avLst/>
                <a:gdLst>
                  <a:gd name="T0" fmla="*/ 24 w 24"/>
                  <a:gd name="T1" fmla="*/ 14 h 14"/>
                  <a:gd name="T2" fmla="*/ 24 w 24"/>
                  <a:gd name="T3" fmla="*/ 9 h 14"/>
                  <a:gd name="T4" fmla="*/ 0 w 24"/>
                  <a:gd name="T5" fmla="*/ 0 h 14"/>
                  <a:gd name="T6" fmla="*/ 24 w 24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4">
                    <a:moveTo>
                      <a:pt x="24" y="14"/>
                    </a:move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9" y="7"/>
                      <a:pt x="0" y="0"/>
                    </a:cubicBezTo>
                    <a:cubicBezTo>
                      <a:pt x="3" y="6"/>
                      <a:pt x="12" y="14"/>
                      <a:pt x="24" y="14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1" name="9Slide.vn 85">
                <a:extLst>
                  <a:ext uri="{FF2B5EF4-FFF2-40B4-BE49-F238E27FC236}">
                    <a16:creationId xmlns:a16="http://schemas.microsoft.com/office/drawing/2014/main" id="{65D3BEA4-0684-0B46-9F5F-69AAFFBFE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2" y="2034"/>
                <a:ext cx="79" cy="79"/>
              </a:xfrm>
              <a:custGeom>
                <a:avLst/>
                <a:gdLst>
                  <a:gd name="T0" fmla="*/ 23 w 24"/>
                  <a:gd name="T1" fmla="*/ 11 h 24"/>
                  <a:gd name="T2" fmla="*/ 13 w 24"/>
                  <a:gd name="T3" fmla="*/ 23 h 24"/>
                  <a:gd name="T4" fmla="*/ 1 w 24"/>
                  <a:gd name="T5" fmla="*/ 14 h 24"/>
                  <a:gd name="T6" fmla="*/ 11 w 24"/>
                  <a:gd name="T7" fmla="*/ 1 h 24"/>
                  <a:gd name="T8" fmla="*/ 23 w 24"/>
                  <a:gd name="T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3" y="11"/>
                    </a:moveTo>
                    <a:cubicBezTo>
                      <a:pt x="24" y="17"/>
                      <a:pt x="20" y="23"/>
                      <a:pt x="13" y="23"/>
                    </a:cubicBezTo>
                    <a:cubicBezTo>
                      <a:pt x="7" y="24"/>
                      <a:pt x="2" y="20"/>
                      <a:pt x="1" y="14"/>
                    </a:cubicBezTo>
                    <a:cubicBezTo>
                      <a:pt x="0" y="7"/>
                      <a:pt x="4" y="2"/>
                      <a:pt x="11" y="1"/>
                    </a:cubicBezTo>
                    <a:cubicBezTo>
                      <a:pt x="17" y="0"/>
                      <a:pt x="22" y="5"/>
                      <a:pt x="23" y="11"/>
                    </a:cubicBezTo>
                    <a:close/>
                  </a:path>
                </a:pathLst>
              </a:custGeom>
              <a:solidFill>
                <a:srgbClr val="A3AC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2" name="9Slide.vn 86">
                <a:extLst>
                  <a:ext uri="{FF2B5EF4-FFF2-40B4-BE49-F238E27FC236}">
                    <a16:creationId xmlns:a16="http://schemas.microsoft.com/office/drawing/2014/main" id="{4FFB2541-C319-2E42-A48B-1E303D509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1950"/>
                <a:ext cx="108" cy="111"/>
              </a:xfrm>
              <a:custGeom>
                <a:avLst/>
                <a:gdLst>
                  <a:gd name="T0" fmla="*/ 10 w 33"/>
                  <a:gd name="T1" fmla="*/ 12 h 34"/>
                  <a:gd name="T2" fmla="*/ 0 w 33"/>
                  <a:gd name="T3" fmla="*/ 22 h 34"/>
                  <a:gd name="T4" fmla="*/ 14 w 33"/>
                  <a:gd name="T5" fmla="*/ 34 h 34"/>
                  <a:gd name="T6" fmla="*/ 33 w 33"/>
                  <a:gd name="T7" fmla="*/ 3 h 34"/>
                  <a:gd name="T8" fmla="*/ 10 w 33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10" y="12"/>
                    </a:moveTo>
                    <a:cubicBezTo>
                      <a:pt x="5" y="20"/>
                      <a:pt x="2" y="22"/>
                      <a:pt x="0" y="22"/>
                    </a:cubicBezTo>
                    <a:cubicBezTo>
                      <a:pt x="4" y="28"/>
                      <a:pt x="9" y="33"/>
                      <a:pt x="14" y="34"/>
                    </a:cubicBezTo>
                    <a:cubicBezTo>
                      <a:pt x="14" y="34"/>
                      <a:pt x="1" y="2"/>
                      <a:pt x="33" y="3"/>
                    </a:cubicBezTo>
                    <a:cubicBezTo>
                      <a:pt x="33" y="3"/>
                      <a:pt x="17" y="0"/>
                      <a:pt x="10" y="12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3" name="9Slide.vn 87">
                <a:extLst>
                  <a:ext uri="{FF2B5EF4-FFF2-40B4-BE49-F238E27FC236}">
                    <a16:creationId xmlns:a16="http://schemas.microsoft.com/office/drawing/2014/main" id="{50E00B17-6AA0-DF40-91D8-9AB56B63D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9" y="1907"/>
                <a:ext cx="864" cy="515"/>
              </a:xfrm>
              <a:custGeom>
                <a:avLst/>
                <a:gdLst>
                  <a:gd name="T0" fmla="*/ 74 w 265"/>
                  <a:gd name="T1" fmla="*/ 97 h 158"/>
                  <a:gd name="T2" fmla="*/ 172 w 265"/>
                  <a:gd name="T3" fmla="*/ 126 h 158"/>
                  <a:gd name="T4" fmla="*/ 265 w 265"/>
                  <a:gd name="T5" fmla="*/ 158 h 158"/>
                  <a:gd name="T6" fmla="*/ 255 w 265"/>
                  <a:gd name="T7" fmla="*/ 91 h 158"/>
                  <a:gd name="T8" fmla="*/ 158 w 265"/>
                  <a:gd name="T9" fmla="*/ 0 h 158"/>
                  <a:gd name="T10" fmla="*/ 69 w 265"/>
                  <a:gd name="T11" fmla="*/ 5 h 158"/>
                  <a:gd name="T12" fmla="*/ 49 w 265"/>
                  <a:gd name="T13" fmla="*/ 14 h 158"/>
                  <a:gd name="T14" fmla="*/ 4 w 265"/>
                  <a:gd name="T15" fmla="*/ 64 h 158"/>
                  <a:gd name="T16" fmla="*/ 12 w 265"/>
                  <a:gd name="T17" fmla="*/ 75 h 158"/>
                  <a:gd name="T18" fmla="*/ 74 w 265"/>
                  <a:gd name="T19" fmla="*/ 9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5" h="158">
                    <a:moveTo>
                      <a:pt x="74" y="97"/>
                    </a:moveTo>
                    <a:cubicBezTo>
                      <a:pt x="172" y="126"/>
                      <a:pt x="172" y="126"/>
                      <a:pt x="172" y="126"/>
                    </a:cubicBezTo>
                    <a:cubicBezTo>
                      <a:pt x="265" y="158"/>
                      <a:pt x="265" y="158"/>
                      <a:pt x="265" y="158"/>
                    </a:cubicBezTo>
                    <a:cubicBezTo>
                      <a:pt x="255" y="91"/>
                      <a:pt x="255" y="91"/>
                      <a:pt x="255" y="91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35" y="21"/>
                      <a:pt x="0" y="49"/>
                      <a:pt x="4" y="64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7" y="95"/>
                      <a:pt x="54" y="92"/>
                      <a:pt x="74" y="97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4" name="9Slide.vn 88">
                <a:extLst>
                  <a:ext uri="{FF2B5EF4-FFF2-40B4-BE49-F238E27FC236}">
                    <a16:creationId xmlns:a16="http://schemas.microsoft.com/office/drawing/2014/main" id="{23D2076D-5E90-334D-AC46-3C03CFE35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070"/>
                <a:ext cx="381" cy="147"/>
              </a:xfrm>
              <a:custGeom>
                <a:avLst/>
                <a:gdLst>
                  <a:gd name="T0" fmla="*/ 91 w 381"/>
                  <a:gd name="T1" fmla="*/ 0 h 147"/>
                  <a:gd name="T2" fmla="*/ 381 w 381"/>
                  <a:gd name="T3" fmla="*/ 147 h 147"/>
                  <a:gd name="T4" fmla="*/ 185 w 381"/>
                  <a:gd name="T5" fmla="*/ 108 h 147"/>
                  <a:gd name="T6" fmla="*/ 110 w 381"/>
                  <a:gd name="T7" fmla="*/ 124 h 147"/>
                  <a:gd name="T8" fmla="*/ 0 w 381"/>
                  <a:gd name="T9" fmla="*/ 114 h 147"/>
                  <a:gd name="T10" fmla="*/ 55 w 381"/>
                  <a:gd name="T11" fmla="*/ 36 h 147"/>
                  <a:gd name="T12" fmla="*/ 91 w 381"/>
                  <a:gd name="T1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1" h="147">
                    <a:moveTo>
                      <a:pt x="91" y="0"/>
                    </a:moveTo>
                    <a:lnTo>
                      <a:pt x="381" y="147"/>
                    </a:lnTo>
                    <a:lnTo>
                      <a:pt x="185" y="108"/>
                    </a:lnTo>
                    <a:lnTo>
                      <a:pt x="110" y="124"/>
                    </a:lnTo>
                    <a:lnTo>
                      <a:pt x="0" y="114"/>
                    </a:lnTo>
                    <a:lnTo>
                      <a:pt x="55" y="3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5" name="9Slide.vn 89">
                <a:extLst>
                  <a:ext uri="{FF2B5EF4-FFF2-40B4-BE49-F238E27FC236}">
                    <a16:creationId xmlns:a16="http://schemas.microsoft.com/office/drawing/2014/main" id="{54A79A00-0771-C24C-9A41-E83427F66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0" y="1907"/>
                <a:ext cx="509" cy="297"/>
              </a:xfrm>
              <a:custGeom>
                <a:avLst/>
                <a:gdLst>
                  <a:gd name="T0" fmla="*/ 153 w 156"/>
                  <a:gd name="T1" fmla="*/ 70 h 91"/>
                  <a:gd name="T2" fmla="*/ 153 w 156"/>
                  <a:gd name="T3" fmla="*/ 64 h 91"/>
                  <a:gd name="T4" fmla="*/ 84 w 156"/>
                  <a:gd name="T5" fmla="*/ 0 h 91"/>
                  <a:gd name="T6" fmla="*/ 3 w 156"/>
                  <a:gd name="T7" fmla="*/ 4 h 91"/>
                  <a:gd name="T8" fmla="*/ 0 w 156"/>
                  <a:gd name="T9" fmla="*/ 14 h 91"/>
                  <a:gd name="T10" fmla="*/ 9 w 156"/>
                  <a:gd name="T11" fmla="*/ 42 h 91"/>
                  <a:gd name="T12" fmla="*/ 86 w 156"/>
                  <a:gd name="T13" fmla="*/ 86 h 91"/>
                  <a:gd name="T14" fmla="*/ 112 w 156"/>
                  <a:gd name="T15" fmla="*/ 91 h 91"/>
                  <a:gd name="T16" fmla="*/ 153 w 156"/>
                  <a:gd name="T17" fmla="*/ 7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91">
                    <a:moveTo>
                      <a:pt x="153" y="70"/>
                    </a:moveTo>
                    <a:cubicBezTo>
                      <a:pt x="153" y="68"/>
                      <a:pt x="153" y="66"/>
                      <a:pt x="153" y="64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6"/>
                      <a:pt x="105" y="91"/>
                      <a:pt x="112" y="91"/>
                    </a:cubicBezTo>
                    <a:cubicBezTo>
                      <a:pt x="112" y="91"/>
                      <a:pt x="156" y="86"/>
                      <a:pt x="153" y="70"/>
                    </a:cubicBezTo>
                    <a:close/>
                  </a:path>
                </a:pathLst>
              </a:custGeom>
              <a:solidFill>
                <a:srgbClr val="80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6" name="9Slide.vn 90">
                <a:extLst>
                  <a:ext uri="{FF2B5EF4-FFF2-40B4-BE49-F238E27FC236}">
                    <a16:creationId xmlns:a16="http://schemas.microsoft.com/office/drawing/2014/main" id="{60F39F9B-E60F-804E-A59D-54611F7D0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1783"/>
                <a:ext cx="508" cy="388"/>
              </a:xfrm>
              <a:custGeom>
                <a:avLst/>
                <a:gdLst>
                  <a:gd name="T0" fmla="*/ 8 w 156"/>
                  <a:gd name="T1" fmla="*/ 19 h 119"/>
                  <a:gd name="T2" fmla="*/ 0 w 156"/>
                  <a:gd name="T3" fmla="*/ 43 h 119"/>
                  <a:gd name="T4" fmla="*/ 14 w 156"/>
                  <a:gd name="T5" fmla="*/ 80 h 119"/>
                  <a:gd name="T6" fmla="*/ 86 w 156"/>
                  <a:gd name="T7" fmla="*/ 115 h 119"/>
                  <a:gd name="T8" fmla="*/ 112 w 156"/>
                  <a:gd name="T9" fmla="*/ 119 h 119"/>
                  <a:gd name="T10" fmla="*/ 154 w 156"/>
                  <a:gd name="T11" fmla="*/ 99 h 119"/>
                  <a:gd name="T12" fmla="*/ 140 w 156"/>
                  <a:gd name="T13" fmla="*/ 38 h 119"/>
                  <a:gd name="T14" fmla="*/ 8 w 156"/>
                  <a:gd name="T15" fmla="*/ 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119">
                    <a:moveTo>
                      <a:pt x="8" y="19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86" y="115"/>
                      <a:pt x="105" y="119"/>
                      <a:pt x="112" y="119"/>
                    </a:cubicBezTo>
                    <a:cubicBezTo>
                      <a:pt x="112" y="119"/>
                      <a:pt x="156" y="115"/>
                      <a:pt x="154" y="99"/>
                    </a:cubicBezTo>
                    <a:cubicBezTo>
                      <a:pt x="151" y="82"/>
                      <a:pt x="147" y="57"/>
                      <a:pt x="140" y="38"/>
                    </a:cubicBezTo>
                    <a:cubicBezTo>
                      <a:pt x="133" y="20"/>
                      <a:pt x="27" y="0"/>
                      <a:pt x="8" y="19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7" name="9Slide.vn 91">
                <a:extLst>
                  <a:ext uri="{FF2B5EF4-FFF2-40B4-BE49-F238E27FC236}">
                    <a16:creationId xmlns:a16="http://schemas.microsoft.com/office/drawing/2014/main" id="{FA4A1C5F-BB1C-D941-A038-828CF8DFF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891"/>
                <a:ext cx="160" cy="264"/>
              </a:xfrm>
              <a:custGeom>
                <a:avLst/>
                <a:gdLst>
                  <a:gd name="T0" fmla="*/ 12 w 49"/>
                  <a:gd name="T1" fmla="*/ 16 h 81"/>
                  <a:gd name="T2" fmla="*/ 16 w 49"/>
                  <a:gd name="T3" fmla="*/ 32 h 81"/>
                  <a:gd name="T4" fmla="*/ 13 w 49"/>
                  <a:gd name="T5" fmla="*/ 49 h 81"/>
                  <a:gd name="T6" fmla="*/ 31 w 49"/>
                  <a:gd name="T7" fmla="*/ 81 h 81"/>
                  <a:gd name="T8" fmla="*/ 48 w 49"/>
                  <a:gd name="T9" fmla="*/ 66 h 81"/>
                  <a:gd name="T10" fmla="*/ 34 w 49"/>
                  <a:gd name="T11" fmla="*/ 5 h 81"/>
                  <a:gd name="T12" fmla="*/ 0 w 49"/>
                  <a:gd name="T13" fmla="*/ 0 h 81"/>
                  <a:gd name="T14" fmla="*/ 12 w 49"/>
                  <a:gd name="T15" fmla="*/ 1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81">
                    <a:moveTo>
                      <a:pt x="12" y="16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41" y="78"/>
                      <a:pt x="49" y="73"/>
                      <a:pt x="48" y="66"/>
                    </a:cubicBezTo>
                    <a:cubicBezTo>
                      <a:pt x="45" y="49"/>
                      <a:pt x="41" y="24"/>
                      <a:pt x="34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8" name="9Slide.vn 92">
                <a:extLst>
                  <a:ext uri="{FF2B5EF4-FFF2-40B4-BE49-F238E27FC236}">
                    <a16:creationId xmlns:a16="http://schemas.microsoft.com/office/drawing/2014/main" id="{6BE60222-CB0B-DA45-A1F9-7F87B45F5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1995"/>
                <a:ext cx="241" cy="189"/>
              </a:xfrm>
              <a:custGeom>
                <a:avLst/>
                <a:gdLst>
                  <a:gd name="T0" fmla="*/ 38 w 74"/>
                  <a:gd name="T1" fmla="*/ 10 h 58"/>
                  <a:gd name="T2" fmla="*/ 26 w 74"/>
                  <a:gd name="T3" fmla="*/ 0 h 58"/>
                  <a:gd name="T4" fmla="*/ 0 w 74"/>
                  <a:gd name="T5" fmla="*/ 35 h 58"/>
                  <a:gd name="T6" fmla="*/ 16 w 74"/>
                  <a:gd name="T7" fmla="*/ 51 h 58"/>
                  <a:gd name="T8" fmla="*/ 44 w 74"/>
                  <a:gd name="T9" fmla="*/ 58 h 58"/>
                  <a:gd name="T10" fmla="*/ 74 w 74"/>
                  <a:gd name="T11" fmla="*/ 21 h 58"/>
                  <a:gd name="T12" fmla="*/ 38 w 74"/>
                  <a:gd name="T13" fmla="*/ 1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58">
                    <a:moveTo>
                      <a:pt x="38" y="1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3" y="11"/>
                      <a:pt x="0" y="25"/>
                      <a:pt x="0" y="35"/>
                    </a:cubicBezTo>
                    <a:cubicBezTo>
                      <a:pt x="5" y="40"/>
                      <a:pt x="13" y="49"/>
                      <a:pt x="16" y="51"/>
                    </a:cubicBezTo>
                    <a:cubicBezTo>
                      <a:pt x="20" y="54"/>
                      <a:pt x="37" y="58"/>
                      <a:pt x="44" y="58"/>
                    </a:cubicBezTo>
                    <a:cubicBezTo>
                      <a:pt x="51" y="57"/>
                      <a:pt x="74" y="21"/>
                      <a:pt x="74" y="21"/>
                    </a:cubicBez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9" name="9Slide.vn 93">
                <a:extLst>
                  <a:ext uri="{FF2B5EF4-FFF2-40B4-BE49-F238E27FC236}">
                    <a16:creationId xmlns:a16="http://schemas.microsoft.com/office/drawing/2014/main" id="{A0C8F014-6986-7849-9414-F6438A90E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1927"/>
                <a:ext cx="143" cy="137"/>
              </a:xfrm>
              <a:custGeom>
                <a:avLst/>
                <a:gdLst>
                  <a:gd name="T0" fmla="*/ 33 w 44"/>
                  <a:gd name="T1" fmla="*/ 0 h 42"/>
                  <a:gd name="T2" fmla="*/ 15 w 44"/>
                  <a:gd name="T3" fmla="*/ 8 h 42"/>
                  <a:gd name="T4" fmla="*/ 0 w 44"/>
                  <a:gd name="T5" fmla="*/ 18 h 42"/>
                  <a:gd name="T6" fmla="*/ 10 w 44"/>
                  <a:gd name="T7" fmla="*/ 30 h 42"/>
                  <a:gd name="T8" fmla="*/ 44 w 44"/>
                  <a:gd name="T9" fmla="*/ 42 h 42"/>
                  <a:gd name="T10" fmla="*/ 32 w 44"/>
                  <a:gd name="T11" fmla="*/ 24 h 42"/>
                  <a:gd name="T12" fmla="*/ 33 w 44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2">
                    <a:moveTo>
                      <a:pt x="33" y="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1" y="10"/>
                      <a:pt x="6" y="14"/>
                      <a:pt x="0" y="18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32" y="24"/>
                      <a:pt x="32" y="24"/>
                      <a:pt x="32" y="24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0" name="9Slide.vn 94">
                <a:extLst>
                  <a:ext uri="{FF2B5EF4-FFF2-40B4-BE49-F238E27FC236}">
                    <a16:creationId xmlns:a16="http://schemas.microsoft.com/office/drawing/2014/main" id="{674FCE08-23BA-8D4E-B4D4-7A5D43459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1845"/>
                <a:ext cx="173" cy="261"/>
              </a:xfrm>
              <a:custGeom>
                <a:avLst/>
                <a:gdLst>
                  <a:gd name="T0" fmla="*/ 46 w 173"/>
                  <a:gd name="T1" fmla="*/ 199 h 261"/>
                  <a:gd name="T2" fmla="*/ 173 w 173"/>
                  <a:gd name="T3" fmla="*/ 261 h 261"/>
                  <a:gd name="T4" fmla="*/ 160 w 173"/>
                  <a:gd name="T5" fmla="*/ 219 h 261"/>
                  <a:gd name="T6" fmla="*/ 150 w 173"/>
                  <a:gd name="T7" fmla="*/ 147 h 261"/>
                  <a:gd name="T8" fmla="*/ 26 w 173"/>
                  <a:gd name="T9" fmla="*/ 0 h 261"/>
                  <a:gd name="T10" fmla="*/ 0 w 173"/>
                  <a:gd name="T11" fmla="*/ 79 h 261"/>
                  <a:gd name="T12" fmla="*/ 46 w 173"/>
                  <a:gd name="T13" fmla="*/ 199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261">
                    <a:moveTo>
                      <a:pt x="46" y="199"/>
                    </a:moveTo>
                    <a:lnTo>
                      <a:pt x="173" y="261"/>
                    </a:lnTo>
                    <a:lnTo>
                      <a:pt x="160" y="219"/>
                    </a:lnTo>
                    <a:lnTo>
                      <a:pt x="150" y="147"/>
                    </a:lnTo>
                    <a:lnTo>
                      <a:pt x="26" y="0"/>
                    </a:lnTo>
                    <a:lnTo>
                      <a:pt x="0" y="79"/>
                    </a:lnTo>
                    <a:lnTo>
                      <a:pt x="46" y="199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1" name="9Slide.vn 95">
                <a:extLst>
                  <a:ext uri="{FF2B5EF4-FFF2-40B4-BE49-F238E27FC236}">
                    <a16:creationId xmlns:a16="http://schemas.microsoft.com/office/drawing/2014/main" id="{04CD7F96-9CA0-EE4C-BE54-7F04B18C8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038"/>
                <a:ext cx="339" cy="179"/>
              </a:xfrm>
              <a:custGeom>
                <a:avLst/>
                <a:gdLst>
                  <a:gd name="T0" fmla="*/ 55 w 339"/>
                  <a:gd name="T1" fmla="*/ 26 h 179"/>
                  <a:gd name="T2" fmla="*/ 296 w 339"/>
                  <a:gd name="T3" fmla="*/ 153 h 179"/>
                  <a:gd name="T4" fmla="*/ 339 w 339"/>
                  <a:gd name="T5" fmla="*/ 179 h 179"/>
                  <a:gd name="T6" fmla="*/ 49 w 339"/>
                  <a:gd name="T7" fmla="*/ 32 h 179"/>
                  <a:gd name="T8" fmla="*/ 0 w 339"/>
                  <a:gd name="T9" fmla="*/ 0 h 179"/>
                  <a:gd name="T10" fmla="*/ 55 w 339"/>
                  <a:gd name="T11" fmla="*/ 2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9" h="179">
                    <a:moveTo>
                      <a:pt x="55" y="26"/>
                    </a:moveTo>
                    <a:lnTo>
                      <a:pt x="296" y="153"/>
                    </a:lnTo>
                    <a:lnTo>
                      <a:pt x="339" y="179"/>
                    </a:lnTo>
                    <a:lnTo>
                      <a:pt x="49" y="32"/>
                    </a:lnTo>
                    <a:lnTo>
                      <a:pt x="0" y="0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2" name="9Slide.vn 96">
                <a:extLst>
                  <a:ext uri="{FF2B5EF4-FFF2-40B4-BE49-F238E27FC236}">
                    <a16:creationId xmlns:a16="http://schemas.microsoft.com/office/drawing/2014/main" id="{7453F70D-44B6-D247-9F2A-835F39D03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1819"/>
                <a:ext cx="339" cy="173"/>
              </a:xfrm>
              <a:custGeom>
                <a:avLst/>
                <a:gdLst>
                  <a:gd name="T0" fmla="*/ 2 w 104"/>
                  <a:gd name="T1" fmla="*/ 8 h 53"/>
                  <a:gd name="T2" fmla="*/ 0 w 104"/>
                  <a:gd name="T3" fmla="*/ 14 h 53"/>
                  <a:gd name="T4" fmla="*/ 40 w 104"/>
                  <a:gd name="T5" fmla="*/ 53 h 53"/>
                  <a:gd name="T6" fmla="*/ 100 w 104"/>
                  <a:gd name="T7" fmla="*/ 22 h 53"/>
                  <a:gd name="T8" fmla="*/ 35 w 104"/>
                  <a:gd name="T9" fmla="*/ 0 h 53"/>
                  <a:gd name="T10" fmla="*/ 2 w 104"/>
                  <a:gd name="T11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53">
                    <a:moveTo>
                      <a:pt x="2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93" y="24"/>
                      <a:pt x="100" y="22"/>
                    </a:cubicBezTo>
                    <a:cubicBezTo>
                      <a:pt x="104" y="22"/>
                      <a:pt x="66" y="8"/>
                      <a:pt x="35" y="0"/>
                    </a:cubicBezTo>
                    <a:cubicBezTo>
                      <a:pt x="20" y="0"/>
                      <a:pt x="7" y="2"/>
                      <a:pt x="2" y="8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3" name="9Slide.vn 97">
                <a:extLst>
                  <a:ext uri="{FF2B5EF4-FFF2-40B4-BE49-F238E27FC236}">
                    <a16:creationId xmlns:a16="http://schemas.microsoft.com/office/drawing/2014/main" id="{B60F5EB8-8BE1-DA45-A15A-F6C7F1FB9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1891"/>
                <a:ext cx="247" cy="192"/>
              </a:xfrm>
              <a:custGeom>
                <a:avLst/>
                <a:gdLst>
                  <a:gd name="T0" fmla="*/ 195 w 247"/>
                  <a:gd name="T1" fmla="*/ 0 h 192"/>
                  <a:gd name="T2" fmla="*/ 124 w 247"/>
                  <a:gd name="T3" fmla="*/ 23 h 192"/>
                  <a:gd name="T4" fmla="*/ 0 w 247"/>
                  <a:gd name="T5" fmla="*/ 101 h 192"/>
                  <a:gd name="T6" fmla="*/ 10 w 247"/>
                  <a:gd name="T7" fmla="*/ 173 h 192"/>
                  <a:gd name="T8" fmla="*/ 176 w 247"/>
                  <a:gd name="T9" fmla="*/ 192 h 192"/>
                  <a:gd name="T10" fmla="*/ 247 w 247"/>
                  <a:gd name="T11" fmla="*/ 104 h 192"/>
                  <a:gd name="T12" fmla="*/ 234 w 247"/>
                  <a:gd name="T13" fmla="*/ 52 h 192"/>
                  <a:gd name="T14" fmla="*/ 195 w 247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7" h="192">
                    <a:moveTo>
                      <a:pt x="195" y="0"/>
                    </a:moveTo>
                    <a:lnTo>
                      <a:pt x="124" y="23"/>
                    </a:lnTo>
                    <a:lnTo>
                      <a:pt x="0" y="101"/>
                    </a:lnTo>
                    <a:lnTo>
                      <a:pt x="10" y="173"/>
                    </a:lnTo>
                    <a:lnTo>
                      <a:pt x="176" y="192"/>
                    </a:lnTo>
                    <a:lnTo>
                      <a:pt x="247" y="104"/>
                    </a:lnTo>
                    <a:lnTo>
                      <a:pt x="234" y="52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4" name="9Slide.vn 98">
                <a:extLst>
                  <a:ext uri="{FF2B5EF4-FFF2-40B4-BE49-F238E27FC236}">
                    <a16:creationId xmlns:a16="http://schemas.microsoft.com/office/drawing/2014/main" id="{F7673A51-87F6-5D43-ACBE-B8B86F392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2064"/>
                <a:ext cx="169" cy="42"/>
              </a:xfrm>
              <a:custGeom>
                <a:avLst/>
                <a:gdLst>
                  <a:gd name="T0" fmla="*/ 13 w 169"/>
                  <a:gd name="T1" fmla="*/ 42 h 42"/>
                  <a:gd name="T2" fmla="*/ 169 w 169"/>
                  <a:gd name="T3" fmla="*/ 29 h 42"/>
                  <a:gd name="T4" fmla="*/ 166 w 169"/>
                  <a:gd name="T5" fmla="*/ 19 h 42"/>
                  <a:gd name="T6" fmla="*/ 0 w 169"/>
                  <a:gd name="T7" fmla="*/ 0 h 42"/>
                  <a:gd name="T8" fmla="*/ 13 w 169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2">
                    <a:moveTo>
                      <a:pt x="13" y="42"/>
                    </a:moveTo>
                    <a:lnTo>
                      <a:pt x="169" y="29"/>
                    </a:lnTo>
                    <a:lnTo>
                      <a:pt x="166" y="19"/>
                    </a:lnTo>
                    <a:lnTo>
                      <a:pt x="0" y="0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5" name="9Slide.vn 99">
                <a:extLst>
                  <a:ext uri="{FF2B5EF4-FFF2-40B4-BE49-F238E27FC236}">
                    <a16:creationId xmlns:a16="http://schemas.microsoft.com/office/drawing/2014/main" id="{5245386B-2612-944B-A198-7F432F5FC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1995"/>
                <a:ext cx="205" cy="176"/>
              </a:xfrm>
              <a:custGeom>
                <a:avLst/>
                <a:gdLst>
                  <a:gd name="T0" fmla="*/ 7 w 63"/>
                  <a:gd name="T1" fmla="*/ 27 h 54"/>
                  <a:gd name="T2" fmla="*/ 0 w 63"/>
                  <a:gd name="T3" fmla="*/ 51 h 54"/>
                  <a:gd name="T4" fmla="*/ 19 w 63"/>
                  <a:gd name="T5" fmla="*/ 54 h 54"/>
                  <a:gd name="T6" fmla="*/ 61 w 63"/>
                  <a:gd name="T7" fmla="*/ 34 h 54"/>
                  <a:gd name="T8" fmla="*/ 29 w 63"/>
                  <a:gd name="T9" fmla="*/ 0 h 54"/>
                  <a:gd name="T10" fmla="*/ 7 w 63"/>
                  <a:gd name="T1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54">
                    <a:moveTo>
                      <a:pt x="7" y="27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6" y="53"/>
                      <a:pt x="15" y="54"/>
                      <a:pt x="19" y="54"/>
                    </a:cubicBezTo>
                    <a:cubicBezTo>
                      <a:pt x="19" y="54"/>
                      <a:pt x="63" y="50"/>
                      <a:pt x="61" y="34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6" name="9Slide.vn 100">
                <a:extLst>
                  <a:ext uri="{FF2B5EF4-FFF2-40B4-BE49-F238E27FC236}">
                    <a16:creationId xmlns:a16="http://schemas.microsoft.com/office/drawing/2014/main" id="{8B6C1365-702A-D440-927E-B6BE599A3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178"/>
                <a:ext cx="297" cy="121"/>
              </a:xfrm>
              <a:custGeom>
                <a:avLst/>
                <a:gdLst>
                  <a:gd name="T0" fmla="*/ 75 w 297"/>
                  <a:gd name="T1" fmla="*/ 0 h 121"/>
                  <a:gd name="T2" fmla="*/ 271 w 297"/>
                  <a:gd name="T3" fmla="*/ 39 h 121"/>
                  <a:gd name="T4" fmla="*/ 297 w 297"/>
                  <a:gd name="T5" fmla="*/ 121 h 121"/>
                  <a:gd name="T6" fmla="*/ 62 w 297"/>
                  <a:gd name="T7" fmla="*/ 42 h 121"/>
                  <a:gd name="T8" fmla="*/ 0 w 297"/>
                  <a:gd name="T9" fmla="*/ 16 h 121"/>
                  <a:gd name="T10" fmla="*/ 75 w 297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121">
                    <a:moveTo>
                      <a:pt x="75" y="0"/>
                    </a:moveTo>
                    <a:lnTo>
                      <a:pt x="271" y="39"/>
                    </a:lnTo>
                    <a:lnTo>
                      <a:pt x="297" y="121"/>
                    </a:lnTo>
                    <a:lnTo>
                      <a:pt x="62" y="42"/>
                    </a:lnTo>
                    <a:lnTo>
                      <a:pt x="0" y="16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7" name="9Slide.vn 101">
                <a:extLst>
                  <a:ext uri="{FF2B5EF4-FFF2-40B4-BE49-F238E27FC236}">
                    <a16:creationId xmlns:a16="http://schemas.microsoft.com/office/drawing/2014/main" id="{AF5CCC76-B204-0A42-9B71-5E06FEEAF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2204"/>
                <a:ext cx="209" cy="218"/>
              </a:xfrm>
              <a:custGeom>
                <a:avLst/>
                <a:gdLst>
                  <a:gd name="T0" fmla="*/ 0 w 209"/>
                  <a:gd name="T1" fmla="*/ 98 h 218"/>
                  <a:gd name="T2" fmla="*/ 0 w 209"/>
                  <a:gd name="T3" fmla="*/ 147 h 218"/>
                  <a:gd name="T4" fmla="*/ 209 w 209"/>
                  <a:gd name="T5" fmla="*/ 218 h 218"/>
                  <a:gd name="T6" fmla="*/ 176 w 209"/>
                  <a:gd name="T7" fmla="*/ 0 h 218"/>
                  <a:gd name="T8" fmla="*/ 95 w 209"/>
                  <a:gd name="T9" fmla="*/ 85 h 218"/>
                  <a:gd name="T10" fmla="*/ 0 w 209"/>
                  <a:gd name="T11" fmla="*/ 9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18">
                    <a:moveTo>
                      <a:pt x="0" y="98"/>
                    </a:moveTo>
                    <a:lnTo>
                      <a:pt x="0" y="147"/>
                    </a:lnTo>
                    <a:lnTo>
                      <a:pt x="209" y="218"/>
                    </a:lnTo>
                    <a:lnTo>
                      <a:pt x="176" y="0"/>
                    </a:lnTo>
                    <a:lnTo>
                      <a:pt x="95" y="8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8" name="9Slide.vn 102">
                <a:extLst>
                  <a:ext uri="{FF2B5EF4-FFF2-40B4-BE49-F238E27FC236}">
                    <a16:creationId xmlns:a16="http://schemas.microsoft.com/office/drawing/2014/main" id="{7755909F-6BBB-4E4E-ABF1-3F7AAF8AF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2511"/>
                <a:ext cx="79" cy="55"/>
              </a:xfrm>
              <a:custGeom>
                <a:avLst/>
                <a:gdLst>
                  <a:gd name="T0" fmla="*/ 24 w 24"/>
                  <a:gd name="T1" fmla="*/ 12 h 17"/>
                  <a:gd name="T2" fmla="*/ 10 w 24"/>
                  <a:gd name="T3" fmla="*/ 16 h 17"/>
                  <a:gd name="T4" fmla="*/ 0 w 24"/>
                  <a:gd name="T5" fmla="*/ 6 h 17"/>
                  <a:gd name="T6" fmla="*/ 14 w 24"/>
                  <a:gd name="T7" fmla="*/ 2 h 17"/>
                  <a:gd name="T8" fmla="*/ 24 w 24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24" y="12"/>
                    </a:moveTo>
                    <a:cubicBezTo>
                      <a:pt x="23" y="14"/>
                      <a:pt x="17" y="17"/>
                      <a:pt x="10" y="16"/>
                    </a:cubicBezTo>
                    <a:cubicBezTo>
                      <a:pt x="4" y="14"/>
                      <a:pt x="0" y="8"/>
                      <a:pt x="0" y="6"/>
                    </a:cubicBezTo>
                    <a:cubicBezTo>
                      <a:pt x="1" y="3"/>
                      <a:pt x="7" y="0"/>
                      <a:pt x="14" y="2"/>
                    </a:cubicBezTo>
                    <a:cubicBezTo>
                      <a:pt x="20" y="3"/>
                      <a:pt x="24" y="9"/>
                      <a:pt x="24" y="12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9" name="9Slide.vn 103">
                <a:extLst>
                  <a:ext uri="{FF2B5EF4-FFF2-40B4-BE49-F238E27FC236}">
                    <a16:creationId xmlns:a16="http://schemas.microsoft.com/office/drawing/2014/main" id="{BD5874C6-3897-DD41-8CA4-276E4CBE9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2546"/>
                <a:ext cx="65" cy="72"/>
              </a:xfrm>
              <a:custGeom>
                <a:avLst/>
                <a:gdLst>
                  <a:gd name="T0" fmla="*/ 18 w 20"/>
                  <a:gd name="T1" fmla="*/ 2 h 22"/>
                  <a:gd name="T2" fmla="*/ 15 w 20"/>
                  <a:gd name="T3" fmla="*/ 16 h 22"/>
                  <a:gd name="T4" fmla="*/ 2 w 20"/>
                  <a:gd name="T5" fmla="*/ 20 h 22"/>
                  <a:gd name="T6" fmla="*/ 5 w 20"/>
                  <a:gd name="T7" fmla="*/ 6 h 22"/>
                  <a:gd name="T8" fmla="*/ 18 w 20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18" y="2"/>
                    </a:moveTo>
                    <a:cubicBezTo>
                      <a:pt x="20" y="4"/>
                      <a:pt x="20" y="11"/>
                      <a:pt x="15" y="16"/>
                    </a:cubicBezTo>
                    <a:cubicBezTo>
                      <a:pt x="11" y="21"/>
                      <a:pt x="4" y="22"/>
                      <a:pt x="2" y="20"/>
                    </a:cubicBezTo>
                    <a:cubicBezTo>
                      <a:pt x="0" y="19"/>
                      <a:pt x="0" y="11"/>
                      <a:pt x="5" y="6"/>
                    </a:cubicBezTo>
                    <a:cubicBezTo>
                      <a:pt x="9" y="1"/>
                      <a:pt x="16" y="0"/>
                      <a:pt x="18" y="2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0" name="9Slide.vn 104">
                <a:extLst>
                  <a:ext uri="{FF2B5EF4-FFF2-40B4-BE49-F238E27FC236}">
                    <a16:creationId xmlns:a16="http://schemas.microsoft.com/office/drawing/2014/main" id="{A558ED91-3C85-2C4A-B437-A6B40241C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2546"/>
                <a:ext cx="78" cy="59"/>
              </a:xfrm>
              <a:custGeom>
                <a:avLst/>
                <a:gdLst>
                  <a:gd name="T0" fmla="*/ 24 w 24"/>
                  <a:gd name="T1" fmla="*/ 6 h 18"/>
                  <a:gd name="T2" fmla="*/ 14 w 24"/>
                  <a:gd name="T3" fmla="*/ 16 h 18"/>
                  <a:gd name="T4" fmla="*/ 0 w 24"/>
                  <a:gd name="T5" fmla="*/ 12 h 18"/>
                  <a:gd name="T6" fmla="*/ 10 w 24"/>
                  <a:gd name="T7" fmla="*/ 2 h 18"/>
                  <a:gd name="T8" fmla="*/ 24 w 24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6"/>
                    </a:moveTo>
                    <a:cubicBezTo>
                      <a:pt x="24" y="8"/>
                      <a:pt x="20" y="14"/>
                      <a:pt x="14" y="16"/>
                    </a:cubicBezTo>
                    <a:cubicBezTo>
                      <a:pt x="8" y="18"/>
                      <a:pt x="1" y="15"/>
                      <a:pt x="0" y="12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6" y="0"/>
                      <a:pt x="23" y="3"/>
                      <a:pt x="24" y="6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1" name="9Slide.vn 105">
                <a:extLst>
                  <a:ext uri="{FF2B5EF4-FFF2-40B4-BE49-F238E27FC236}">
                    <a16:creationId xmlns:a16="http://schemas.microsoft.com/office/drawing/2014/main" id="{A6AF18C3-1FF8-5E46-98C1-CB870F53F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452"/>
                <a:ext cx="59" cy="81"/>
              </a:xfrm>
              <a:custGeom>
                <a:avLst/>
                <a:gdLst>
                  <a:gd name="T0" fmla="*/ 6 w 18"/>
                  <a:gd name="T1" fmla="*/ 24 h 25"/>
                  <a:gd name="T2" fmla="*/ 2 w 18"/>
                  <a:gd name="T3" fmla="*/ 10 h 25"/>
                  <a:gd name="T4" fmla="*/ 12 w 18"/>
                  <a:gd name="T5" fmla="*/ 1 h 25"/>
                  <a:gd name="T6" fmla="*/ 16 w 18"/>
                  <a:gd name="T7" fmla="*/ 14 h 25"/>
                  <a:gd name="T8" fmla="*/ 6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6" y="24"/>
                    </a:moveTo>
                    <a:cubicBezTo>
                      <a:pt x="3" y="23"/>
                      <a:pt x="0" y="17"/>
                      <a:pt x="2" y="10"/>
                    </a:cubicBezTo>
                    <a:cubicBezTo>
                      <a:pt x="4" y="4"/>
                      <a:pt x="10" y="0"/>
                      <a:pt x="12" y="1"/>
                    </a:cubicBezTo>
                    <a:cubicBezTo>
                      <a:pt x="15" y="1"/>
                      <a:pt x="18" y="8"/>
                      <a:pt x="16" y="14"/>
                    </a:cubicBezTo>
                    <a:cubicBezTo>
                      <a:pt x="14" y="21"/>
                      <a:pt x="8" y="25"/>
                      <a:pt x="6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2" name="9Slide.vn 106">
                <a:extLst>
                  <a:ext uri="{FF2B5EF4-FFF2-40B4-BE49-F238E27FC236}">
                    <a16:creationId xmlns:a16="http://schemas.microsoft.com/office/drawing/2014/main" id="{8C2C9CAA-CF0F-F440-B8FE-490E1C1D8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" y="2471"/>
                <a:ext cx="68" cy="66"/>
              </a:xfrm>
              <a:custGeom>
                <a:avLst/>
                <a:gdLst>
                  <a:gd name="T0" fmla="*/ 19 w 21"/>
                  <a:gd name="T1" fmla="*/ 18 h 20"/>
                  <a:gd name="T2" fmla="*/ 5 w 21"/>
                  <a:gd name="T3" fmla="*/ 15 h 20"/>
                  <a:gd name="T4" fmla="*/ 1 w 21"/>
                  <a:gd name="T5" fmla="*/ 2 h 20"/>
                  <a:gd name="T6" fmla="*/ 15 w 21"/>
                  <a:gd name="T7" fmla="*/ 5 h 20"/>
                  <a:gd name="T8" fmla="*/ 19 w 21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9" y="18"/>
                    </a:moveTo>
                    <a:cubicBezTo>
                      <a:pt x="17" y="20"/>
                      <a:pt x="10" y="20"/>
                      <a:pt x="5" y="15"/>
                    </a:cubicBezTo>
                    <a:cubicBezTo>
                      <a:pt x="0" y="11"/>
                      <a:pt x="0" y="4"/>
                      <a:pt x="1" y="2"/>
                    </a:cubicBezTo>
                    <a:cubicBezTo>
                      <a:pt x="3" y="0"/>
                      <a:pt x="10" y="0"/>
                      <a:pt x="15" y="5"/>
                    </a:cubicBezTo>
                    <a:cubicBezTo>
                      <a:pt x="20" y="9"/>
                      <a:pt x="21" y="16"/>
                      <a:pt x="19" y="18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3" name="9Slide.vn 107">
                <a:extLst>
                  <a:ext uri="{FF2B5EF4-FFF2-40B4-BE49-F238E27FC236}">
                    <a16:creationId xmlns:a16="http://schemas.microsoft.com/office/drawing/2014/main" id="{1C5A48F5-0698-F64A-AEA8-FE58DEE30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" y="2403"/>
                <a:ext cx="55" cy="78"/>
              </a:xfrm>
              <a:custGeom>
                <a:avLst/>
                <a:gdLst>
                  <a:gd name="T0" fmla="*/ 12 w 17"/>
                  <a:gd name="T1" fmla="*/ 24 h 24"/>
                  <a:gd name="T2" fmla="*/ 2 w 17"/>
                  <a:gd name="T3" fmla="*/ 14 h 24"/>
                  <a:gd name="T4" fmla="*/ 6 w 17"/>
                  <a:gd name="T5" fmla="*/ 0 h 24"/>
                  <a:gd name="T6" fmla="*/ 16 w 17"/>
                  <a:gd name="T7" fmla="*/ 10 h 24"/>
                  <a:gd name="T8" fmla="*/ 12 w 1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4">
                    <a:moveTo>
                      <a:pt x="12" y="24"/>
                    </a:moveTo>
                    <a:cubicBezTo>
                      <a:pt x="9" y="24"/>
                      <a:pt x="3" y="20"/>
                      <a:pt x="2" y="14"/>
                    </a:cubicBezTo>
                    <a:cubicBezTo>
                      <a:pt x="0" y="7"/>
                      <a:pt x="3" y="1"/>
                      <a:pt x="6" y="0"/>
                    </a:cubicBezTo>
                    <a:cubicBezTo>
                      <a:pt x="8" y="0"/>
                      <a:pt x="14" y="4"/>
                      <a:pt x="16" y="10"/>
                    </a:cubicBezTo>
                    <a:cubicBezTo>
                      <a:pt x="17" y="17"/>
                      <a:pt x="14" y="23"/>
                      <a:pt x="12" y="24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4" name="9Slide.vn 108">
                <a:extLst>
                  <a:ext uri="{FF2B5EF4-FFF2-40B4-BE49-F238E27FC236}">
                    <a16:creationId xmlns:a16="http://schemas.microsoft.com/office/drawing/2014/main" id="{12550273-5E12-4549-863D-4D6AB2C38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0" y="2501"/>
                <a:ext cx="78" cy="52"/>
              </a:xfrm>
              <a:custGeom>
                <a:avLst/>
                <a:gdLst>
                  <a:gd name="T0" fmla="*/ 0 w 24"/>
                  <a:gd name="T1" fmla="*/ 10 h 16"/>
                  <a:gd name="T2" fmla="*/ 11 w 24"/>
                  <a:gd name="T3" fmla="*/ 1 h 16"/>
                  <a:gd name="T4" fmla="*/ 24 w 24"/>
                  <a:gd name="T5" fmla="*/ 6 h 16"/>
                  <a:gd name="T6" fmla="*/ 13 w 24"/>
                  <a:gd name="T7" fmla="*/ 15 h 16"/>
                  <a:gd name="T8" fmla="*/ 0 w 24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6">
                    <a:moveTo>
                      <a:pt x="0" y="10"/>
                    </a:move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4" y="6"/>
                    </a:cubicBezTo>
                    <a:cubicBezTo>
                      <a:pt x="24" y="9"/>
                      <a:pt x="20" y="14"/>
                      <a:pt x="13" y="15"/>
                    </a:cubicBezTo>
                    <a:cubicBezTo>
                      <a:pt x="7" y="16"/>
                      <a:pt x="0" y="13"/>
                      <a:pt x="0" y="10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5" name="9Slide.vn 109">
                <a:extLst>
                  <a:ext uri="{FF2B5EF4-FFF2-40B4-BE49-F238E27FC236}">
                    <a16:creationId xmlns:a16="http://schemas.microsoft.com/office/drawing/2014/main" id="{5914EC8E-40AC-C842-861D-49BB43E24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" y="2452"/>
                <a:ext cx="59" cy="81"/>
              </a:xfrm>
              <a:custGeom>
                <a:avLst/>
                <a:gdLst>
                  <a:gd name="T0" fmla="*/ 5 w 18"/>
                  <a:gd name="T1" fmla="*/ 24 h 25"/>
                  <a:gd name="T2" fmla="*/ 2 w 18"/>
                  <a:gd name="T3" fmla="*/ 10 h 25"/>
                  <a:gd name="T4" fmla="*/ 12 w 18"/>
                  <a:gd name="T5" fmla="*/ 1 h 25"/>
                  <a:gd name="T6" fmla="*/ 16 w 18"/>
                  <a:gd name="T7" fmla="*/ 14 h 25"/>
                  <a:gd name="T8" fmla="*/ 5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5" y="24"/>
                    </a:moveTo>
                    <a:cubicBezTo>
                      <a:pt x="3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2" y="1"/>
                    </a:cubicBezTo>
                    <a:cubicBezTo>
                      <a:pt x="15" y="1"/>
                      <a:pt x="18" y="8"/>
                      <a:pt x="16" y="14"/>
                    </a:cubicBezTo>
                    <a:cubicBezTo>
                      <a:pt x="14" y="21"/>
                      <a:pt x="8" y="25"/>
                      <a:pt x="5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6" name="9Slide.vn 110">
                <a:extLst>
                  <a:ext uri="{FF2B5EF4-FFF2-40B4-BE49-F238E27FC236}">
                    <a16:creationId xmlns:a16="http://schemas.microsoft.com/office/drawing/2014/main" id="{25C246E6-6190-1E4A-96BD-3D1564F14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442"/>
                <a:ext cx="72" cy="62"/>
              </a:xfrm>
              <a:custGeom>
                <a:avLst/>
                <a:gdLst>
                  <a:gd name="T0" fmla="*/ 2 w 22"/>
                  <a:gd name="T1" fmla="*/ 17 h 19"/>
                  <a:gd name="T2" fmla="*/ 6 w 22"/>
                  <a:gd name="T3" fmla="*/ 4 h 19"/>
                  <a:gd name="T4" fmla="*/ 20 w 22"/>
                  <a:gd name="T5" fmla="*/ 2 h 19"/>
                  <a:gd name="T6" fmla="*/ 16 w 22"/>
                  <a:gd name="T7" fmla="*/ 15 h 19"/>
                  <a:gd name="T8" fmla="*/ 2 w 22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" y="17"/>
                    </a:moveTo>
                    <a:cubicBezTo>
                      <a:pt x="0" y="15"/>
                      <a:pt x="1" y="8"/>
                      <a:pt x="6" y="4"/>
                    </a:cubicBezTo>
                    <a:cubicBezTo>
                      <a:pt x="12" y="0"/>
                      <a:pt x="19" y="0"/>
                      <a:pt x="20" y="2"/>
                    </a:cubicBezTo>
                    <a:cubicBezTo>
                      <a:pt x="22" y="4"/>
                      <a:pt x="21" y="11"/>
                      <a:pt x="16" y="15"/>
                    </a:cubicBezTo>
                    <a:cubicBezTo>
                      <a:pt x="11" y="19"/>
                      <a:pt x="3" y="19"/>
                      <a:pt x="2" y="17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7" name="9Slide.vn 111">
                <a:extLst>
                  <a:ext uri="{FF2B5EF4-FFF2-40B4-BE49-F238E27FC236}">
                    <a16:creationId xmlns:a16="http://schemas.microsoft.com/office/drawing/2014/main" id="{2471151E-6F89-9C44-B3FD-183FA3BD4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5" y="2550"/>
                <a:ext cx="82" cy="52"/>
              </a:xfrm>
              <a:custGeom>
                <a:avLst/>
                <a:gdLst>
                  <a:gd name="T0" fmla="*/ 1 w 25"/>
                  <a:gd name="T1" fmla="*/ 10 h 16"/>
                  <a:gd name="T2" fmla="*/ 12 w 25"/>
                  <a:gd name="T3" fmla="*/ 1 h 16"/>
                  <a:gd name="T4" fmla="*/ 25 w 25"/>
                  <a:gd name="T5" fmla="*/ 6 h 16"/>
                  <a:gd name="T6" fmla="*/ 14 w 25"/>
                  <a:gd name="T7" fmla="*/ 15 h 16"/>
                  <a:gd name="T8" fmla="*/ 1 w 25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1" y="10"/>
                    </a:moveTo>
                    <a:cubicBezTo>
                      <a:pt x="0" y="8"/>
                      <a:pt x="5" y="2"/>
                      <a:pt x="12" y="1"/>
                    </a:cubicBezTo>
                    <a:cubicBezTo>
                      <a:pt x="18" y="0"/>
                      <a:pt x="24" y="4"/>
                      <a:pt x="25" y="6"/>
                    </a:cubicBezTo>
                    <a:cubicBezTo>
                      <a:pt x="25" y="9"/>
                      <a:pt x="21" y="14"/>
                      <a:pt x="14" y="15"/>
                    </a:cubicBezTo>
                    <a:cubicBezTo>
                      <a:pt x="7" y="16"/>
                      <a:pt x="1" y="13"/>
                      <a:pt x="1" y="10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8" name="9Slide.vn 112">
                <a:extLst>
                  <a:ext uri="{FF2B5EF4-FFF2-40B4-BE49-F238E27FC236}">
                    <a16:creationId xmlns:a16="http://schemas.microsoft.com/office/drawing/2014/main" id="{A94E2BF4-6ED6-4346-99DC-258762033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2501"/>
                <a:ext cx="59" cy="81"/>
              </a:xfrm>
              <a:custGeom>
                <a:avLst/>
                <a:gdLst>
                  <a:gd name="T0" fmla="*/ 5 w 18"/>
                  <a:gd name="T1" fmla="*/ 24 h 25"/>
                  <a:gd name="T2" fmla="*/ 2 w 18"/>
                  <a:gd name="T3" fmla="*/ 10 h 25"/>
                  <a:gd name="T4" fmla="*/ 12 w 18"/>
                  <a:gd name="T5" fmla="*/ 1 h 25"/>
                  <a:gd name="T6" fmla="*/ 16 w 18"/>
                  <a:gd name="T7" fmla="*/ 15 h 25"/>
                  <a:gd name="T8" fmla="*/ 5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5" y="24"/>
                    </a:moveTo>
                    <a:cubicBezTo>
                      <a:pt x="3" y="23"/>
                      <a:pt x="0" y="17"/>
                      <a:pt x="2" y="10"/>
                    </a:cubicBezTo>
                    <a:cubicBezTo>
                      <a:pt x="4" y="4"/>
                      <a:pt x="10" y="0"/>
                      <a:pt x="12" y="1"/>
                    </a:cubicBezTo>
                    <a:cubicBezTo>
                      <a:pt x="15" y="2"/>
                      <a:pt x="18" y="8"/>
                      <a:pt x="16" y="15"/>
                    </a:cubicBezTo>
                    <a:cubicBezTo>
                      <a:pt x="14" y="21"/>
                      <a:pt x="8" y="25"/>
                      <a:pt x="5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9" name="9Slide.vn 113">
                <a:extLst>
                  <a:ext uri="{FF2B5EF4-FFF2-40B4-BE49-F238E27FC236}">
                    <a16:creationId xmlns:a16="http://schemas.microsoft.com/office/drawing/2014/main" id="{C04E177E-67AF-3D4E-9217-FF2454EF0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" y="2491"/>
                <a:ext cx="72" cy="62"/>
              </a:xfrm>
              <a:custGeom>
                <a:avLst/>
                <a:gdLst>
                  <a:gd name="T0" fmla="*/ 2 w 22"/>
                  <a:gd name="T1" fmla="*/ 17 h 19"/>
                  <a:gd name="T2" fmla="*/ 6 w 22"/>
                  <a:gd name="T3" fmla="*/ 4 h 19"/>
                  <a:gd name="T4" fmla="*/ 20 w 22"/>
                  <a:gd name="T5" fmla="*/ 2 h 19"/>
                  <a:gd name="T6" fmla="*/ 16 w 22"/>
                  <a:gd name="T7" fmla="*/ 15 h 19"/>
                  <a:gd name="T8" fmla="*/ 2 w 22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" y="17"/>
                    </a:moveTo>
                    <a:cubicBezTo>
                      <a:pt x="0" y="15"/>
                      <a:pt x="1" y="8"/>
                      <a:pt x="6" y="4"/>
                    </a:cubicBezTo>
                    <a:cubicBezTo>
                      <a:pt x="11" y="0"/>
                      <a:pt x="19" y="0"/>
                      <a:pt x="20" y="2"/>
                    </a:cubicBezTo>
                    <a:cubicBezTo>
                      <a:pt x="22" y="4"/>
                      <a:pt x="21" y="11"/>
                      <a:pt x="16" y="15"/>
                    </a:cubicBezTo>
                    <a:cubicBezTo>
                      <a:pt x="10" y="19"/>
                      <a:pt x="3" y="19"/>
                      <a:pt x="2" y="17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0" name="9Slide.vn 114">
                <a:extLst>
                  <a:ext uri="{FF2B5EF4-FFF2-40B4-BE49-F238E27FC236}">
                    <a16:creationId xmlns:a16="http://schemas.microsoft.com/office/drawing/2014/main" id="{42CF8477-BD79-3C46-89F4-06B31F718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2511"/>
                <a:ext cx="81" cy="52"/>
              </a:xfrm>
              <a:custGeom>
                <a:avLst/>
                <a:gdLst>
                  <a:gd name="T0" fmla="*/ 0 w 25"/>
                  <a:gd name="T1" fmla="*/ 10 h 16"/>
                  <a:gd name="T2" fmla="*/ 11 w 25"/>
                  <a:gd name="T3" fmla="*/ 1 h 16"/>
                  <a:gd name="T4" fmla="*/ 24 w 25"/>
                  <a:gd name="T5" fmla="*/ 6 h 16"/>
                  <a:gd name="T6" fmla="*/ 13 w 25"/>
                  <a:gd name="T7" fmla="*/ 15 h 16"/>
                  <a:gd name="T8" fmla="*/ 0 w 25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0" y="10"/>
                    </a:moveTo>
                    <a:cubicBezTo>
                      <a:pt x="0" y="8"/>
                      <a:pt x="4" y="2"/>
                      <a:pt x="11" y="1"/>
                    </a:cubicBezTo>
                    <a:cubicBezTo>
                      <a:pt x="18" y="0"/>
                      <a:pt x="24" y="4"/>
                      <a:pt x="24" y="6"/>
                    </a:cubicBezTo>
                    <a:cubicBezTo>
                      <a:pt x="25" y="9"/>
                      <a:pt x="20" y="14"/>
                      <a:pt x="13" y="15"/>
                    </a:cubicBezTo>
                    <a:cubicBezTo>
                      <a:pt x="7" y="16"/>
                      <a:pt x="1" y="13"/>
                      <a:pt x="0" y="10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1" name="9Slide.vn 115">
                <a:extLst>
                  <a:ext uri="{FF2B5EF4-FFF2-40B4-BE49-F238E27FC236}">
                    <a16:creationId xmlns:a16="http://schemas.microsoft.com/office/drawing/2014/main" id="{F480BE60-6B08-7E41-90CE-FEF7BEC2E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462"/>
                <a:ext cx="59" cy="78"/>
              </a:xfrm>
              <a:custGeom>
                <a:avLst/>
                <a:gdLst>
                  <a:gd name="T0" fmla="*/ 6 w 18"/>
                  <a:gd name="T1" fmla="*/ 24 h 24"/>
                  <a:gd name="T2" fmla="*/ 2 w 18"/>
                  <a:gd name="T3" fmla="*/ 10 h 24"/>
                  <a:gd name="T4" fmla="*/ 13 w 18"/>
                  <a:gd name="T5" fmla="*/ 1 h 24"/>
                  <a:gd name="T6" fmla="*/ 16 w 18"/>
                  <a:gd name="T7" fmla="*/ 14 h 24"/>
                  <a:gd name="T8" fmla="*/ 6 w 1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6" y="24"/>
                    </a:moveTo>
                    <a:cubicBezTo>
                      <a:pt x="3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3" y="1"/>
                    </a:cubicBezTo>
                    <a:cubicBezTo>
                      <a:pt x="15" y="1"/>
                      <a:pt x="18" y="8"/>
                      <a:pt x="16" y="14"/>
                    </a:cubicBezTo>
                    <a:cubicBezTo>
                      <a:pt x="14" y="21"/>
                      <a:pt x="8" y="24"/>
                      <a:pt x="6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2" name="9Slide.vn 116">
                <a:extLst>
                  <a:ext uri="{FF2B5EF4-FFF2-40B4-BE49-F238E27FC236}">
                    <a16:creationId xmlns:a16="http://schemas.microsoft.com/office/drawing/2014/main" id="{B85AA258-2D26-BF4B-B8FD-00B123612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" y="2452"/>
                <a:ext cx="68" cy="62"/>
              </a:xfrm>
              <a:custGeom>
                <a:avLst/>
                <a:gdLst>
                  <a:gd name="T0" fmla="*/ 1 w 21"/>
                  <a:gd name="T1" fmla="*/ 17 h 19"/>
                  <a:gd name="T2" fmla="*/ 6 w 21"/>
                  <a:gd name="T3" fmla="*/ 4 h 19"/>
                  <a:gd name="T4" fmla="*/ 20 w 21"/>
                  <a:gd name="T5" fmla="*/ 2 h 19"/>
                  <a:gd name="T6" fmla="*/ 15 w 21"/>
                  <a:gd name="T7" fmla="*/ 15 h 19"/>
                  <a:gd name="T8" fmla="*/ 1 w 21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1" y="17"/>
                    </a:moveTo>
                    <a:cubicBezTo>
                      <a:pt x="0" y="15"/>
                      <a:pt x="1" y="8"/>
                      <a:pt x="6" y="4"/>
                    </a:cubicBezTo>
                    <a:cubicBezTo>
                      <a:pt x="11" y="0"/>
                      <a:pt x="18" y="0"/>
                      <a:pt x="20" y="2"/>
                    </a:cubicBezTo>
                    <a:cubicBezTo>
                      <a:pt x="21" y="4"/>
                      <a:pt x="20" y="11"/>
                      <a:pt x="15" y="15"/>
                    </a:cubicBezTo>
                    <a:cubicBezTo>
                      <a:pt x="10" y="19"/>
                      <a:pt x="3" y="19"/>
                      <a:pt x="1" y="17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3" name="9Slide.vn 117">
                <a:extLst>
                  <a:ext uri="{FF2B5EF4-FFF2-40B4-BE49-F238E27FC236}">
                    <a16:creationId xmlns:a16="http://schemas.microsoft.com/office/drawing/2014/main" id="{25B46655-FCE3-2347-923A-0EBAE3A76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1" y="2517"/>
                <a:ext cx="79" cy="55"/>
              </a:xfrm>
              <a:custGeom>
                <a:avLst/>
                <a:gdLst>
                  <a:gd name="T0" fmla="*/ 0 w 24"/>
                  <a:gd name="T1" fmla="*/ 11 h 17"/>
                  <a:gd name="T2" fmla="*/ 11 w 24"/>
                  <a:gd name="T3" fmla="*/ 1 h 17"/>
                  <a:gd name="T4" fmla="*/ 24 w 24"/>
                  <a:gd name="T5" fmla="*/ 7 h 17"/>
                  <a:gd name="T6" fmla="*/ 13 w 24"/>
                  <a:gd name="T7" fmla="*/ 16 h 17"/>
                  <a:gd name="T8" fmla="*/ 0 w 24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0" y="11"/>
                    </a:moveTo>
                    <a:cubicBezTo>
                      <a:pt x="0" y="8"/>
                      <a:pt x="4" y="3"/>
                      <a:pt x="11" y="1"/>
                    </a:cubicBezTo>
                    <a:cubicBezTo>
                      <a:pt x="17" y="0"/>
                      <a:pt x="24" y="4"/>
                      <a:pt x="24" y="7"/>
                    </a:cubicBezTo>
                    <a:cubicBezTo>
                      <a:pt x="24" y="9"/>
                      <a:pt x="20" y="15"/>
                      <a:pt x="13" y="16"/>
                    </a:cubicBezTo>
                    <a:cubicBezTo>
                      <a:pt x="7" y="17"/>
                      <a:pt x="1" y="13"/>
                      <a:pt x="0" y="11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4" name="9Slide.vn 118">
                <a:extLst>
                  <a:ext uri="{FF2B5EF4-FFF2-40B4-BE49-F238E27FC236}">
                    <a16:creationId xmlns:a16="http://schemas.microsoft.com/office/drawing/2014/main" id="{D410AEA3-5635-7E49-8792-08677A44A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2468"/>
                <a:ext cx="59" cy="82"/>
              </a:xfrm>
              <a:custGeom>
                <a:avLst/>
                <a:gdLst>
                  <a:gd name="T0" fmla="*/ 5 w 18"/>
                  <a:gd name="T1" fmla="*/ 24 h 25"/>
                  <a:gd name="T2" fmla="*/ 2 w 18"/>
                  <a:gd name="T3" fmla="*/ 11 h 25"/>
                  <a:gd name="T4" fmla="*/ 13 w 18"/>
                  <a:gd name="T5" fmla="*/ 1 h 25"/>
                  <a:gd name="T6" fmla="*/ 16 w 18"/>
                  <a:gd name="T7" fmla="*/ 15 h 25"/>
                  <a:gd name="T8" fmla="*/ 5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5" y="24"/>
                    </a:moveTo>
                    <a:cubicBezTo>
                      <a:pt x="3" y="23"/>
                      <a:pt x="0" y="17"/>
                      <a:pt x="2" y="11"/>
                    </a:cubicBezTo>
                    <a:cubicBezTo>
                      <a:pt x="4" y="4"/>
                      <a:pt x="10" y="0"/>
                      <a:pt x="13" y="1"/>
                    </a:cubicBezTo>
                    <a:cubicBezTo>
                      <a:pt x="15" y="2"/>
                      <a:pt x="18" y="8"/>
                      <a:pt x="16" y="15"/>
                    </a:cubicBezTo>
                    <a:cubicBezTo>
                      <a:pt x="14" y="21"/>
                      <a:pt x="8" y="25"/>
                      <a:pt x="5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5" name="9Slide.vn 119">
                <a:extLst>
                  <a:ext uri="{FF2B5EF4-FFF2-40B4-BE49-F238E27FC236}">
                    <a16:creationId xmlns:a16="http://schemas.microsoft.com/office/drawing/2014/main" id="{65F8DA74-0423-CC40-894C-6F296CE5D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2458"/>
                <a:ext cx="72" cy="66"/>
              </a:xfrm>
              <a:custGeom>
                <a:avLst/>
                <a:gdLst>
                  <a:gd name="T0" fmla="*/ 2 w 22"/>
                  <a:gd name="T1" fmla="*/ 18 h 20"/>
                  <a:gd name="T2" fmla="*/ 7 w 22"/>
                  <a:gd name="T3" fmla="*/ 4 h 20"/>
                  <a:gd name="T4" fmla="*/ 20 w 22"/>
                  <a:gd name="T5" fmla="*/ 2 h 20"/>
                  <a:gd name="T6" fmla="*/ 16 w 22"/>
                  <a:gd name="T7" fmla="*/ 15 h 20"/>
                  <a:gd name="T8" fmla="*/ 2 w 22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2" y="18"/>
                    </a:moveTo>
                    <a:cubicBezTo>
                      <a:pt x="0" y="16"/>
                      <a:pt x="1" y="9"/>
                      <a:pt x="7" y="4"/>
                    </a:cubicBezTo>
                    <a:cubicBezTo>
                      <a:pt x="12" y="0"/>
                      <a:pt x="19" y="0"/>
                      <a:pt x="20" y="2"/>
                    </a:cubicBezTo>
                    <a:cubicBezTo>
                      <a:pt x="22" y="4"/>
                      <a:pt x="21" y="11"/>
                      <a:pt x="16" y="15"/>
                    </a:cubicBezTo>
                    <a:cubicBezTo>
                      <a:pt x="11" y="20"/>
                      <a:pt x="4" y="20"/>
                      <a:pt x="2" y="18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6" name="9Slide.vn 120">
                <a:extLst>
                  <a:ext uri="{FF2B5EF4-FFF2-40B4-BE49-F238E27FC236}">
                    <a16:creationId xmlns:a16="http://schemas.microsoft.com/office/drawing/2014/main" id="{56FCDB16-E444-3748-A09C-5E7E1A293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" y="2543"/>
                <a:ext cx="78" cy="52"/>
              </a:xfrm>
              <a:custGeom>
                <a:avLst/>
                <a:gdLst>
                  <a:gd name="T0" fmla="*/ 0 w 24"/>
                  <a:gd name="T1" fmla="*/ 10 h 16"/>
                  <a:gd name="T2" fmla="*/ 11 w 24"/>
                  <a:gd name="T3" fmla="*/ 1 h 16"/>
                  <a:gd name="T4" fmla="*/ 24 w 24"/>
                  <a:gd name="T5" fmla="*/ 6 h 16"/>
                  <a:gd name="T6" fmla="*/ 13 w 24"/>
                  <a:gd name="T7" fmla="*/ 15 h 16"/>
                  <a:gd name="T8" fmla="*/ 0 w 24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6">
                    <a:moveTo>
                      <a:pt x="0" y="10"/>
                    </a:moveTo>
                    <a:cubicBezTo>
                      <a:pt x="0" y="8"/>
                      <a:pt x="4" y="2"/>
                      <a:pt x="11" y="1"/>
                    </a:cubicBezTo>
                    <a:cubicBezTo>
                      <a:pt x="18" y="0"/>
                      <a:pt x="24" y="4"/>
                      <a:pt x="24" y="6"/>
                    </a:cubicBezTo>
                    <a:cubicBezTo>
                      <a:pt x="24" y="9"/>
                      <a:pt x="20" y="14"/>
                      <a:pt x="13" y="15"/>
                    </a:cubicBezTo>
                    <a:cubicBezTo>
                      <a:pt x="7" y="16"/>
                      <a:pt x="1" y="13"/>
                      <a:pt x="0" y="10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7" name="9Slide.vn 121">
                <a:extLst>
                  <a:ext uri="{FF2B5EF4-FFF2-40B4-BE49-F238E27FC236}">
                    <a16:creationId xmlns:a16="http://schemas.microsoft.com/office/drawing/2014/main" id="{9C8AD5F9-43D3-804C-B59A-87B4B87A9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" y="2494"/>
                <a:ext cx="59" cy="82"/>
              </a:xfrm>
              <a:custGeom>
                <a:avLst/>
                <a:gdLst>
                  <a:gd name="T0" fmla="*/ 6 w 18"/>
                  <a:gd name="T1" fmla="*/ 24 h 25"/>
                  <a:gd name="T2" fmla="*/ 2 w 18"/>
                  <a:gd name="T3" fmla="*/ 10 h 25"/>
                  <a:gd name="T4" fmla="*/ 13 w 18"/>
                  <a:gd name="T5" fmla="*/ 1 h 25"/>
                  <a:gd name="T6" fmla="*/ 16 w 18"/>
                  <a:gd name="T7" fmla="*/ 15 h 25"/>
                  <a:gd name="T8" fmla="*/ 6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6" y="24"/>
                    </a:moveTo>
                    <a:cubicBezTo>
                      <a:pt x="3" y="23"/>
                      <a:pt x="0" y="17"/>
                      <a:pt x="2" y="10"/>
                    </a:cubicBezTo>
                    <a:cubicBezTo>
                      <a:pt x="4" y="4"/>
                      <a:pt x="10" y="0"/>
                      <a:pt x="13" y="1"/>
                    </a:cubicBezTo>
                    <a:cubicBezTo>
                      <a:pt x="15" y="2"/>
                      <a:pt x="18" y="8"/>
                      <a:pt x="16" y="15"/>
                    </a:cubicBezTo>
                    <a:cubicBezTo>
                      <a:pt x="14" y="21"/>
                      <a:pt x="8" y="25"/>
                      <a:pt x="6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8" name="9Slide.vn 122">
                <a:extLst>
                  <a:ext uri="{FF2B5EF4-FFF2-40B4-BE49-F238E27FC236}">
                    <a16:creationId xmlns:a16="http://schemas.microsoft.com/office/drawing/2014/main" id="{F62C2CC3-E71F-C046-821B-5204D5EA8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484"/>
                <a:ext cx="72" cy="62"/>
              </a:xfrm>
              <a:custGeom>
                <a:avLst/>
                <a:gdLst>
                  <a:gd name="T0" fmla="*/ 2 w 22"/>
                  <a:gd name="T1" fmla="*/ 17 h 19"/>
                  <a:gd name="T2" fmla="*/ 7 w 22"/>
                  <a:gd name="T3" fmla="*/ 4 h 19"/>
                  <a:gd name="T4" fmla="*/ 20 w 22"/>
                  <a:gd name="T5" fmla="*/ 2 h 19"/>
                  <a:gd name="T6" fmla="*/ 16 w 22"/>
                  <a:gd name="T7" fmla="*/ 15 h 19"/>
                  <a:gd name="T8" fmla="*/ 2 w 22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" y="17"/>
                    </a:moveTo>
                    <a:cubicBezTo>
                      <a:pt x="0" y="15"/>
                      <a:pt x="2" y="8"/>
                      <a:pt x="7" y="4"/>
                    </a:cubicBezTo>
                    <a:cubicBezTo>
                      <a:pt x="12" y="0"/>
                      <a:pt x="19" y="0"/>
                      <a:pt x="20" y="2"/>
                    </a:cubicBezTo>
                    <a:cubicBezTo>
                      <a:pt x="22" y="4"/>
                      <a:pt x="21" y="11"/>
                      <a:pt x="16" y="15"/>
                    </a:cubicBezTo>
                    <a:cubicBezTo>
                      <a:pt x="11" y="19"/>
                      <a:pt x="4" y="19"/>
                      <a:pt x="2" y="17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9" name="9Slide.vn 123">
                <a:extLst>
                  <a:ext uri="{FF2B5EF4-FFF2-40B4-BE49-F238E27FC236}">
                    <a16:creationId xmlns:a16="http://schemas.microsoft.com/office/drawing/2014/main" id="{6A71AC60-B1AE-9846-9147-33F83C0D4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576"/>
                <a:ext cx="75" cy="62"/>
              </a:xfrm>
              <a:custGeom>
                <a:avLst/>
                <a:gdLst>
                  <a:gd name="T0" fmla="*/ 2 w 23"/>
                  <a:gd name="T1" fmla="*/ 3 h 19"/>
                  <a:gd name="T2" fmla="*/ 16 w 23"/>
                  <a:gd name="T3" fmla="*/ 4 h 19"/>
                  <a:gd name="T4" fmla="*/ 22 w 23"/>
                  <a:gd name="T5" fmla="*/ 16 h 19"/>
                  <a:gd name="T6" fmla="*/ 8 w 23"/>
                  <a:gd name="T7" fmla="*/ 15 h 19"/>
                  <a:gd name="T8" fmla="*/ 2 w 2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2" y="3"/>
                    </a:moveTo>
                    <a:cubicBezTo>
                      <a:pt x="3" y="1"/>
                      <a:pt x="10" y="0"/>
                      <a:pt x="16" y="4"/>
                    </a:cubicBezTo>
                    <a:cubicBezTo>
                      <a:pt x="21" y="7"/>
                      <a:pt x="23" y="14"/>
                      <a:pt x="22" y="16"/>
                    </a:cubicBezTo>
                    <a:cubicBezTo>
                      <a:pt x="20" y="18"/>
                      <a:pt x="13" y="19"/>
                      <a:pt x="8" y="15"/>
                    </a:cubicBezTo>
                    <a:cubicBezTo>
                      <a:pt x="2" y="12"/>
                      <a:pt x="0" y="5"/>
                      <a:pt x="2" y="3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0" name="9Slide.vn 124">
                <a:extLst>
                  <a:ext uri="{FF2B5EF4-FFF2-40B4-BE49-F238E27FC236}">
                    <a16:creationId xmlns:a16="http://schemas.microsoft.com/office/drawing/2014/main" id="{7C9D0658-B77C-1C44-8516-7148894F4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2530"/>
                <a:ext cx="79" cy="62"/>
              </a:xfrm>
              <a:custGeom>
                <a:avLst/>
                <a:gdLst>
                  <a:gd name="T0" fmla="*/ 1 w 24"/>
                  <a:gd name="T1" fmla="*/ 15 h 19"/>
                  <a:gd name="T2" fmla="*/ 8 w 24"/>
                  <a:gd name="T3" fmla="*/ 3 h 19"/>
                  <a:gd name="T4" fmla="*/ 22 w 24"/>
                  <a:gd name="T5" fmla="*/ 4 h 19"/>
                  <a:gd name="T6" fmla="*/ 15 w 24"/>
                  <a:gd name="T7" fmla="*/ 16 h 19"/>
                  <a:gd name="T8" fmla="*/ 1 w 24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1" y="15"/>
                    </a:moveTo>
                    <a:cubicBezTo>
                      <a:pt x="0" y="13"/>
                      <a:pt x="2" y="6"/>
                      <a:pt x="8" y="3"/>
                    </a:cubicBezTo>
                    <a:cubicBezTo>
                      <a:pt x="14" y="0"/>
                      <a:pt x="21" y="1"/>
                      <a:pt x="22" y="4"/>
                    </a:cubicBezTo>
                    <a:cubicBezTo>
                      <a:pt x="24" y="6"/>
                      <a:pt x="21" y="12"/>
                      <a:pt x="15" y="16"/>
                    </a:cubicBezTo>
                    <a:cubicBezTo>
                      <a:pt x="9" y="19"/>
                      <a:pt x="2" y="17"/>
                      <a:pt x="1" y="15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1" name="9Slide.vn 125">
                <a:extLst>
                  <a:ext uri="{FF2B5EF4-FFF2-40B4-BE49-F238E27FC236}">
                    <a16:creationId xmlns:a16="http://schemas.microsoft.com/office/drawing/2014/main" id="{77CF3561-EE10-004A-9969-540AEFD90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" y="2563"/>
                <a:ext cx="78" cy="49"/>
              </a:xfrm>
              <a:custGeom>
                <a:avLst/>
                <a:gdLst>
                  <a:gd name="T0" fmla="*/ 0 w 24"/>
                  <a:gd name="T1" fmla="*/ 7 h 15"/>
                  <a:gd name="T2" fmla="*/ 12 w 24"/>
                  <a:gd name="T3" fmla="*/ 1 h 15"/>
                  <a:gd name="T4" fmla="*/ 24 w 24"/>
                  <a:gd name="T5" fmla="*/ 8 h 15"/>
                  <a:gd name="T6" fmla="*/ 11 w 24"/>
                  <a:gd name="T7" fmla="*/ 15 h 15"/>
                  <a:gd name="T8" fmla="*/ 0 w 2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7"/>
                    </a:moveTo>
                    <a:cubicBezTo>
                      <a:pt x="0" y="4"/>
                      <a:pt x="6" y="0"/>
                      <a:pt x="12" y="1"/>
                    </a:cubicBezTo>
                    <a:cubicBezTo>
                      <a:pt x="19" y="1"/>
                      <a:pt x="24" y="6"/>
                      <a:pt x="24" y="8"/>
                    </a:cubicBezTo>
                    <a:cubicBezTo>
                      <a:pt x="24" y="11"/>
                      <a:pt x="18" y="15"/>
                      <a:pt x="11" y="15"/>
                    </a:cubicBezTo>
                    <a:cubicBezTo>
                      <a:pt x="5" y="14"/>
                      <a:pt x="0" y="9"/>
                      <a:pt x="0" y="7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2" name="9Slide.vn 126">
                <a:extLst>
                  <a:ext uri="{FF2B5EF4-FFF2-40B4-BE49-F238E27FC236}">
                    <a16:creationId xmlns:a16="http://schemas.microsoft.com/office/drawing/2014/main" id="{6774B24B-349E-A740-B11D-65E82D5A7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631"/>
                <a:ext cx="75" cy="65"/>
              </a:xfrm>
              <a:custGeom>
                <a:avLst/>
                <a:gdLst>
                  <a:gd name="T0" fmla="*/ 2 w 23"/>
                  <a:gd name="T1" fmla="*/ 3 h 20"/>
                  <a:gd name="T2" fmla="*/ 16 w 23"/>
                  <a:gd name="T3" fmla="*/ 4 h 20"/>
                  <a:gd name="T4" fmla="*/ 22 w 23"/>
                  <a:gd name="T5" fmla="*/ 17 h 20"/>
                  <a:gd name="T6" fmla="*/ 8 w 23"/>
                  <a:gd name="T7" fmla="*/ 16 h 20"/>
                  <a:gd name="T8" fmla="*/ 2 w 23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" y="3"/>
                    </a:moveTo>
                    <a:cubicBezTo>
                      <a:pt x="3" y="1"/>
                      <a:pt x="10" y="0"/>
                      <a:pt x="16" y="4"/>
                    </a:cubicBezTo>
                    <a:cubicBezTo>
                      <a:pt x="21" y="8"/>
                      <a:pt x="23" y="15"/>
                      <a:pt x="22" y="17"/>
                    </a:cubicBezTo>
                    <a:cubicBezTo>
                      <a:pt x="20" y="19"/>
                      <a:pt x="13" y="20"/>
                      <a:pt x="8" y="16"/>
                    </a:cubicBezTo>
                    <a:cubicBezTo>
                      <a:pt x="2" y="12"/>
                      <a:pt x="0" y="5"/>
                      <a:pt x="2" y="3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3" name="9Slide.vn 127">
                <a:extLst>
                  <a:ext uri="{FF2B5EF4-FFF2-40B4-BE49-F238E27FC236}">
                    <a16:creationId xmlns:a16="http://schemas.microsoft.com/office/drawing/2014/main" id="{7FE39797-B24D-4C40-92AD-D331DC09B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2586"/>
                <a:ext cx="75" cy="61"/>
              </a:xfrm>
              <a:custGeom>
                <a:avLst/>
                <a:gdLst>
                  <a:gd name="T0" fmla="*/ 1 w 23"/>
                  <a:gd name="T1" fmla="*/ 16 h 19"/>
                  <a:gd name="T2" fmla="*/ 8 w 23"/>
                  <a:gd name="T3" fmla="*/ 3 h 19"/>
                  <a:gd name="T4" fmla="*/ 22 w 23"/>
                  <a:gd name="T5" fmla="*/ 4 h 19"/>
                  <a:gd name="T6" fmla="*/ 15 w 23"/>
                  <a:gd name="T7" fmla="*/ 16 h 19"/>
                  <a:gd name="T8" fmla="*/ 1 w 23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1" y="16"/>
                    </a:moveTo>
                    <a:cubicBezTo>
                      <a:pt x="0" y="13"/>
                      <a:pt x="2" y="7"/>
                      <a:pt x="8" y="3"/>
                    </a:cubicBezTo>
                    <a:cubicBezTo>
                      <a:pt x="14" y="0"/>
                      <a:pt x="21" y="2"/>
                      <a:pt x="22" y="4"/>
                    </a:cubicBezTo>
                    <a:cubicBezTo>
                      <a:pt x="23" y="6"/>
                      <a:pt x="21" y="13"/>
                      <a:pt x="15" y="16"/>
                    </a:cubicBezTo>
                    <a:cubicBezTo>
                      <a:pt x="9" y="19"/>
                      <a:pt x="2" y="18"/>
                      <a:pt x="1" y="16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4" name="9Slide.vn 128">
                <a:extLst>
                  <a:ext uri="{FF2B5EF4-FFF2-40B4-BE49-F238E27FC236}">
                    <a16:creationId xmlns:a16="http://schemas.microsoft.com/office/drawing/2014/main" id="{28CD8AC8-EA3A-A245-9AB5-06C980E4E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" y="2621"/>
                <a:ext cx="78" cy="49"/>
              </a:xfrm>
              <a:custGeom>
                <a:avLst/>
                <a:gdLst>
                  <a:gd name="T0" fmla="*/ 0 w 24"/>
                  <a:gd name="T1" fmla="*/ 6 h 15"/>
                  <a:gd name="T2" fmla="*/ 12 w 24"/>
                  <a:gd name="T3" fmla="*/ 0 h 15"/>
                  <a:gd name="T4" fmla="*/ 24 w 24"/>
                  <a:gd name="T5" fmla="*/ 8 h 15"/>
                  <a:gd name="T6" fmla="*/ 11 w 24"/>
                  <a:gd name="T7" fmla="*/ 14 h 15"/>
                  <a:gd name="T8" fmla="*/ 0 w 24"/>
                  <a:gd name="T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6"/>
                    </a:moveTo>
                    <a:cubicBezTo>
                      <a:pt x="0" y="4"/>
                      <a:pt x="6" y="0"/>
                      <a:pt x="12" y="0"/>
                    </a:cubicBezTo>
                    <a:cubicBezTo>
                      <a:pt x="19" y="0"/>
                      <a:pt x="24" y="5"/>
                      <a:pt x="24" y="8"/>
                    </a:cubicBezTo>
                    <a:cubicBezTo>
                      <a:pt x="24" y="10"/>
                      <a:pt x="18" y="15"/>
                      <a:pt x="11" y="14"/>
                    </a:cubicBezTo>
                    <a:cubicBezTo>
                      <a:pt x="5" y="14"/>
                      <a:pt x="0" y="9"/>
                      <a:pt x="0" y="6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5" name="9Slide.vn 129">
                <a:extLst>
                  <a:ext uri="{FF2B5EF4-FFF2-40B4-BE49-F238E27FC236}">
                    <a16:creationId xmlns:a16="http://schemas.microsoft.com/office/drawing/2014/main" id="{000C574E-0807-9D4A-9F3A-2707BCE45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550"/>
                <a:ext cx="71" cy="62"/>
              </a:xfrm>
              <a:custGeom>
                <a:avLst/>
                <a:gdLst>
                  <a:gd name="T0" fmla="*/ 1 w 22"/>
                  <a:gd name="T1" fmla="*/ 3 h 19"/>
                  <a:gd name="T2" fmla="*/ 15 w 22"/>
                  <a:gd name="T3" fmla="*/ 4 h 19"/>
                  <a:gd name="T4" fmla="*/ 21 w 22"/>
                  <a:gd name="T5" fmla="*/ 16 h 19"/>
                  <a:gd name="T6" fmla="*/ 7 w 22"/>
                  <a:gd name="T7" fmla="*/ 16 h 19"/>
                  <a:gd name="T8" fmla="*/ 1 w 22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1" y="3"/>
                    </a:moveTo>
                    <a:cubicBezTo>
                      <a:pt x="3" y="1"/>
                      <a:pt x="10" y="0"/>
                      <a:pt x="15" y="4"/>
                    </a:cubicBezTo>
                    <a:cubicBezTo>
                      <a:pt x="21" y="7"/>
                      <a:pt x="22" y="14"/>
                      <a:pt x="21" y="16"/>
                    </a:cubicBezTo>
                    <a:cubicBezTo>
                      <a:pt x="20" y="19"/>
                      <a:pt x="13" y="19"/>
                      <a:pt x="7" y="16"/>
                    </a:cubicBezTo>
                    <a:cubicBezTo>
                      <a:pt x="2" y="12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6" name="9Slide.vn 130">
                <a:extLst>
                  <a:ext uri="{FF2B5EF4-FFF2-40B4-BE49-F238E27FC236}">
                    <a16:creationId xmlns:a16="http://schemas.microsoft.com/office/drawing/2014/main" id="{3CE0236D-E0E1-074D-B61F-B25094131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504"/>
                <a:ext cx="78" cy="62"/>
              </a:xfrm>
              <a:custGeom>
                <a:avLst/>
                <a:gdLst>
                  <a:gd name="T0" fmla="*/ 1 w 24"/>
                  <a:gd name="T1" fmla="*/ 15 h 19"/>
                  <a:gd name="T2" fmla="*/ 9 w 24"/>
                  <a:gd name="T3" fmla="*/ 3 h 19"/>
                  <a:gd name="T4" fmla="*/ 23 w 24"/>
                  <a:gd name="T5" fmla="*/ 4 h 19"/>
                  <a:gd name="T6" fmla="*/ 15 w 24"/>
                  <a:gd name="T7" fmla="*/ 16 h 19"/>
                  <a:gd name="T8" fmla="*/ 1 w 24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1" y="15"/>
                    </a:moveTo>
                    <a:cubicBezTo>
                      <a:pt x="0" y="13"/>
                      <a:pt x="3" y="7"/>
                      <a:pt x="9" y="3"/>
                    </a:cubicBezTo>
                    <a:cubicBezTo>
                      <a:pt x="14" y="0"/>
                      <a:pt x="21" y="1"/>
                      <a:pt x="23" y="4"/>
                    </a:cubicBezTo>
                    <a:cubicBezTo>
                      <a:pt x="24" y="6"/>
                      <a:pt x="21" y="13"/>
                      <a:pt x="15" y="16"/>
                    </a:cubicBezTo>
                    <a:cubicBezTo>
                      <a:pt x="10" y="19"/>
                      <a:pt x="3" y="18"/>
                      <a:pt x="1" y="15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7" name="9Slide.vn 131">
                <a:extLst>
                  <a:ext uri="{FF2B5EF4-FFF2-40B4-BE49-F238E27FC236}">
                    <a16:creationId xmlns:a16="http://schemas.microsoft.com/office/drawing/2014/main" id="{8AED2A08-752A-A144-A974-3A9684F75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" y="2537"/>
                <a:ext cx="78" cy="49"/>
              </a:xfrm>
              <a:custGeom>
                <a:avLst/>
                <a:gdLst>
                  <a:gd name="T0" fmla="*/ 0 w 24"/>
                  <a:gd name="T1" fmla="*/ 7 h 15"/>
                  <a:gd name="T2" fmla="*/ 13 w 24"/>
                  <a:gd name="T3" fmla="*/ 1 h 15"/>
                  <a:gd name="T4" fmla="*/ 24 w 24"/>
                  <a:gd name="T5" fmla="*/ 9 h 15"/>
                  <a:gd name="T6" fmla="*/ 12 w 24"/>
                  <a:gd name="T7" fmla="*/ 15 h 15"/>
                  <a:gd name="T8" fmla="*/ 0 w 2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7"/>
                    </a:moveTo>
                    <a:cubicBezTo>
                      <a:pt x="0" y="5"/>
                      <a:pt x="6" y="0"/>
                      <a:pt x="13" y="1"/>
                    </a:cubicBezTo>
                    <a:cubicBezTo>
                      <a:pt x="19" y="1"/>
                      <a:pt x="24" y="6"/>
                      <a:pt x="24" y="9"/>
                    </a:cubicBezTo>
                    <a:cubicBezTo>
                      <a:pt x="24" y="11"/>
                      <a:pt x="18" y="15"/>
                      <a:pt x="12" y="15"/>
                    </a:cubicBezTo>
                    <a:cubicBezTo>
                      <a:pt x="5" y="15"/>
                      <a:pt x="0" y="10"/>
                      <a:pt x="0" y="7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8" name="9Slide.vn 132">
                <a:extLst>
                  <a:ext uri="{FF2B5EF4-FFF2-40B4-BE49-F238E27FC236}">
                    <a16:creationId xmlns:a16="http://schemas.microsoft.com/office/drawing/2014/main" id="{94C68746-2284-484E-8A2C-ED02609DB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" y="2559"/>
                <a:ext cx="81" cy="56"/>
              </a:xfrm>
              <a:custGeom>
                <a:avLst/>
                <a:gdLst>
                  <a:gd name="T0" fmla="*/ 24 w 25"/>
                  <a:gd name="T1" fmla="*/ 11 h 17"/>
                  <a:gd name="T2" fmla="*/ 11 w 25"/>
                  <a:gd name="T3" fmla="*/ 16 h 17"/>
                  <a:gd name="T4" fmla="*/ 1 w 25"/>
                  <a:gd name="T5" fmla="*/ 6 h 17"/>
                  <a:gd name="T6" fmla="*/ 14 w 25"/>
                  <a:gd name="T7" fmla="*/ 2 h 17"/>
                  <a:gd name="T8" fmla="*/ 24 w 25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11"/>
                    </a:moveTo>
                    <a:cubicBezTo>
                      <a:pt x="24" y="14"/>
                      <a:pt x="17" y="17"/>
                      <a:pt x="11" y="16"/>
                    </a:cubicBezTo>
                    <a:cubicBezTo>
                      <a:pt x="4" y="14"/>
                      <a:pt x="0" y="8"/>
                      <a:pt x="1" y="6"/>
                    </a:cubicBezTo>
                    <a:cubicBezTo>
                      <a:pt x="1" y="4"/>
                      <a:pt x="8" y="0"/>
                      <a:pt x="14" y="2"/>
                    </a:cubicBezTo>
                    <a:cubicBezTo>
                      <a:pt x="20" y="3"/>
                      <a:pt x="25" y="9"/>
                      <a:pt x="24" y="11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9" name="9Slide.vn 133">
                <a:extLst>
                  <a:ext uri="{FF2B5EF4-FFF2-40B4-BE49-F238E27FC236}">
                    <a16:creationId xmlns:a16="http://schemas.microsoft.com/office/drawing/2014/main" id="{7A8F9419-64F4-E241-8344-2860B2FC3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2595"/>
                <a:ext cx="62" cy="72"/>
              </a:xfrm>
              <a:custGeom>
                <a:avLst/>
                <a:gdLst>
                  <a:gd name="T0" fmla="*/ 17 w 19"/>
                  <a:gd name="T1" fmla="*/ 2 h 22"/>
                  <a:gd name="T2" fmla="*/ 15 w 19"/>
                  <a:gd name="T3" fmla="*/ 16 h 22"/>
                  <a:gd name="T4" fmla="*/ 2 w 19"/>
                  <a:gd name="T5" fmla="*/ 20 h 22"/>
                  <a:gd name="T6" fmla="*/ 4 w 19"/>
                  <a:gd name="T7" fmla="*/ 7 h 22"/>
                  <a:gd name="T8" fmla="*/ 17 w 19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17" y="2"/>
                    </a:moveTo>
                    <a:cubicBezTo>
                      <a:pt x="19" y="4"/>
                      <a:pt x="19" y="11"/>
                      <a:pt x="15" y="16"/>
                    </a:cubicBezTo>
                    <a:cubicBezTo>
                      <a:pt x="11" y="21"/>
                      <a:pt x="4" y="22"/>
                      <a:pt x="2" y="20"/>
                    </a:cubicBezTo>
                    <a:cubicBezTo>
                      <a:pt x="0" y="19"/>
                      <a:pt x="0" y="12"/>
                      <a:pt x="4" y="7"/>
                    </a:cubicBezTo>
                    <a:cubicBezTo>
                      <a:pt x="8" y="2"/>
                      <a:pt x="15" y="0"/>
                      <a:pt x="17" y="2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0" name="9Slide.vn 134">
                <a:extLst>
                  <a:ext uri="{FF2B5EF4-FFF2-40B4-BE49-F238E27FC236}">
                    <a16:creationId xmlns:a16="http://schemas.microsoft.com/office/drawing/2014/main" id="{1BE622BE-6ADF-EF4A-9050-E5993783D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599"/>
                <a:ext cx="81" cy="55"/>
              </a:xfrm>
              <a:custGeom>
                <a:avLst/>
                <a:gdLst>
                  <a:gd name="T0" fmla="*/ 24 w 25"/>
                  <a:gd name="T1" fmla="*/ 5 h 17"/>
                  <a:gd name="T2" fmla="*/ 15 w 25"/>
                  <a:gd name="T3" fmla="*/ 15 h 17"/>
                  <a:gd name="T4" fmla="*/ 1 w 25"/>
                  <a:gd name="T5" fmla="*/ 12 h 17"/>
                  <a:gd name="T6" fmla="*/ 10 w 25"/>
                  <a:gd name="T7" fmla="*/ 2 h 17"/>
                  <a:gd name="T8" fmla="*/ 24 w 25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5"/>
                    </a:moveTo>
                    <a:cubicBezTo>
                      <a:pt x="25" y="7"/>
                      <a:pt x="21" y="13"/>
                      <a:pt x="15" y="15"/>
                    </a:cubicBezTo>
                    <a:cubicBezTo>
                      <a:pt x="8" y="17"/>
                      <a:pt x="2" y="15"/>
                      <a:pt x="1" y="12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3"/>
                      <a:pt x="24" y="5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1" name="9Slide.vn 135">
                <a:extLst>
                  <a:ext uri="{FF2B5EF4-FFF2-40B4-BE49-F238E27FC236}">
                    <a16:creationId xmlns:a16="http://schemas.microsoft.com/office/drawing/2014/main" id="{80F3CA6B-F240-304C-A767-F4516C655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540"/>
                <a:ext cx="81" cy="55"/>
              </a:xfrm>
              <a:custGeom>
                <a:avLst/>
                <a:gdLst>
                  <a:gd name="T0" fmla="*/ 24 w 25"/>
                  <a:gd name="T1" fmla="*/ 11 h 17"/>
                  <a:gd name="T2" fmla="*/ 11 w 25"/>
                  <a:gd name="T3" fmla="*/ 16 h 17"/>
                  <a:gd name="T4" fmla="*/ 1 w 25"/>
                  <a:gd name="T5" fmla="*/ 6 h 17"/>
                  <a:gd name="T6" fmla="*/ 14 w 25"/>
                  <a:gd name="T7" fmla="*/ 2 h 17"/>
                  <a:gd name="T8" fmla="*/ 24 w 25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11"/>
                    </a:moveTo>
                    <a:cubicBezTo>
                      <a:pt x="24" y="14"/>
                      <a:pt x="17" y="17"/>
                      <a:pt x="11" y="16"/>
                    </a:cubicBezTo>
                    <a:cubicBezTo>
                      <a:pt x="4" y="14"/>
                      <a:pt x="0" y="8"/>
                      <a:pt x="1" y="6"/>
                    </a:cubicBezTo>
                    <a:cubicBezTo>
                      <a:pt x="1" y="3"/>
                      <a:pt x="8" y="0"/>
                      <a:pt x="14" y="2"/>
                    </a:cubicBezTo>
                    <a:cubicBezTo>
                      <a:pt x="21" y="3"/>
                      <a:pt x="25" y="9"/>
                      <a:pt x="24" y="11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2" name="9Slide.vn 136">
                <a:extLst>
                  <a:ext uri="{FF2B5EF4-FFF2-40B4-BE49-F238E27FC236}">
                    <a16:creationId xmlns:a16="http://schemas.microsoft.com/office/drawing/2014/main" id="{E473E657-C0E4-224C-A91C-A378F5706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576"/>
                <a:ext cx="62" cy="71"/>
              </a:xfrm>
              <a:custGeom>
                <a:avLst/>
                <a:gdLst>
                  <a:gd name="T0" fmla="*/ 17 w 19"/>
                  <a:gd name="T1" fmla="*/ 2 h 22"/>
                  <a:gd name="T2" fmla="*/ 15 w 19"/>
                  <a:gd name="T3" fmla="*/ 16 h 22"/>
                  <a:gd name="T4" fmla="*/ 2 w 19"/>
                  <a:gd name="T5" fmla="*/ 20 h 22"/>
                  <a:gd name="T6" fmla="*/ 4 w 19"/>
                  <a:gd name="T7" fmla="*/ 6 h 22"/>
                  <a:gd name="T8" fmla="*/ 17 w 19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17" y="2"/>
                    </a:moveTo>
                    <a:cubicBezTo>
                      <a:pt x="19" y="3"/>
                      <a:pt x="19" y="11"/>
                      <a:pt x="15" y="16"/>
                    </a:cubicBezTo>
                    <a:cubicBezTo>
                      <a:pt x="11" y="21"/>
                      <a:pt x="4" y="22"/>
                      <a:pt x="2" y="20"/>
                    </a:cubicBezTo>
                    <a:cubicBezTo>
                      <a:pt x="0" y="19"/>
                      <a:pt x="0" y="12"/>
                      <a:pt x="4" y="6"/>
                    </a:cubicBezTo>
                    <a:cubicBezTo>
                      <a:pt x="8" y="1"/>
                      <a:pt x="15" y="0"/>
                      <a:pt x="17" y="2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3" name="9Slide.vn 137">
                <a:extLst>
                  <a:ext uri="{FF2B5EF4-FFF2-40B4-BE49-F238E27FC236}">
                    <a16:creationId xmlns:a16="http://schemas.microsoft.com/office/drawing/2014/main" id="{1BFED83E-0AD3-A748-819A-5443DF177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" y="2579"/>
                <a:ext cx="82" cy="55"/>
              </a:xfrm>
              <a:custGeom>
                <a:avLst/>
                <a:gdLst>
                  <a:gd name="T0" fmla="*/ 24 w 25"/>
                  <a:gd name="T1" fmla="*/ 5 h 17"/>
                  <a:gd name="T2" fmla="*/ 15 w 25"/>
                  <a:gd name="T3" fmla="*/ 15 h 17"/>
                  <a:gd name="T4" fmla="*/ 1 w 25"/>
                  <a:gd name="T5" fmla="*/ 12 h 17"/>
                  <a:gd name="T6" fmla="*/ 10 w 25"/>
                  <a:gd name="T7" fmla="*/ 2 h 17"/>
                  <a:gd name="T8" fmla="*/ 24 w 25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5"/>
                    </a:moveTo>
                    <a:cubicBezTo>
                      <a:pt x="25" y="7"/>
                      <a:pt x="21" y="13"/>
                      <a:pt x="15" y="15"/>
                    </a:cubicBezTo>
                    <a:cubicBezTo>
                      <a:pt x="8" y="17"/>
                      <a:pt x="2" y="14"/>
                      <a:pt x="1" y="12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2"/>
                      <a:pt x="24" y="5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4" name="9Slide.vn 138">
                <a:extLst>
                  <a:ext uri="{FF2B5EF4-FFF2-40B4-BE49-F238E27FC236}">
                    <a16:creationId xmlns:a16="http://schemas.microsoft.com/office/drawing/2014/main" id="{CFFF913E-0827-2A4E-BC8D-7425DDFB0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537"/>
                <a:ext cx="82" cy="55"/>
              </a:xfrm>
              <a:custGeom>
                <a:avLst/>
                <a:gdLst>
                  <a:gd name="T0" fmla="*/ 24 w 25"/>
                  <a:gd name="T1" fmla="*/ 11 h 17"/>
                  <a:gd name="T2" fmla="*/ 11 w 25"/>
                  <a:gd name="T3" fmla="*/ 15 h 17"/>
                  <a:gd name="T4" fmla="*/ 1 w 25"/>
                  <a:gd name="T5" fmla="*/ 5 h 17"/>
                  <a:gd name="T6" fmla="*/ 14 w 25"/>
                  <a:gd name="T7" fmla="*/ 1 h 17"/>
                  <a:gd name="T8" fmla="*/ 24 w 25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11"/>
                    </a:moveTo>
                    <a:cubicBezTo>
                      <a:pt x="24" y="13"/>
                      <a:pt x="17" y="17"/>
                      <a:pt x="11" y="15"/>
                    </a:cubicBezTo>
                    <a:cubicBezTo>
                      <a:pt x="4" y="14"/>
                      <a:pt x="0" y="8"/>
                      <a:pt x="1" y="5"/>
                    </a:cubicBezTo>
                    <a:cubicBezTo>
                      <a:pt x="1" y="3"/>
                      <a:pt x="8" y="0"/>
                      <a:pt x="14" y="1"/>
                    </a:cubicBezTo>
                    <a:cubicBezTo>
                      <a:pt x="20" y="3"/>
                      <a:pt x="25" y="8"/>
                      <a:pt x="24" y="11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5" name="9Slide.vn 139">
                <a:extLst>
                  <a:ext uri="{FF2B5EF4-FFF2-40B4-BE49-F238E27FC236}">
                    <a16:creationId xmlns:a16="http://schemas.microsoft.com/office/drawing/2014/main" id="{CED5F26C-8A26-C843-9824-246400E87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2572"/>
                <a:ext cx="62" cy="69"/>
              </a:xfrm>
              <a:custGeom>
                <a:avLst/>
                <a:gdLst>
                  <a:gd name="T0" fmla="*/ 17 w 19"/>
                  <a:gd name="T1" fmla="*/ 1 h 21"/>
                  <a:gd name="T2" fmla="*/ 15 w 19"/>
                  <a:gd name="T3" fmla="*/ 15 h 21"/>
                  <a:gd name="T4" fmla="*/ 2 w 19"/>
                  <a:gd name="T5" fmla="*/ 20 h 21"/>
                  <a:gd name="T6" fmla="*/ 4 w 19"/>
                  <a:gd name="T7" fmla="*/ 6 h 21"/>
                  <a:gd name="T8" fmla="*/ 17 w 19"/>
                  <a:gd name="T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7" y="1"/>
                    </a:moveTo>
                    <a:cubicBezTo>
                      <a:pt x="19" y="3"/>
                      <a:pt x="19" y="10"/>
                      <a:pt x="15" y="15"/>
                    </a:cubicBezTo>
                    <a:cubicBezTo>
                      <a:pt x="11" y="20"/>
                      <a:pt x="4" y="21"/>
                      <a:pt x="2" y="20"/>
                    </a:cubicBezTo>
                    <a:cubicBezTo>
                      <a:pt x="0" y="18"/>
                      <a:pt x="0" y="11"/>
                      <a:pt x="4" y="6"/>
                    </a:cubicBezTo>
                    <a:cubicBezTo>
                      <a:pt x="8" y="1"/>
                      <a:pt x="15" y="0"/>
                      <a:pt x="17" y="1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6" name="9Slide.vn 140">
                <a:extLst>
                  <a:ext uri="{FF2B5EF4-FFF2-40B4-BE49-F238E27FC236}">
                    <a16:creationId xmlns:a16="http://schemas.microsoft.com/office/drawing/2014/main" id="{F93B6E43-8C9E-254C-A991-DC602A0BD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72"/>
                <a:ext cx="81" cy="59"/>
              </a:xfrm>
              <a:custGeom>
                <a:avLst/>
                <a:gdLst>
                  <a:gd name="T0" fmla="*/ 24 w 25"/>
                  <a:gd name="T1" fmla="*/ 5 h 18"/>
                  <a:gd name="T2" fmla="*/ 15 w 25"/>
                  <a:gd name="T3" fmla="*/ 16 h 18"/>
                  <a:gd name="T4" fmla="*/ 1 w 25"/>
                  <a:gd name="T5" fmla="*/ 13 h 18"/>
                  <a:gd name="T6" fmla="*/ 10 w 25"/>
                  <a:gd name="T7" fmla="*/ 2 h 18"/>
                  <a:gd name="T8" fmla="*/ 24 w 25"/>
                  <a:gd name="T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8">
                    <a:moveTo>
                      <a:pt x="24" y="5"/>
                    </a:moveTo>
                    <a:cubicBezTo>
                      <a:pt x="25" y="8"/>
                      <a:pt x="21" y="14"/>
                      <a:pt x="15" y="16"/>
                    </a:cubicBezTo>
                    <a:cubicBezTo>
                      <a:pt x="8" y="18"/>
                      <a:pt x="2" y="15"/>
                      <a:pt x="1" y="13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3"/>
                      <a:pt x="24" y="5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7" name="9Slide.vn 141">
                <a:extLst>
                  <a:ext uri="{FF2B5EF4-FFF2-40B4-BE49-F238E27FC236}">
                    <a16:creationId xmlns:a16="http://schemas.microsoft.com/office/drawing/2014/main" id="{C66A0D6D-9609-B14A-8DD4-2F1D4B5B9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2" y="2465"/>
                <a:ext cx="62" cy="75"/>
              </a:xfrm>
              <a:custGeom>
                <a:avLst/>
                <a:gdLst>
                  <a:gd name="T0" fmla="*/ 15 w 19"/>
                  <a:gd name="T1" fmla="*/ 22 h 23"/>
                  <a:gd name="T2" fmla="*/ 3 w 19"/>
                  <a:gd name="T3" fmla="*/ 15 h 23"/>
                  <a:gd name="T4" fmla="*/ 3 w 19"/>
                  <a:gd name="T5" fmla="*/ 1 h 23"/>
                  <a:gd name="T6" fmla="*/ 15 w 19"/>
                  <a:gd name="T7" fmla="*/ 8 h 23"/>
                  <a:gd name="T8" fmla="*/ 15 w 19"/>
                  <a:gd name="T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15" y="22"/>
                    </a:moveTo>
                    <a:cubicBezTo>
                      <a:pt x="13" y="23"/>
                      <a:pt x="7" y="21"/>
                      <a:pt x="3" y="15"/>
                    </a:cubicBezTo>
                    <a:cubicBezTo>
                      <a:pt x="0" y="9"/>
                      <a:pt x="1" y="2"/>
                      <a:pt x="3" y="1"/>
                    </a:cubicBezTo>
                    <a:cubicBezTo>
                      <a:pt x="5" y="0"/>
                      <a:pt x="12" y="2"/>
                      <a:pt x="15" y="8"/>
                    </a:cubicBezTo>
                    <a:cubicBezTo>
                      <a:pt x="19" y="13"/>
                      <a:pt x="18" y="20"/>
                      <a:pt x="15" y="22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8" name="9Slide.vn 142">
                <a:extLst>
                  <a:ext uri="{FF2B5EF4-FFF2-40B4-BE49-F238E27FC236}">
                    <a16:creationId xmlns:a16="http://schemas.microsoft.com/office/drawing/2014/main" id="{E732D326-56B4-8247-84A2-B47B3AAF8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2517"/>
                <a:ext cx="81" cy="49"/>
              </a:xfrm>
              <a:custGeom>
                <a:avLst/>
                <a:gdLst>
                  <a:gd name="T0" fmla="*/ 25 w 25"/>
                  <a:gd name="T1" fmla="*/ 7 h 15"/>
                  <a:gd name="T2" fmla="*/ 13 w 25"/>
                  <a:gd name="T3" fmla="*/ 15 h 15"/>
                  <a:gd name="T4" fmla="*/ 0 w 25"/>
                  <a:gd name="T5" fmla="*/ 9 h 15"/>
                  <a:gd name="T6" fmla="*/ 12 w 25"/>
                  <a:gd name="T7" fmla="*/ 1 h 15"/>
                  <a:gd name="T8" fmla="*/ 25 w 25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25" y="7"/>
                    </a:moveTo>
                    <a:cubicBezTo>
                      <a:pt x="25" y="9"/>
                      <a:pt x="20" y="14"/>
                      <a:pt x="13" y="15"/>
                    </a:cubicBezTo>
                    <a:cubicBezTo>
                      <a:pt x="6" y="15"/>
                      <a:pt x="1" y="11"/>
                      <a:pt x="0" y="9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9" y="0"/>
                      <a:pt x="24" y="4"/>
                      <a:pt x="25" y="7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9" name="9Slide.vn 143">
                <a:extLst>
                  <a:ext uri="{FF2B5EF4-FFF2-40B4-BE49-F238E27FC236}">
                    <a16:creationId xmlns:a16="http://schemas.microsoft.com/office/drawing/2014/main" id="{65814AE7-22A3-3B4D-9444-42429B1AD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2465"/>
                <a:ext cx="75" cy="59"/>
              </a:xfrm>
              <a:custGeom>
                <a:avLst/>
                <a:gdLst>
                  <a:gd name="T0" fmla="*/ 22 w 23"/>
                  <a:gd name="T1" fmla="*/ 15 h 18"/>
                  <a:gd name="T2" fmla="*/ 8 w 23"/>
                  <a:gd name="T3" fmla="*/ 15 h 18"/>
                  <a:gd name="T4" fmla="*/ 1 w 23"/>
                  <a:gd name="T5" fmla="*/ 3 h 18"/>
                  <a:gd name="T6" fmla="*/ 15 w 23"/>
                  <a:gd name="T7" fmla="*/ 3 h 18"/>
                  <a:gd name="T8" fmla="*/ 22 w 23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2" y="15"/>
                    </a:moveTo>
                    <a:cubicBezTo>
                      <a:pt x="21" y="17"/>
                      <a:pt x="14" y="18"/>
                      <a:pt x="8" y="15"/>
                    </a:cubicBezTo>
                    <a:cubicBezTo>
                      <a:pt x="2" y="12"/>
                      <a:pt x="0" y="6"/>
                      <a:pt x="1" y="3"/>
                    </a:cubicBezTo>
                    <a:cubicBezTo>
                      <a:pt x="2" y="1"/>
                      <a:pt x="9" y="0"/>
                      <a:pt x="15" y="3"/>
                    </a:cubicBezTo>
                    <a:cubicBezTo>
                      <a:pt x="21" y="6"/>
                      <a:pt x="23" y="12"/>
                      <a:pt x="22" y="15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0" name="9Slide.vn 144">
                <a:extLst>
                  <a:ext uri="{FF2B5EF4-FFF2-40B4-BE49-F238E27FC236}">
                    <a16:creationId xmlns:a16="http://schemas.microsoft.com/office/drawing/2014/main" id="{E47FAAC1-2984-AF4F-BF82-736E2A164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" y="2452"/>
                <a:ext cx="78" cy="55"/>
              </a:xfrm>
              <a:custGeom>
                <a:avLst/>
                <a:gdLst>
                  <a:gd name="T0" fmla="*/ 0 w 24"/>
                  <a:gd name="T1" fmla="*/ 12 h 17"/>
                  <a:gd name="T2" fmla="*/ 10 w 24"/>
                  <a:gd name="T3" fmla="*/ 2 h 17"/>
                  <a:gd name="T4" fmla="*/ 24 w 24"/>
                  <a:gd name="T5" fmla="*/ 5 h 17"/>
                  <a:gd name="T6" fmla="*/ 14 w 24"/>
                  <a:gd name="T7" fmla="*/ 15 h 17"/>
                  <a:gd name="T8" fmla="*/ 0 w 24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0" y="12"/>
                    </a:moveTo>
                    <a:cubicBezTo>
                      <a:pt x="0" y="9"/>
                      <a:pt x="4" y="3"/>
                      <a:pt x="10" y="2"/>
                    </a:cubicBezTo>
                    <a:cubicBezTo>
                      <a:pt x="16" y="0"/>
                      <a:pt x="23" y="3"/>
                      <a:pt x="24" y="5"/>
                    </a:cubicBezTo>
                    <a:cubicBezTo>
                      <a:pt x="24" y="8"/>
                      <a:pt x="20" y="14"/>
                      <a:pt x="14" y="15"/>
                    </a:cubicBezTo>
                    <a:cubicBezTo>
                      <a:pt x="7" y="17"/>
                      <a:pt x="1" y="14"/>
                      <a:pt x="0" y="12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1" name="9Slide.vn 145">
                <a:extLst>
                  <a:ext uri="{FF2B5EF4-FFF2-40B4-BE49-F238E27FC236}">
                    <a16:creationId xmlns:a16="http://schemas.microsoft.com/office/drawing/2014/main" id="{EFFB46BD-B3E5-9448-A4C4-5E0D715A1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2406"/>
                <a:ext cx="55" cy="82"/>
              </a:xfrm>
              <a:custGeom>
                <a:avLst/>
                <a:gdLst>
                  <a:gd name="T0" fmla="*/ 6 w 17"/>
                  <a:gd name="T1" fmla="*/ 25 h 25"/>
                  <a:gd name="T2" fmla="*/ 2 w 17"/>
                  <a:gd name="T3" fmla="*/ 11 h 25"/>
                  <a:gd name="T4" fmla="*/ 11 w 17"/>
                  <a:gd name="T5" fmla="*/ 1 h 25"/>
                  <a:gd name="T6" fmla="*/ 16 w 17"/>
                  <a:gd name="T7" fmla="*/ 14 h 25"/>
                  <a:gd name="T8" fmla="*/ 6 w 1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5">
                    <a:moveTo>
                      <a:pt x="6" y="25"/>
                    </a:moveTo>
                    <a:cubicBezTo>
                      <a:pt x="4" y="24"/>
                      <a:pt x="0" y="18"/>
                      <a:pt x="2" y="11"/>
                    </a:cubicBezTo>
                    <a:cubicBezTo>
                      <a:pt x="3" y="5"/>
                      <a:pt x="9" y="0"/>
                      <a:pt x="11" y="1"/>
                    </a:cubicBezTo>
                    <a:cubicBezTo>
                      <a:pt x="14" y="1"/>
                      <a:pt x="17" y="8"/>
                      <a:pt x="16" y="14"/>
                    </a:cubicBezTo>
                    <a:cubicBezTo>
                      <a:pt x="15" y="21"/>
                      <a:pt x="9" y="25"/>
                      <a:pt x="6" y="25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2" name="9Slide.vn 146">
                <a:extLst>
                  <a:ext uri="{FF2B5EF4-FFF2-40B4-BE49-F238E27FC236}">
                    <a16:creationId xmlns:a16="http://schemas.microsoft.com/office/drawing/2014/main" id="{13F72CC5-11EF-F043-B1E9-9336835E6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" y="2390"/>
                <a:ext cx="65" cy="65"/>
              </a:xfrm>
              <a:custGeom>
                <a:avLst/>
                <a:gdLst>
                  <a:gd name="T0" fmla="*/ 2 w 20"/>
                  <a:gd name="T1" fmla="*/ 19 h 20"/>
                  <a:gd name="T2" fmla="*/ 5 w 20"/>
                  <a:gd name="T3" fmla="*/ 5 h 20"/>
                  <a:gd name="T4" fmla="*/ 19 w 20"/>
                  <a:gd name="T5" fmla="*/ 1 h 20"/>
                  <a:gd name="T6" fmla="*/ 15 w 20"/>
                  <a:gd name="T7" fmla="*/ 15 h 20"/>
                  <a:gd name="T8" fmla="*/ 2 w 20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" y="19"/>
                    </a:moveTo>
                    <a:cubicBezTo>
                      <a:pt x="0" y="17"/>
                      <a:pt x="0" y="10"/>
                      <a:pt x="5" y="5"/>
                    </a:cubicBezTo>
                    <a:cubicBezTo>
                      <a:pt x="10" y="0"/>
                      <a:pt x="17" y="0"/>
                      <a:pt x="19" y="1"/>
                    </a:cubicBezTo>
                    <a:cubicBezTo>
                      <a:pt x="20" y="3"/>
                      <a:pt x="20" y="10"/>
                      <a:pt x="15" y="15"/>
                    </a:cubicBezTo>
                    <a:cubicBezTo>
                      <a:pt x="11" y="20"/>
                      <a:pt x="4" y="20"/>
                      <a:pt x="2" y="19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3" name="9Slide.vn 147">
                <a:extLst>
                  <a:ext uri="{FF2B5EF4-FFF2-40B4-BE49-F238E27FC236}">
                    <a16:creationId xmlns:a16="http://schemas.microsoft.com/office/drawing/2014/main" id="{93CE2EAD-3DDF-D144-B726-3BDED5421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162"/>
                <a:ext cx="58" cy="42"/>
              </a:xfrm>
              <a:custGeom>
                <a:avLst/>
                <a:gdLst>
                  <a:gd name="T0" fmla="*/ 16 w 18"/>
                  <a:gd name="T1" fmla="*/ 7 h 13"/>
                  <a:gd name="T2" fmla="*/ 4 w 18"/>
                  <a:gd name="T3" fmla="*/ 12 h 13"/>
                  <a:gd name="T4" fmla="*/ 4 w 18"/>
                  <a:gd name="T5" fmla="*/ 3 h 13"/>
                  <a:gd name="T6" fmla="*/ 14 w 18"/>
                  <a:gd name="T7" fmla="*/ 1 h 13"/>
                  <a:gd name="T8" fmla="*/ 16 w 18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6" y="7"/>
                    </a:moveTo>
                    <a:cubicBezTo>
                      <a:pt x="14" y="9"/>
                      <a:pt x="7" y="13"/>
                      <a:pt x="4" y="12"/>
                    </a:cubicBezTo>
                    <a:cubicBezTo>
                      <a:pt x="0" y="10"/>
                      <a:pt x="2" y="5"/>
                      <a:pt x="4" y="3"/>
                    </a:cubicBezTo>
                    <a:cubicBezTo>
                      <a:pt x="6" y="1"/>
                      <a:pt x="10" y="0"/>
                      <a:pt x="14" y="1"/>
                    </a:cubicBezTo>
                    <a:cubicBezTo>
                      <a:pt x="17" y="2"/>
                      <a:pt x="18" y="5"/>
                      <a:pt x="1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4" name="9Slide.vn 148">
                <a:extLst>
                  <a:ext uri="{FF2B5EF4-FFF2-40B4-BE49-F238E27FC236}">
                    <a16:creationId xmlns:a16="http://schemas.microsoft.com/office/drawing/2014/main" id="{6DE72F50-67F5-B040-BDFE-C44D7008D5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12" y="2204"/>
                <a:ext cx="105" cy="49"/>
              </a:xfrm>
              <a:custGeom>
                <a:avLst/>
                <a:gdLst>
                  <a:gd name="T0" fmla="*/ 6 w 32"/>
                  <a:gd name="T1" fmla="*/ 0 h 15"/>
                  <a:gd name="T2" fmla="*/ 1 w 32"/>
                  <a:gd name="T3" fmla="*/ 6 h 15"/>
                  <a:gd name="T4" fmla="*/ 10 w 32"/>
                  <a:gd name="T5" fmla="*/ 9 h 15"/>
                  <a:gd name="T6" fmla="*/ 20 w 32"/>
                  <a:gd name="T7" fmla="*/ 2 h 15"/>
                  <a:gd name="T8" fmla="*/ 6 w 32"/>
                  <a:gd name="T9" fmla="*/ 0 h 15"/>
                  <a:gd name="T10" fmla="*/ 31 w 32"/>
                  <a:gd name="T11" fmla="*/ 9 h 15"/>
                  <a:gd name="T12" fmla="*/ 22 w 32"/>
                  <a:gd name="T13" fmla="*/ 3 h 15"/>
                  <a:gd name="T14" fmla="*/ 18 w 32"/>
                  <a:gd name="T15" fmla="*/ 11 h 15"/>
                  <a:gd name="T16" fmla="*/ 26 w 32"/>
                  <a:gd name="T17" fmla="*/ 14 h 15"/>
                  <a:gd name="T18" fmla="*/ 31 w 32"/>
                  <a:gd name="T1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5">
                    <a:moveTo>
                      <a:pt x="6" y="0"/>
                    </a:moveTo>
                    <a:cubicBezTo>
                      <a:pt x="3" y="1"/>
                      <a:pt x="0" y="4"/>
                      <a:pt x="1" y="6"/>
                    </a:cubicBezTo>
                    <a:cubicBezTo>
                      <a:pt x="3" y="8"/>
                      <a:pt x="6" y="9"/>
                      <a:pt x="10" y="9"/>
                    </a:cubicBezTo>
                    <a:cubicBezTo>
                      <a:pt x="14" y="8"/>
                      <a:pt x="21" y="4"/>
                      <a:pt x="20" y="2"/>
                    </a:cubicBezTo>
                    <a:cubicBezTo>
                      <a:pt x="19" y="0"/>
                      <a:pt x="10" y="0"/>
                      <a:pt x="6" y="0"/>
                    </a:cubicBezTo>
                    <a:close/>
                    <a:moveTo>
                      <a:pt x="31" y="9"/>
                    </a:moveTo>
                    <a:cubicBezTo>
                      <a:pt x="31" y="6"/>
                      <a:pt x="26" y="2"/>
                      <a:pt x="22" y="3"/>
                    </a:cubicBezTo>
                    <a:cubicBezTo>
                      <a:pt x="18" y="3"/>
                      <a:pt x="17" y="9"/>
                      <a:pt x="18" y="11"/>
                    </a:cubicBezTo>
                    <a:cubicBezTo>
                      <a:pt x="18" y="13"/>
                      <a:pt x="22" y="15"/>
                      <a:pt x="26" y="14"/>
                    </a:cubicBezTo>
                    <a:cubicBezTo>
                      <a:pt x="30" y="13"/>
                      <a:pt x="32" y="11"/>
                      <a:pt x="3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5" name="9Slide.vn 149">
                <a:extLst>
                  <a:ext uri="{FF2B5EF4-FFF2-40B4-BE49-F238E27FC236}">
                    <a16:creationId xmlns:a16="http://schemas.microsoft.com/office/drawing/2014/main" id="{89C1F18A-3FC0-E544-9A32-282247A83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2168"/>
                <a:ext cx="59" cy="39"/>
              </a:xfrm>
              <a:custGeom>
                <a:avLst/>
                <a:gdLst>
                  <a:gd name="T0" fmla="*/ 14 w 18"/>
                  <a:gd name="T1" fmla="*/ 3 h 12"/>
                  <a:gd name="T2" fmla="*/ 4 w 18"/>
                  <a:gd name="T3" fmla="*/ 2 h 12"/>
                  <a:gd name="T4" fmla="*/ 2 w 18"/>
                  <a:gd name="T5" fmla="*/ 8 h 12"/>
                  <a:gd name="T6" fmla="*/ 15 w 18"/>
                  <a:gd name="T7" fmla="*/ 11 h 12"/>
                  <a:gd name="T8" fmla="*/ 14 w 18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4" y="3"/>
                    </a:moveTo>
                    <a:cubicBezTo>
                      <a:pt x="12" y="1"/>
                      <a:pt x="7" y="0"/>
                      <a:pt x="4" y="2"/>
                    </a:cubicBezTo>
                    <a:cubicBezTo>
                      <a:pt x="1" y="3"/>
                      <a:pt x="0" y="6"/>
                      <a:pt x="2" y="8"/>
                    </a:cubicBezTo>
                    <a:cubicBezTo>
                      <a:pt x="4" y="10"/>
                      <a:pt x="11" y="12"/>
                      <a:pt x="15" y="11"/>
                    </a:cubicBezTo>
                    <a:cubicBezTo>
                      <a:pt x="18" y="10"/>
                      <a:pt x="16" y="4"/>
                      <a:pt x="1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6" name="9Slide.vn 150">
                <a:extLst>
                  <a:ext uri="{FF2B5EF4-FFF2-40B4-BE49-F238E27FC236}">
                    <a16:creationId xmlns:a16="http://schemas.microsoft.com/office/drawing/2014/main" id="{A5E20FB3-B73B-5D4C-826D-C34D4F464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2194"/>
                <a:ext cx="65" cy="30"/>
              </a:xfrm>
              <a:custGeom>
                <a:avLst/>
                <a:gdLst>
                  <a:gd name="T0" fmla="*/ 20 w 20"/>
                  <a:gd name="T1" fmla="*/ 5 h 9"/>
                  <a:gd name="T2" fmla="*/ 13 w 20"/>
                  <a:gd name="T3" fmla="*/ 0 h 9"/>
                  <a:gd name="T4" fmla="*/ 1 w 20"/>
                  <a:gd name="T5" fmla="*/ 4 h 9"/>
                  <a:gd name="T6" fmla="*/ 12 w 20"/>
                  <a:gd name="T7" fmla="*/ 9 h 9"/>
                  <a:gd name="T8" fmla="*/ 20 w 20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20" y="5"/>
                    </a:moveTo>
                    <a:cubicBezTo>
                      <a:pt x="20" y="2"/>
                      <a:pt x="17" y="0"/>
                      <a:pt x="13" y="0"/>
                    </a:cubicBezTo>
                    <a:cubicBezTo>
                      <a:pt x="10" y="0"/>
                      <a:pt x="1" y="2"/>
                      <a:pt x="1" y="4"/>
                    </a:cubicBezTo>
                    <a:cubicBezTo>
                      <a:pt x="0" y="7"/>
                      <a:pt x="8" y="9"/>
                      <a:pt x="12" y="9"/>
                    </a:cubicBezTo>
                    <a:cubicBezTo>
                      <a:pt x="16" y="9"/>
                      <a:pt x="19" y="7"/>
                      <a:pt x="2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7" name="9Slide.vn 151">
                <a:extLst>
                  <a:ext uri="{FF2B5EF4-FFF2-40B4-BE49-F238E27FC236}">
                    <a16:creationId xmlns:a16="http://schemas.microsoft.com/office/drawing/2014/main" id="{8D74E44D-686A-E644-89BE-A48A8C7DF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2191"/>
                <a:ext cx="49" cy="29"/>
              </a:xfrm>
              <a:custGeom>
                <a:avLst/>
                <a:gdLst>
                  <a:gd name="T0" fmla="*/ 13 w 15"/>
                  <a:gd name="T1" fmla="*/ 7 h 9"/>
                  <a:gd name="T2" fmla="*/ 4 w 15"/>
                  <a:gd name="T3" fmla="*/ 8 h 9"/>
                  <a:gd name="T4" fmla="*/ 2 w 15"/>
                  <a:gd name="T5" fmla="*/ 3 h 9"/>
                  <a:gd name="T6" fmla="*/ 11 w 15"/>
                  <a:gd name="T7" fmla="*/ 1 h 9"/>
                  <a:gd name="T8" fmla="*/ 13 w 15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3" y="7"/>
                    </a:moveTo>
                    <a:cubicBezTo>
                      <a:pt x="11" y="8"/>
                      <a:pt x="7" y="9"/>
                      <a:pt x="4" y="8"/>
                    </a:cubicBezTo>
                    <a:cubicBezTo>
                      <a:pt x="1" y="7"/>
                      <a:pt x="0" y="5"/>
                      <a:pt x="2" y="3"/>
                    </a:cubicBezTo>
                    <a:cubicBezTo>
                      <a:pt x="4" y="1"/>
                      <a:pt x="8" y="0"/>
                      <a:pt x="11" y="1"/>
                    </a:cubicBezTo>
                    <a:cubicBezTo>
                      <a:pt x="14" y="2"/>
                      <a:pt x="15" y="5"/>
                      <a:pt x="13" y="7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8" name="9Slide.vn 152">
                <a:extLst>
                  <a:ext uri="{FF2B5EF4-FFF2-40B4-BE49-F238E27FC236}">
                    <a16:creationId xmlns:a16="http://schemas.microsoft.com/office/drawing/2014/main" id="{B881E80F-7972-8843-B2BA-34AEF3588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" y="2292"/>
                <a:ext cx="49" cy="36"/>
              </a:xfrm>
              <a:custGeom>
                <a:avLst/>
                <a:gdLst>
                  <a:gd name="T0" fmla="*/ 13 w 15"/>
                  <a:gd name="T1" fmla="*/ 6 h 11"/>
                  <a:gd name="T2" fmla="*/ 3 w 15"/>
                  <a:gd name="T3" fmla="*/ 10 h 11"/>
                  <a:gd name="T4" fmla="*/ 3 w 15"/>
                  <a:gd name="T5" fmla="*/ 3 h 11"/>
                  <a:gd name="T6" fmla="*/ 11 w 15"/>
                  <a:gd name="T7" fmla="*/ 1 h 11"/>
                  <a:gd name="T8" fmla="*/ 13 w 15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3" y="6"/>
                    </a:moveTo>
                    <a:cubicBezTo>
                      <a:pt x="11" y="8"/>
                      <a:pt x="5" y="11"/>
                      <a:pt x="3" y="10"/>
                    </a:cubicBezTo>
                    <a:cubicBezTo>
                      <a:pt x="0" y="9"/>
                      <a:pt x="1" y="4"/>
                      <a:pt x="3" y="3"/>
                    </a:cubicBezTo>
                    <a:cubicBezTo>
                      <a:pt x="5" y="1"/>
                      <a:pt x="8" y="0"/>
                      <a:pt x="11" y="1"/>
                    </a:cubicBezTo>
                    <a:cubicBezTo>
                      <a:pt x="14" y="2"/>
                      <a:pt x="15" y="4"/>
                      <a:pt x="1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9" name="9Slide.vn 153">
                <a:extLst>
                  <a:ext uri="{FF2B5EF4-FFF2-40B4-BE49-F238E27FC236}">
                    <a16:creationId xmlns:a16="http://schemas.microsoft.com/office/drawing/2014/main" id="{C872A365-9B70-C14D-B83D-4ED93876D0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2" y="2328"/>
                <a:ext cx="88" cy="39"/>
              </a:xfrm>
              <a:custGeom>
                <a:avLst/>
                <a:gdLst>
                  <a:gd name="T0" fmla="*/ 5 w 27"/>
                  <a:gd name="T1" fmla="*/ 0 h 12"/>
                  <a:gd name="T2" fmla="*/ 1 w 27"/>
                  <a:gd name="T3" fmla="*/ 5 h 12"/>
                  <a:gd name="T4" fmla="*/ 8 w 27"/>
                  <a:gd name="T5" fmla="*/ 7 h 12"/>
                  <a:gd name="T6" fmla="*/ 17 w 27"/>
                  <a:gd name="T7" fmla="*/ 2 h 12"/>
                  <a:gd name="T8" fmla="*/ 5 w 27"/>
                  <a:gd name="T9" fmla="*/ 0 h 12"/>
                  <a:gd name="T10" fmla="*/ 26 w 27"/>
                  <a:gd name="T11" fmla="*/ 7 h 12"/>
                  <a:gd name="T12" fmla="*/ 19 w 27"/>
                  <a:gd name="T13" fmla="*/ 2 h 12"/>
                  <a:gd name="T14" fmla="*/ 15 w 27"/>
                  <a:gd name="T15" fmla="*/ 9 h 12"/>
                  <a:gd name="T16" fmla="*/ 22 w 27"/>
                  <a:gd name="T17" fmla="*/ 12 h 12"/>
                  <a:gd name="T18" fmla="*/ 26 w 27"/>
                  <a:gd name="T1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2">
                    <a:moveTo>
                      <a:pt x="5" y="0"/>
                    </a:moveTo>
                    <a:cubicBezTo>
                      <a:pt x="2" y="1"/>
                      <a:pt x="0" y="3"/>
                      <a:pt x="1" y="5"/>
                    </a:cubicBezTo>
                    <a:cubicBezTo>
                      <a:pt x="2" y="7"/>
                      <a:pt x="5" y="8"/>
                      <a:pt x="8" y="7"/>
                    </a:cubicBezTo>
                    <a:cubicBezTo>
                      <a:pt x="12" y="7"/>
                      <a:pt x="17" y="4"/>
                      <a:pt x="17" y="2"/>
                    </a:cubicBezTo>
                    <a:cubicBezTo>
                      <a:pt x="16" y="0"/>
                      <a:pt x="8" y="0"/>
                      <a:pt x="5" y="0"/>
                    </a:cubicBezTo>
                    <a:close/>
                    <a:moveTo>
                      <a:pt x="26" y="7"/>
                    </a:moveTo>
                    <a:cubicBezTo>
                      <a:pt x="26" y="5"/>
                      <a:pt x="22" y="2"/>
                      <a:pt x="19" y="2"/>
                    </a:cubicBezTo>
                    <a:cubicBezTo>
                      <a:pt x="15" y="3"/>
                      <a:pt x="14" y="7"/>
                      <a:pt x="15" y="9"/>
                    </a:cubicBezTo>
                    <a:cubicBezTo>
                      <a:pt x="15" y="11"/>
                      <a:pt x="18" y="12"/>
                      <a:pt x="22" y="12"/>
                    </a:cubicBezTo>
                    <a:cubicBezTo>
                      <a:pt x="25" y="11"/>
                      <a:pt x="27" y="9"/>
                      <a:pt x="2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0" name="9Slide.vn 154">
                <a:extLst>
                  <a:ext uri="{FF2B5EF4-FFF2-40B4-BE49-F238E27FC236}">
                    <a16:creationId xmlns:a16="http://schemas.microsoft.com/office/drawing/2014/main" id="{A55C4739-9E23-2F42-B0C1-B90D0ABA8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2299"/>
                <a:ext cx="49" cy="32"/>
              </a:xfrm>
              <a:custGeom>
                <a:avLst/>
                <a:gdLst>
                  <a:gd name="T0" fmla="*/ 12 w 15"/>
                  <a:gd name="T1" fmla="*/ 2 h 10"/>
                  <a:gd name="T2" fmla="*/ 3 w 15"/>
                  <a:gd name="T3" fmla="*/ 1 h 10"/>
                  <a:gd name="T4" fmla="*/ 2 w 15"/>
                  <a:gd name="T5" fmla="*/ 6 h 10"/>
                  <a:gd name="T6" fmla="*/ 12 w 15"/>
                  <a:gd name="T7" fmla="*/ 9 h 10"/>
                  <a:gd name="T8" fmla="*/ 12 w 1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12" y="2"/>
                    </a:moveTo>
                    <a:cubicBezTo>
                      <a:pt x="10" y="0"/>
                      <a:pt x="6" y="0"/>
                      <a:pt x="3" y="1"/>
                    </a:cubicBezTo>
                    <a:cubicBezTo>
                      <a:pt x="1" y="3"/>
                      <a:pt x="0" y="5"/>
                      <a:pt x="2" y="6"/>
                    </a:cubicBezTo>
                    <a:cubicBezTo>
                      <a:pt x="3" y="8"/>
                      <a:pt x="9" y="10"/>
                      <a:pt x="12" y="9"/>
                    </a:cubicBezTo>
                    <a:cubicBezTo>
                      <a:pt x="15" y="8"/>
                      <a:pt x="13" y="4"/>
                      <a:pt x="1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1" name="9Slide.vn 155">
                <a:extLst>
                  <a:ext uri="{FF2B5EF4-FFF2-40B4-BE49-F238E27FC236}">
                    <a16:creationId xmlns:a16="http://schemas.microsoft.com/office/drawing/2014/main" id="{3B117D1C-490D-2143-A902-A180DCA5F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7" y="2321"/>
                <a:ext cx="55" cy="23"/>
              </a:xfrm>
              <a:custGeom>
                <a:avLst/>
                <a:gdLst>
                  <a:gd name="T0" fmla="*/ 17 w 17"/>
                  <a:gd name="T1" fmla="*/ 4 h 7"/>
                  <a:gd name="T2" fmla="*/ 11 w 17"/>
                  <a:gd name="T3" fmla="*/ 0 h 7"/>
                  <a:gd name="T4" fmla="*/ 1 w 17"/>
                  <a:gd name="T5" fmla="*/ 3 h 7"/>
                  <a:gd name="T6" fmla="*/ 10 w 17"/>
                  <a:gd name="T7" fmla="*/ 7 h 7"/>
                  <a:gd name="T8" fmla="*/ 17 w 1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7" y="4"/>
                    </a:moveTo>
                    <a:cubicBezTo>
                      <a:pt x="17" y="2"/>
                      <a:pt x="15" y="0"/>
                      <a:pt x="11" y="0"/>
                    </a:cubicBezTo>
                    <a:cubicBezTo>
                      <a:pt x="8" y="0"/>
                      <a:pt x="1" y="1"/>
                      <a:pt x="1" y="3"/>
                    </a:cubicBezTo>
                    <a:cubicBezTo>
                      <a:pt x="0" y="5"/>
                      <a:pt x="7" y="7"/>
                      <a:pt x="10" y="7"/>
                    </a:cubicBezTo>
                    <a:cubicBezTo>
                      <a:pt x="13" y="7"/>
                      <a:pt x="16" y="6"/>
                      <a:pt x="1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2" name="9Slide.vn 156">
                <a:extLst>
                  <a:ext uri="{FF2B5EF4-FFF2-40B4-BE49-F238E27FC236}">
                    <a16:creationId xmlns:a16="http://schemas.microsoft.com/office/drawing/2014/main" id="{05180633-F8F5-5B45-BDAF-7D5AEABFA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2318"/>
                <a:ext cx="39" cy="23"/>
              </a:xfrm>
              <a:custGeom>
                <a:avLst/>
                <a:gdLst>
                  <a:gd name="T0" fmla="*/ 11 w 12"/>
                  <a:gd name="T1" fmla="*/ 5 h 7"/>
                  <a:gd name="T2" fmla="*/ 3 w 12"/>
                  <a:gd name="T3" fmla="*/ 7 h 7"/>
                  <a:gd name="T4" fmla="*/ 1 w 12"/>
                  <a:gd name="T5" fmla="*/ 2 h 7"/>
                  <a:gd name="T6" fmla="*/ 9 w 12"/>
                  <a:gd name="T7" fmla="*/ 1 h 7"/>
                  <a:gd name="T8" fmla="*/ 11 w 12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1" y="5"/>
                    </a:moveTo>
                    <a:cubicBezTo>
                      <a:pt x="9" y="7"/>
                      <a:pt x="6" y="7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1" y="2"/>
                      <a:pt x="12" y="4"/>
                      <a:pt x="11" y="5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3" name="9Slide.vn 157">
                <a:extLst>
                  <a:ext uri="{FF2B5EF4-FFF2-40B4-BE49-F238E27FC236}">
                    <a16:creationId xmlns:a16="http://schemas.microsoft.com/office/drawing/2014/main" id="{81DA8E32-D1BB-6C44-985F-C87AFDDF2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2263"/>
                <a:ext cx="39" cy="29"/>
              </a:xfrm>
              <a:custGeom>
                <a:avLst/>
                <a:gdLst>
                  <a:gd name="T0" fmla="*/ 11 w 12"/>
                  <a:gd name="T1" fmla="*/ 5 h 9"/>
                  <a:gd name="T2" fmla="*/ 2 w 12"/>
                  <a:gd name="T3" fmla="*/ 8 h 9"/>
                  <a:gd name="T4" fmla="*/ 2 w 12"/>
                  <a:gd name="T5" fmla="*/ 2 h 9"/>
                  <a:gd name="T6" fmla="*/ 9 w 12"/>
                  <a:gd name="T7" fmla="*/ 1 h 9"/>
                  <a:gd name="T8" fmla="*/ 11 w 12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1" y="5"/>
                    </a:moveTo>
                    <a:cubicBezTo>
                      <a:pt x="9" y="7"/>
                      <a:pt x="5" y="9"/>
                      <a:pt x="2" y="8"/>
                    </a:cubicBezTo>
                    <a:cubicBezTo>
                      <a:pt x="0" y="8"/>
                      <a:pt x="1" y="4"/>
                      <a:pt x="2" y="2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2" y="2"/>
                      <a:pt x="12" y="4"/>
                      <a:pt x="1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4" name="9Slide.vn 158">
                <a:extLst>
                  <a:ext uri="{FF2B5EF4-FFF2-40B4-BE49-F238E27FC236}">
                    <a16:creationId xmlns:a16="http://schemas.microsoft.com/office/drawing/2014/main" id="{6A857D8C-F613-3547-BE70-6575F0B7EA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03" y="2292"/>
                <a:ext cx="75" cy="36"/>
              </a:xfrm>
              <a:custGeom>
                <a:avLst/>
                <a:gdLst>
                  <a:gd name="T0" fmla="*/ 4 w 23"/>
                  <a:gd name="T1" fmla="*/ 1 h 11"/>
                  <a:gd name="T2" fmla="*/ 1 w 23"/>
                  <a:gd name="T3" fmla="*/ 5 h 11"/>
                  <a:gd name="T4" fmla="*/ 7 w 23"/>
                  <a:gd name="T5" fmla="*/ 6 h 11"/>
                  <a:gd name="T6" fmla="*/ 14 w 23"/>
                  <a:gd name="T7" fmla="*/ 2 h 11"/>
                  <a:gd name="T8" fmla="*/ 4 w 23"/>
                  <a:gd name="T9" fmla="*/ 1 h 11"/>
                  <a:gd name="T10" fmla="*/ 22 w 23"/>
                  <a:gd name="T11" fmla="*/ 6 h 11"/>
                  <a:gd name="T12" fmla="*/ 15 w 23"/>
                  <a:gd name="T13" fmla="*/ 2 h 11"/>
                  <a:gd name="T14" fmla="*/ 12 w 23"/>
                  <a:gd name="T15" fmla="*/ 8 h 11"/>
                  <a:gd name="T16" fmla="*/ 18 w 23"/>
                  <a:gd name="T17" fmla="*/ 10 h 11"/>
                  <a:gd name="T18" fmla="*/ 22 w 23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1">
                    <a:moveTo>
                      <a:pt x="4" y="1"/>
                    </a:moveTo>
                    <a:cubicBezTo>
                      <a:pt x="1" y="1"/>
                      <a:pt x="0" y="3"/>
                      <a:pt x="1" y="5"/>
                    </a:cubicBezTo>
                    <a:cubicBezTo>
                      <a:pt x="2" y="6"/>
                      <a:pt x="4" y="7"/>
                      <a:pt x="7" y="6"/>
                    </a:cubicBezTo>
                    <a:cubicBezTo>
                      <a:pt x="10" y="6"/>
                      <a:pt x="15" y="3"/>
                      <a:pt x="14" y="2"/>
                    </a:cubicBezTo>
                    <a:cubicBezTo>
                      <a:pt x="13" y="0"/>
                      <a:pt x="7" y="0"/>
                      <a:pt x="4" y="1"/>
                    </a:cubicBezTo>
                    <a:close/>
                    <a:moveTo>
                      <a:pt x="22" y="6"/>
                    </a:moveTo>
                    <a:cubicBezTo>
                      <a:pt x="21" y="5"/>
                      <a:pt x="18" y="2"/>
                      <a:pt x="15" y="2"/>
                    </a:cubicBezTo>
                    <a:cubicBezTo>
                      <a:pt x="13" y="3"/>
                      <a:pt x="12" y="6"/>
                      <a:pt x="12" y="8"/>
                    </a:cubicBezTo>
                    <a:cubicBezTo>
                      <a:pt x="13" y="10"/>
                      <a:pt x="15" y="11"/>
                      <a:pt x="18" y="10"/>
                    </a:cubicBezTo>
                    <a:cubicBezTo>
                      <a:pt x="21" y="10"/>
                      <a:pt x="23" y="8"/>
                      <a:pt x="2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5" name="9Slide.vn 159">
                <a:extLst>
                  <a:ext uri="{FF2B5EF4-FFF2-40B4-BE49-F238E27FC236}">
                    <a16:creationId xmlns:a16="http://schemas.microsoft.com/office/drawing/2014/main" id="{348911E5-5136-2645-B147-1EAE5CFBA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" y="2269"/>
                <a:ext cx="43" cy="26"/>
              </a:xfrm>
              <a:custGeom>
                <a:avLst/>
                <a:gdLst>
                  <a:gd name="T0" fmla="*/ 10 w 13"/>
                  <a:gd name="T1" fmla="*/ 1 h 8"/>
                  <a:gd name="T2" fmla="*/ 3 w 13"/>
                  <a:gd name="T3" fmla="*/ 1 h 8"/>
                  <a:gd name="T4" fmla="*/ 1 w 13"/>
                  <a:gd name="T5" fmla="*/ 5 h 8"/>
                  <a:gd name="T6" fmla="*/ 10 w 13"/>
                  <a:gd name="T7" fmla="*/ 7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8" y="0"/>
                      <a:pt x="5" y="0"/>
                      <a:pt x="3" y="1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3" y="6"/>
                      <a:pt x="8" y="8"/>
                      <a:pt x="10" y="7"/>
                    </a:cubicBezTo>
                    <a:cubicBezTo>
                      <a:pt x="13" y="6"/>
                      <a:pt x="11" y="3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6" name="9Slide.vn 160">
                <a:extLst>
                  <a:ext uri="{FF2B5EF4-FFF2-40B4-BE49-F238E27FC236}">
                    <a16:creationId xmlns:a16="http://schemas.microsoft.com/office/drawing/2014/main" id="{B7418555-7683-314C-9B07-9F5B1BC5D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" y="2286"/>
                <a:ext cx="45" cy="22"/>
              </a:xfrm>
              <a:custGeom>
                <a:avLst/>
                <a:gdLst>
                  <a:gd name="T0" fmla="*/ 14 w 14"/>
                  <a:gd name="T1" fmla="*/ 4 h 7"/>
                  <a:gd name="T2" fmla="*/ 9 w 14"/>
                  <a:gd name="T3" fmla="*/ 0 h 7"/>
                  <a:gd name="T4" fmla="*/ 0 w 14"/>
                  <a:gd name="T5" fmla="*/ 3 h 7"/>
                  <a:gd name="T6" fmla="*/ 8 w 14"/>
                  <a:gd name="T7" fmla="*/ 6 h 7"/>
                  <a:gd name="T8" fmla="*/ 14 w 14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4" y="4"/>
                    </a:moveTo>
                    <a:cubicBezTo>
                      <a:pt x="14" y="2"/>
                      <a:pt x="12" y="0"/>
                      <a:pt x="9" y="0"/>
                    </a:cubicBezTo>
                    <a:cubicBezTo>
                      <a:pt x="6" y="0"/>
                      <a:pt x="0" y="2"/>
                      <a:pt x="0" y="3"/>
                    </a:cubicBezTo>
                    <a:cubicBezTo>
                      <a:pt x="0" y="5"/>
                      <a:pt x="5" y="6"/>
                      <a:pt x="8" y="6"/>
                    </a:cubicBezTo>
                    <a:cubicBezTo>
                      <a:pt x="11" y="7"/>
                      <a:pt x="13" y="5"/>
                      <a:pt x="1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7" name="9Slide.vn 161">
                <a:extLst>
                  <a:ext uri="{FF2B5EF4-FFF2-40B4-BE49-F238E27FC236}">
                    <a16:creationId xmlns:a16="http://schemas.microsoft.com/office/drawing/2014/main" id="{2167D9B0-E3FD-774E-A9AB-C0F45AE58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2286"/>
                <a:ext cx="33" cy="19"/>
              </a:xfrm>
              <a:custGeom>
                <a:avLst/>
                <a:gdLst>
                  <a:gd name="T0" fmla="*/ 9 w 10"/>
                  <a:gd name="T1" fmla="*/ 4 h 6"/>
                  <a:gd name="T2" fmla="*/ 2 w 10"/>
                  <a:gd name="T3" fmla="*/ 5 h 6"/>
                  <a:gd name="T4" fmla="*/ 1 w 10"/>
                  <a:gd name="T5" fmla="*/ 2 h 6"/>
                  <a:gd name="T6" fmla="*/ 7 w 10"/>
                  <a:gd name="T7" fmla="*/ 0 h 6"/>
                  <a:gd name="T8" fmla="*/ 9 w 10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9" y="4"/>
                    </a:moveTo>
                    <a:cubicBezTo>
                      <a:pt x="7" y="5"/>
                      <a:pt x="5" y="6"/>
                      <a:pt x="2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9" y="1"/>
                      <a:pt x="10" y="3"/>
                      <a:pt x="9" y="4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8" name="9Slide.vn 162">
                <a:extLst>
                  <a:ext uri="{FF2B5EF4-FFF2-40B4-BE49-F238E27FC236}">
                    <a16:creationId xmlns:a16="http://schemas.microsoft.com/office/drawing/2014/main" id="{535BFD29-9F1E-FA42-B1AF-4FF3C7A9D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2034"/>
                <a:ext cx="39" cy="30"/>
              </a:xfrm>
              <a:custGeom>
                <a:avLst/>
                <a:gdLst>
                  <a:gd name="T0" fmla="*/ 11 w 12"/>
                  <a:gd name="T1" fmla="*/ 5 h 9"/>
                  <a:gd name="T2" fmla="*/ 2 w 12"/>
                  <a:gd name="T3" fmla="*/ 9 h 9"/>
                  <a:gd name="T4" fmla="*/ 2 w 12"/>
                  <a:gd name="T5" fmla="*/ 2 h 9"/>
                  <a:gd name="T6" fmla="*/ 9 w 12"/>
                  <a:gd name="T7" fmla="*/ 1 h 9"/>
                  <a:gd name="T8" fmla="*/ 11 w 12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1" y="5"/>
                    </a:moveTo>
                    <a:cubicBezTo>
                      <a:pt x="9" y="7"/>
                      <a:pt x="4" y="9"/>
                      <a:pt x="2" y="9"/>
                    </a:cubicBezTo>
                    <a:cubicBezTo>
                      <a:pt x="0" y="8"/>
                      <a:pt x="1" y="4"/>
                      <a:pt x="2" y="2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1" y="2"/>
                      <a:pt x="12" y="4"/>
                      <a:pt x="1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9" name="9Slide.vn 163">
                <a:extLst>
                  <a:ext uri="{FF2B5EF4-FFF2-40B4-BE49-F238E27FC236}">
                    <a16:creationId xmlns:a16="http://schemas.microsoft.com/office/drawing/2014/main" id="{39E4E04B-E03C-3442-992A-5AA9E84BE7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8" y="2064"/>
                <a:ext cx="72" cy="36"/>
              </a:xfrm>
              <a:custGeom>
                <a:avLst/>
                <a:gdLst>
                  <a:gd name="T0" fmla="*/ 4 w 22"/>
                  <a:gd name="T1" fmla="*/ 1 h 11"/>
                  <a:gd name="T2" fmla="*/ 1 w 22"/>
                  <a:gd name="T3" fmla="*/ 5 h 11"/>
                  <a:gd name="T4" fmla="*/ 7 w 22"/>
                  <a:gd name="T5" fmla="*/ 7 h 11"/>
                  <a:gd name="T6" fmla="*/ 14 w 22"/>
                  <a:gd name="T7" fmla="*/ 2 h 11"/>
                  <a:gd name="T8" fmla="*/ 4 w 22"/>
                  <a:gd name="T9" fmla="*/ 1 h 11"/>
                  <a:gd name="T10" fmla="*/ 22 w 22"/>
                  <a:gd name="T11" fmla="*/ 7 h 11"/>
                  <a:gd name="T12" fmla="*/ 15 w 22"/>
                  <a:gd name="T13" fmla="*/ 2 h 11"/>
                  <a:gd name="T14" fmla="*/ 12 w 22"/>
                  <a:gd name="T15" fmla="*/ 8 h 11"/>
                  <a:gd name="T16" fmla="*/ 18 w 22"/>
                  <a:gd name="T17" fmla="*/ 10 h 11"/>
                  <a:gd name="T18" fmla="*/ 22 w 22"/>
                  <a:gd name="T1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1">
                    <a:moveTo>
                      <a:pt x="4" y="1"/>
                    </a:moveTo>
                    <a:cubicBezTo>
                      <a:pt x="1" y="1"/>
                      <a:pt x="0" y="3"/>
                      <a:pt x="1" y="5"/>
                    </a:cubicBezTo>
                    <a:cubicBezTo>
                      <a:pt x="1" y="6"/>
                      <a:pt x="4" y="7"/>
                      <a:pt x="7" y="7"/>
                    </a:cubicBezTo>
                    <a:cubicBezTo>
                      <a:pt x="9" y="6"/>
                      <a:pt x="14" y="4"/>
                      <a:pt x="14" y="2"/>
                    </a:cubicBezTo>
                    <a:cubicBezTo>
                      <a:pt x="13" y="0"/>
                      <a:pt x="7" y="0"/>
                      <a:pt x="4" y="1"/>
                    </a:cubicBezTo>
                    <a:close/>
                    <a:moveTo>
                      <a:pt x="22" y="7"/>
                    </a:moveTo>
                    <a:cubicBezTo>
                      <a:pt x="21" y="5"/>
                      <a:pt x="18" y="2"/>
                      <a:pt x="15" y="2"/>
                    </a:cubicBezTo>
                    <a:cubicBezTo>
                      <a:pt x="13" y="3"/>
                      <a:pt x="11" y="7"/>
                      <a:pt x="12" y="8"/>
                    </a:cubicBezTo>
                    <a:cubicBezTo>
                      <a:pt x="12" y="10"/>
                      <a:pt x="15" y="11"/>
                      <a:pt x="18" y="10"/>
                    </a:cubicBezTo>
                    <a:cubicBezTo>
                      <a:pt x="21" y="10"/>
                      <a:pt x="22" y="8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0" name="9Slide.vn 164">
                <a:extLst>
                  <a:ext uri="{FF2B5EF4-FFF2-40B4-BE49-F238E27FC236}">
                    <a16:creationId xmlns:a16="http://schemas.microsoft.com/office/drawing/2014/main" id="{33D31F62-EB7E-9E49-BCD9-4F5428422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2041"/>
                <a:ext cx="39" cy="29"/>
              </a:xfrm>
              <a:custGeom>
                <a:avLst/>
                <a:gdLst>
                  <a:gd name="T0" fmla="*/ 10 w 12"/>
                  <a:gd name="T1" fmla="*/ 2 h 9"/>
                  <a:gd name="T2" fmla="*/ 3 w 12"/>
                  <a:gd name="T3" fmla="*/ 1 h 9"/>
                  <a:gd name="T4" fmla="*/ 1 w 12"/>
                  <a:gd name="T5" fmla="*/ 5 h 9"/>
                  <a:gd name="T6" fmla="*/ 10 w 12"/>
                  <a:gd name="T7" fmla="*/ 8 h 9"/>
                  <a:gd name="T8" fmla="*/ 10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0" y="2"/>
                    </a:moveTo>
                    <a:cubicBezTo>
                      <a:pt x="8" y="0"/>
                      <a:pt x="5" y="0"/>
                      <a:pt x="3" y="1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3" y="7"/>
                      <a:pt x="8" y="9"/>
                      <a:pt x="10" y="8"/>
                    </a:cubicBezTo>
                    <a:cubicBezTo>
                      <a:pt x="12" y="7"/>
                      <a:pt x="11" y="3"/>
                      <a:pt x="1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1" name="9Slide.vn 165">
                <a:extLst>
                  <a:ext uri="{FF2B5EF4-FFF2-40B4-BE49-F238E27FC236}">
                    <a16:creationId xmlns:a16="http://schemas.microsoft.com/office/drawing/2014/main" id="{AF31FA9B-2F12-FC4D-812B-BBDC5162F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2061"/>
                <a:ext cx="46" cy="19"/>
              </a:xfrm>
              <a:custGeom>
                <a:avLst/>
                <a:gdLst>
                  <a:gd name="T0" fmla="*/ 13 w 14"/>
                  <a:gd name="T1" fmla="*/ 3 h 6"/>
                  <a:gd name="T2" fmla="*/ 9 w 14"/>
                  <a:gd name="T3" fmla="*/ 0 h 6"/>
                  <a:gd name="T4" fmla="*/ 0 w 14"/>
                  <a:gd name="T5" fmla="*/ 2 h 6"/>
                  <a:gd name="T6" fmla="*/ 8 w 14"/>
                  <a:gd name="T7" fmla="*/ 6 h 6"/>
                  <a:gd name="T8" fmla="*/ 13 w 1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3" y="3"/>
                    </a:moveTo>
                    <a:cubicBezTo>
                      <a:pt x="14" y="1"/>
                      <a:pt x="12" y="0"/>
                      <a:pt x="9" y="0"/>
                    </a:cubicBezTo>
                    <a:cubicBezTo>
                      <a:pt x="6" y="0"/>
                      <a:pt x="0" y="1"/>
                      <a:pt x="0" y="2"/>
                    </a:cubicBezTo>
                    <a:cubicBezTo>
                      <a:pt x="0" y="4"/>
                      <a:pt x="5" y="6"/>
                      <a:pt x="8" y="6"/>
                    </a:cubicBezTo>
                    <a:cubicBezTo>
                      <a:pt x="11" y="6"/>
                      <a:pt x="13" y="4"/>
                      <a:pt x="1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2" name="9Slide.vn 166">
                <a:extLst>
                  <a:ext uri="{FF2B5EF4-FFF2-40B4-BE49-F238E27FC236}">
                    <a16:creationId xmlns:a16="http://schemas.microsoft.com/office/drawing/2014/main" id="{684B610D-305C-4143-A165-D2C042063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057"/>
                <a:ext cx="36" cy="20"/>
              </a:xfrm>
              <a:custGeom>
                <a:avLst/>
                <a:gdLst>
                  <a:gd name="T0" fmla="*/ 9 w 11"/>
                  <a:gd name="T1" fmla="*/ 4 h 6"/>
                  <a:gd name="T2" fmla="*/ 3 w 11"/>
                  <a:gd name="T3" fmla="*/ 6 h 6"/>
                  <a:gd name="T4" fmla="*/ 2 w 11"/>
                  <a:gd name="T5" fmla="*/ 2 h 6"/>
                  <a:gd name="T6" fmla="*/ 8 w 11"/>
                  <a:gd name="T7" fmla="*/ 1 h 6"/>
                  <a:gd name="T8" fmla="*/ 9 w 11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9" y="4"/>
                    </a:moveTo>
                    <a:cubicBezTo>
                      <a:pt x="8" y="6"/>
                      <a:pt x="5" y="6"/>
                      <a:pt x="3" y="6"/>
                    </a:cubicBezTo>
                    <a:cubicBezTo>
                      <a:pt x="1" y="5"/>
                      <a:pt x="0" y="3"/>
                      <a:pt x="2" y="2"/>
                    </a:cubicBezTo>
                    <a:cubicBezTo>
                      <a:pt x="3" y="0"/>
                      <a:pt x="6" y="0"/>
                      <a:pt x="8" y="1"/>
                    </a:cubicBezTo>
                    <a:cubicBezTo>
                      <a:pt x="10" y="1"/>
                      <a:pt x="11" y="3"/>
                      <a:pt x="9" y="4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3" name="9Slide.vn 167">
                <a:extLst>
                  <a:ext uri="{FF2B5EF4-FFF2-40B4-BE49-F238E27FC236}">
                    <a16:creationId xmlns:a16="http://schemas.microsoft.com/office/drawing/2014/main" id="{3ADEDFBE-7B91-784C-B429-164D3FA58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054"/>
                <a:ext cx="39" cy="29"/>
              </a:xfrm>
              <a:custGeom>
                <a:avLst/>
                <a:gdLst>
                  <a:gd name="T0" fmla="*/ 11 w 12"/>
                  <a:gd name="T1" fmla="*/ 5 h 9"/>
                  <a:gd name="T2" fmla="*/ 2 w 12"/>
                  <a:gd name="T3" fmla="*/ 8 h 9"/>
                  <a:gd name="T4" fmla="*/ 2 w 12"/>
                  <a:gd name="T5" fmla="*/ 2 h 9"/>
                  <a:gd name="T6" fmla="*/ 9 w 12"/>
                  <a:gd name="T7" fmla="*/ 1 h 9"/>
                  <a:gd name="T8" fmla="*/ 11 w 12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1" y="5"/>
                    </a:moveTo>
                    <a:cubicBezTo>
                      <a:pt x="10" y="6"/>
                      <a:pt x="5" y="9"/>
                      <a:pt x="2" y="8"/>
                    </a:cubicBezTo>
                    <a:cubicBezTo>
                      <a:pt x="0" y="7"/>
                      <a:pt x="1" y="4"/>
                      <a:pt x="2" y="2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2" y="2"/>
                      <a:pt x="12" y="3"/>
                      <a:pt x="1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4" name="9Slide.vn 168">
                <a:extLst>
                  <a:ext uri="{FF2B5EF4-FFF2-40B4-BE49-F238E27FC236}">
                    <a16:creationId xmlns:a16="http://schemas.microsoft.com/office/drawing/2014/main" id="{F1EFD30A-4CCB-EE4F-B141-1CCE4BD9F1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1" y="2083"/>
                <a:ext cx="75" cy="33"/>
              </a:xfrm>
              <a:custGeom>
                <a:avLst/>
                <a:gdLst>
                  <a:gd name="T0" fmla="*/ 4 w 23"/>
                  <a:gd name="T1" fmla="*/ 0 h 10"/>
                  <a:gd name="T2" fmla="*/ 1 w 23"/>
                  <a:gd name="T3" fmla="*/ 4 h 10"/>
                  <a:gd name="T4" fmla="*/ 7 w 23"/>
                  <a:gd name="T5" fmla="*/ 6 h 10"/>
                  <a:gd name="T6" fmla="*/ 14 w 23"/>
                  <a:gd name="T7" fmla="*/ 1 h 10"/>
                  <a:gd name="T8" fmla="*/ 4 w 23"/>
                  <a:gd name="T9" fmla="*/ 0 h 10"/>
                  <a:gd name="T10" fmla="*/ 22 w 23"/>
                  <a:gd name="T11" fmla="*/ 6 h 10"/>
                  <a:gd name="T12" fmla="*/ 15 w 23"/>
                  <a:gd name="T13" fmla="*/ 2 h 10"/>
                  <a:gd name="T14" fmla="*/ 12 w 23"/>
                  <a:gd name="T15" fmla="*/ 8 h 10"/>
                  <a:gd name="T16" fmla="*/ 18 w 23"/>
                  <a:gd name="T17" fmla="*/ 10 h 10"/>
                  <a:gd name="T18" fmla="*/ 22 w 23"/>
                  <a:gd name="T1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0">
                    <a:moveTo>
                      <a:pt x="4" y="0"/>
                    </a:moveTo>
                    <a:cubicBezTo>
                      <a:pt x="2" y="1"/>
                      <a:pt x="0" y="3"/>
                      <a:pt x="1" y="4"/>
                    </a:cubicBezTo>
                    <a:cubicBezTo>
                      <a:pt x="2" y="6"/>
                      <a:pt x="4" y="7"/>
                      <a:pt x="7" y="6"/>
                    </a:cubicBezTo>
                    <a:cubicBezTo>
                      <a:pt x="10" y="6"/>
                      <a:pt x="15" y="3"/>
                      <a:pt x="14" y="1"/>
                    </a:cubicBezTo>
                    <a:cubicBezTo>
                      <a:pt x="13" y="0"/>
                      <a:pt x="7" y="0"/>
                      <a:pt x="4" y="0"/>
                    </a:cubicBezTo>
                    <a:close/>
                    <a:moveTo>
                      <a:pt x="22" y="6"/>
                    </a:moveTo>
                    <a:cubicBezTo>
                      <a:pt x="21" y="5"/>
                      <a:pt x="18" y="2"/>
                      <a:pt x="15" y="2"/>
                    </a:cubicBezTo>
                    <a:cubicBezTo>
                      <a:pt x="13" y="2"/>
                      <a:pt x="12" y="6"/>
                      <a:pt x="12" y="8"/>
                    </a:cubicBezTo>
                    <a:cubicBezTo>
                      <a:pt x="13" y="9"/>
                      <a:pt x="15" y="10"/>
                      <a:pt x="18" y="10"/>
                    </a:cubicBezTo>
                    <a:cubicBezTo>
                      <a:pt x="21" y="10"/>
                      <a:pt x="23" y="8"/>
                      <a:pt x="2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5" name="9Slide.vn 169">
                <a:extLst>
                  <a:ext uri="{FF2B5EF4-FFF2-40B4-BE49-F238E27FC236}">
                    <a16:creationId xmlns:a16="http://schemas.microsoft.com/office/drawing/2014/main" id="{DA241EAC-6151-E541-A501-770DA1C1D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2061"/>
                <a:ext cx="43" cy="26"/>
              </a:xfrm>
              <a:custGeom>
                <a:avLst/>
                <a:gdLst>
                  <a:gd name="T0" fmla="*/ 10 w 13"/>
                  <a:gd name="T1" fmla="*/ 1 h 8"/>
                  <a:gd name="T2" fmla="*/ 3 w 13"/>
                  <a:gd name="T3" fmla="*/ 1 h 8"/>
                  <a:gd name="T4" fmla="*/ 1 w 13"/>
                  <a:gd name="T5" fmla="*/ 5 h 8"/>
                  <a:gd name="T6" fmla="*/ 10 w 13"/>
                  <a:gd name="T7" fmla="*/ 7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8" y="0"/>
                      <a:pt x="5" y="0"/>
                      <a:pt x="3" y="1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3" y="6"/>
                      <a:pt x="8" y="8"/>
                      <a:pt x="10" y="7"/>
                    </a:cubicBezTo>
                    <a:cubicBezTo>
                      <a:pt x="13" y="6"/>
                      <a:pt x="11" y="2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6" name="9Slide.vn 170">
                <a:extLst>
                  <a:ext uri="{FF2B5EF4-FFF2-40B4-BE49-F238E27FC236}">
                    <a16:creationId xmlns:a16="http://schemas.microsoft.com/office/drawing/2014/main" id="{A1EE32B6-62F5-D44D-8369-B4CE03338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2077"/>
                <a:ext cx="45" cy="19"/>
              </a:xfrm>
              <a:custGeom>
                <a:avLst/>
                <a:gdLst>
                  <a:gd name="T0" fmla="*/ 14 w 14"/>
                  <a:gd name="T1" fmla="*/ 3 h 6"/>
                  <a:gd name="T2" fmla="*/ 9 w 14"/>
                  <a:gd name="T3" fmla="*/ 0 h 6"/>
                  <a:gd name="T4" fmla="*/ 0 w 14"/>
                  <a:gd name="T5" fmla="*/ 3 h 6"/>
                  <a:gd name="T6" fmla="*/ 8 w 14"/>
                  <a:gd name="T7" fmla="*/ 6 h 6"/>
                  <a:gd name="T8" fmla="*/ 14 w 1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4" y="3"/>
                    </a:moveTo>
                    <a:cubicBezTo>
                      <a:pt x="14" y="2"/>
                      <a:pt x="12" y="0"/>
                      <a:pt x="9" y="0"/>
                    </a:cubicBezTo>
                    <a:cubicBezTo>
                      <a:pt x="6" y="0"/>
                      <a:pt x="0" y="1"/>
                      <a:pt x="0" y="3"/>
                    </a:cubicBezTo>
                    <a:cubicBezTo>
                      <a:pt x="0" y="5"/>
                      <a:pt x="5" y="6"/>
                      <a:pt x="8" y="6"/>
                    </a:cubicBezTo>
                    <a:cubicBezTo>
                      <a:pt x="11" y="6"/>
                      <a:pt x="13" y="5"/>
                      <a:pt x="1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7" name="9Slide.vn 171">
                <a:extLst>
                  <a:ext uri="{FF2B5EF4-FFF2-40B4-BE49-F238E27FC236}">
                    <a16:creationId xmlns:a16="http://schemas.microsoft.com/office/drawing/2014/main" id="{C68D73FB-714A-6D46-9BC5-D6DC7FE9A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2074"/>
                <a:ext cx="33" cy="22"/>
              </a:xfrm>
              <a:custGeom>
                <a:avLst/>
                <a:gdLst>
                  <a:gd name="T0" fmla="*/ 9 w 10"/>
                  <a:gd name="T1" fmla="*/ 5 h 7"/>
                  <a:gd name="T2" fmla="*/ 2 w 10"/>
                  <a:gd name="T3" fmla="*/ 6 h 7"/>
                  <a:gd name="T4" fmla="*/ 1 w 10"/>
                  <a:gd name="T5" fmla="*/ 2 h 7"/>
                  <a:gd name="T6" fmla="*/ 7 w 10"/>
                  <a:gd name="T7" fmla="*/ 1 h 7"/>
                  <a:gd name="T8" fmla="*/ 9 w 10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9" y="5"/>
                    </a:moveTo>
                    <a:cubicBezTo>
                      <a:pt x="7" y="6"/>
                      <a:pt x="5" y="7"/>
                      <a:pt x="2" y="6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4"/>
                      <a:pt x="9" y="5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8" name="9Slide.vn 172">
                <a:extLst>
                  <a:ext uri="{FF2B5EF4-FFF2-40B4-BE49-F238E27FC236}">
                    <a16:creationId xmlns:a16="http://schemas.microsoft.com/office/drawing/2014/main" id="{87E02EEF-45C3-2F4A-BC25-F6354F0C6B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0" y="2742"/>
                <a:ext cx="603" cy="176"/>
              </a:xfrm>
              <a:custGeom>
                <a:avLst/>
                <a:gdLst>
                  <a:gd name="T0" fmla="*/ 107 w 185"/>
                  <a:gd name="T1" fmla="*/ 13 h 54"/>
                  <a:gd name="T2" fmla="*/ 68 w 185"/>
                  <a:gd name="T3" fmla="*/ 24 h 54"/>
                  <a:gd name="T4" fmla="*/ 107 w 185"/>
                  <a:gd name="T5" fmla="*/ 35 h 54"/>
                  <a:gd name="T6" fmla="*/ 146 w 185"/>
                  <a:gd name="T7" fmla="*/ 24 h 54"/>
                  <a:gd name="T8" fmla="*/ 107 w 185"/>
                  <a:gd name="T9" fmla="*/ 13 h 54"/>
                  <a:gd name="T10" fmla="*/ 31 w 185"/>
                  <a:gd name="T11" fmla="*/ 22 h 54"/>
                  <a:gd name="T12" fmla="*/ 112 w 185"/>
                  <a:gd name="T13" fmla="*/ 4 h 54"/>
                  <a:gd name="T14" fmla="*/ 182 w 185"/>
                  <a:gd name="T15" fmla="*/ 15 h 54"/>
                  <a:gd name="T16" fmla="*/ 110 w 185"/>
                  <a:gd name="T17" fmla="*/ 0 h 54"/>
                  <a:gd name="T18" fmla="*/ 31 w 185"/>
                  <a:gd name="T19" fmla="*/ 22 h 54"/>
                  <a:gd name="T20" fmla="*/ 112 w 185"/>
                  <a:gd name="T21" fmla="*/ 49 h 54"/>
                  <a:gd name="T22" fmla="*/ 29 w 185"/>
                  <a:gd name="T23" fmla="*/ 30 h 54"/>
                  <a:gd name="T24" fmla="*/ 110 w 185"/>
                  <a:gd name="T25" fmla="*/ 54 h 54"/>
                  <a:gd name="T26" fmla="*/ 185 w 185"/>
                  <a:gd name="T27" fmla="*/ 37 h 54"/>
                  <a:gd name="T28" fmla="*/ 112 w 185"/>
                  <a:gd name="T29" fmla="*/ 49 h 54"/>
                  <a:gd name="T30" fmla="*/ 5 w 185"/>
                  <a:gd name="T31" fmla="*/ 28 h 54"/>
                  <a:gd name="T32" fmla="*/ 74 w 185"/>
                  <a:gd name="T33" fmla="*/ 0 h 54"/>
                  <a:gd name="T34" fmla="*/ 38 w 185"/>
                  <a:gd name="T35" fmla="*/ 3 h 54"/>
                  <a:gd name="T36" fmla="*/ 2 w 185"/>
                  <a:gd name="T37" fmla="*/ 28 h 54"/>
                  <a:gd name="T38" fmla="*/ 25 w 185"/>
                  <a:gd name="T39" fmla="*/ 47 h 54"/>
                  <a:gd name="T40" fmla="*/ 5 w 185"/>
                  <a:gd name="T41" fmla="*/ 28 h 54"/>
                  <a:gd name="T42" fmla="*/ 176 w 185"/>
                  <a:gd name="T43" fmla="*/ 24 h 54"/>
                  <a:gd name="T44" fmla="*/ 148 w 185"/>
                  <a:gd name="T45" fmla="*/ 10 h 54"/>
                  <a:gd name="T46" fmla="*/ 172 w 185"/>
                  <a:gd name="T47" fmla="*/ 24 h 54"/>
                  <a:gd name="T48" fmla="*/ 145 w 185"/>
                  <a:gd name="T49" fmla="*/ 39 h 54"/>
                  <a:gd name="T50" fmla="*/ 176 w 185"/>
                  <a:gd name="T5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5" h="54">
                    <a:moveTo>
                      <a:pt x="107" y="13"/>
                    </a:moveTo>
                    <a:cubicBezTo>
                      <a:pt x="86" y="13"/>
                      <a:pt x="68" y="18"/>
                      <a:pt x="68" y="24"/>
                    </a:cubicBezTo>
                    <a:cubicBezTo>
                      <a:pt x="68" y="30"/>
                      <a:pt x="86" y="35"/>
                      <a:pt x="107" y="35"/>
                    </a:cubicBezTo>
                    <a:cubicBezTo>
                      <a:pt x="129" y="35"/>
                      <a:pt x="146" y="30"/>
                      <a:pt x="146" y="24"/>
                    </a:cubicBezTo>
                    <a:cubicBezTo>
                      <a:pt x="146" y="18"/>
                      <a:pt x="129" y="13"/>
                      <a:pt x="107" y="13"/>
                    </a:cubicBezTo>
                    <a:close/>
                    <a:moveTo>
                      <a:pt x="31" y="22"/>
                    </a:moveTo>
                    <a:cubicBezTo>
                      <a:pt x="39" y="12"/>
                      <a:pt x="72" y="4"/>
                      <a:pt x="112" y="4"/>
                    </a:cubicBezTo>
                    <a:cubicBezTo>
                      <a:pt x="141" y="4"/>
                      <a:pt x="167" y="8"/>
                      <a:pt x="182" y="15"/>
                    </a:cubicBezTo>
                    <a:cubicBezTo>
                      <a:pt x="168" y="6"/>
                      <a:pt x="141" y="0"/>
                      <a:pt x="110" y="0"/>
                    </a:cubicBezTo>
                    <a:cubicBezTo>
                      <a:pt x="71" y="0"/>
                      <a:pt x="38" y="10"/>
                      <a:pt x="31" y="22"/>
                    </a:cubicBezTo>
                    <a:close/>
                    <a:moveTo>
                      <a:pt x="112" y="49"/>
                    </a:moveTo>
                    <a:cubicBezTo>
                      <a:pt x="69" y="49"/>
                      <a:pt x="35" y="41"/>
                      <a:pt x="29" y="30"/>
                    </a:cubicBezTo>
                    <a:cubicBezTo>
                      <a:pt x="33" y="43"/>
                      <a:pt x="68" y="54"/>
                      <a:pt x="110" y="54"/>
                    </a:cubicBezTo>
                    <a:cubicBezTo>
                      <a:pt x="144" y="54"/>
                      <a:pt x="173" y="47"/>
                      <a:pt x="185" y="37"/>
                    </a:cubicBezTo>
                    <a:cubicBezTo>
                      <a:pt x="171" y="44"/>
                      <a:pt x="144" y="49"/>
                      <a:pt x="112" y="49"/>
                    </a:cubicBezTo>
                    <a:close/>
                    <a:moveTo>
                      <a:pt x="5" y="28"/>
                    </a:moveTo>
                    <a:cubicBezTo>
                      <a:pt x="5" y="14"/>
                      <a:pt x="35" y="2"/>
                      <a:pt x="74" y="0"/>
                    </a:cubicBezTo>
                    <a:cubicBezTo>
                      <a:pt x="61" y="0"/>
                      <a:pt x="49" y="2"/>
                      <a:pt x="38" y="3"/>
                    </a:cubicBezTo>
                    <a:cubicBezTo>
                      <a:pt x="14" y="8"/>
                      <a:pt x="0" y="18"/>
                      <a:pt x="2" y="28"/>
                    </a:cubicBezTo>
                    <a:cubicBezTo>
                      <a:pt x="3" y="35"/>
                      <a:pt x="12" y="42"/>
                      <a:pt x="25" y="47"/>
                    </a:cubicBezTo>
                    <a:cubicBezTo>
                      <a:pt x="13" y="42"/>
                      <a:pt x="5" y="35"/>
                      <a:pt x="5" y="28"/>
                    </a:cubicBezTo>
                    <a:close/>
                    <a:moveTo>
                      <a:pt x="176" y="24"/>
                    </a:moveTo>
                    <a:cubicBezTo>
                      <a:pt x="176" y="14"/>
                      <a:pt x="143" y="8"/>
                      <a:pt x="148" y="10"/>
                    </a:cubicBezTo>
                    <a:cubicBezTo>
                      <a:pt x="162" y="14"/>
                      <a:pt x="171" y="18"/>
                      <a:pt x="172" y="24"/>
                    </a:cubicBezTo>
                    <a:cubicBezTo>
                      <a:pt x="174" y="30"/>
                      <a:pt x="163" y="36"/>
                      <a:pt x="145" y="39"/>
                    </a:cubicBezTo>
                    <a:cubicBezTo>
                      <a:pt x="164" y="36"/>
                      <a:pt x="176" y="30"/>
                      <a:pt x="176" y="24"/>
                    </a:cubicBezTo>
                    <a:close/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9" name="9Slide.vn 173">
                <a:extLst>
                  <a:ext uri="{FF2B5EF4-FFF2-40B4-BE49-F238E27FC236}">
                    <a16:creationId xmlns:a16="http://schemas.microsoft.com/office/drawing/2014/main" id="{B2FBB02C-235D-144A-8209-296123031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2647"/>
                <a:ext cx="193" cy="190"/>
              </a:xfrm>
              <a:custGeom>
                <a:avLst/>
                <a:gdLst>
                  <a:gd name="T0" fmla="*/ 1 w 59"/>
                  <a:gd name="T1" fmla="*/ 30 h 58"/>
                  <a:gd name="T2" fmla="*/ 6 w 59"/>
                  <a:gd name="T3" fmla="*/ 50 h 58"/>
                  <a:gd name="T4" fmla="*/ 31 w 59"/>
                  <a:gd name="T5" fmla="*/ 57 h 58"/>
                  <a:gd name="T6" fmla="*/ 51 w 59"/>
                  <a:gd name="T7" fmla="*/ 54 h 58"/>
                  <a:gd name="T8" fmla="*/ 57 w 59"/>
                  <a:gd name="T9" fmla="*/ 50 h 58"/>
                  <a:gd name="T10" fmla="*/ 52 w 59"/>
                  <a:gd name="T11" fmla="*/ 36 h 58"/>
                  <a:gd name="T12" fmla="*/ 12 w 59"/>
                  <a:gd name="T13" fmla="*/ 0 h 58"/>
                  <a:gd name="T14" fmla="*/ 10 w 59"/>
                  <a:gd name="T15" fmla="*/ 0 h 58"/>
                  <a:gd name="T16" fmla="*/ 7 w 59"/>
                  <a:gd name="T17" fmla="*/ 5 h 58"/>
                  <a:gd name="T18" fmla="*/ 3 w 59"/>
                  <a:gd name="T19" fmla="*/ 2 h 58"/>
                  <a:gd name="T20" fmla="*/ 3 w 59"/>
                  <a:gd name="T21" fmla="*/ 9 h 58"/>
                  <a:gd name="T22" fmla="*/ 1 w 59"/>
                  <a:gd name="T23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58">
                    <a:moveTo>
                      <a:pt x="1" y="30"/>
                    </a:moveTo>
                    <a:cubicBezTo>
                      <a:pt x="0" y="37"/>
                      <a:pt x="1" y="45"/>
                      <a:pt x="6" y="50"/>
                    </a:cubicBezTo>
                    <a:cubicBezTo>
                      <a:pt x="13" y="57"/>
                      <a:pt x="23" y="57"/>
                      <a:pt x="31" y="57"/>
                    </a:cubicBezTo>
                    <a:cubicBezTo>
                      <a:pt x="38" y="58"/>
                      <a:pt x="45" y="57"/>
                      <a:pt x="51" y="54"/>
                    </a:cubicBezTo>
                    <a:cubicBezTo>
                      <a:pt x="54" y="53"/>
                      <a:pt x="56" y="52"/>
                      <a:pt x="57" y="50"/>
                    </a:cubicBezTo>
                    <a:cubicBezTo>
                      <a:pt x="59" y="48"/>
                      <a:pt x="54" y="38"/>
                      <a:pt x="52" y="36"/>
                    </a:cubicBezTo>
                    <a:cubicBezTo>
                      <a:pt x="52" y="34"/>
                      <a:pt x="26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4"/>
                      <a:pt x="7" y="5"/>
                    </a:cubicBezTo>
                    <a:cubicBezTo>
                      <a:pt x="7" y="6"/>
                      <a:pt x="4" y="2"/>
                      <a:pt x="3" y="2"/>
                    </a:cubicBezTo>
                    <a:cubicBezTo>
                      <a:pt x="1" y="3"/>
                      <a:pt x="2" y="7"/>
                      <a:pt x="3" y="9"/>
                    </a:cubicBezTo>
                    <a:cubicBezTo>
                      <a:pt x="4" y="15"/>
                      <a:pt x="1" y="23"/>
                      <a:pt x="1" y="30"/>
                    </a:cubicBezTo>
                    <a:close/>
                  </a:path>
                </a:pathLst>
              </a:custGeom>
              <a:solidFill>
                <a:srgbClr val="BDE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0" name="9Slide.vn 174">
                <a:extLst>
                  <a:ext uri="{FF2B5EF4-FFF2-40B4-BE49-F238E27FC236}">
                    <a16:creationId xmlns:a16="http://schemas.microsoft.com/office/drawing/2014/main" id="{C1F33F65-86EF-1A41-B0A1-C577ACAA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2647"/>
                <a:ext cx="189" cy="190"/>
              </a:xfrm>
              <a:custGeom>
                <a:avLst/>
                <a:gdLst>
                  <a:gd name="T0" fmla="*/ 22 w 58"/>
                  <a:gd name="T1" fmla="*/ 52 h 58"/>
                  <a:gd name="T2" fmla="*/ 6 w 58"/>
                  <a:gd name="T3" fmla="*/ 12 h 58"/>
                  <a:gd name="T4" fmla="*/ 13 w 58"/>
                  <a:gd name="T5" fmla="*/ 1 h 58"/>
                  <a:gd name="T6" fmla="*/ 13 w 58"/>
                  <a:gd name="T7" fmla="*/ 0 h 58"/>
                  <a:gd name="T8" fmla="*/ 12 w 58"/>
                  <a:gd name="T9" fmla="*/ 0 h 58"/>
                  <a:gd name="T10" fmla="*/ 10 w 58"/>
                  <a:gd name="T11" fmla="*/ 0 h 58"/>
                  <a:gd name="T12" fmla="*/ 7 w 58"/>
                  <a:gd name="T13" fmla="*/ 5 h 58"/>
                  <a:gd name="T14" fmla="*/ 3 w 58"/>
                  <a:gd name="T15" fmla="*/ 2 h 58"/>
                  <a:gd name="T16" fmla="*/ 3 w 58"/>
                  <a:gd name="T17" fmla="*/ 9 h 58"/>
                  <a:gd name="T18" fmla="*/ 1 w 58"/>
                  <a:gd name="T19" fmla="*/ 30 h 58"/>
                  <a:gd name="T20" fmla="*/ 6 w 58"/>
                  <a:gd name="T21" fmla="*/ 50 h 58"/>
                  <a:gd name="T22" fmla="*/ 31 w 58"/>
                  <a:gd name="T23" fmla="*/ 57 h 58"/>
                  <a:gd name="T24" fmla="*/ 51 w 58"/>
                  <a:gd name="T25" fmla="*/ 54 h 58"/>
                  <a:gd name="T26" fmla="*/ 57 w 58"/>
                  <a:gd name="T27" fmla="*/ 50 h 58"/>
                  <a:gd name="T28" fmla="*/ 57 w 58"/>
                  <a:gd name="T29" fmla="*/ 46 h 58"/>
                  <a:gd name="T30" fmla="*/ 22 w 58"/>
                  <a:gd name="T31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58">
                    <a:moveTo>
                      <a:pt x="22" y="52"/>
                    </a:moveTo>
                    <a:cubicBezTo>
                      <a:pt x="3" y="48"/>
                      <a:pt x="6" y="14"/>
                      <a:pt x="6" y="12"/>
                    </a:cubicBezTo>
                    <a:cubicBezTo>
                      <a:pt x="7" y="10"/>
                      <a:pt x="12" y="6"/>
                      <a:pt x="13" y="1"/>
                    </a:cubicBezTo>
                    <a:cubicBezTo>
                      <a:pt x="13" y="1"/>
                      <a:pt x="13" y="0"/>
                      <a:pt x="13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4"/>
                      <a:pt x="7" y="5"/>
                    </a:cubicBezTo>
                    <a:cubicBezTo>
                      <a:pt x="7" y="6"/>
                      <a:pt x="4" y="2"/>
                      <a:pt x="3" y="2"/>
                    </a:cubicBezTo>
                    <a:cubicBezTo>
                      <a:pt x="1" y="3"/>
                      <a:pt x="2" y="7"/>
                      <a:pt x="3" y="9"/>
                    </a:cubicBezTo>
                    <a:cubicBezTo>
                      <a:pt x="4" y="15"/>
                      <a:pt x="1" y="23"/>
                      <a:pt x="1" y="30"/>
                    </a:cubicBezTo>
                    <a:cubicBezTo>
                      <a:pt x="0" y="37"/>
                      <a:pt x="1" y="45"/>
                      <a:pt x="6" y="50"/>
                    </a:cubicBezTo>
                    <a:cubicBezTo>
                      <a:pt x="13" y="57"/>
                      <a:pt x="23" y="57"/>
                      <a:pt x="31" y="57"/>
                    </a:cubicBezTo>
                    <a:cubicBezTo>
                      <a:pt x="38" y="58"/>
                      <a:pt x="45" y="57"/>
                      <a:pt x="51" y="54"/>
                    </a:cubicBezTo>
                    <a:cubicBezTo>
                      <a:pt x="54" y="53"/>
                      <a:pt x="56" y="52"/>
                      <a:pt x="57" y="50"/>
                    </a:cubicBezTo>
                    <a:cubicBezTo>
                      <a:pt x="58" y="49"/>
                      <a:pt x="57" y="48"/>
                      <a:pt x="57" y="46"/>
                    </a:cubicBezTo>
                    <a:cubicBezTo>
                      <a:pt x="50" y="50"/>
                      <a:pt x="35" y="55"/>
                      <a:pt x="22" y="52"/>
                    </a:cubicBezTo>
                    <a:close/>
                  </a:path>
                </a:pathLst>
              </a:custGeom>
              <a:solidFill>
                <a:srgbClr val="9ED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1" name="9Slide.vn 175">
                <a:extLst>
                  <a:ext uri="{FF2B5EF4-FFF2-40B4-BE49-F238E27FC236}">
                    <a16:creationId xmlns:a16="http://schemas.microsoft.com/office/drawing/2014/main" id="{F356CEDC-802D-0342-980C-069EAAC54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2719"/>
                <a:ext cx="45" cy="46"/>
              </a:xfrm>
              <a:prstGeom prst="ellipse">
                <a:avLst/>
              </a:prstGeom>
              <a:solidFill>
                <a:srgbClr val="62B2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2" name="9Slide.vn 176">
                <a:extLst>
                  <a:ext uri="{FF2B5EF4-FFF2-40B4-BE49-F238E27FC236}">
                    <a16:creationId xmlns:a16="http://schemas.microsoft.com/office/drawing/2014/main" id="{3ABA0D0D-D78A-6D43-82A3-3E7B4F0C8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6" y="2722"/>
                <a:ext cx="36" cy="36"/>
              </a:xfrm>
              <a:prstGeom prst="ellipse">
                <a:avLst/>
              </a:prstGeom>
              <a:solidFill>
                <a:srgbClr val="4B9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3" name="9Slide.vn 177">
                <a:extLst>
                  <a:ext uri="{FF2B5EF4-FFF2-40B4-BE49-F238E27FC236}">
                    <a16:creationId xmlns:a16="http://schemas.microsoft.com/office/drawing/2014/main" id="{2843180C-F1AC-7040-9981-378EACB53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9" y="2726"/>
                <a:ext cx="17" cy="16"/>
              </a:xfrm>
              <a:prstGeom prst="ellipse">
                <a:avLst/>
              </a:prstGeom>
              <a:solidFill>
                <a:srgbClr val="BDE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4" name="9Slide.vn 178">
                <a:extLst>
                  <a:ext uri="{FF2B5EF4-FFF2-40B4-BE49-F238E27FC236}">
                    <a16:creationId xmlns:a16="http://schemas.microsoft.com/office/drawing/2014/main" id="{BB47614B-7180-2541-AC5A-157E4F20D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408"/>
                <a:ext cx="694" cy="186"/>
              </a:xfrm>
              <a:custGeom>
                <a:avLst/>
                <a:gdLst>
                  <a:gd name="T0" fmla="*/ 53 w 213"/>
                  <a:gd name="T1" fmla="*/ 5 h 57"/>
                  <a:gd name="T2" fmla="*/ 112 w 213"/>
                  <a:gd name="T3" fmla="*/ 31 h 57"/>
                  <a:gd name="T4" fmla="*/ 172 w 213"/>
                  <a:gd name="T5" fmla="*/ 38 h 57"/>
                  <a:gd name="T6" fmla="*/ 186 w 213"/>
                  <a:gd name="T7" fmla="*/ 31 h 57"/>
                  <a:gd name="T8" fmla="*/ 188 w 213"/>
                  <a:gd name="T9" fmla="*/ 17 h 57"/>
                  <a:gd name="T10" fmla="*/ 182 w 213"/>
                  <a:gd name="T11" fmla="*/ 24 h 57"/>
                  <a:gd name="T12" fmla="*/ 168 w 213"/>
                  <a:gd name="T13" fmla="*/ 21 h 57"/>
                  <a:gd name="T14" fmla="*/ 176 w 213"/>
                  <a:gd name="T15" fmla="*/ 6 h 57"/>
                  <a:gd name="T16" fmla="*/ 205 w 213"/>
                  <a:gd name="T17" fmla="*/ 9 h 57"/>
                  <a:gd name="T18" fmla="*/ 208 w 213"/>
                  <a:gd name="T19" fmla="*/ 38 h 57"/>
                  <a:gd name="T20" fmla="*/ 181 w 213"/>
                  <a:gd name="T21" fmla="*/ 53 h 57"/>
                  <a:gd name="T22" fmla="*/ 125 w 213"/>
                  <a:gd name="T23" fmla="*/ 50 h 57"/>
                  <a:gd name="T24" fmla="*/ 68 w 213"/>
                  <a:gd name="T25" fmla="*/ 22 h 57"/>
                  <a:gd name="T26" fmla="*/ 0 w 213"/>
                  <a:gd name="T27" fmla="*/ 27 h 57"/>
                  <a:gd name="T28" fmla="*/ 53 w 213"/>
                  <a:gd name="T29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3" h="57">
                    <a:moveTo>
                      <a:pt x="53" y="5"/>
                    </a:moveTo>
                    <a:cubicBezTo>
                      <a:pt x="74" y="6"/>
                      <a:pt x="92" y="22"/>
                      <a:pt x="112" y="31"/>
                    </a:cubicBezTo>
                    <a:cubicBezTo>
                      <a:pt x="131" y="40"/>
                      <a:pt x="152" y="42"/>
                      <a:pt x="172" y="38"/>
                    </a:cubicBezTo>
                    <a:cubicBezTo>
                      <a:pt x="177" y="37"/>
                      <a:pt x="182" y="35"/>
                      <a:pt x="186" y="31"/>
                    </a:cubicBezTo>
                    <a:cubicBezTo>
                      <a:pt x="189" y="28"/>
                      <a:pt x="191" y="22"/>
                      <a:pt x="188" y="17"/>
                    </a:cubicBezTo>
                    <a:cubicBezTo>
                      <a:pt x="185" y="16"/>
                      <a:pt x="184" y="21"/>
                      <a:pt x="182" y="24"/>
                    </a:cubicBezTo>
                    <a:cubicBezTo>
                      <a:pt x="179" y="29"/>
                      <a:pt x="170" y="26"/>
                      <a:pt x="168" y="21"/>
                    </a:cubicBezTo>
                    <a:cubicBezTo>
                      <a:pt x="167" y="15"/>
                      <a:pt x="171" y="9"/>
                      <a:pt x="176" y="6"/>
                    </a:cubicBezTo>
                    <a:cubicBezTo>
                      <a:pt x="185" y="0"/>
                      <a:pt x="197" y="2"/>
                      <a:pt x="205" y="9"/>
                    </a:cubicBezTo>
                    <a:cubicBezTo>
                      <a:pt x="212" y="17"/>
                      <a:pt x="213" y="30"/>
                      <a:pt x="208" y="38"/>
                    </a:cubicBezTo>
                    <a:cubicBezTo>
                      <a:pt x="202" y="47"/>
                      <a:pt x="191" y="51"/>
                      <a:pt x="181" y="53"/>
                    </a:cubicBezTo>
                    <a:cubicBezTo>
                      <a:pt x="162" y="57"/>
                      <a:pt x="143" y="56"/>
                      <a:pt x="125" y="50"/>
                    </a:cubicBezTo>
                    <a:cubicBezTo>
                      <a:pt x="103" y="44"/>
                      <a:pt x="89" y="29"/>
                      <a:pt x="68" y="22"/>
                    </a:cubicBezTo>
                    <a:cubicBezTo>
                      <a:pt x="57" y="18"/>
                      <a:pt x="29" y="10"/>
                      <a:pt x="0" y="27"/>
                    </a:cubicBezTo>
                    <a:cubicBezTo>
                      <a:pt x="11" y="15"/>
                      <a:pt x="36" y="5"/>
                      <a:pt x="53" y="5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6" name="9Slide.vn 179">
                <a:extLst>
                  <a:ext uri="{FF2B5EF4-FFF2-40B4-BE49-F238E27FC236}">
                    <a16:creationId xmlns:a16="http://schemas.microsoft.com/office/drawing/2014/main" id="{9CDC4131-5D03-5A4C-B20F-36B842630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" y="3345"/>
                <a:ext cx="437" cy="362"/>
              </a:xfrm>
              <a:custGeom>
                <a:avLst/>
                <a:gdLst>
                  <a:gd name="T0" fmla="*/ 36 w 134"/>
                  <a:gd name="T1" fmla="*/ 63 h 111"/>
                  <a:gd name="T2" fmla="*/ 34 w 134"/>
                  <a:gd name="T3" fmla="*/ 60 h 111"/>
                  <a:gd name="T4" fmla="*/ 28 w 134"/>
                  <a:gd name="T5" fmla="*/ 61 h 111"/>
                  <a:gd name="T6" fmla="*/ 0 w 134"/>
                  <a:gd name="T7" fmla="*/ 47 h 111"/>
                  <a:gd name="T8" fmla="*/ 9 w 134"/>
                  <a:gd name="T9" fmla="*/ 42 h 111"/>
                  <a:gd name="T10" fmla="*/ 15 w 134"/>
                  <a:gd name="T11" fmla="*/ 46 h 111"/>
                  <a:gd name="T12" fmla="*/ 40 w 134"/>
                  <a:gd name="T13" fmla="*/ 49 h 111"/>
                  <a:gd name="T14" fmla="*/ 23 w 134"/>
                  <a:gd name="T15" fmla="*/ 35 h 111"/>
                  <a:gd name="T16" fmla="*/ 25 w 134"/>
                  <a:gd name="T17" fmla="*/ 15 h 111"/>
                  <a:gd name="T18" fmla="*/ 32 w 134"/>
                  <a:gd name="T19" fmla="*/ 14 h 111"/>
                  <a:gd name="T20" fmla="*/ 34 w 134"/>
                  <a:gd name="T21" fmla="*/ 26 h 111"/>
                  <a:gd name="T22" fmla="*/ 35 w 134"/>
                  <a:gd name="T23" fmla="*/ 29 h 111"/>
                  <a:gd name="T24" fmla="*/ 44 w 134"/>
                  <a:gd name="T25" fmla="*/ 22 h 111"/>
                  <a:gd name="T26" fmla="*/ 54 w 134"/>
                  <a:gd name="T27" fmla="*/ 12 h 111"/>
                  <a:gd name="T28" fmla="*/ 60 w 134"/>
                  <a:gd name="T29" fmla="*/ 25 h 111"/>
                  <a:gd name="T30" fmla="*/ 47 w 134"/>
                  <a:gd name="T31" fmla="*/ 35 h 111"/>
                  <a:gd name="T32" fmla="*/ 54 w 134"/>
                  <a:gd name="T33" fmla="*/ 53 h 111"/>
                  <a:gd name="T34" fmla="*/ 52 w 134"/>
                  <a:gd name="T35" fmla="*/ 59 h 111"/>
                  <a:gd name="T36" fmla="*/ 58 w 134"/>
                  <a:gd name="T37" fmla="*/ 63 h 111"/>
                  <a:gd name="T38" fmla="*/ 69 w 134"/>
                  <a:gd name="T39" fmla="*/ 55 h 111"/>
                  <a:gd name="T40" fmla="*/ 66 w 134"/>
                  <a:gd name="T41" fmla="*/ 41 h 111"/>
                  <a:gd name="T42" fmla="*/ 60 w 134"/>
                  <a:gd name="T43" fmla="*/ 34 h 111"/>
                  <a:gd name="T44" fmla="*/ 66 w 134"/>
                  <a:gd name="T45" fmla="*/ 31 h 111"/>
                  <a:gd name="T46" fmla="*/ 72 w 134"/>
                  <a:gd name="T47" fmla="*/ 32 h 111"/>
                  <a:gd name="T48" fmla="*/ 75 w 134"/>
                  <a:gd name="T49" fmla="*/ 36 h 111"/>
                  <a:gd name="T50" fmla="*/ 98 w 134"/>
                  <a:gd name="T51" fmla="*/ 35 h 111"/>
                  <a:gd name="T52" fmla="*/ 74 w 134"/>
                  <a:gd name="T53" fmla="*/ 5 h 111"/>
                  <a:gd name="T54" fmla="*/ 88 w 134"/>
                  <a:gd name="T55" fmla="*/ 8 h 111"/>
                  <a:gd name="T56" fmla="*/ 89 w 134"/>
                  <a:gd name="T57" fmla="*/ 14 h 111"/>
                  <a:gd name="T58" fmla="*/ 100 w 134"/>
                  <a:gd name="T59" fmla="*/ 10 h 111"/>
                  <a:gd name="T60" fmla="*/ 110 w 134"/>
                  <a:gd name="T61" fmla="*/ 1 h 111"/>
                  <a:gd name="T62" fmla="*/ 113 w 134"/>
                  <a:gd name="T63" fmla="*/ 12 h 111"/>
                  <a:gd name="T64" fmla="*/ 105 w 134"/>
                  <a:gd name="T65" fmla="*/ 21 h 111"/>
                  <a:gd name="T66" fmla="*/ 104 w 134"/>
                  <a:gd name="T67" fmla="*/ 32 h 111"/>
                  <a:gd name="T68" fmla="*/ 117 w 134"/>
                  <a:gd name="T69" fmla="*/ 30 h 111"/>
                  <a:gd name="T70" fmla="*/ 129 w 134"/>
                  <a:gd name="T71" fmla="*/ 25 h 111"/>
                  <a:gd name="T72" fmla="*/ 130 w 134"/>
                  <a:gd name="T73" fmla="*/ 39 h 111"/>
                  <a:gd name="T74" fmla="*/ 114 w 134"/>
                  <a:gd name="T75" fmla="*/ 45 h 111"/>
                  <a:gd name="T76" fmla="*/ 100 w 134"/>
                  <a:gd name="T77" fmla="*/ 47 h 111"/>
                  <a:gd name="T78" fmla="*/ 92 w 134"/>
                  <a:gd name="T79" fmla="*/ 53 h 111"/>
                  <a:gd name="T80" fmla="*/ 104 w 134"/>
                  <a:gd name="T81" fmla="*/ 59 h 111"/>
                  <a:gd name="T82" fmla="*/ 117 w 134"/>
                  <a:gd name="T83" fmla="*/ 64 h 111"/>
                  <a:gd name="T84" fmla="*/ 112 w 134"/>
                  <a:gd name="T85" fmla="*/ 71 h 111"/>
                  <a:gd name="T86" fmla="*/ 77 w 134"/>
                  <a:gd name="T87" fmla="*/ 68 h 111"/>
                  <a:gd name="T88" fmla="*/ 71 w 134"/>
                  <a:gd name="T89" fmla="*/ 74 h 111"/>
                  <a:gd name="T90" fmla="*/ 79 w 134"/>
                  <a:gd name="T91" fmla="*/ 83 h 111"/>
                  <a:gd name="T92" fmla="*/ 65 w 134"/>
                  <a:gd name="T93" fmla="*/ 85 h 111"/>
                  <a:gd name="T94" fmla="*/ 50 w 134"/>
                  <a:gd name="T95" fmla="*/ 100 h 111"/>
                  <a:gd name="T96" fmla="*/ 36 w 134"/>
                  <a:gd name="T97" fmla="*/ 6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4" h="111">
                    <a:moveTo>
                      <a:pt x="36" y="63"/>
                    </a:moveTo>
                    <a:cubicBezTo>
                      <a:pt x="36" y="62"/>
                      <a:pt x="35" y="60"/>
                      <a:pt x="34" y="60"/>
                    </a:cubicBezTo>
                    <a:cubicBezTo>
                      <a:pt x="32" y="59"/>
                      <a:pt x="30" y="60"/>
                      <a:pt x="28" y="61"/>
                    </a:cubicBezTo>
                    <a:cubicBezTo>
                      <a:pt x="17" y="65"/>
                      <a:pt x="3" y="58"/>
                      <a:pt x="0" y="47"/>
                    </a:cubicBezTo>
                    <a:cubicBezTo>
                      <a:pt x="2" y="43"/>
                      <a:pt x="6" y="41"/>
                      <a:pt x="9" y="42"/>
                    </a:cubicBezTo>
                    <a:cubicBezTo>
                      <a:pt x="11" y="43"/>
                      <a:pt x="13" y="45"/>
                      <a:pt x="15" y="46"/>
                    </a:cubicBezTo>
                    <a:cubicBezTo>
                      <a:pt x="22" y="51"/>
                      <a:pt x="32" y="52"/>
                      <a:pt x="40" y="49"/>
                    </a:cubicBezTo>
                    <a:cubicBezTo>
                      <a:pt x="36" y="43"/>
                      <a:pt x="27" y="41"/>
                      <a:pt x="23" y="35"/>
                    </a:cubicBezTo>
                    <a:cubicBezTo>
                      <a:pt x="18" y="29"/>
                      <a:pt x="19" y="19"/>
                      <a:pt x="25" y="15"/>
                    </a:cubicBezTo>
                    <a:cubicBezTo>
                      <a:pt x="28" y="15"/>
                      <a:pt x="30" y="14"/>
                      <a:pt x="32" y="14"/>
                    </a:cubicBezTo>
                    <a:cubicBezTo>
                      <a:pt x="32" y="18"/>
                      <a:pt x="33" y="22"/>
                      <a:pt x="34" y="26"/>
                    </a:cubicBezTo>
                    <a:cubicBezTo>
                      <a:pt x="34" y="27"/>
                      <a:pt x="34" y="28"/>
                      <a:pt x="35" y="29"/>
                    </a:cubicBezTo>
                    <a:cubicBezTo>
                      <a:pt x="38" y="32"/>
                      <a:pt x="43" y="26"/>
                      <a:pt x="44" y="22"/>
                    </a:cubicBezTo>
                    <a:cubicBezTo>
                      <a:pt x="46" y="17"/>
                      <a:pt x="49" y="12"/>
                      <a:pt x="54" y="12"/>
                    </a:cubicBezTo>
                    <a:cubicBezTo>
                      <a:pt x="60" y="13"/>
                      <a:pt x="62" y="20"/>
                      <a:pt x="60" y="25"/>
                    </a:cubicBezTo>
                    <a:cubicBezTo>
                      <a:pt x="57" y="30"/>
                      <a:pt x="52" y="33"/>
                      <a:pt x="47" y="35"/>
                    </a:cubicBezTo>
                    <a:cubicBezTo>
                      <a:pt x="44" y="41"/>
                      <a:pt x="57" y="47"/>
                      <a:pt x="54" y="53"/>
                    </a:cubicBezTo>
                    <a:cubicBezTo>
                      <a:pt x="54" y="55"/>
                      <a:pt x="52" y="57"/>
                      <a:pt x="52" y="59"/>
                    </a:cubicBezTo>
                    <a:cubicBezTo>
                      <a:pt x="52" y="61"/>
                      <a:pt x="55" y="63"/>
                      <a:pt x="58" y="63"/>
                    </a:cubicBezTo>
                    <a:cubicBezTo>
                      <a:pt x="63" y="63"/>
                      <a:pt x="68" y="59"/>
                      <a:pt x="69" y="55"/>
                    </a:cubicBezTo>
                    <a:cubicBezTo>
                      <a:pt x="71" y="50"/>
                      <a:pt x="69" y="44"/>
                      <a:pt x="66" y="41"/>
                    </a:cubicBezTo>
                    <a:cubicBezTo>
                      <a:pt x="63" y="39"/>
                      <a:pt x="59" y="37"/>
                      <a:pt x="60" y="34"/>
                    </a:cubicBezTo>
                    <a:cubicBezTo>
                      <a:pt x="61" y="32"/>
                      <a:pt x="64" y="31"/>
                      <a:pt x="66" y="31"/>
                    </a:cubicBezTo>
                    <a:cubicBezTo>
                      <a:pt x="68" y="31"/>
                      <a:pt x="71" y="31"/>
                      <a:pt x="72" y="32"/>
                    </a:cubicBezTo>
                    <a:cubicBezTo>
                      <a:pt x="74" y="33"/>
                      <a:pt x="74" y="35"/>
                      <a:pt x="75" y="36"/>
                    </a:cubicBezTo>
                    <a:cubicBezTo>
                      <a:pt x="80" y="45"/>
                      <a:pt x="95" y="44"/>
                      <a:pt x="98" y="35"/>
                    </a:cubicBezTo>
                    <a:cubicBezTo>
                      <a:pt x="86" y="29"/>
                      <a:pt x="77" y="18"/>
                      <a:pt x="74" y="5"/>
                    </a:cubicBezTo>
                    <a:cubicBezTo>
                      <a:pt x="77" y="0"/>
                      <a:pt x="87" y="2"/>
                      <a:pt x="88" y="8"/>
                    </a:cubicBezTo>
                    <a:cubicBezTo>
                      <a:pt x="88" y="10"/>
                      <a:pt x="88" y="12"/>
                      <a:pt x="89" y="14"/>
                    </a:cubicBezTo>
                    <a:cubicBezTo>
                      <a:pt x="92" y="18"/>
                      <a:pt x="98" y="14"/>
                      <a:pt x="100" y="10"/>
                    </a:cubicBezTo>
                    <a:cubicBezTo>
                      <a:pt x="102" y="6"/>
                      <a:pt x="105" y="0"/>
                      <a:pt x="110" y="1"/>
                    </a:cubicBezTo>
                    <a:cubicBezTo>
                      <a:pt x="114" y="2"/>
                      <a:pt x="115" y="8"/>
                      <a:pt x="113" y="12"/>
                    </a:cubicBezTo>
                    <a:cubicBezTo>
                      <a:pt x="111" y="15"/>
                      <a:pt x="107" y="18"/>
                      <a:pt x="105" y="21"/>
                    </a:cubicBezTo>
                    <a:cubicBezTo>
                      <a:pt x="102" y="24"/>
                      <a:pt x="101" y="29"/>
                      <a:pt x="104" y="32"/>
                    </a:cubicBezTo>
                    <a:cubicBezTo>
                      <a:pt x="108" y="35"/>
                      <a:pt x="113" y="33"/>
                      <a:pt x="117" y="30"/>
                    </a:cubicBezTo>
                    <a:cubicBezTo>
                      <a:pt x="120" y="27"/>
                      <a:pt x="124" y="23"/>
                      <a:pt x="129" y="25"/>
                    </a:cubicBezTo>
                    <a:cubicBezTo>
                      <a:pt x="134" y="27"/>
                      <a:pt x="134" y="35"/>
                      <a:pt x="130" y="39"/>
                    </a:cubicBezTo>
                    <a:cubicBezTo>
                      <a:pt x="126" y="43"/>
                      <a:pt x="120" y="44"/>
                      <a:pt x="114" y="45"/>
                    </a:cubicBezTo>
                    <a:cubicBezTo>
                      <a:pt x="110" y="45"/>
                      <a:pt x="105" y="46"/>
                      <a:pt x="100" y="47"/>
                    </a:cubicBezTo>
                    <a:cubicBezTo>
                      <a:pt x="97" y="48"/>
                      <a:pt x="93" y="50"/>
                      <a:pt x="92" y="53"/>
                    </a:cubicBezTo>
                    <a:cubicBezTo>
                      <a:pt x="91" y="58"/>
                      <a:pt x="99" y="60"/>
                      <a:pt x="104" y="59"/>
                    </a:cubicBezTo>
                    <a:cubicBezTo>
                      <a:pt x="109" y="58"/>
                      <a:pt x="117" y="59"/>
                      <a:pt x="117" y="64"/>
                    </a:cubicBezTo>
                    <a:cubicBezTo>
                      <a:pt x="118" y="67"/>
                      <a:pt x="115" y="70"/>
                      <a:pt x="112" y="71"/>
                    </a:cubicBezTo>
                    <a:cubicBezTo>
                      <a:pt x="101" y="77"/>
                      <a:pt x="86" y="76"/>
                      <a:pt x="77" y="68"/>
                    </a:cubicBezTo>
                    <a:cubicBezTo>
                      <a:pt x="76" y="71"/>
                      <a:pt x="74" y="73"/>
                      <a:pt x="71" y="74"/>
                    </a:cubicBezTo>
                    <a:cubicBezTo>
                      <a:pt x="73" y="77"/>
                      <a:pt x="76" y="80"/>
                      <a:pt x="79" y="83"/>
                    </a:cubicBezTo>
                    <a:cubicBezTo>
                      <a:pt x="75" y="86"/>
                      <a:pt x="70" y="87"/>
                      <a:pt x="65" y="85"/>
                    </a:cubicBezTo>
                    <a:cubicBezTo>
                      <a:pt x="70" y="87"/>
                      <a:pt x="68" y="111"/>
                      <a:pt x="50" y="100"/>
                    </a:cubicBezTo>
                    <a:cubicBezTo>
                      <a:pt x="35" y="92"/>
                      <a:pt x="41" y="77"/>
                      <a:pt x="36" y="63"/>
                    </a:cubicBezTo>
                    <a:close/>
                  </a:path>
                </a:pathLst>
              </a:custGeom>
              <a:solidFill>
                <a:srgbClr val="00C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9" name="9Slide.vn 180">
                <a:extLst>
                  <a:ext uri="{FF2B5EF4-FFF2-40B4-BE49-F238E27FC236}">
                    <a16:creationId xmlns:a16="http://schemas.microsoft.com/office/drawing/2014/main" id="{A23591FB-6EA9-A442-AD4D-D99C53E28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" y="3456"/>
                <a:ext cx="306" cy="258"/>
              </a:xfrm>
              <a:custGeom>
                <a:avLst/>
                <a:gdLst>
                  <a:gd name="T0" fmla="*/ 25 w 94"/>
                  <a:gd name="T1" fmla="*/ 45 h 79"/>
                  <a:gd name="T2" fmla="*/ 23 w 94"/>
                  <a:gd name="T3" fmla="*/ 43 h 79"/>
                  <a:gd name="T4" fmla="*/ 19 w 94"/>
                  <a:gd name="T5" fmla="*/ 43 h 79"/>
                  <a:gd name="T6" fmla="*/ 0 w 94"/>
                  <a:gd name="T7" fmla="*/ 33 h 79"/>
                  <a:gd name="T8" fmla="*/ 6 w 94"/>
                  <a:gd name="T9" fmla="*/ 31 h 79"/>
                  <a:gd name="T10" fmla="*/ 10 w 94"/>
                  <a:gd name="T11" fmla="*/ 33 h 79"/>
                  <a:gd name="T12" fmla="*/ 27 w 94"/>
                  <a:gd name="T13" fmla="*/ 35 h 79"/>
                  <a:gd name="T14" fmla="*/ 16 w 94"/>
                  <a:gd name="T15" fmla="*/ 25 h 79"/>
                  <a:gd name="T16" fmla="*/ 17 w 94"/>
                  <a:gd name="T17" fmla="*/ 11 h 79"/>
                  <a:gd name="T18" fmla="*/ 22 w 94"/>
                  <a:gd name="T19" fmla="*/ 11 h 79"/>
                  <a:gd name="T20" fmla="*/ 23 w 94"/>
                  <a:gd name="T21" fmla="*/ 19 h 79"/>
                  <a:gd name="T22" fmla="*/ 24 w 94"/>
                  <a:gd name="T23" fmla="*/ 21 h 79"/>
                  <a:gd name="T24" fmla="*/ 31 w 94"/>
                  <a:gd name="T25" fmla="*/ 16 h 79"/>
                  <a:gd name="T26" fmla="*/ 38 w 94"/>
                  <a:gd name="T27" fmla="*/ 9 h 79"/>
                  <a:gd name="T28" fmla="*/ 42 w 94"/>
                  <a:gd name="T29" fmla="*/ 18 h 79"/>
                  <a:gd name="T30" fmla="*/ 32 w 94"/>
                  <a:gd name="T31" fmla="*/ 25 h 79"/>
                  <a:gd name="T32" fmla="*/ 38 w 94"/>
                  <a:gd name="T33" fmla="*/ 38 h 79"/>
                  <a:gd name="T34" fmla="*/ 36 w 94"/>
                  <a:gd name="T35" fmla="*/ 42 h 79"/>
                  <a:gd name="T36" fmla="*/ 40 w 94"/>
                  <a:gd name="T37" fmla="*/ 45 h 79"/>
                  <a:gd name="T38" fmla="*/ 48 w 94"/>
                  <a:gd name="T39" fmla="*/ 39 h 79"/>
                  <a:gd name="T40" fmla="*/ 46 w 94"/>
                  <a:gd name="T41" fmla="*/ 30 h 79"/>
                  <a:gd name="T42" fmla="*/ 42 w 94"/>
                  <a:gd name="T43" fmla="*/ 24 h 79"/>
                  <a:gd name="T44" fmla="*/ 46 w 94"/>
                  <a:gd name="T45" fmla="*/ 23 h 79"/>
                  <a:gd name="T46" fmla="*/ 51 w 94"/>
                  <a:gd name="T47" fmla="*/ 23 h 79"/>
                  <a:gd name="T48" fmla="*/ 52 w 94"/>
                  <a:gd name="T49" fmla="*/ 26 h 79"/>
                  <a:gd name="T50" fmla="*/ 69 w 94"/>
                  <a:gd name="T51" fmla="*/ 25 h 79"/>
                  <a:gd name="T52" fmla="*/ 51 w 94"/>
                  <a:gd name="T53" fmla="*/ 4 h 79"/>
                  <a:gd name="T54" fmla="*/ 61 w 94"/>
                  <a:gd name="T55" fmla="*/ 6 h 79"/>
                  <a:gd name="T56" fmla="*/ 62 w 94"/>
                  <a:gd name="T57" fmla="*/ 10 h 79"/>
                  <a:gd name="T58" fmla="*/ 70 w 94"/>
                  <a:gd name="T59" fmla="*/ 8 h 79"/>
                  <a:gd name="T60" fmla="*/ 77 w 94"/>
                  <a:gd name="T61" fmla="*/ 2 h 79"/>
                  <a:gd name="T62" fmla="*/ 79 w 94"/>
                  <a:gd name="T63" fmla="*/ 9 h 79"/>
                  <a:gd name="T64" fmla="*/ 73 w 94"/>
                  <a:gd name="T65" fmla="*/ 15 h 79"/>
                  <a:gd name="T66" fmla="*/ 73 w 94"/>
                  <a:gd name="T67" fmla="*/ 23 h 79"/>
                  <a:gd name="T68" fmla="*/ 82 w 94"/>
                  <a:gd name="T69" fmla="*/ 22 h 79"/>
                  <a:gd name="T70" fmla="*/ 90 w 94"/>
                  <a:gd name="T71" fmla="*/ 18 h 79"/>
                  <a:gd name="T72" fmla="*/ 91 w 94"/>
                  <a:gd name="T73" fmla="*/ 28 h 79"/>
                  <a:gd name="T74" fmla="*/ 80 w 94"/>
                  <a:gd name="T75" fmla="*/ 32 h 79"/>
                  <a:gd name="T76" fmla="*/ 70 w 94"/>
                  <a:gd name="T77" fmla="*/ 34 h 79"/>
                  <a:gd name="T78" fmla="*/ 64 w 94"/>
                  <a:gd name="T79" fmla="*/ 38 h 79"/>
                  <a:gd name="T80" fmla="*/ 73 w 94"/>
                  <a:gd name="T81" fmla="*/ 42 h 79"/>
                  <a:gd name="T82" fmla="*/ 82 w 94"/>
                  <a:gd name="T83" fmla="*/ 46 h 79"/>
                  <a:gd name="T84" fmla="*/ 78 w 94"/>
                  <a:gd name="T85" fmla="*/ 51 h 79"/>
                  <a:gd name="T86" fmla="*/ 53 w 94"/>
                  <a:gd name="T87" fmla="*/ 48 h 79"/>
                  <a:gd name="T88" fmla="*/ 49 w 94"/>
                  <a:gd name="T89" fmla="*/ 53 h 79"/>
                  <a:gd name="T90" fmla="*/ 55 w 94"/>
                  <a:gd name="T91" fmla="*/ 59 h 79"/>
                  <a:gd name="T92" fmla="*/ 45 w 94"/>
                  <a:gd name="T93" fmla="*/ 61 h 79"/>
                  <a:gd name="T94" fmla="*/ 34 w 94"/>
                  <a:gd name="T95" fmla="*/ 71 h 79"/>
                  <a:gd name="T96" fmla="*/ 25 w 94"/>
                  <a:gd name="T97" fmla="*/ 4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79">
                    <a:moveTo>
                      <a:pt x="25" y="45"/>
                    </a:moveTo>
                    <a:cubicBezTo>
                      <a:pt x="25" y="44"/>
                      <a:pt x="24" y="43"/>
                      <a:pt x="23" y="43"/>
                    </a:cubicBezTo>
                    <a:cubicBezTo>
                      <a:pt x="22" y="42"/>
                      <a:pt x="20" y="43"/>
                      <a:pt x="19" y="43"/>
                    </a:cubicBezTo>
                    <a:cubicBezTo>
                      <a:pt x="11" y="46"/>
                      <a:pt x="2" y="41"/>
                      <a:pt x="0" y="33"/>
                    </a:cubicBezTo>
                    <a:cubicBezTo>
                      <a:pt x="1" y="31"/>
                      <a:pt x="3" y="30"/>
                      <a:pt x="6" y="31"/>
                    </a:cubicBezTo>
                    <a:cubicBezTo>
                      <a:pt x="7" y="31"/>
                      <a:pt x="9" y="32"/>
                      <a:pt x="10" y="33"/>
                    </a:cubicBezTo>
                    <a:cubicBezTo>
                      <a:pt x="15" y="37"/>
                      <a:pt x="22" y="38"/>
                      <a:pt x="27" y="35"/>
                    </a:cubicBezTo>
                    <a:cubicBezTo>
                      <a:pt x="25" y="31"/>
                      <a:pt x="19" y="29"/>
                      <a:pt x="16" y="25"/>
                    </a:cubicBezTo>
                    <a:cubicBezTo>
                      <a:pt x="12" y="21"/>
                      <a:pt x="13" y="14"/>
                      <a:pt x="17" y="11"/>
                    </a:cubicBezTo>
                    <a:cubicBezTo>
                      <a:pt x="19" y="11"/>
                      <a:pt x="20" y="11"/>
                      <a:pt x="22" y="11"/>
                    </a:cubicBezTo>
                    <a:cubicBezTo>
                      <a:pt x="22" y="13"/>
                      <a:pt x="22" y="16"/>
                      <a:pt x="23" y="19"/>
                    </a:cubicBezTo>
                    <a:cubicBezTo>
                      <a:pt x="23" y="19"/>
                      <a:pt x="23" y="20"/>
                      <a:pt x="24" y="21"/>
                    </a:cubicBezTo>
                    <a:cubicBezTo>
                      <a:pt x="26" y="23"/>
                      <a:pt x="29" y="19"/>
                      <a:pt x="31" y="16"/>
                    </a:cubicBezTo>
                    <a:cubicBezTo>
                      <a:pt x="32" y="13"/>
                      <a:pt x="34" y="9"/>
                      <a:pt x="38" y="9"/>
                    </a:cubicBezTo>
                    <a:cubicBezTo>
                      <a:pt x="41" y="10"/>
                      <a:pt x="43" y="15"/>
                      <a:pt x="42" y="18"/>
                    </a:cubicBezTo>
                    <a:cubicBezTo>
                      <a:pt x="40" y="22"/>
                      <a:pt x="36" y="24"/>
                      <a:pt x="32" y="25"/>
                    </a:cubicBezTo>
                    <a:cubicBezTo>
                      <a:pt x="31" y="30"/>
                      <a:pt x="39" y="34"/>
                      <a:pt x="38" y="38"/>
                    </a:cubicBezTo>
                    <a:cubicBezTo>
                      <a:pt x="37" y="40"/>
                      <a:pt x="36" y="41"/>
                      <a:pt x="36" y="42"/>
                    </a:cubicBezTo>
                    <a:cubicBezTo>
                      <a:pt x="36" y="44"/>
                      <a:pt x="38" y="45"/>
                      <a:pt x="40" y="45"/>
                    </a:cubicBezTo>
                    <a:cubicBezTo>
                      <a:pt x="44" y="45"/>
                      <a:pt x="47" y="42"/>
                      <a:pt x="48" y="39"/>
                    </a:cubicBezTo>
                    <a:cubicBezTo>
                      <a:pt x="50" y="36"/>
                      <a:pt x="48" y="32"/>
                      <a:pt x="46" y="30"/>
                    </a:cubicBezTo>
                    <a:cubicBezTo>
                      <a:pt x="44" y="28"/>
                      <a:pt x="41" y="27"/>
                      <a:pt x="42" y="24"/>
                    </a:cubicBezTo>
                    <a:cubicBezTo>
                      <a:pt x="43" y="23"/>
                      <a:pt x="44" y="23"/>
                      <a:pt x="46" y="23"/>
                    </a:cubicBezTo>
                    <a:cubicBezTo>
                      <a:pt x="47" y="22"/>
                      <a:pt x="49" y="22"/>
                      <a:pt x="51" y="23"/>
                    </a:cubicBezTo>
                    <a:cubicBezTo>
                      <a:pt x="51" y="24"/>
                      <a:pt x="52" y="25"/>
                      <a:pt x="52" y="26"/>
                    </a:cubicBezTo>
                    <a:cubicBezTo>
                      <a:pt x="56" y="32"/>
                      <a:pt x="66" y="32"/>
                      <a:pt x="69" y="25"/>
                    </a:cubicBezTo>
                    <a:cubicBezTo>
                      <a:pt x="60" y="21"/>
                      <a:pt x="54" y="13"/>
                      <a:pt x="51" y="4"/>
                    </a:cubicBezTo>
                    <a:cubicBezTo>
                      <a:pt x="54" y="0"/>
                      <a:pt x="61" y="2"/>
                      <a:pt x="61" y="6"/>
                    </a:cubicBezTo>
                    <a:cubicBezTo>
                      <a:pt x="62" y="8"/>
                      <a:pt x="61" y="9"/>
                      <a:pt x="62" y="10"/>
                    </a:cubicBezTo>
                    <a:cubicBezTo>
                      <a:pt x="64" y="13"/>
                      <a:pt x="68" y="10"/>
                      <a:pt x="70" y="8"/>
                    </a:cubicBezTo>
                    <a:cubicBezTo>
                      <a:pt x="71" y="5"/>
                      <a:pt x="74" y="1"/>
                      <a:pt x="77" y="2"/>
                    </a:cubicBezTo>
                    <a:cubicBezTo>
                      <a:pt x="80" y="2"/>
                      <a:pt x="80" y="6"/>
                      <a:pt x="79" y="9"/>
                    </a:cubicBezTo>
                    <a:cubicBezTo>
                      <a:pt x="77" y="11"/>
                      <a:pt x="75" y="13"/>
                      <a:pt x="73" y="15"/>
                    </a:cubicBezTo>
                    <a:cubicBezTo>
                      <a:pt x="71" y="18"/>
                      <a:pt x="71" y="21"/>
                      <a:pt x="73" y="23"/>
                    </a:cubicBezTo>
                    <a:cubicBezTo>
                      <a:pt x="75" y="25"/>
                      <a:pt x="79" y="24"/>
                      <a:pt x="82" y="22"/>
                    </a:cubicBezTo>
                    <a:cubicBezTo>
                      <a:pt x="84" y="20"/>
                      <a:pt x="87" y="17"/>
                      <a:pt x="90" y="18"/>
                    </a:cubicBezTo>
                    <a:cubicBezTo>
                      <a:pt x="94" y="19"/>
                      <a:pt x="94" y="25"/>
                      <a:pt x="91" y="28"/>
                    </a:cubicBezTo>
                    <a:cubicBezTo>
                      <a:pt x="88" y="31"/>
                      <a:pt x="84" y="31"/>
                      <a:pt x="80" y="32"/>
                    </a:cubicBezTo>
                    <a:cubicBezTo>
                      <a:pt x="77" y="33"/>
                      <a:pt x="73" y="33"/>
                      <a:pt x="70" y="34"/>
                    </a:cubicBezTo>
                    <a:cubicBezTo>
                      <a:pt x="67" y="35"/>
                      <a:pt x="65" y="36"/>
                      <a:pt x="64" y="38"/>
                    </a:cubicBezTo>
                    <a:cubicBezTo>
                      <a:pt x="64" y="42"/>
                      <a:pt x="69" y="43"/>
                      <a:pt x="73" y="42"/>
                    </a:cubicBezTo>
                    <a:cubicBezTo>
                      <a:pt x="77" y="42"/>
                      <a:pt x="82" y="42"/>
                      <a:pt x="82" y="46"/>
                    </a:cubicBezTo>
                    <a:cubicBezTo>
                      <a:pt x="82" y="48"/>
                      <a:pt x="80" y="50"/>
                      <a:pt x="78" y="51"/>
                    </a:cubicBezTo>
                    <a:cubicBezTo>
                      <a:pt x="71" y="55"/>
                      <a:pt x="60" y="54"/>
                      <a:pt x="53" y="48"/>
                    </a:cubicBezTo>
                    <a:cubicBezTo>
                      <a:pt x="53" y="51"/>
                      <a:pt x="51" y="52"/>
                      <a:pt x="49" y="53"/>
                    </a:cubicBezTo>
                    <a:cubicBezTo>
                      <a:pt x="51" y="55"/>
                      <a:pt x="53" y="57"/>
                      <a:pt x="55" y="59"/>
                    </a:cubicBezTo>
                    <a:cubicBezTo>
                      <a:pt x="53" y="61"/>
                      <a:pt x="49" y="62"/>
                      <a:pt x="45" y="61"/>
                    </a:cubicBezTo>
                    <a:cubicBezTo>
                      <a:pt x="49" y="62"/>
                      <a:pt x="48" y="79"/>
                      <a:pt x="34" y="71"/>
                    </a:cubicBezTo>
                    <a:cubicBezTo>
                      <a:pt x="24" y="65"/>
                      <a:pt x="28" y="55"/>
                      <a:pt x="25" y="45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26" name="9Slide.vn 181">
                <a:extLst>
                  <a:ext uri="{FF2B5EF4-FFF2-40B4-BE49-F238E27FC236}">
                    <a16:creationId xmlns:a16="http://schemas.microsoft.com/office/drawing/2014/main" id="{9FF51472-25EB-9C4D-BDC5-20B5A7DBB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1317"/>
                <a:ext cx="6" cy="10"/>
              </a:xfrm>
              <a:custGeom>
                <a:avLst/>
                <a:gdLst>
                  <a:gd name="T0" fmla="*/ 6 w 6"/>
                  <a:gd name="T1" fmla="*/ 0 h 10"/>
                  <a:gd name="T2" fmla="*/ 6 w 6"/>
                  <a:gd name="T3" fmla="*/ 10 h 10"/>
                  <a:gd name="T4" fmla="*/ 0 w 6"/>
                  <a:gd name="T5" fmla="*/ 3 h 10"/>
                  <a:gd name="T6" fmla="*/ 6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6" y="10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29" name="9Slide.vn 182">
                <a:extLst>
                  <a:ext uri="{FF2B5EF4-FFF2-40B4-BE49-F238E27FC236}">
                    <a16:creationId xmlns:a16="http://schemas.microsoft.com/office/drawing/2014/main" id="{47937BF6-E2B2-C844-A501-EFC2BEED1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1275"/>
                <a:ext cx="127" cy="49"/>
              </a:xfrm>
              <a:custGeom>
                <a:avLst/>
                <a:gdLst>
                  <a:gd name="T0" fmla="*/ 20 w 39"/>
                  <a:gd name="T1" fmla="*/ 8 h 15"/>
                  <a:gd name="T2" fmla="*/ 19 w 39"/>
                  <a:gd name="T3" fmla="*/ 5 h 15"/>
                  <a:gd name="T4" fmla="*/ 17 w 39"/>
                  <a:gd name="T5" fmla="*/ 3 h 15"/>
                  <a:gd name="T6" fmla="*/ 0 w 39"/>
                  <a:gd name="T7" fmla="*/ 2 h 15"/>
                  <a:gd name="T8" fmla="*/ 17 w 39"/>
                  <a:gd name="T9" fmla="*/ 0 h 15"/>
                  <a:gd name="T10" fmla="*/ 20 w 39"/>
                  <a:gd name="T11" fmla="*/ 1 h 15"/>
                  <a:gd name="T12" fmla="*/ 23 w 39"/>
                  <a:gd name="T13" fmla="*/ 5 h 15"/>
                  <a:gd name="T14" fmla="*/ 26 w 39"/>
                  <a:gd name="T15" fmla="*/ 6 h 15"/>
                  <a:gd name="T16" fmla="*/ 29 w 39"/>
                  <a:gd name="T17" fmla="*/ 5 h 15"/>
                  <a:gd name="T18" fmla="*/ 32 w 39"/>
                  <a:gd name="T19" fmla="*/ 6 h 15"/>
                  <a:gd name="T20" fmla="*/ 39 w 39"/>
                  <a:gd name="T21" fmla="*/ 14 h 15"/>
                  <a:gd name="T22" fmla="*/ 32 w 39"/>
                  <a:gd name="T23" fmla="*/ 9 h 15"/>
                  <a:gd name="T24" fmla="*/ 29 w 39"/>
                  <a:gd name="T25" fmla="*/ 9 h 15"/>
                  <a:gd name="T26" fmla="*/ 29 w 39"/>
                  <a:gd name="T27" fmla="*/ 10 h 15"/>
                  <a:gd name="T28" fmla="*/ 29 w 39"/>
                  <a:gd name="T29" fmla="*/ 14 h 15"/>
                  <a:gd name="T30" fmla="*/ 27 w 39"/>
                  <a:gd name="T31" fmla="*/ 13 h 15"/>
                  <a:gd name="T32" fmla="*/ 21 w 39"/>
                  <a:gd name="T33" fmla="*/ 9 h 15"/>
                  <a:gd name="T34" fmla="*/ 13 w 39"/>
                  <a:gd name="T35" fmla="*/ 10 h 15"/>
                  <a:gd name="T36" fmla="*/ 17 w 39"/>
                  <a:gd name="T37" fmla="*/ 7 h 15"/>
                  <a:gd name="T38" fmla="*/ 20 w 39"/>
                  <a:gd name="T3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15">
                    <a:moveTo>
                      <a:pt x="20" y="8"/>
                    </a:move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8" y="3"/>
                      <a:pt x="17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0"/>
                      <a:pt x="20" y="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7"/>
                      <a:pt x="25" y="7"/>
                      <a:pt x="26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5"/>
                      <a:pt x="32" y="6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9"/>
                      <a:pt x="30" y="9"/>
                      <a:pt x="29" y="9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11"/>
                      <a:pt x="31" y="13"/>
                      <a:pt x="29" y="14"/>
                    </a:cubicBezTo>
                    <a:cubicBezTo>
                      <a:pt x="28" y="14"/>
                      <a:pt x="27" y="13"/>
                      <a:pt x="27" y="13"/>
                    </a:cubicBezTo>
                    <a:cubicBezTo>
                      <a:pt x="27" y="13"/>
                      <a:pt x="23" y="15"/>
                      <a:pt x="21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36" name="9Slide.vn 183">
                <a:extLst>
                  <a:ext uri="{FF2B5EF4-FFF2-40B4-BE49-F238E27FC236}">
                    <a16:creationId xmlns:a16="http://schemas.microsoft.com/office/drawing/2014/main" id="{00CEBB1A-1F46-6149-BB07-A29066DE8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" y="1317"/>
                <a:ext cx="1" cy="1"/>
              </a:xfrm>
              <a:prstGeom prst="ellipse">
                <a:avLst/>
              </a:pr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37" name="9Slide.vn 184">
                <a:extLst>
                  <a:ext uri="{FF2B5EF4-FFF2-40B4-BE49-F238E27FC236}">
                    <a16:creationId xmlns:a16="http://schemas.microsoft.com/office/drawing/2014/main" id="{BCECB597-F6BC-0E4A-BC0A-05591CDC6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" y="1444"/>
                <a:ext cx="6" cy="13"/>
              </a:xfrm>
              <a:custGeom>
                <a:avLst/>
                <a:gdLst>
                  <a:gd name="T0" fmla="*/ 3 w 6"/>
                  <a:gd name="T1" fmla="*/ 0 h 13"/>
                  <a:gd name="T2" fmla="*/ 6 w 6"/>
                  <a:gd name="T3" fmla="*/ 13 h 13"/>
                  <a:gd name="T4" fmla="*/ 0 w 6"/>
                  <a:gd name="T5" fmla="*/ 4 h 13"/>
                  <a:gd name="T6" fmla="*/ 3 w 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3" y="0"/>
                    </a:moveTo>
                    <a:lnTo>
                      <a:pt x="6" y="1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38" name="9Slide.vn 185">
                <a:extLst>
                  <a:ext uri="{FF2B5EF4-FFF2-40B4-BE49-F238E27FC236}">
                    <a16:creationId xmlns:a16="http://schemas.microsoft.com/office/drawing/2014/main" id="{1B117B46-5C0A-694D-9BC6-04C9FE8C5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5" y="1392"/>
                <a:ext cx="140" cy="59"/>
              </a:xfrm>
              <a:custGeom>
                <a:avLst/>
                <a:gdLst>
                  <a:gd name="T0" fmla="*/ 22 w 43"/>
                  <a:gd name="T1" fmla="*/ 10 h 18"/>
                  <a:gd name="T2" fmla="*/ 21 w 43"/>
                  <a:gd name="T3" fmla="*/ 6 h 18"/>
                  <a:gd name="T4" fmla="*/ 18 w 43"/>
                  <a:gd name="T5" fmla="*/ 3 h 18"/>
                  <a:gd name="T6" fmla="*/ 0 w 43"/>
                  <a:gd name="T7" fmla="*/ 3 h 18"/>
                  <a:gd name="T8" fmla="*/ 19 w 43"/>
                  <a:gd name="T9" fmla="*/ 0 h 18"/>
                  <a:gd name="T10" fmla="*/ 22 w 43"/>
                  <a:gd name="T11" fmla="*/ 2 h 18"/>
                  <a:gd name="T12" fmla="*/ 25 w 43"/>
                  <a:gd name="T13" fmla="*/ 7 h 18"/>
                  <a:gd name="T14" fmla="*/ 29 w 43"/>
                  <a:gd name="T15" fmla="*/ 8 h 18"/>
                  <a:gd name="T16" fmla="*/ 32 w 43"/>
                  <a:gd name="T17" fmla="*/ 7 h 18"/>
                  <a:gd name="T18" fmla="*/ 35 w 43"/>
                  <a:gd name="T19" fmla="*/ 8 h 18"/>
                  <a:gd name="T20" fmla="*/ 43 w 43"/>
                  <a:gd name="T21" fmla="*/ 17 h 18"/>
                  <a:gd name="T22" fmla="*/ 35 w 43"/>
                  <a:gd name="T23" fmla="*/ 11 h 18"/>
                  <a:gd name="T24" fmla="*/ 33 w 43"/>
                  <a:gd name="T25" fmla="*/ 12 h 18"/>
                  <a:gd name="T26" fmla="*/ 32 w 43"/>
                  <a:gd name="T27" fmla="*/ 12 h 18"/>
                  <a:gd name="T28" fmla="*/ 33 w 43"/>
                  <a:gd name="T29" fmla="*/ 17 h 18"/>
                  <a:gd name="T30" fmla="*/ 30 w 43"/>
                  <a:gd name="T31" fmla="*/ 16 h 18"/>
                  <a:gd name="T32" fmla="*/ 23 w 43"/>
                  <a:gd name="T33" fmla="*/ 12 h 18"/>
                  <a:gd name="T34" fmla="*/ 15 w 43"/>
                  <a:gd name="T35" fmla="*/ 13 h 18"/>
                  <a:gd name="T36" fmla="*/ 19 w 43"/>
                  <a:gd name="T37" fmla="*/ 9 h 18"/>
                  <a:gd name="T38" fmla="*/ 22 w 43"/>
                  <a:gd name="T3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18">
                    <a:moveTo>
                      <a:pt x="22" y="10"/>
                    </a:moveTo>
                    <a:cubicBezTo>
                      <a:pt x="21" y="6"/>
                      <a:pt x="21" y="6"/>
                      <a:pt x="21" y="6"/>
                    </a:cubicBezTo>
                    <a:cubicBezTo>
                      <a:pt x="20" y="4"/>
                      <a:pt x="19" y="4"/>
                      <a:pt x="18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1"/>
                      <a:pt x="22" y="2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8"/>
                      <a:pt x="27" y="9"/>
                      <a:pt x="29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3" y="6"/>
                      <a:pt x="34" y="6"/>
                      <a:pt x="35" y="8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3" y="11"/>
                      <a:pt x="33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3"/>
                      <a:pt x="35" y="16"/>
                      <a:pt x="33" y="17"/>
                    </a:cubicBezTo>
                    <a:cubicBezTo>
                      <a:pt x="31" y="18"/>
                      <a:pt x="30" y="16"/>
                      <a:pt x="30" y="16"/>
                    </a:cubicBezTo>
                    <a:cubicBezTo>
                      <a:pt x="30" y="16"/>
                      <a:pt x="26" y="18"/>
                      <a:pt x="23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9" y="9"/>
                      <a:pt x="19" y="9"/>
                      <a:pt x="19" y="9"/>
                    </a:cubicBez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39" name="9Slide.vn 186">
                <a:extLst>
                  <a:ext uri="{FF2B5EF4-FFF2-40B4-BE49-F238E27FC236}">
                    <a16:creationId xmlns:a16="http://schemas.microsoft.com/office/drawing/2014/main" id="{43144782-08C1-934D-ABC7-A70BE77AC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9" y="1444"/>
                <a:ext cx="1" cy="1"/>
              </a:xfrm>
              <a:prstGeom prst="ellipse">
                <a:avLst/>
              </a:pr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0" name="9Slide.vn 187">
                <a:extLst>
                  <a:ext uri="{FF2B5EF4-FFF2-40B4-BE49-F238E27FC236}">
                    <a16:creationId xmlns:a16="http://schemas.microsoft.com/office/drawing/2014/main" id="{159C2A3A-F1C3-7445-BD62-09CD5143B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" y="1425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6 w 6"/>
                  <a:gd name="T3" fmla="*/ 6 h 6"/>
                  <a:gd name="T4" fmla="*/ 0 w 6"/>
                  <a:gd name="T5" fmla="*/ 3 h 6"/>
                  <a:gd name="T6" fmla="*/ 3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6" y="6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1" name="9Slide.vn 188">
                <a:extLst>
                  <a:ext uri="{FF2B5EF4-FFF2-40B4-BE49-F238E27FC236}">
                    <a16:creationId xmlns:a16="http://schemas.microsoft.com/office/drawing/2014/main" id="{F40D51DE-4D2B-A04C-AC01-419BA3425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1395"/>
                <a:ext cx="81" cy="33"/>
              </a:xfrm>
              <a:custGeom>
                <a:avLst/>
                <a:gdLst>
                  <a:gd name="T0" fmla="*/ 13 w 25"/>
                  <a:gd name="T1" fmla="*/ 5 h 10"/>
                  <a:gd name="T2" fmla="*/ 12 w 25"/>
                  <a:gd name="T3" fmla="*/ 3 h 10"/>
                  <a:gd name="T4" fmla="*/ 11 w 25"/>
                  <a:gd name="T5" fmla="*/ 2 h 10"/>
                  <a:gd name="T6" fmla="*/ 0 w 25"/>
                  <a:gd name="T7" fmla="*/ 1 h 10"/>
                  <a:gd name="T8" fmla="*/ 11 w 25"/>
                  <a:gd name="T9" fmla="*/ 0 h 10"/>
                  <a:gd name="T10" fmla="*/ 13 w 25"/>
                  <a:gd name="T11" fmla="*/ 1 h 10"/>
                  <a:gd name="T12" fmla="*/ 15 w 25"/>
                  <a:gd name="T13" fmla="*/ 4 h 10"/>
                  <a:gd name="T14" fmla="*/ 17 w 25"/>
                  <a:gd name="T15" fmla="*/ 4 h 10"/>
                  <a:gd name="T16" fmla="*/ 19 w 25"/>
                  <a:gd name="T17" fmla="*/ 4 h 10"/>
                  <a:gd name="T18" fmla="*/ 21 w 25"/>
                  <a:gd name="T19" fmla="*/ 4 h 10"/>
                  <a:gd name="T20" fmla="*/ 25 w 25"/>
                  <a:gd name="T21" fmla="*/ 10 h 10"/>
                  <a:gd name="T22" fmla="*/ 21 w 25"/>
                  <a:gd name="T23" fmla="*/ 6 h 10"/>
                  <a:gd name="T24" fmla="*/ 19 w 25"/>
                  <a:gd name="T25" fmla="*/ 6 h 10"/>
                  <a:gd name="T26" fmla="*/ 19 w 25"/>
                  <a:gd name="T27" fmla="*/ 7 h 10"/>
                  <a:gd name="T28" fmla="*/ 19 w 25"/>
                  <a:gd name="T29" fmla="*/ 10 h 10"/>
                  <a:gd name="T30" fmla="*/ 18 w 25"/>
                  <a:gd name="T31" fmla="*/ 9 h 10"/>
                  <a:gd name="T32" fmla="*/ 13 w 25"/>
                  <a:gd name="T33" fmla="*/ 7 h 10"/>
                  <a:gd name="T34" fmla="*/ 9 w 25"/>
                  <a:gd name="T35" fmla="*/ 7 h 10"/>
                  <a:gd name="T36" fmla="*/ 11 w 25"/>
                  <a:gd name="T37" fmla="*/ 5 h 10"/>
                  <a:gd name="T38" fmla="*/ 13 w 25"/>
                  <a:gd name="T3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10">
                    <a:moveTo>
                      <a:pt x="13" y="5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3" y="1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6" y="5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3"/>
                      <a:pt x="20" y="3"/>
                      <a:pt x="21" y="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8"/>
                      <a:pt x="20" y="9"/>
                      <a:pt x="19" y="10"/>
                    </a:cubicBezTo>
                    <a:cubicBezTo>
                      <a:pt x="18" y="10"/>
                      <a:pt x="18" y="9"/>
                      <a:pt x="18" y="9"/>
                    </a:cubicBezTo>
                    <a:cubicBezTo>
                      <a:pt x="18" y="9"/>
                      <a:pt x="15" y="10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5"/>
                      <a:pt x="11" y="5"/>
                      <a:pt x="11" y="5"/>
                    </a:cubicBez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2" name="9Slide.vn 189">
                <a:extLst>
                  <a:ext uri="{FF2B5EF4-FFF2-40B4-BE49-F238E27FC236}">
                    <a16:creationId xmlns:a16="http://schemas.microsoft.com/office/drawing/2014/main" id="{D845089E-63EF-6148-933A-9F0CAD992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5" y="1425"/>
                <a:ext cx="1" cy="1"/>
              </a:xfrm>
              <a:prstGeom prst="ellipse">
                <a:avLst/>
              </a:pr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3" name="9Slide.vn 190">
                <a:extLst>
                  <a:ext uri="{FF2B5EF4-FFF2-40B4-BE49-F238E27FC236}">
                    <a16:creationId xmlns:a16="http://schemas.microsoft.com/office/drawing/2014/main" id="{1DB4E5CF-3CE8-CF4E-81E2-9C3D9D642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5" y="704"/>
                <a:ext cx="515" cy="255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4" name="9Slide.vn 191">
                <a:extLst>
                  <a:ext uri="{FF2B5EF4-FFF2-40B4-BE49-F238E27FC236}">
                    <a16:creationId xmlns:a16="http://schemas.microsoft.com/office/drawing/2014/main" id="{96D249B8-4678-9C4B-83C7-E0669528A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" y="799"/>
                <a:ext cx="515" cy="160"/>
              </a:xfrm>
              <a:custGeom>
                <a:avLst/>
                <a:gdLst>
                  <a:gd name="T0" fmla="*/ 82 w 158"/>
                  <a:gd name="T1" fmla="*/ 37 h 49"/>
                  <a:gd name="T2" fmla="*/ 3 w 158"/>
                  <a:gd name="T3" fmla="*/ 0 h 49"/>
                  <a:gd name="T4" fmla="*/ 0 w 158"/>
                  <a:gd name="T5" fmla="*/ 10 h 49"/>
                  <a:gd name="T6" fmla="*/ 79 w 158"/>
                  <a:gd name="T7" fmla="*/ 49 h 49"/>
                  <a:gd name="T8" fmla="*/ 158 w 158"/>
                  <a:gd name="T9" fmla="*/ 10 h 49"/>
                  <a:gd name="T10" fmla="*/ 158 w 158"/>
                  <a:gd name="T11" fmla="*/ 8 h 49"/>
                  <a:gd name="T12" fmla="*/ 82 w 158"/>
                  <a:gd name="T13" fmla="*/ 3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49">
                    <a:moveTo>
                      <a:pt x="82" y="37"/>
                    </a:moveTo>
                    <a:cubicBezTo>
                      <a:pt x="39" y="37"/>
                      <a:pt x="5" y="21"/>
                      <a:pt x="3" y="0"/>
                    </a:cubicBezTo>
                    <a:cubicBezTo>
                      <a:pt x="1" y="3"/>
                      <a:pt x="0" y="6"/>
                      <a:pt x="0" y="10"/>
                    </a:cubicBezTo>
                    <a:cubicBezTo>
                      <a:pt x="0" y="31"/>
                      <a:pt x="36" y="49"/>
                      <a:pt x="79" y="49"/>
                    </a:cubicBezTo>
                    <a:cubicBezTo>
                      <a:pt x="123" y="49"/>
                      <a:pt x="158" y="31"/>
                      <a:pt x="158" y="10"/>
                    </a:cubicBezTo>
                    <a:cubicBezTo>
                      <a:pt x="158" y="9"/>
                      <a:pt x="158" y="8"/>
                      <a:pt x="158" y="8"/>
                    </a:cubicBezTo>
                    <a:cubicBezTo>
                      <a:pt x="149" y="25"/>
                      <a:pt x="118" y="37"/>
                      <a:pt x="82" y="37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5" name="9Slide.vn 192">
                <a:extLst>
                  <a:ext uri="{FF2B5EF4-FFF2-40B4-BE49-F238E27FC236}">
                    <a16:creationId xmlns:a16="http://schemas.microsoft.com/office/drawing/2014/main" id="{20B1925C-8825-E34D-902F-94AB53090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844"/>
                <a:ext cx="338" cy="167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6" name="9Slide.vn 193">
                <a:extLst>
                  <a:ext uri="{FF2B5EF4-FFF2-40B4-BE49-F238E27FC236}">
                    <a16:creationId xmlns:a16="http://schemas.microsoft.com/office/drawing/2014/main" id="{03EB7985-8836-D148-B608-44D0A384C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900"/>
                <a:ext cx="338" cy="111"/>
              </a:xfrm>
              <a:custGeom>
                <a:avLst/>
                <a:gdLst>
                  <a:gd name="T0" fmla="*/ 101 w 104"/>
                  <a:gd name="T1" fmla="*/ 0 h 34"/>
                  <a:gd name="T2" fmla="*/ 49 w 104"/>
                  <a:gd name="T3" fmla="*/ 24 h 34"/>
                  <a:gd name="T4" fmla="*/ 0 w 104"/>
                  <a:gd name="T5" fmla="*/ 7 h 34"/>
                  <a:gd name="T6" fmla="*/ 0 w 104"/>
                  <a:gd name="T7" fmla="*/ 9 h 34"/>
                  <a:gd name="T8" fmla="*/ 52 w 104"/>
                  <a:gd name="T9" fmla="*/ 34 h 34"/>
                  <a:gd name="T10" fmla="*/ 104 w 104"/>
                  <a:gd name="T11" fmla="*/ 9 h 34"/>
                  <a:gd name="T12" fmla="*/ 101 w 104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34">
                    <a:moveTo>
                      <a:pt x="101" y="0"/>
                    </a:moveTo>
                    <a:cubicBezTo>
                      <a:pt x="100" y="13"/>
                      <a:pt x="77" y="24"/>
                      <a:pt x="49" y="24"/>
                    </a:cubicBezTo>
                    <a:cubicBezTo>
                      <a:pt x="27" y="24"/>
                      <a:pt x="8" y="17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23"/>
                      <a:pt x="23" y="34"/>
                      <a:pt x="52" y="34"/>
                    </a:cubicBezTo>
                    <a:cubicBezTo>
                      <a:pt x="81" y="34"/>
                      <a:pt x="104" y="23"/>
                      <a:pt x="104" y="9"/>
                    </a:cubicBezTo>
                    <a:cubicBezTo>
                      <a:pt x="104" y="6"/>
                      <a:pt x="103" y="3"/>
                      <a:pt x="101" y="0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7" name="9Slide.vn 194">
                <a:extLst>
                  <a:ext uri="{FF2B5EF4-FFF2-40B4-BE49-F238E27FC236}">
                    <a16:creationId xmlns:a16="http://schemas.microsoft.com/office/drawing/2014/main" id="{6C1A96C6-9A99-A94E-9903-187DE9B17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5" y="796"/>
                <a:ext cx="229" cy="114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8" name="9Slide.vn 195">
                <a:extLst>
                  <a:ext uri="{FF2B5EF4-FFF2-40B4-BE49-F238E27FC236}">
                    <a16:creationId xmlns:a16="http://schemas.microsoft.com/office/drawing/2014/main" id="{879E9858-0097-D342-A67C-3482A089D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" y="962"/>
                <a:ext cx="339" cy="169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9" name="9Slide.vn 196">
                <a:extLst>
                  <a:ext uri="{FF2B5EF4-FFF2-40B4-BE49-F238E27FC236}">
                    <a16:creationId xmlns:a16="http://schemas.microsoft.com/office/drawing/2014/main" id="{234DBF9F-DCA7-5247-A7CD-703412582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" y="1011"/>
                <a:ext cx="339" cy="120"/>
              </a:xfrm>
              <a:custGeom>
                <a:avLst/>
                <a:gdLst>
                  <a:gd name="T0" fmla="*/ 99 w 104"/>
                  <a:gd name="T1" fmla="*/ 0 h 37"/>
                  <a:gd name="T2" fmla="*/ 99 w 104"/>
                  <a:gd name="T3" fmla="*/ 1 h 37"/>
                  <a:gd name="T4" fmla="*/ 47 w 104"/>
                  <a:gd name="T5" fmla="*/ 26 h 37"/>
                  <a:gd name="T6" fmla="*/ 0 w 104"/>
                  <a:gd name="T7" fmla="*/ 11 h 37"/>
                  <a:gd name="T8" fmla="*/ 52 w 104"/>
                  <a:gd name="T9" fmla="*/ 37 h 37"/>
                  <a:gd name="T10" fmla="*/ 104 w 104"/>
                  <a:gd name="T11" fmla="*/ 11 h 37"/>
                  <a:gd name="T12" fmla="*/ 99 w 104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37">
                    <a:moveTo>
                      <a:pt x="99" y="0"/>
                    </a:moveTo>
                    <a:cubicBezTo>
                      <a:pt x="99" y="0"/>
                      <a:pt x="99" y="1"/>
                      <a:pt x="99" y="1"/>
                    </a:cubicBezTo>
                    <a:cubicBezTo>
                      <a:pt x="99" y="15"/>
                      <a:pt x="76" y="26"/>
                      <a:pt x="47" y="26"/>
                    </a:cubicBezTo>
                    <a:cubicBezTo>
                      <a:pt x="26" y="26"/>
                      <a:pt x="8" y="20"/>
                      <a:pt x="0" y="11"/>
                    </a:cubicBezTo>
                    <a:cubicBezTo>
                      <a:pt x="0" y="25"/>
                      <a:pt x="23" y="37"/>
                      <a:pt x="52" y="37"/>
                    </a:cubicBezTo>
                    <a:cubicBezTo>
                      <a:pt x="80" y="37"/>
                      <a:pt x="104" y="25"/>
                      <a:pt x="104" y="11"/>
                    </a:cubicBezTo>
                    <a:cubicBezTo>
                      <a:pt x="104" y="7"/>
                      <a:pt x="102" y="4"/>
                      <a:pt x="99" y="0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0" name="9Slide.vn 197">
                <a:extLst>
                  <a:ext uri="{FF2B5EF4-FFF2-40B4-BE49-F238E27FC236}">
                    <a16:creationId xmlns:a16="http://schemas.microsoft.com/office/drawing/2014/main" id="{EDED8F30-48CA-2740-9CD0-17EBE80F5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" y="1236"/>
                <a:ext cx="14" cy="16"/>
              </a:xfrm>
              <a:prstGeom prst="rect">
                <a:avLst/>
              </a:pr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1" name="9Slide.vn 198">
                <a:extLst>
                  <a:ext uri="{FF2B5EF4-FFF2-40B4-BE49-F238E27FC236}">
                    <a16:creationId xmlns:a16="http://schemas.microsoft.com/office/drawing/2014/main" id="{3A2BA678-9F47-9545-89BD-CB136E9B78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8" y="1285"/>
                <a:ext cx="14" cy="182"/>
              </a:xfrm>
              <a:custGeom>
                <a:avLst/>
                <a:gdLst>
                  <a:gd name="T0" fmla="*/ 14 w 14"/>
                  <a:gd name="T1" fmla="*/ 182 h 182"/>
                  <a:gd name="T2" fmla="*/ 0 w 14"/>
                  <a:gd name="T3" fmla="*/ 182 h 182"/>
                  <a:gd name="T4" fmla="*/ 0 w 14"/>
                  <a:gd name="T5" fmla="*/ 117 h 182"/>
                  <a:gd name="T6" fmla="*/ 14 w 14"/>
                  <a:gd name="T7" fmla="*/ 117 h 182"/>
                  <a:gd name="T8" fmla="*/ 14 w 14"/>
                  <a:gd name="T9" fmla="*/ 182 h 182"/>
                  <a:gd name="T10" fmla="*/ 14 w 14"/>
                  <a:gd name="T11" fmla="*/ 81 h 182"/>
                  <a:gd name="T12" fmla="*/ 0 w 14"/>
                  <a:gd name="T13" fmla="*/ 81 h 182"/>
                  <a:gd name="T14" fmla="*/ 0 w 14"/>
                  <a:gd name="T15" fmla="*/ 0 h 182"/>
                  <a:gd name="T16" fmla="*/ 14 w 14"/>
                  <a:gd name="T17" fmla="*/ 0 h 182"/>
                  <a:gd name="T18" fmla="*/ 14 w 14"/>
                  <a:gd name="T19" fmla="*/ 8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2">
                    <a:moveTo>
                      <a:pt x="14" y="182"/>
                    </a:moveTo>
                    <a:lnTo>
                      <a:pt x="0" y="182"/>
                    </a:lnTo>
                    <a:lnTo>
                      <a:pt x="0" y="117"/>
                    </a:lnTo>
                    <a:lnTo>
                      <a:pt x="14" y="117"/>
                    </a:lnTo>
                    <a:lnTo>
                      <a:pt x="14" y="182"/>
                    </a:lnTo>
                    <a:close/>
                    <a:moveTo>
                      <a:pt x="14" y="81"/>
                    </a:moveTo>
                    <a:lnTo>
                      <a:pt x="0" y="81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81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2" name="9Slide.vn 199">
                <a:extLst>
                  <a:ext uri="{FF2B5EF4-FFF2-40B4-BE49-F238E27FC236}">
                    <a16:creationId xmlns:a16="http://schemas.microsoft.com/office/drawing/2014/main" id="{81B924AB-73EC-E147-9A1A-D7B801DBE6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8" y="1549"/>
                <a:ext cx="14" cy="247"/>
              </a:xfrm>
              <a:custGeom>
                <a:avLst/>
                <a:gdLst>
                  <a:gd name="T0" fmla="*/ 14 w 14"/>
                  <a:gd name="T1" fmla="*/ 247 h 247"/>
                  <a:gd name="T2" fmla="*/ 0 w 14"/>
                  <a:gd name="T3" fmla="*/ 247 h 247"/>
                  <a:gd name="T4" fmla="*/ 0 w 14"/>
                  <a:gd name="T5" fmla="*/ 182 h 247"/>
                  <a:gd name="T6" fmla="*/ 14 w 14"/>
                  <a:gd name="T7" fmla="*/ 182 h 247"/>
                  <a:gd name="T8" fmla="*/ 14 w 14"/>
                  <a:gd name="T9" fmla="*/ 247 h 247"/>
                  <a:gd name="T10" fmla="*/ 14 w 14"/>
                  <a:gd name="T11" fmla="*/ 150 h 247"/>
                  <a:gd name="T12" fmla="*/ 0 w 14"/>
                  <a:gd name="T13" fmla="*/ 150 h 247"/>
                  <a:gd name="T14" fmla="*/ 0 w 14"/>
                  <a:gd name="T15" fmla="*/ 68 h 247"/>
                  <a:gd name="T16" fmla="*/ 14 w 14"/>
                  <a:gd name="T17" fmla="*/ 68 h 247"/>
                  <a:gd name="T18" fmla="*/ 14 w 14"/>
                  <a:gd name="T19" fmla="*/ 150 h 247"/>
                  <a:gd name="T20" fmla="*/ 14 w 14"/>
                  <a:gd name="T21" fmla="*/ 32 h 247"/>
                  <a:gd name="T22" fmla="*/ 0 w 14"/>
                  <a:gd name="T23" fmla="*/ 32 h 247"/>
                  <a:gd name="T24" fmla="*/ 0 w 14"/>
                  <a:gd name="T25" fmla="*/ 0 h 247"/>
                  <a:gd name="T26" fmla="*/ 14 w 14"/>
                  <a:gd name="T27" fmla="*/ 0 h 247"/>
                  <a:gd name="T28" fmla="*/ 14 w 14"/>
                  <a:gd name="T29" fmla="*/ 3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47">
                    <a:moveTo>
                      <a:pt x="14" y="247"/>
                    </a:moveTo>
                    <a:lnTo>
                      <a:pt x="0" y="247"/>
                    </a:lnTo>
                    <a:lnTo>
                      <a:pt x="0" y="182"/>
                    </a:lnTo>
                    <a:lnTo>
                      <a:pt x="14" y="182"/>
                    </a:lnTo>
                    <a:lnTo>
                      <a:pt x="14" y="247"/>
                    </a:lnTo>
                    <a:close/>
                    <a:moveTo>
                      <a:pt x="14" y="150"/>
                    </a:moveTo>
                    <a:lnTo>
                      <a:pt x="0" y="150"/>
                    </a:lnTo>
                    <a:lnTo>
                      <a:pt x="0" y="68"/>
                    </a:lnTo>
                    <a:lnTo>
                      <a:pt x="14" y="68"/>
                    </a:lnTo>
                    <a:lnTo>
                      <a:pt x="14" y="150"/>
                    </a:lnTo>
                    <a:close/>
                    <a:moveTo>
                      <a:pt x="14" y="32"/>
                    </a:moveTo>
                    <a:lnTo>
                      <a:pt x="0" y="3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3" name="9Slide.vn 200">
                <a:extLst>
                  <a:ext uri="{FF2B5EF4-FFF2-40B4-BE49-F238E27FC236}">
                    <a16:creationId xmlns:a16="http://schemas.microsoft.com/office/drawing/2014/main" id="{38A6A45B-BC6E-E944-AC5A-94CEEA00F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" y="1881"/>
                <a:ext cx="14" cy="13"/>
              </a:xfrm>
              <a:prstGeom prst="rect">
                <a:avLst/>
              </a:pr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4" name="9Slide.vn 201">
                <a:extLst>
                  <a:ext uri="{FF2B5EF4-FFF2-40B4-BE49-F238E27FC236}">
                    <a16:creationId xmlns:a16="http://schemas.microsoft.com/office/drawing/2014/main" id="{1BC3429D-21C0-C74A-8029-BD9BC1BAD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9" y="1236"/>
                <a:ext cx="16" cy="16"/>
              </a:xfrm>
              <a:prstGeom prst="rect">
                <a:avLst/>
              </a:pr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5" name="9Slide.vn 202">
                <a:extLst>
                  <a:ext uri="{FF2B5EF4-FFF2-40B4-BE49-F238E27FC236}">
                    <a16:creationId xmlns:a16="http://schemas.microsoft.com/office/drawing/2014/main" id="{732F396D-923D-6948-98BC-75056E4D9B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9" y="1285"/>
                <a:ext cx="16" cy="182"/>
              </a:xfrm>
              <a:custGeom>
                <a:avLst/>
                <a:gdLst>
                  <a:gd name="T0" fmla="*/ 16 w 16"/>
                  <a:gd name="T1" fmla="*/ 182 h 182"/>
                  <a:gd name="T2" fmla="*/ 0 w 16"/>
                  <a:gd name="T3" fmla="*/ 182 h 182"/>
                  <a:gd name="T4" fmla="*/ 0 w 16"/>
                  <a:gd name="T5" fmla="*/ 117 h 182"/>
                  <a:gd name="T6" fmla="*/ 16 w 16"/>
                  <a:gd name="T7" fmla="*/ 117 h 182"/>
                  <a:gd name="T8" fmla="*/ 16 w 16"/>
                  <a:gd name="T9" fmla="*/ 182 h 182"/>
                  <a:gd name="T10" fmla="*/ 16 w 16"/>
                  <a:gd name="T11" fmla="*/ 81 h 182"/>
                  <a:gd name="T12" fmla="*/ 0 w 16"/>
                  <a:gd name="T13" fmla="*/ 81 h 182"/>
                  <a:gd name="T14" fmla="*/ 0 w 16"/>
                  <a:gd name="T15" fmla="*/ 0 h 182"/>
                  <a:gd name="T16" fmla="*/ 16 w 16"/>
                  <a:gd name="T17" fmla="*/ 0 h 182"/>
                  <a:gd name="T18" fmla="*/ 16 w 16"/>
                  <a:gd name="T19" fmla="*/ 8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82">
                    <a:moveTo>
                      <a:pt x="16" y="182"/>
                    </a:moveTo>
                    <a:lnTo>
                      <a:pt x="0" y="182"/>
                    </a:lnTo>
                    <a:lnTo>
                      <a:pt x="0" y="117"/>
                    </a:lnTo>
                    <a:lnTo>
                      <a:pt x="16" y="117"/>
                    </a:lnTo>
                    <a:lnTo>
                      <a:pt x="16" y="182"/>
                    </a:lnTo>
                    <a:close/>
                    <a:moveTo>
                      <a:pt x="16" y="81"/>
                    </a:moveTo>
                    <a:lnTo>
                      <a:pt x="0" y="81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81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6" name="9Slide.vn 203">
                <a:extLst>
                  <a:ext uri="{FF2B5EF4-FFF2-40B4-BE49-F238E27FC236}">
                    <a16:creationId xmlns:a16="http://schemas.microsoft.com/office/drawing/2014/main" id="{6C3E7E3D-64F8-C345-A233-54C73329B8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9" y="1549"/>
                <a:ext cx="16" cy="247"/>
              </a:xfrm>
              <a:custGeom>
                <a:avLst/>
                <a:gdLst>
                  <a:gd name="T0" fmla="*/ 16 w 16"/>
                  <a:gd name="T1" fmla="*/ 247 h 247"/>
                  <a:gd name="T2" fmla="*/ 0 w 16"/>
                  <a:gd name="T3" fmla="*/ 247 h 247"/>
                  <a:gd name="T4" fmla="*/ 0 w 16"/>
                  <a:gd name="T5" fmla="*/ 182 h 247"/>
                  <a:gd name="T6" fmla="*/ 16 w 16"/>
                  <a:gd name="T7" fmla="*/ 182 h 247"/>
                  <a:gd name="T8" fmla="*/ 16 w 16"/>
                  <a:gd name="T9" fmla="*/ 247 h 247"/>
                  <a:gd name="T10" fmla="*/ 16 w 16"/>
                  <a:gd name="T11" fmla="*/ 150 h 247"/>
                  <a:gd name="T12" fmla="*/ 0 w 16"/>
                  <a:gd name="T13" fmla="*/ 150 h 247"/>
                  <a:gd name="T14" fmla="*/ 0 w 16"/>
                  <a:gd name="T15" fmla="*/ 68 h 247"/>
                  <a:gd name="T16" fmla="*/ 16 w 16"/>
                  <a:gd name="T17" fmla="*/ 68 h 247"/>
                  <a:gd name="T18" fmla="*/ 16 w 16"/>
                  <a:gd name="T19" fmla="*/ 150 h 247"/>
                  <a:gd name="T20" fmla="*/ 16 w 16"/>
                  <a:gd name="T21" fmla="*/ 32 h 247"/>
                  <a:gd name="T22" fmla="*/ 0 w 16"/>
                  <a:gd name="T23" fmla="*/ 32 h 247"/>
                  <a:gd name="T24" fmla="*/ 0 w 16"/>
                  <a:gd name="T25" fmla="*/ 0 h 247"/>
                  <a:gd name="T26" fmla="*/ 16 w 16"/>
                  <a:gd name="T27" fmla="*/ 0 h 247"/>
                  <a:gd name="T28" fmla="*/ 16 w 16"/>
                  <a:gd name="T29" fmla="*/ 3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47">
                    <a:moveTo>
                      <a:pt x="16" y="247"/>
                    </a:moveTo>
                    <a:lnTo>
                      <a:pt x="0" y="247"/>
                    </a:lnTo>
                    <a:lnTo>
                      <a:pt x="0" y="182"/>
                    </a:lnTo>
                    <a:lnTo>
                      <a:pt x="16" y="182"/>
                    </a:lnTo>
                    <a:lnTo>
                      <a:pt x="16" y="247"/>
                    </a:lnTo>
                    <a:close/>
                    <a:moveTo>
                      <a:pt x="16" y="150"/>
                    </a:moveTo>
                    <a:lnTo>
                      <a:pt x="0" y="150"/>
                    </a:lnTo>
                    <a:lnTo>
                      <a:pt x="0" y="68"/>
                    </a:lnTo>
                    <a:lnTo>
                      <a:pt x="16" y="68"/>
                    </a:lnTo>
                    <a:lnTo>
                      <a:pt x="16" y="150"/>
                    </a:lnTo>
                    <a:close/>
                    <a:moveTo>
                      <a:pt x="16" y="32"/>
                    </a:moveTo>
                    <a:lnTo>
                      <a:pt x="0" y="3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7" name="9Slide.vn 204">
                <a:extLst>
                  <a:ext uri="{FF2B5EF4-FFF2-40B4-BE49-F238E27FC236}">
                    <a16:creationId xmlns:a16="http://schemas.microsoft.com/office/drawing/2014/main" id="{9F3341E3-BEEE-E64C-A04C-C434DD1E2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9" y="1881"/>
                <a:ext cx="16" cy="13"/>
              </a:xfrm>
              <a:prstGeom prst="rect">
                <a:avLst/>
              </a:pr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</p:grpSp>
        <p:sp>
          <p:nvSpPr>
            <p:cNvPr id="109" name="9Slide.vn 205">
              <a:extLst>
                <a:ext uri="{FF2B5EF4-FFF2-40B4-BE49-F238E27FC236}">
                  <a16:creationId xmlns:a16="http://schemas.microsoft.com/office/drawing/2014/main" id="{793F12E1-2CF6-9E4D-807E-B1CD71360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5" y="1236"/>
              <a:ext cx="17" cy="16"/>
            </a:xfrm>
            <a:prstGeom prst="rect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0" name="9Slide.vn 206">
              <a:extLst>
                <a:ext uri="{FF2B5EF4-FFF2-40B4-BE49-F238E27FC236}">
                  <a16:creationId xmlns:a16="http://schemas.microsoft.com/office/drawing/2014/main" id="{25BB425A-F6F9-3E4F-AD08-4F29666994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5" y="1285"/>
              <a:ext cx="17" cy="182"/>
            </a:xfrm>
            <a:custGeom>
              <a:avLst/>
              <a:gdLst>
                <a:gd name="T0" fmla="*/ 17 w 17"/>
                <a:gd name="T1" fmla="*/ 182 h 182"/>
                <a:gd name="T2" fmla="*/ 0 w 17"/>
                <a:gd name="T3" fmla="*/ 182 h 182"/>
                <a:gd name="T4" fmla="*/ 0 w 17"/>
                <a:gd name="T5" fmla="*/ 117 h 182"/>
                <a:gd name="T6" fmla="*/ 17 w 17"/>
                <a:gd name="T7" fmla="*/ 117 h 182"/>
                <a:gd name="T8" fmla="*/ 17 w 17"/>
                <a:gd name="T9" fmla="*/ 182 h 182"/>
                <a:gd name="T10" fmla="*/ 17 w 17"/>
                <a:gd name="T11" fmla="*/ 81 h 182"/>
                <a:gd name="T12" fmla="*/ 0 w 17"/>
                <a:gd name="T13" fmla="*/ 81 h 182"/>
                <a:gd name="T14" fmla="*/ 0 w 17"/>
                <a:gd name="T15" fmla="*/ 0 h 182"/>
                <a:gd name="T16" fmla="*/ 17 w 17"/>
                <a:gd name="T17" fmla="*/ 0 h 182"/>
                <a:gd name="T18" fmla="*/ 17 w 17"/>
                <a:gd name="T19" fmla="*/ 8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2">
                  <a:moveTo>
                    <a:pt x="17" y="182"/>
                  </a:moveTo>
                  <a:lnTo>
                    <a:pt x="0" y="182"/>
                  </a:lnTo>
                  <a:lnTo>
                    <a:pt x="0" y="117"/>
                  </a:lnTo>
                  <a:lnTo>
                    <a:pt x="17" y="117"/>
                  </a:lnTo>
                  <a:lnTo>
                    <a:pt x="17" y="182"/>
                  </a:lnTo>
                  <a:close/>
                  <a:moveTo>
                    <a:pt x="17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81"/>
                  </a:ln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1" name="9Slide.vn 207">
              <a:extLst>
                <a:ext uri="{FF2B5EF4-FFF2-40B4-BE49-F238E27FC236}">
                  <a16:creationId xmlns:a16="http://schemas.microsoft.com/office/drawing/2014/main" id="{7273AB8E-D554-B44F-987B-8FA8FFEA68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5" y="1549"/>
              <a:ext cx="17" cy="247"/>
            </a:xfrm>
            <a:custGeom>
              <a:avLst/>
              <a:gdLst>
                <a:gd name="T0" fmla="*/ 17 w 17"/>
                <a:gd name="T1" fmla="*/ 247 h 247"/>
                <a:gd name="T2" fmla="*/ 0 w 17"/>
                <a:gd name="T3" fmla="*/ 247 h 247"/>
                <a:gd name="T4" fmla="*/ 0 w 17"/>
                <a:gd name="T5" fmla="*/ 182 h 247"/>
                <a:gd name="T6" fmla="*/ 17 w 17"/>
                <a:gd name="T7" fmla="*/ 182 h 247"/>
                <a:gd name="T8" fmla="*/ 17 w 17"/>
                <a:gd name="T9" fmla="*/ 247 h 247"/>
                <a:gd name="T10" fmla="*/ 17 w 17"/>
                <a:gd name="T11" fmla="*/ 150 h 247"/>
                <a:gd name="T12" fmla="*/ 0 w 17"/>
                <a:gd name="T13" fmla="*/ 150 h 247"/>
                <a:gd name="T14" fmla="*/ 0 w 17"/>
                <a:gd name="T15" fmla="*/ 68 h 247"/>
                <a:gd name="T16" fmla="*/ 17 w 17"/>
                <a:gd name="T17" fmla="*/ 68 h 247"/>
                <a:gd name="T18" fmla="*/ 17 w 17"/>
                <a:gd name="T19" fmla="*/ 150 h 247"/>
                <a:gd name="T20" fmla="*/ 17 w 17"/>
                <a:gd name="T21" fmla="*/ 32 h 247"/>
                <a:gd name="T22" fmla="*/ 0 w 17"/>
                <a:gd name="T23" fmla="*/ 32 h 247"/>
                <a:gd name="T24" fmla="*/ 0 w 17"/>
                <a:gd name="T25" fmla="*/ 0 h 247"/>
                <a:gd name="T26" fmla="*/ 17 w 17"/>
                <a:gd name="T27" fmla="*/ 0 h 247"/>
                <a:gd name="T28" fmla="*/ 17 w 17"/>
                <a:gd name="T29" fmla="*/ 3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47">
                  <a:moveTo>
                    <a:pt x="17" y="247"/>
                  </a:moveTo>
                  <a:lnTo>
                    <a:pt x="0" y="247"/>
                  </a:lnTo>
                  <a:lnTo>
                    <a:pt x="0" y="182"/>
                  </a:lnTo>
                  <a:lnTo>
                    <a:pt x="17" y="182"/>
                  </a:lnTo>
                  <a:lnTo>
                    <a:pt x="17" y="247"/>
                  </a:lnTo>
                  <a:close/>
                  <a:moveTo>
                    <a:pt x="17" y="150"/>
                  </a:moveTo>
                  <a:lnTo>
                    <a:pt x="0" y="150"/>
                  </a:lnTo>
                  <a:lnTo>
                    <a:pt x="0" y="68"/>
                  </a:lnTo>
                  <a:lnTo>
                    <a:pt x="17" y="68"/>
                  </a:lnTo>
                  <a:lnTo>
                    <a:pt x="17" y="150"/>
                  </a:lnTo>
                  <a:close/>
                  <a:moveTo>
                    <a:pt x="17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2" name="9Slide.vn 208">
              <a:extLst>
                <a:ext uri="{FF2B5EF4-FFF2-40B4-BE49-F238E27FC236}">
                  <a16:creationId xmlns:a16="http://schemas.microsoft.com/office/drawing/2014/main" id="{6E5B130B-56CB-E341-A269-82F24C712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5" y="1881"/>
              <a:ext cx="17" cy="13"/>
            </a:xfrm>
            <a:prstGeom prst="rect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3" name="9Slide.vn 209">
              <a:extLst>
                <a:ext uri="{FF2B5EF4-FFF2-40B4-BE49-F238E27FC236}">
                  <a16:creationId xmlns:a16="http://schemas.microsoft.com/office/drawing/2014/main" id="{84B4FC86-681D-A646-8755-D64845CE8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1" y="1236"/>
              <a:ext cx="16" cy="16"/>
            </a:xfrm>
            <a:prstGeom prst="rect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4" name="9Slide.vn 210">
              <a:extLst>
                <a:ext uri="{FF2B5EF4-FFF2-40B4-BE49-F238E27FC236}">
                  <a16:creationId xmlns:a16="http://schemas.microsoft.com/office/drawing/2014/main" id="{309A4398-5315-2E47-9D9D-C24ACA0E30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1" y="1285"/>
              <a:ext cx="16" cy="182"/>
            </a:xfrm>
            <a:custGeom>
              <a:avLst/>
              <a:gdLst>
                <a:gd name="T0" fmla="*/ 16 w 16"/>
                <a:gd name="T1" fmla="*/ 182 h 182"/>
                <a:gd name="T2" fmla="*/ 0 w 16"/>
                <a:gd name="T3" fmla="*/ 182 h 182"/>
                <a:gd name="T4" fmla="*/ 0 w 16"/>
                <a:gd name="T5" fmla="*/ 117 h 182"/>
                <a:gd name="T6" fmla="*/ 16 w 16"/>
                <a:gd name="T7" fmla="*/ 117 h 182"/>
                <a:gd name="T8" fmla="*/ 16 w 16"/>
                <a:gd name="T9" fmla="*/ 182 h 182"/>
                <a:gd name="T10" fmla="*/ 16 w 16"/>
                <a:gd name="T11" fmla="*/ 81 h 182"/>
                <a:gd name="T12" fmla="*/ 0 w 16"/>
                <a:gd name="T13" fmla="*/ 81 h 182"/>
                <a:gd name="T14" fmla="*/ 0 w 16"/>
                <a:gd name="T15" fmla="*/ 0 h 182"/>
                <a:gd name="T16" fmla="*/ 16 w 16"/>
                <a:gd name="T17" fmla="*/ 0 h 182"/>
                <a:gd name="T18" fmla="*/ 16 w 16"/>
                <a:gd name="T19" fmla="*/ 8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2">
                  <a:moveTo>
                    <a:pt x="16" y="182"/>
                  </a:moveTo>
                  <a:lnTo>
                    <a:pt x="0" y="182"/>
                  </a:lnTo>
                  <a:lnTo>
                    <a:pt x="0" y="117"/>
                  </a:lnTo>
                  <a:lnTo>
                    <a:pt x="16" y="117"/>
                  </a:lnTo>
                  <a:lnTo>
                    <a:pt x="16" y="182"/>
                  </a:lnTo>
                  <a:close/>
                  <a:moveTo>
                    <a:pt x="16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1"/>
                  </a:ln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5" name="9Slide.vn 211">
              <a:extLst>
                <a:ext uri="{FF2B5EF4-FFF2-40B4-BE49-F238E27FC236}">
                  <a16:creationId xmlns:a16="http://schemas.microsoft.com/office/drawing/2014/main" id="{2D40BD43-7FA3-A64C-8900-F6A0BE90D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1" y="1549"/>
              <a:ext cx="16" cy="247"/>
            </a:xfrm>
            <a:custGeom>
              <a:avLst/>
              <a:gdLst>
                <a:gd name="T0" fmla="*/ 16 w 16"/>
                <a:gd name="T1" fmla="*/ 247 h 247"/>
                <a:gd name="T2" fmla="*/ 0 w 16"/>
                <a:gd name="T3" fmla="*/ 247 h 247"/>
                <a:gd name="T4" fmla="*/ 0 w 16"/>
                <a:gd name="T5" fmla="*/ 182 h 247"/>
                <a:gd name="T6" fmla="*/ 16 w 16"/>
                <a:gd name="T7" fmla="*/ 182 h 247"/>
                <a:gd name="T8" fmla="*/ 16 w 16"/>
                <a:gd name="T9" fmla="*/ 247 h 247"/>
                <a:gd name="T10" fmla="*/ 16 w 16"/>
                <a:gd name="T11" fmla="*/ 150 h 247"/>
                <a:gd name="T12" fmla="*/ 0 w 16"/>
                <a:gd name="T13" fmla="*/ 150 h 247"/>
                <a:gd name="T14" fmla="*/ 0 w 16"/>
                <a:gd name="T15" fmla="*/ 68 h 247"/>
                <a:gd name="T16" fmla="*/ 16 w 16"/>
                <a:gd name="T17" fmla="*/ 68 h 247"/>
                <a:gd name="T18" fmla="*/ 16 w 16"/>
                <a:gd name="T19" fmla="*/ 150 h 247"/>
                <a:gd name="T20" fmla="*/ 16 w 16"/>
                <a:gd name="T21" fmla="*/ 32 h 247"/>
                <a:gd name="T22" fmla="*/ 0 w 16"/>
                <a:gd name="T23" fmla="*/ 32 h 247"/>
                <a:gd name="T24" fmla="*/ 0 w 16"/>
                <a:gd name="T25" fmla="*/ 0 h 247"/>
                <a:gd name="T26" fmla="*/ 16 w 16"/>
                <a:gd name="T27" fmla="*/ 0 h 247"/>
                <a:gd name="T28" fmla="*/ 16 w 16"/>
                <a:gd name="T29" fmla="*/ 3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47">
                  <a:moveTo>
                    <a:pt x="16" y="247"/>
                  </a:moveTo>
                  <a:lnTo>
                    <a:pt x="0" y="247"/>
                  </a:lnTo>
                  <a:lnTo>
                    <a:pt x="0" y="182"/>
                  </a:lnTo>
                  <a:lnTo>
                    <a:pt x="16" y="182"/>
                  </a:lnTo>
                  <a:lnTo>
                    <a:pt x="16" y="247"/>
                  </a:lnTo>
                  <a:close/>
                  <a:moveTo>
                    <a:pt x="16" y="150"/>
                  </a:moveTo>
                  <a:lnTo>
                    <a:pt x="0" y="150"/>
                  </a:lnTo>
                  <a:lnTo>
                    <a:pt x="0" y="68"/>
                  </a:lnTo>
                  <a:lnTo>
                    <a:pt x="16" y="68"/>
                  </a:lnTo>
                  <a:lnTo>
                    <a:pt x="16" y="150"/>
                  </a:lnTo>
                  <a:close/>
                  <a:moveTo>
                    <a:pt x="16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6" name="9Slide.vn 212">
              <a:extLst>
                <a:ext uri="{FF2B5EF4-FFF2-40B4-BE49-F238E27FC236}">
                  <a16:creationId xmlns:a16="http://schemas.microsoft.com/office/drawing/2014/main" id="{EB79A54B-A3C1-2742-AEB1-C4F32AABD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1" y="1881"/>
              <a:ext cx="16" cy="13"/>
            </a:xfrm>
            <a:prstGeom prst="rect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7" name="9Slide.vn 213">
              <a:extLst>
                <a:ext uri="{FF2B5EF4-FFF2-40B4-BE49-F238E27FC236}">
                  <a16:creationId xmlns:a16="http://schemas.microsoft.com/office/drawing/2014/main" id="{192E92CC-5408-F648-A1BF-50DF69898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" y="1017"/>
              <a:ext cx="515" cy="258"/>
            </a:xfrm>
            <a:prstGeom prst="ellipse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8" name="9Slide.vn 214">
              <a:extLst>
                <a:ext uri="{FF2B5EF4-FFF2-40B4-BE49-F238E27FC236}">
                  <a16:creationId xmlns:a16="http://schemas.microsoft.com/office/drawing/2014/main" id="{BC9D593A-FE9A-6749-A7AF-6AA009ACB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" y="1115"/>
              <a:ext cx="515" cy="160"/>
            </a:xfrm>
            <a:custGeom>
              <a:avLst/>
              <a:gdLst>
                <a:gd name="T0" fmla="*/ 81 w 158"/>
                <a:gd name="T1" fmla="*/ 37 h 49"/>
                <a:gd name="T2" fmla="*/ 2 w 158"/>
                <a:gd name="T3" fmla="*/ 0 h 49"/>
                <a:gd name="T4" fmla="*/ 0 w 158"/>
                <a:gd name="T5" fmla="*/ 10 h 49"/>
                <a:gd name="T6" fmla="*/ 79 w 158"/>
                <a:gd name="T7" fmla="*/ 49 h 49"/>
                <a:gd name="T8" fmla="*/ 158 w 158"/>
                <a:gd name="T9" fmla="*/ 10 h 49"/>
                <a:gd name="T10" fmla="*/ 157 w 158"/>
                <a:gd name="T11" fmla="*/ 8 h 49"/>
                <a:gd name="T12" fmla="*/ 81 w 158"/>
                <a:gd name="T1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49">
                  <a:moveTo>
                    <a:pt x="81" y="37"/>
                  </a:moveTo>
                  <a:cubicBezTo>
                    <a:pt x="39" y="37"/>
                    <a:pt x="4" y="21"/>
                    <a:pt x="2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0" y="31"/>
                    <a:pt x="35" y="49"/>
                    <a:pt x="79" y="49"/>
                  </a:cubicBezTo>
                  <a:cubicBezTo>
                    <a:pt x="122" y="49"/>
                    <a:pt x="158" y="31"/>
                    <a:pt x="158" y="10"/>
                  </a:cubicBezTo>
                  <a:cubicBezTo>
                    <a:pt x="158" y="9"/>
                    <a:pt x="157" y="8"/>
                    <a:pt x="157" y="8"/>
                  </a:cubicBezTo>
                  <a:cubicBezTo>
                    <a:pt x="149" y="24"/>
                    <a:pt x="118" y="37"/>
                    <a:pt x="81" y="37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9" name="9Slide.vn 215">
              <a:extLst>
                <a:ext uri="{FF2B5EF4-FFF2-40B4-BE49-F238E27FC236}">
                  <a16:creationId xmlns:a16="http://schemas.microsoft.com/office/drawing/2014/main" id="{B6AF6249-8764-7640-9167-55BE02501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" y="1161"/>
              <a:ext cx="336" cy="166"/>
            </a:xfrm>
            <a:prstGeom prst="ellipse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0" name="9Slide.vn 216">
              <a:extLst>
                <a:ext uri="{FF2B5EF4-FFF2-40B4-BE49-F238E27FC236}">
                  <a16:creationId xmlns:a16="http://schemas.microsoft.com/office/drawing/2014/main" id="{13D0B790-48D6-5946-BA9B-A2257AF4C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" y="1213"/>
              <a:ext cx="336" cy="114"/>
            </a:xfrm>
            <a:custGeom>
              <a:avLst/>
              <a:gdLst>
                <a:gd name="T0" fmla="*/ 100 w 103"/>
                <a:gd name="T1" fmla="*/ 0 h 35"/>
                <a:gd name="T2" fmla="*/ 48 w 103"/>
                <a:gd name="T3" fmla="*/ 25 h 35"/>
                <a:gd name="T4" fmla="*/ 0 w 103"/>
                <a:gd name="T5" fmla="*/ 8 h 35"/>
                <a:gd name="T6" fmla="*/ 0 w 103"/>
                <a:gd name="T7" fmla="*/ 9 h 35"/>
                <a:gd name="T8" fmla="*/ 52 w 103"/>
                <a:gd name="T9" fmla="*/ 35 h 35"/>
                <a:gd name="T10" fmla="*/ 103 w 103"/>
                <a:gd name="T11" fmla="*/ 9 h 35"/>
                <a:gd name="T12" fmla="*/ 100 w 10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100" y="0"/>
                  </a:moveTo>
                  <a:cubicBezTo>
                    <a:pt x="99" y="14"/>
                    <a:pt x="76" y="25"/>
                    <a:pt x="48" y="25"/>
                  </a:cubicBezTo>
                  <a:cubicBezTo>
                    <a:pt x="26" y="25"/>
                    <a:pt x="7" y="1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24"/>
                    <a:pt x="23" y="35"/>
                    <a:pt x="52" y="35"/>
                  </a:cubicBezTo>
                  <a:cubicBezTo>
                    <a:pt x="80" y="35"/>
                    <a:pt x="103" y="24"/>
                    <a:pt x="103" y="9"/>
                  </a:cubicBezTo>
                  <a:cubicBezTo>
                    <a:pt x="103" y="6"/>
                    <a:pt x="102" y="3"/>
                    <a:pt x="100" y="0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1" name="9Slide.vn 217">
              <a:extLst>
                <a:ext uri="{FF2B5EF4-FFF2-40B4-BE49-F238E27FC236}">
                  <a16:creationId xmlns:a16="http://schemas.microsoft.com/office/drawing/2014/main" id="{0163044E-B486-1F48-B758-1BF4F7E7E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" y="1112"/>
              <a:ext cx="228" cy="114"/>
            </a:xfrm>
            <a:prstGeom prst="ellipse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2" name="9Slide.vn 218">
              <a:extLst>
                <a:ext uri="{FF2B5EF4-FFF2-40B4-BE49-F238E27FC236}">
                  <a16:creationId xmlns:a16="http://schemas.microsoft.com/office/drawing/2014/main" id="{FA259DED-95CF-9941-902C-9D15F059A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1" y="1278"/>
              <a:ext cx="339" cy="166"/>
            </a:xfrm>
            <a:prstGeom prst="ellipse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3" name="9Slide.vn 219">
              <a:extLst>
                <a:ext uri="{FF2B5EF4-FFF2-40B4-BE49-F238E27FC236}">
                  <a16:creationId xmlns:a16="http://schemas.microsoft.com/office/drawing/2014/main" id="{5E4279D5-6B82-FE40-A417-02FA6CDF9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1327"/>
              <a:ext cx="339" cy="117"/>
            </a:xfrm>
            <a:custGeom>
              <a:avLst/>
              <a:gdLst>
                <a:gd name="T0" fmla="*/ 99 w 104"/>
                <a:gd name="T1" fmla="*/ 0 h 36"/>
                <a:gd name="T2" fmla="*/ 99 w 104"/>
                <a:gd name="T3" fmla="*/ 0 h 36"/>
                <a:gd name="T4" fmla="*/ 47 w 104"/>
                <a:gd name="T5" fmla="*/ 26 h 36"/>
                <a:gd name="T6" fmla="*/ 0 w 104"/>
                <a:gd name="T7" fmla="*/ 11 h 36"/>
                <a:gd name="T8" fmla="*/ 52 w 104"/>
                <a:gd name="T9" fmla="*/ 36 h 36"/>
                <a:gd name="T10" fmla="*/ 104 w 104"/>
                <a:gd name="T11" fmla="*/ 11 h 36"/>
                <a:gd name="T12" fmla="*/ 99 w 104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36">
                  <a:moveTo>
                    <a:pt x="9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14"/>
                    <a:pt x="76" y="26"/>
                    <a:pt x="47" y="26"/>
                  </a:cubicBezTo>
                  <a:cubicBezTo>
                    <a:pt x="26" y="26"/>
                    <a:pt x="8" y="20"/>
                    <a:pt x="0" y="11"/>
                  </a:cubicBezTo>
                  <a:cubicBezTo>
                    <a:pt x="0" y="25"/>
                    <a:pt x="24" y="36"/>
                    <a:pt x="52" y="36"/>
                  </a:cubicBezTo>
                  <a:cubicBezTo>
                    <a:pt x="81" y="36"/>
                    <a:pt x="104" y="25"/>
                    <a:pt x="104" y="11"/>
                  </a:cubicBezTo>
                  <a:cubicBezTo>
                    <a:pt x="104" y="7"/>
                    <a:pt x="102" y="3"/>
                    <a:pt x="99" y="0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4" name="9Slide.vn 220">
              <a:extLst>
                <a:ext uri="{FF2B5EF4-FFF2-40B4-BE49-F238E27FC236}">
                  <a16:creationId xmlns:a16="http://schemas.microsoft.com/office/drawing/2014/main" id="{03B13D27-D059-EF42-BEE5-9C700E6E3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" y="1839"/>
              <a:ext cx="863" cy="776"/>
            </a:xfrm>
            <a:custGeom>
              <a:avLst/>
              <a:gdLst>
                <a:gd name="T0" fmla="*/ 200 w 265"/>
                <a:gd name="T1" fmla="*/ 238 h 238"/>
                <a:gd name="T2" fmla="*/ 208 w 265"/>
                <a:gd name="T3" fmla="*/ 182 h 238"/>
                <a:gd name="T4" fmla="*/ 196 w 265"/>
                <a:gd name="T5" fmla="*/ 147 h 238"/>
                <a:gd name="T6" fmla="*/ 24 w 265"/>
                <a:gd name="T7" fmla="*/ 115 h 238"/>
                <a:gd name="T8" fmla="*/ 113 w 265"/>
                <a:gd name="T9" fmla="*/ 64 h 238"/>
                <a:gd name="T10" fmla="*/ 21 w 265"/>
                <a:gd name="T11" fmla="*/ 31 h 238"/>
                <a:gd name="T12" fmla="*/ 59 w 265"/>
                <a:gd name="T13" fmla="*/ 13 h 238"/>
                <a:gd name="T14" fmla="*/ 158 w 265"/>
                <a:gd name="T15" fmla="*/ 5 h 238"/>
                <a:gd name="T16" fmla="*/ 265 w 265"/>
                <a:gd name="T17" fmla="*/ 33 h 238"/>
                <a:gd name="T18" fmla="*/ 265 w 265"/>
                <a:gd name="T19" fmla="*/ 170 h 238"/>
                <a:gd name="T20" fmla="*/ 200 w 265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38">
                  <a:moveTo>
                    <a:pt x="200" y="238"/>
                  </a:moveTo>
                  <a:cubicBezTo>
                    <a:pt x="200" y="238"/>
                    <a:pt x="198" y="203"/>
                    <a:pt x="208" y="182"/>
                  </a:cubicBezTo>
                  <a:cubicBezTo>
                    <a:pt x="219" y="161"/>
                    <a:pt x="241" y="155"/>
                    <a:pt x="196" y="147"/>
                  </a:cubicBezTo>
                  <a:cubicBezTo>
                    <a:pt x="108" y="133"/>
                    <a:pt x="0" y="126"/>
                    <a:pt x="24" y="115"/>
                  </a:cubicBezTo>
                  <a:cubicBezTo>
                    <a:pt x="49" y="104"/>
                    <a:pt x="128" y="75"/>
                    <a:pt x="113" y="64"/>
                  </a:cubicBezTo>
                  <a:cubicBezTo>
                    <a:pt x="97" y="53"/>
                    <a:pt x="21" y="31"/>
                    <a:pt x="21" y="31"/>
                  </a:cubicBezTo>
                  <a:cubicBezTo>
                    <a:pt x="21" y="31"/>
                    <a:pt x="43" y="22"/>
                    <a:pt x="59" y="13"/>
                  </a:cubicBezTo>
                  <a:cubicBezTo>
                    <a:pt x="74" y="3"/>
                    <a:pt x="113" y="0"/>
                    <a:pt x="158" y="5"/>
                  </a:cubicBezTo>
                  <a:cubicBezTo>
                    <a:pt x="203" y="10"/>
                    <a:pt x="265" y="33"/>
                    <a:pt x="265" y="33"/>
                  </a:cubicBezTo>
                  <a:cubicBezTo>
                    <a:pt x="265" y="170"/>
                    <a:pt x="265" y="170"/>
                    <a:pt x="265" y="170"/>
                  </a:cubicBezTo>
                  <a:cubicBezTo>
                    <a:pt x="265" y="170"/>
                    <a:pt x="252" y="209"/>
                    <a:pt x="200" y="238"/>
                  </a:cubicBezTo>
                  <a:close/>
                </a:path>
              </a:pathLst>
            </a:custGeom>
            <a:solidFill>
              <a:srgbClr val="625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5" name="9Slide.vn 221">
              <a:extLst>
                <a:ext uri="{FF2B5EF4-FFF2-40B4-BE49-F238E27FC236}">
                  <a16:creationId xmlns:a16="http://schemas.microsoft.com/office/drawing/2014/main" id="{C8543F60-069F-3F4E-91ED-EDFC012F1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" y="1839"/>
              <a:ext cx="830" cy="776"/>
            </a:xfrm>
            <a:custGeom>
              <a:avLst/>
              <a:gdLst>
                <a:gd name="T0" fmla="*/ 189 w 255"/>
                <a:gd name="T1" fmla="*/ 238 h 238"/>
                <a:gd name="T2" fmla="*/ 197 w 255"/>
                <a:gd name="T3" fmla="*/ 182 h 238"/>
                <a:gd name="T4" fmla="*/ 210 w 255"/>
                <a:gd name="T5" fmla="*/ 128 h 238"/>
                <a:gd name="T6" fmla="*/ 24 w 255"/>
                <a:gd name="T7" fmla="*/ 115 h 238"/>
                <a:gd name="T8" fmla="*/ 147 w 255"/>
                <a:gd name="T9" fmla="*/ 47 h 238"/>
                <a:gd name="T10" fmla="*/ 47 w 255"/>
                <a:gd name="T11" fmla="*/ 23 h 238"/>
                <a:gd name="T12" fmla="*/ 48 w 255"/>
                <a:gd name="T13" fmla="*/ 13 h 238"/>
                <a:gd name="T14" fmla="*/ 147 w 255"/>
                <a:gd name="T15" fmla="*/ 5 h 238"/>
                <a:gd name="T16" fmla="*/ 254 w 255"/>
                <a:gd name="T17" fmla="*/ 33 h 238"/>
                <a:gd name="T18" fmla="*/ 254 w 255"/>
                <a:gd name="T19" fmla="*/ 170 h 238"/>
                <a:gd name="T20" fmla="*/ 189 w 255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5" h="238">
                  <a:moveTo>
                    <a:pt x="189" y="238"/>
                  </a:moveTo>
                  <a:cubicBezTo>
                    <a:pt x="189" y="238"/>
                    <a:pt x="187" y="203"/>
                    <a:pt x="197" y="182"/>
                  </a:cubicBezTo>
                  <a:cubicBezTo>
                    <a:pt x="208" y="161"/>
                    <a:pt x="255" y="135"/>
                    <a:pt x="210" y="128"/>
                  </a:cubicBezTo>
                  <a:cubicBezTo>
                    <a:pt x="122" y="114"/>
                    <a:pt x="0" y="126"/>
                    <a:pt x="24" y="115"/>
                  </a:cubicBezTo>
                  <a:cubicBezTo>
                    <a:pt x="49" y="104"/>
                    <a:pt x="163" y="58"/>
                    <a:pt x="147" y="47"/>
                  </a:cubicBezTo>
                  <a:cubicBezTo>
                    <a:pt x="132" y="36"/>
                    <a:pt x="47" y="23"/>
                    <a:pt x="47" y="23"/>
                  </a:cubicBezTo>
                  <a:cubicBezTo>
                    <a:pt x="47" y="23"/>
                    <a:pt x="32" y="22"/>
                    <a:pt x="48" y="13"/>
                  </a:cubicBezTo>
                  <a:cubicBezTo>
                    <a:pt x="63" y="3"/>
                    <a:pt x="102" y="0"/>
                    <a:pt x="147" y="5"/>
                  </a:cubicBezTo>
                  <a:cubicBezTo>
                    <a:pt x="192" y="10"/>
                    <a:pt x="254" y="33"/>
                    <a:pt x="254" y="33"/>
                  </a:cubicBezTo>
                  <a:cubicBezTo>
                    <a:pt x="254" y="170"/>
                    <a:pt x="254" y="170"/>
                    <a:pt x="254" y="170"/>
                  </a:cubicBezTo>
                  <a:cubicBezTo>
                    <a:pt x="254" y="170"/>
                    <a:pt x="241" y="209"/>
                    <a:pt x="189" y="238"/>
                  </a:cubicBezTo>
                  <a:close/>
                </a:path>
              </a:pathLst>
            </a:custGeom>
            <a:solidFill>
              <a:srgbClr val="6A6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6" name="9Slide.vn 222">
              <a:extLst>
                <a:ext uri="{FF2B5EF4-FFF2-40B4-BE49-F238E27FC236}">
                  <a16:creationId xmlns:a16="http://schemas.microsoft.com/office/drawing/2014/main" id="{E4A8F2AB-16F2-144B-87F8-BFAEB092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2357"/>
              <a:ext cx="567" cy="359"/>
            </a:xfrm>
            <a:custGeom>
              <a:avLst/>
              <a:gdLst>
                <a:gd name="T0" fmla="*/ 37 w 174"/>
                <a:gd name="T1" fmla="*/ 2 h 110"/>
                <a:gd name="T2" fmla="*/ 35 w 174"/>
                <a:gd name="T3" fmla="*/ 0 h 110"/>
                <a:gd name="T4" fmla="*/ 51 w 174"/>
                <a:gd name="T5" fmla="*/ 61 h 110"/>
                <a:gd name="T6" fmla="*/ 0 w 174"/>
                <a:gd name="T7" fmla="*/ 77 h 110"/>
                <a:gd name="T8" fmla="*/ 134 w 174"/>
                <a:gd name="T9" fmla="*/ 90 h 110"/>
                <a:gd name="T10" fmla="*/ 120 w 174"/>
                <a:gd name="T11" fmla="*/ 110 h 110"/>
                <a:gd name="T12" fmla="*/ 174 w 174"/>
                <a:gd name="T13" fmla="*/ 92 h 110"/>
                <a:gd name="T14" fmla="*/ 37 w 174"/>
                <a:gd name="T1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10">
                  <a:moveTo>
                    <a:pt x="37" y="2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34" y="90"/>
                    <a:pt x="134" y="90"/>
                    <a:pt x="134" y="90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74" y="92"/>
                    <a:pt x="174" y="92"/>
                    <a:pt x="174" y="92"/>
                  </a:cubicBezTo>
                  <a:cubicBezTo>
                    <a:pt x="174" y="92"/>
                    <a:pt x="52" y="42"/>
                    <a:pt x="37" y="2"/>
                  </a:cubicBezTo>
                  <a:close/>
                </a:path>
              </a:pathLst>
            </a:custGeom>
            <a:solidFill>
              <a:srgbClr val="5C7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7" name="9Slide.vn 223">
              <a:extLst>
                <a:ext uri="{FF2B5EF4-FFF2-40B4-BE49-F238E27FC236}">
                  <a16:creationId xmlns:a16="http://schemas.microsoft.com/office/drawing/2014/main" id="{6C8AD137-22D2-2942-9C98-A6EB45AB4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659"/>
              <a:ext cx="602" cy="1033"/>
            </a:xfrm>
            <a:custGeom>
              <a:avLst/>
              <a:gdLst>
                <a:gd name="T0" fmla="*/ 77 w 185"/>
                <a:gd name="T1" fmla="*/ 166 h 317"/>
                <a:gd name="T2" fmla="*/ 67 w 185"/>
                <a:gd name="T3" fmla="*/ 189 h 317"/>
                <a:gd name="T4" fmla="*/ 131 w 185"/>
                <a:gd name="T5" fmla="*/ 269 h 317"/>
                <a:gd name="T6" fmla="*/ 185 w 185"/>
                <a:gd name="T7" fmla="*/ 317 h 317"/>
                <a:gd name="T8" fmla="*/ 88 w 185"/>
                <a:gd name="T9" fmla="*/ 155 h 317"/>
                <a:gd name="T10" fmla="*/ 53 w 185"/>
                <a:gd name="T11" fmla="*/ 1 h 317"/>
                <a:gd name="T12" fmla="*/ 52 w 185"/>
                <a:gd name="T13" fmla="*/ 0 h 317"/>
                <a:gd name="T14" fmla="*/ 0 w 185"/>
                <a:gd name="T15" fmla="*/ 2 h 317"/>
                <a:gd name="T16" fmla="*/ 77 w 185"/>
                <a:gd name="T17" fmla="*/ 152 h 317"/>
                <a:gd name="T18" fmla="*/ 31 w 185"/>
                <a:gd name="T19" fmla="*/ 157 h 317"/>
                <a:gd name="T20" fmla="*/ 77 w 185"/>
                <a:gd name="T21" fmla="*/ 16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317">
                  <a:moveTo>
                    <a:pt x="77" y="166"/>
                  </a:moveTo>
                  <a:cubicBezTo>
                    <a:pt x="67" y="189"/>
                    <a:pt x="67" y="189"/>
                    <a:pt x="67" y="189"/>
                  </a:cubicBezTo>
                  <a:cubicBezTo>
                    <a:pt x="131" y="269"/>
                    <a:pt x="131" y="269"/>
                    <a:pt x="131" y="269"/>
                  </a:cubicBezTo>
                  <a:cubicBezTo>
                    <a:pt x="185" y="317"/>
                    <a:pt x="185" y="317"/>
                    <a:pt x="185" y="317"/>
                  </a:cubicBezTo>
                  <a:cubicBezTo>
                    <a:pt x="178" y="283"/>
                    <a:pt x="88" y="155"/>
                    <a:pt x="88" y="155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2" y="1"/>
                    <a:pt x="5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31" y="157"/>
                    <a:pt x="31" y="157"/>
                    <a:pt x="31" y="157"/>
                  </a:cubicBezTo>
                  <a:lnTo>
                    <a:pt x="77" y="166"/>
                  </a:lnTo>
                  <a:close/>
                </a:path>
              </a:pathLst>
            </a:custGeom>
            <a:solidFill>
              <a:srgbClr val="537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8" name="9Slide.vn 224">
              <a:extLst>
                <a:ext uri="{FF2B5EF4-FFF2-40B4-BE49-F238E27FC236}">
                  <a16:creationId xmlns:a16="http://schemas.microsoft.com/office/drawing/2014/main" id="{5686AF12-EE41-6040-82DA-6C772C2CB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" y="2253"/>
              <a:ext cx="352" cy="218"/>
            </a:xfrm>
            <a:custGeom>
              <a:avLst/>
              <a:gdLst>
                <a:gd name="T0" fmla="*/ 102 w 108"/>
                <a:gd name="T1" fmla="*/ 16 h 67"/>
                <a:gd name="T2" fmla="*/ 48 w 108"/>
                <a:gd name="T3" fmla="*/ 6 h 67"/>
                <a:gd name="T4" fmla="*/ 2 w 108"/>
                <a:gd name="T5" fmla="*/ 35 h 67"/>
                <a:gd name="T6" fmla="*/ 4 w 108"/>
                <a:gd name="T7" fmla="*/ 46 h 67"/>
                <a:gd name="T8" fmla="*/ 59 w 108"/>
                <a:gd name="T9" fmla="*/ 62 h 67"/>
                <a:gd name="T10" fmla="*/ 106 w 108"/>
                <a:gd name="T11" fmla="*/ 32 h 67"/>
                <a:gd name="T12" fmla="*/ 102 w 108"/>
                <a:gd name="T13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67">
                  <a:moveTo>
                    <a:pt x="102" y="16"/>
                  </a:moveTo>
                  <a:cubicBezTo>
                    <a:pt x="100" y="5"/>
                    <a:pt x="76" y="0"/>
                    <a:pt x="48" y="6"/>
                  </a:cubicBezTo>
                  <a:cubicBezTo>
                    <a:pt x="21" y="11"/>
                    <a:pt x="0" y="24"/>
                    <a:pt x="2" y="35"/>
                  </a:cubicBezTo>
                  <a:cubicBezTo>
                    <a:pt x="2" y="37"/>
                    <a:pt x="3" y="42"/>
                    <a:pt x="4" y="46"/>
                  </a:cubicBezTo>
                  <a:cubicBezTo>
                    <a:pt x="5" y="49"/>
                    <a:pt x="31" y="67"/>
                    <a:pt x="59" y="62"/>
                  </a:cubicBezTo>
                  <a:cubicBezTo>
                    <a:pt x="87" y="56"/>
                    <a:pt x="108" y="43"/>
                    <a:pt x="106" y="32"/>
                  </a:cubicBezTo>
                  <a:cubicBezTo>
                    <a:pt x="105" y="29"/>
                    <a:pt x="103" y="19"/>
                    <a:pt x="102" y="16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9" name="9Slide.vn 225">
              <a:extLst>
                <a:ext uri="{FF2B5EF4-FFF2-40B4-BE49-F238E27FC236}">
                  <a16:creationId xmlns:a16="http://schemas.microsoft.com/office/drawing/2014/main" id="{AC0B8EF8-6765-C245-818B-EA2A62C84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3" y="2266"/>
              <a:ext cx="290" cy="124"/>
            </a:xfrm>
            <a:custGeom>
              <a:avLst/>
              <a:gdLst>
                <a:gd name="T0" fmla="*/ 88 w 89"/>
                <a:gd name="T1" fmla="*/ 11 h 38"/>
                <a:gd name="T2" fmla="*/ 47 w 89"/>
                <a:gd name="T3" fmla="*/ 33 h 38"/>
                <a:gd name="T4" fmla="*/ 2 w 89"/>
                <a:gd name="T5" fmla="*/ 27 h 38"/>
                <a:gd name="T6" fmla="*/ 42 w 89"/>
                <a:gd name="T7" fmla="*/ 4 h 38"/>
                <a:gd name="T8" fmla="*/ 88 w 89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8">
                  <a:moveTo>
                    <a:pt x="88" y="11"/>
                  </a:moveTo>
                  <a:cubicBezTo>
                    <a:pt x="89" y="19"/>
                    <a:pt x="71" y="29"/>
                    <a:pt x="47" y="33"/>
                  </a:cubicBezTo>
                  <a:cubicBezTo>
                    <a:pt x="24" y="38"/>
                    <a:pt x="3" y="35"/>
                    <a:pt x="2" y="27"/>
                  </a:cubicBezTo>
                  <a:cubicBezTo>
                    <a:pt x="0" y="19"/>
                    <a:pt x="18" y="9"/>
                    <a:pt x="42" y="4"/>
                  </a:cubicBezTo>
                  <a:cubicBezTo>
                    <a:pt x="66" y="0"/>
                    <a:pt x="86" y="3"/>
                    <a:pt x="88" y="11"/>
                  </a:cubicBez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0" name="9Slide.vn 226">
              <a:extLst>
                <a:ext uri="{FF2B5EF4-FFF2-40B4-BE49-F238E27FC236}">
                  <a16:creationId xmlns:a16="http://schemas.microsoft.com/office/drawing/2014/main" id="{B86DD776-892C-B441-9DA6-86FC4156F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" y="2299"/>
              <a:ext cx="195" cy="71"/>
            </a:xfrm>
            <a:custGeom>
              <a:avLst/>
              <a:gdLst>
                <a:gd name="T0" fmla="*/ 59 w 60"/>
                <a:gd name="T1" fmla="*/ 5 h 22"/>
                <a:gd name="T2" fmla="*/ 32 w 60"/>
                <a:gd name="T3" fmla="*/ 19 h 22"/>
                <a:gd name="T4" fmla="*/ 1 w 60"/>
                <a:gd name="T5" fmla="*/ 16 h 22"/>
                <a:gd name="T6" fmla="*/ 29 w 60"/>
                <a:gd name="T7" fmla="*/ 3 h 22"/>
                <a:gd name="T8" fmla="*/ 59 w 60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">
                  <a:moveTo>
                    <a:pt x="59" y="5"/>
                  </a:moveTo>
                  <a:cubicBezTo>
                    <a:pt x="60" y="10"/>
                    <a:pt x="47" y="15"/>
                    <a:pt x="32" y="19"/>
                  </a:cubicBezTo>
                  <a:cubicBezTo>
                    <a:pt x="16" y="22"/>
                    <a:pt x="2" y="21"/>
                    <a:pt x="1" y="16"/>
                  </a:cubicBezTo>
                  <a:cubicBezTo>
                    <a:pt x="0" y="12"/>
                    <a:pt x="13" y="6"/>
                    <a:pt x="29" y="3"/>
                  </a:cubicBezTo>
                  <a:cubicBezTo>
                    <a:pt x="44" y="0"/>
                    <a:pt x="58" y="1"/>
                    <a:pt x="59" y="5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1" name="9Slide.vn 227">
              <a:extLst>
                <a:ext uri="{FF2B5EF4-FFF2-40B4-BE49-F238E27FC236}">
                  <a16:creationId xmlns:a16="http://schemas.microsoft.com/office/drawing/2014/main" id="{0DE3EC5F-7C29-B046-9BEC-ADE31C9A4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4" y="2334"/>
              <a:ext cx="137" cy="33"/>
            </a:xfrm>
            <a:custGeom>
              <a:avLst/>
              <a:gdLst>
                <a:gd name="T0" fmla="*/ 0 w 42"/>
                <a:gd name="T1" fmla="*/ 9 h 10"/>
                <a:gd name="T2" fmla="*/ 22 w 42"/>
                <a:gd name="T3" fmla="*/ 8 h 10"/>
                <a:gd name="T4" fmla="*/ 42 w 42"/>
                <a:gd name="T5" fmla="*/ 1 h 10"/>
                <a:gd name="T6" fmla="*/ 21 w 42"/>
                <a:gd name="T7" fmla="*/ 3 h 10"/>
                <a:gd name="T8" fmla="*/ 0 w 42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">
                  <a:moveTo>
                    <a:pt x="0" y="9"/>
                  </a:moveTo>
                  <a:cubicBezTo>
                    <a:pt x="5" y="10"/>
                    <a:pt x="13" y="9"/>
                    <a:pt x="22" y="8"/>
                  </a:cubicBezTo>
                  <a:cubicBezTo>
                    <a:pt x="30" y="6"/>
                    <a:pt x="37" y="4"/>
                    <a:pt x="42" y="1"/>
                  </a:cubicBezTo>
                  <a:cubicBezTo>
                    <a:pt x="37" y="0"/>
                    <a:pt x="29" y="1"/>
                    <a:pt x="21" y="3"/>
                  </a:cubicBezTo>
                  <a:cubicBezTo>
                    <a:pt x="12" y="4"/>
                    <a:pt x="5" y="7"/>
                    <a:pt x="0" y="9"/>
                  </a:cubicBezTo>
                  <a:close/>
                </a:path>
              </a:pathLst>
            </a:custGeom>
            <a:solidFill>
              <a:srgbClr val="627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2" name="9Slide.vn 228">
              <a:extLst>
                <a:ext uri="{FF2B5EF4-FFF2-40B4-BE49-F238E27FC236}">
                  <a16:creationId xmlns:a16="http://schemas.microsoft.com/office/drawing/2014/main" id="{912E768E-AD3C-0F4F-B36F-FB7E01CB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" y="2406"/>
              <a:ext cx="235" cy="78"/>
            </a:xfrm>
            <a:custGeom>
              <a:avLst/>
              <a:gdLst>
                <a:gd name="T0" fmla="*/ 16 w 72"/>
                <a:gd name="T1" fmla="*/ 0 h 24"/>
                <a:gd name="T2" fmla="*/ 72 w 72"/>
                <a:gd name="T3" fmla="*/ 24 h 24"/>
                <a:gd name="T4" fmla="*/ 16 w 72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24">
                  <a:moveTo>
                    <a:pt x="16" y="0"/>
                  </a:moveTo>
                  <a:cubicBezTo>
                    <a:pt x="16" y="0"/>
                    <a:pt x="4" y="15"/>
                    <a:pt x="72" y="24"/>
                  </a:cubicBezTo>
                  <a:cubicBezTo>
                    <a:pt x="72" y="24"/>
                    <a:pt x="0" y="20"/>
                    <a:pt x="16" y="0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3" name="9Slide.vn 229">
              <a:extLst>
                <a:ext uri="{FF2B5EF4-FFF2-40B4-BE49-F238E27FC236}">
                  <a16:creationId xmlns:a16="http://schemas.microsoft.com/office/drawing/2014/main" id="{179C51DD-4053-3643-B80B-0721F9D72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" y="2426"/>
              <a:ext cx="117" cy="55"/>
            </a:xfrm>
            <a:custGeom>
              <a:avLst/>
              <a:gdLst>
                <a:gd name="T0" fmla="*/ 9 w 36"/>
                <a:gd name="T1" fmla="*/ 0 h 17"/>
                <a:gd name="T2" fmla="*/ 36 w 36"/>
                <a:gd name="T3" fmla="*/ 17 h 17"/>
                <a:gd name="T4" fmla="*/ 9 w 3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7">
                  <a:moveTo>
                    <a:pt x="9" y="0"/>
                  </a:moveTo>
                  <a:cubicBezTo>
                    <a:pt x="9" y="0"/>
                    <a:pt x="2" y="11"/>
                    <a:pt x="36" y="17"/>
                  </a:cubicBezTo>
                  <a:cubicBezTo>
                    <a:pt x="36" y="17"/>
                    <a:pt x="0" y="15"/>
                    <a:pt x="9" y="0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4" name="9Slide.vn 230">
              <a:extLst>
                <a:ext uri="{FF2B5EF4-FFF2-40B4-BE49-F238E27FC236}">
                  <a16:creationId xmlns:a16="http://schemas.microsoft.com/office/drawing/2014/main" id="{ADA00552-B5ED-3C4B-90E3-D86841C4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" y="1382"/>
              <a:ext cx="404" cy="718"/>
            </a:xfrm>
            <a:custGeom>
              <a:avLst/>
              <a:gdLst>
                <a:gd name="T0" fmla="*/ 111 w 124"/>
                <a:gd name="T1" fmla="*/ 105 h 220"/>
                <a:gd name="T2" fmla="*/ 92 w 124"/>
                <a:gd name="T3" fmla="*/ 119 h 220"/>
                <a:gd name="T4" fmla="*/ 91 w 124"/>
                <a:gd name="T5" fmla="*/ 98 h 220"/>
                <a:gd name="T6" fmla="*/ 91 w 124"/>
                <a:gd name="T7" fmla="*/ 81 h 220"/>
                <a:gd name="T8" fmla="*/ 103 w 124"/>
                <a:gd name="T9" fmla="*/ 28 h 220"/>
                <a:gd name="T10" fmla="*/ 118 w 124"/>
                <a:gd name="T11" fmla="*/ 27 h 220"/>
                <a:gd name="T12" fmla="*/ 122 w 124"/>
                <a:gd name="T13" fmla="*/ 22 h 220"/>
                <a:gd name="T14" fmla="*/ 108 w 124"/>
                <a:gd name="T15" fmla="*/ 22 h 220"/>
                <a:gd name="T16" fmla="*/ 124 w 124"/>
                <a:gd name="T17" fmla="*/ 4 h 220"/>
                <a:gd name="T18" fmla="*/ 120 w 124"/>
                <a:gd name="T19" fmla="*/ 0 h 220"/>
                <a:gd name="T20" fmla="*/ 111 w 124"/>
                <a:gd name="T21" fmla="*/ 11 h 220"/>
                <a:gd name="T22" fmla="*/ 97 w 124"/>
                <a:gd name="T23" fmla="*/ 26 h 220"/>
                <a:gd name="T24" fmla="*/ 86 w 124"/>
                <a:gd name="T25" fmla="*/ 2 h 220"/>
                <a:gd name="T26" fmla="*/ 82 w 124"/>
                <a:gd name="T27" fmla="*/ 3 h 220"/>
                <a:gd name="T28" fmla="*/ 95 w 124"/>
                <a:gd name="T29" fmla="*/ 33 h 220"/>
                <a:gd name="T30" fmla="*/ 81 w 124"/>
                <a:gd name="T31" fmla="*/ 88 h 220"/>
                <a:gd name="T32" fmla="*/ 55 w 124"/>
                <a:gd name="T33" fmla="*/ 53 h 220"/>
                <a:gd name="T34" fmla="*/ 12 w 124"/>
                <a:gd name="T35" fmla="*/ 31 h 220"/>
                <a:gd name="T36" fmla="*/ 10 w 124"/>
                <a:gd name="T37" fmla="*/ 36 h 220"/>
                <a:gd name="T38" fmla="*/ 46 w 124"/>
                <a:gd name="T39" fmla="*/ 55 h 220"/>
                <a:gd name="T40" fmla="*/ 15 w 124"/>
                <a:gd name="T41" fmla="*/ 77 h 220"/>
                <a:gd name="T42" fmla="*/ 3 w 124"/>
                <a:gd name="T43" fmla="*/ 73 h 220"/>
                <a:gd name="T44" fmla="*/ 0 w 124"/>
                <a:gd name="T45" fmla="*/ 77 h 220"/>
                <a:gd name="T46" fmla="*/ 17 w 124"/>
                <a:gd name="T47" fmla="*/ 82 h 220"/>
                <a:gd name="T48" fmla="*/ 51 w 124"/>
                <a:gd name="T49" fmla="*/ 59 h 220"/>
                <a:gd name="T50" fmla="*/ 72 w 124"/>
                <a:gd name="T51" fmla="*/ 95 h 220"/>
                <a:gd name="T52" fmla="*/ 72 w 124"/>
                <a:gd name="T53" fmla="*/ 218 h 220"/>
                <a:gd name="T54" fmla="*/ 74 w 124"/>
                <a:gd name="T55" fmla="*/ 218 h 220"/>
                <a:gd name="T56" fmla="*/ 91 w 124"/>
                <a:gd name="T57" fmla="*/ 218 h 220"/>
                <a:gd name="T58" fmla="*/ 91 w 124"/>
                <a:gd name="T59" fmla="*/ 134 h 220"/>
                <a:gd name="T60" fmla="*/ 117 w 124"/>
                <a:gd name="T61" fmla="*/ 107 h 220"/>
                <a:gd name="T62" fmla="*/ 123 w 124"/>
                <a:gd name="T63" fmla="*/ 86 h 220"/>
                <a:gd name="T64" fmla="*/ 118 w 124"/>
                <a:gd name="T65" fmla="*/ 84 h 220"/>
                <a:gd name="T66" fmla="*/ 111 w 124"/>
                <a:gd name="T67" fmla="*/ 1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4" h="220">
                  <a:moveTo>
                    <a:pt x="111" y="105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218"/>
                    <a:pt x="72" y="218"/>
                    <a:pt x="72" y="218"/>
                  </a:cubicBezTo>
                  <a:cubicBezTo>
                    <a:pt x="74" y="218"/>
                    <a:pt x="74" y="218"/>
                    <a:pt x="74" y="218"/>
                  </a:cubicBezTo>
                  <a:cubicBezTo>
                    <a:pt x="79" y="220"/>
                    <a:pt x="85" y="220"/>
                    <a:pt x="91" y="218"/>
                  </a:cubicBezTo>
                  <a:cubicBezTo>
                    <a:pt x="91" y="134"/>
                    <a:pt x="91" y="134"/>
                    <a:pt x="91" y="134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86"/>
                    <a:pt x="120" y="85"/>
                    <a:pt x="118" y="84"/>
                  </a:cubicBezTo>
                  <a:lnTo>
                    <a:pt x="111" y="105"/>
                  </a:lnTo>
                  <a:close/>
                </a:path>
              </a:pathLst>
            </a:custGeom>
            <a:solidFill>
              <a:srgbClr val="534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5" name="9Slide.vn 231">
              <a:extLst>
                <a:ext uri="{FF2B5EF4-FFF2-40B4-BE49-F238E27FC236}">
                  <a16:creationId xmlns:a16="http://schemas.microsoft.com/office/drawing/2014/main" id="{5C5B5C77-E0B7-134C-9B51-67473E049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" y="1477"/>
              <a:ext cx="238" cy="427"/>
            </a:xfrm>
            <a:custGeom>
              <a:avLst/>
              <a:gdLst>
                <a:gd name="T0" fmla="*/ 66 w 73"/>
                <a:gd name="T1" fmla="*/ 62 h 131"/>
                <a:gd name="T2" fmla="*/ 54 w 73"/>
                <a:gd name="T3" fmla="*/ 71 h 131"/>
                <a:gd name="T4" fmla="*/ 54 w 73"/>
                <a:gd name="T5" fmla="*/ 58 h 131"/>
                <a:gd name="T6" fmla="*/ 54 w 73"/>
                <a:gd name="T7" fmla="*/ 48 h 131"/>
                <a:gd name="T8" fmla="*/ 61 w 73"/>
                <a:gd name="T9" fmla="*/ 16 h 131"/>
                <a:gd name="T10" fmla="*/ 70 w 73"/>
                <a:gd name="T11" fmla="*/ 16 h 131"/>
                <a:gd name="T12" fmla="*/ 72 w 73"/>
                <a:gd name="T13" fmla="*/ 13 h 131"/>
                <a:gd name="T14" fmla="*/ 64 w 73"/>
                <a:gd name="T15" fmla="*/ 13 h 131"/>
                <a:gd name="T16" fmla="*/ 73 w 73"/>
                <a:gd name="T17" fmla="*/ 2 h 131"/>
                <a:gd name="T18" fmla="*/ 71 w 73"/>
                <a:gd name="T19" fmla="*/ 0 h 131"/>
                <a:gd name="T20" fmla="*/ 66 w 73"/>
                <a:gd name="T21" fmla="*/ 6 h 131"/>
                <a:gd name="T22" fmla="*/ 57 w 73"/>
                <a:gd name="T23" fmla="*/ 15 h 131"/>
                <a:gd name="T24" fmla="*/ 51 w 73"/>
                <a:gd name="T25" fmla="*/ 1 h 131"/>
                <a:gd name="T26" fmla="*/ 49 w 73"/>
                <a:gd name="T27" fmla="*/ 2 h 131"/>
                <a:gd name="T28" fmla="*/ 56 w 73"/>
                <a:gd name="T29" fmla="*/ 19 h 131"/>
                <a:gd name="T30" fmla="*/ 48 w 73"/>
                <a:gd name="T31" fmla="*/ 52 h 131"/>
                <a:gd name="T32" fmla="*/ 33 w 73"/>
                <a:gd name="T33" fmla="*/ 31 h 131"/>
                <a:gd name="T34" fmla="*/ 7 w 73"/>
                <a:gd name="T35" fmla="*/ 18 h 131"/>
                <a:gd name="T36" fmla="*/ 5 w 73"/>
                <a:gd name="T37" fmla="*/ 21 h 131"/>
                <a:gd name="T38" fmla="*/ 27 w 73"/>
                <a:gd name="T39" fmla="*/ 32 h 131"/>
                <a:gd name="T40" fmla="*/ 9 w 73"/>
                <a:gd name="T41" fmla="*/ 46 h 131"/>
                <a:gd name="T42" fmla="*/ 2 w 73"/>
                <a:gd name="T43" fmla="*/ 43 h 131"/>
                <a:gd name="T44" fmla="*/ 0 w 73"/>
                <a:gd name="T45" fmla="*/ 45 h 131"/>
                <a:gd name="T46" fmla="*/ 10 w 73"/>
                <a:gd name="T47" fmla="*/ 49 h 131"/>
                <a:gd name="T48" fmla="*/ 30 w 73"/>
                <a:gd name="T49" fmla="*/ 35 h 131"/>
                <a:gd name="T50" fmla="*/ 43 w 73"/>
                <a:gd name="T51" fmla="*/ 56 h 131"/>
                <a:gd name="T52" fmla="*/ 43 w 73"/>
                <a:gd name="T53" fmla="*/ 129 h 131"/>
                <a:gd name="T54" fmla="*/ 43 w 73"/>
                <a:gd name="T55" fmla="*/ 129 h 131"/>
                <a:gd name="T56" fmla="*/ 54 w 73"/>
                <a:gd name="T57" fmla="*/ 129 h 131"/>
                <a:gd name="T58" fmla="*/ 54 w 73"/>
                <a:gd name="T59" fmla="*/ 79 h 131"/>
                <a:gd name="T60" fmla="*/ 69 w 73"/>
                <a:gd name="T61" fmla="*/ 63 h 131"/>
                <a:gd name="T62" fmla="*/ 73 w 73"/>
                <a:gd name="T63" fmla="*/ 51 h 131"/>
                <a:gd name="T64" fmla="*/ 70 w 73"/>
                <a:gd name="T65" fmla="*/ 50 h 131"/>
                <a:gd name="T66" fmla="*/ 66 w 73"/>
                <a:gd name="T67" fmla="*/ 6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31">
                  <a:moveTo>
                    <a:pt x="66" y="62"/>
                  </a:moveTo>
                  <a:cubicBezTo>
                    <a:pt x="54" y="71"/>
                    <a:pt x="54" y="71"/>
                    <a:pt x="54" y="71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7" y="131"/>
                    <a:pt x="50" y="131"/>
                    <a:pt x="54" y="12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3" y="51"/>
                    <a:pt x="71" y="50"/>
                    <a:pt x="70" y="50"/>
                  </a:cubicBezTo>
                  <a:lnTo>
                    <a:pt x="66" y="62"/>
                  </a:lnTo>
                  <a:close/>
                </a:path>
              </a:pathLst>
            </a:custGeom>
            <a:solidFill>
              <a:srgbClr val="534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6" name="9Slide.vn 232">
              <a:extLst>
                <a:ext uri="{FF2B5EF4-FFF2-40B4-BE49-F238E27FC236}">
                  <a16:creationId xmlns:a16="http://schemas.microsoft.com/office/drawing/2014/main" id="{B68765E5-9112-A640-81AD-3C82216F1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976"/>
              <a:ext cx="91" cy="101"/>
            </a:xfrm>
            <a:custGeom>
              <a:avLst/>
              <a:gdLst>
                <a:gd name="T0" fmla="*/ 17 w 28"/>
                <a:gd name="T1" fmla="*/ 11 h 31"/>
                <a:gd name="T2" fmla="*/ 15 w 28"/>
                <a:gd name="T3" fmla="*/ 5 h 31"/>
                <a:gd name="T4" fmla="*/ 13 w 28"/>
                <a:gd name="T5" fmla="*/ 0 h 31"/>
                <a:gd name="T6" fmla="*/ 9 w 28"/>
                <a:gd name="T7" fmla="*/ 3 h 31"/>
                <a:gd name="T8" fmla="*/ 10 w 28"/>
                <a:gd name="T9" fmla="*/ 7 h 31"/>
                <a:gd name="T10" fmla="*/ 10 w 28"/>
                <a:gd name="T11" fmla="*/ 10 h 31"/>
                <a:gd name="T12" fmla="*/ 7 w 28"/>
                <a:gd name="T13" fmla="*/ 12 h 31"/>
                <a:gd name="T14" fmla="*/ 2 w 28"/>
                <a:gd name="T15" fmla="*/ 13 h 31"/>
                <a:gd name="T16" fmla="*/ 1 w 28"/>
                <a:gd name="T17" fmla="*/ 17 h 31"/>
                <a:gd name="T18" fmla="*/ 7 w 28"/>
                <a:gd name="T19" fmla="*/ 17 h 31"/>
                <a:gd name="T20" fmla="*/ 6 w 28"/>
                <a:gd name="T21" fmla="*/ 21 h 31"/>
                <a:gd name="T22" fmla="*/ 5 w 28"/>
                <a:gd name="T23" fmla="*/ 25 h 31"/>
                <a:gd name="T24" fmla="*/ 6 w 28"/>
                <a:gd name="T25" fmla="*/ 25 h 31"/>
                <a:gd name="T26" fmla="*/ 10 w 28"/>
                <a:gd name="T27" fmla="*/ 24 h 31"/>
                <a:gd name="T28" fmla="*/ 11 w 28"/>
                <a:gd name="T29" fmla="*/ 21 h 31"/>
                <a:gd name="T30" fmla="*/ 13 w 28"/>
                <a:gd name="T31" fmla="*/ 22 h 31"/>
                <a:gd name="T32" fmla="*/ 13 w 28"/>
                <a:gd name="T33" fmla="*/ 24 h 31"/>
                <a:gd name="T34" fmla="*/ 13 w 28"/>
                <a:gd name="T35" fmla="*/ 31 h 31"/>
                <a:gd name="T36" fmla="*/ 17 w 28"/>
                <a:gd name="T37" fmla="*/ 28 h 31"/>
                <a:gd name="T38" fmla="*/ 17 w 28"/>
                <a:gd name="T39" fmla="*/ 22 h 31"/>
                <a:gd name="T40" fmla="*/ 20 w 28"/>
                <a:gd name="T41" fmla="*/ 22 h 31"/>
                <a:gd name="T42" fmla="*/ 26 w 28"/>
                <a:gd name="T43" fmla="*/ 26 h 31"/>
                <a:gd name="T44" fmla="*/ 25 w 28"/>
                <a:gd name="T45" fmla="*/ 21 h 31"/>
                <a:gd name="T46" fmla="*/ 23 w 28"/>
                <a:gd name="T47" fmla="*/ 17 h 31"/>
                <a:gd name="T48" fmla="*/ 28 w 28"/>
                <a:gd name="T49" fmla="*/ 13 h 31"/>
                <a:gd name="T50" fmla="*/ 25 w 28"/>
                <a:gd name="T51" fmla="*/ 9 h 31"/>
                <a:gd name="T52" fmla="*/ 23 w 28"/>
                <a:gd name="T53" fmla="*/ 15 h 31"/>
                <a:gd name="T54" fmla="*/ 21 w 28"/>
                <a:gd name="T55" fmla="*/ 9 h 31"/>
                <a:gd name="T56" fmla="*/ 23 w 28"/>
                <a:gd name="T57" fmla="*/ 5 h 31"/>
                <a:gd name="T58" fmla="*/ 19 w 28"/>
                <a:gd name="T5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31">
                  <a:moveTo>
                    <a:pt x="17" y="11"/>
                  </a:moveTo>
                  <a:cubicBezTo>
                    <a:pt x="16" y="10"/>
                    <a:pt x="15" y="8"/>
                    <a:pt x="15" y="5"/>
                  </a:cubicBezTo>
                  <a:cubicBezTo>
                    <a:pt x="15" y="3"/>
                    <a:pt x="15" y="0"/>
                    <a:pt x="13" y="0"/>
                  </a:cubicBezTo>
                  <a:cubicBezTo>
                    <a:pt x="11" y="0"/>
                    <a:pt x="9" y="1"/>
                    <a:pt x="9" y="3"/>
                  </a:cubicBezTo>
                  <a:cubicBezTo>
                    <a:pt x="9" y="4"/>
                    <a:pt x="9" y="6"/>
                    <a:pt x="10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5" y="13"/>
                    <a:pt x="4" y="12"/>
                    <a:pt x="2" y="13"/>
                  </a:cubicBezTo>
                  <a:cubicBezTo>
                    <a:pt x="1" y="14"/>
                    <a:pt x="0" y="16"/>
                    <a:pt x="1" y="17"/>
                  </a:cubicBezTo>
                  <a:cubicBezTo>
                    <a:pt x="3" y="17"/>
                    <a:pt x="5" y="17"/>
                    <a:pt x="7" y="17"/>
                  </a:cubicBezTo>
                  <a:cubicBezTo>
                    <a:pt x="8" y="18"/>
                    <a:pt x="7" y="20"/>
                    <a:pt x="6" y="21"/>
                  </a:cubicBezTo>
                  <a:cubicBezTo>
                    <a:pt x="5" y="22"/>
                    <a:pt x="4" y="24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5"/>
                    <a:pt x="10" y="25"/>
                    <a:pt x="10" y="24"/>
                  </a:cubicBezTo>
                  <a:cubicBezTo>
                    <a:pt x="11" y="23"/>
                    <a:pt x="10" y="22"/>
                    <a:pt x="11" y="21"/>
                  </a:cubicBezTo>
                  <a:cubicBezTo>
                    <a:pt x="12" y="20"/>
                    <a:pt x="13" y="21"/>
                    <a:pt x="13" y="22"/>
                  </a:cubicBezTo>
                  <a:cubicBezTo>
                    <a:pt x="14" y="22"/>
                    <a:pt x="14" y="23"/>
                    <a:pt x="13" y="24"/>
                  </a:cubicBezTo>
                  <a:cubicBezTo>
                    <a:pt x="13" y="26"/>
                    <a:pt x="13" y="28"/>
                    <a:pt x="13" y="31"/>
                  </a:cubicBezTo>
                  <a:cubicBezTo>
                    <a:pt x="15" y="31"/>
                    <a:pt x="17" y="30"/>
                    <a:pt x="17" y="28"/>
                  </a:cubicBezTo>
                  <a:cubicBezTo>
                    <a:pt x="18" y="26"/>
                    <a:pt x="18" y="24"/>
                    <a:pt x="17" y="22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0" y="25"/>
                    <a:pt x="24" y="27"/>
                    <a:pt x="26" y="26"/>
                  </a:cubicBezTo>
                  <a:cubicBezTo>
                    <a:pt x="27" y="25"/>
                    <a:pt x="26" y="22"/>
                    <a:pt x="25" y="21"/>
                  </a:cubicBezTo>
                  <a:cubicBezTo>
                    <a:pt x="24" y="20"/>
                    <a:pt x="22" y="19"/>
                    <a:pt x="23" y="17"/>
                  </a:cubicBezTo>
                  <a:cubicBezTo>
                    <a:pt x="25" y="18"/>
                    <a:pt x="28" y="15"/>
                    <a:pt x="28" y="13"/>
                  </a:cubicBezTo>
                  <a:cubicBezTo>
                    <a:pt x="28" y="11"/>
                    <a:pt x="27" y="9"/>
                    <a:pt x="25" y="9"/>
                  </a:cubicBezTo>
                  <a:cubicBezTo>
                    <a:pt x="23" y="10"/>
                    <a:pt x="25" y="14"/>
                    <a:pt x="23" y="15"/>
                  </a:cubicBezTo>
                  <a:cubicBezTo>
                    <a:pt x="21" y="13"/>
                    <a:pt x="20" y="11"/>
                    <a:pt x="21" y="9"/>
                  </a:cubicBezTo>
                  <a:cubicBezTo>
                    <a:pt x="22" y="8"/>
                    <a:pt x="24" y="6"/>
                    <a:pt x="23" y="5"/>
                  </a:cubicBezTo>
                  <a:cubicBezTo>
                    <a:pt x="20" y="6"/>
                    <a:pt x="18" y="10"/>
                    <a:pt x="19" y="12"/>
                  </a:cubicBezTo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7" name="9Slide.vn 233">
              <a:extLst>
                <a:ext uri="{FF2B5EF4-FFF2-40B4-BE49-F238E27FC236}">
                  <a16:creationId xmlns:a16="http://schemas.microsoft.com/office/drawing/2014/main" id="{590CCDDE-FDA8-D04B-9261-5F9CCB3B0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" y="2367"/>
              <a:ext cx="79" cy="75"/>
            </a:xfrm>
            <a:custGeom>
              <a:avLst/>
              <a:gdLst>
                <a:gd name="T0" fmla="*/ 16 w 24"/>
                <a:gd name="T1" fmla="*/ 13 h 23"/>
                <a:gd name="T2" fmla="*/ 21 w 24"/>
                <a:gd name="T3" fmla="*/ 11 h 23"/>
                <a:gd name="T4" fmla="*/ 24 w 24"/>
                <a:gd name="T5" fmla="*/ 8 h 23"/>
                <a:gd name="T6" fmla="*/ 22 w 24"/>
                <a:gd name="T7" fmla="*/ 5 h 23"/>
                <a:gd name="T8" fmla="*/ 18 w 24"/>
                <a:gd name="T9" fmla="*/ 7 h 23"/>
                <a:gd name="T10" fmla="*/ 16 w 24"/>
                <a:gd name="T11" fmla="*/ 7 h 23"/>
                <a:gd name="T12" fmla="*/ 14 w 24"/>
                <a:gd name="T13" fmla="*/ 5 h 23"/>
                <a:gd name="T14" fmla="*/ 13 w 24"/>
                <a:gd name="T15" fmla="*/ 1 h 23"/>
                <a:gd name="T16" fmla="*/ 10 w 24"/>
                <a:gd name="T17" fmla="*/ 1 h 23"/>
                <a:gd name="T18" fmla="*/ 10 w 24"/>
                <a:gd name="T19" fmla="*/ 6 h 23"/>
                <a:gd name="T20" fmla="*/ 7 w 24"/>
                <a:gd name="T21" fmla="*/ 5 h 23"/>
                <a:gd name="T22" fmla="*/ 4 w 24"/>
                <a:gd name="T23" fmla="*/ 5 h 23"/>
                <a:gd name="T24" fmla="*/ 4 w 24"/>
                <a:gd name="T25" fmla="*/ 6 h 23"/>
                <a:gd name="T26" fmla="*/ 5 w 24"/>
                <a:gd name="T27" fmla="*/ 9 h 23"/>
                <a:gd name="T28" fmla="*/ 8 w 24"/>
                <a:gd name="T29" fmla="*/ 9 h 23"/>
                <a:gd name="T30" fmla="*/ 7 w 24"/>
                <a:gd name="T31" fmla="*/ 11 h 23"/>
                <a:gd name="T32" fmla="*/ 5 w 24"/>
                <a:gd name="T33" fmla="*/ 12 h 23"/>
                <a:gd name="T34" fmla="*/ 0 w 24"/>
                <a:gd name="T35" fmla="*/ 12 h 23"/>
                <a:gd name="T36" fmla="*/ 3 w 24"/>
                <a:gd name="T37" fmla="*/ 15 h 23"/>
                <a:gd name="T38" fmla="*/ 7 w 24"/>
                <a:gd name="T39" fmla="*/ 14 h 23"/>
                <a:gd name="T40" fmla="*/ 8 w 24"/>
                <a:gd name="T41" fmla="*/ 16 h 23"/>
                <a:gd name="T42" fmla="*/ 6 w 24"/>
                <a:gd name="T43" fmla="*/ 22 h 23"/>
                <a:gd name="T44" fmla="*/ 9 w 24"/>
                <a:gd name="T45" fmla="*/ 21 h 23"/>
                <a:gd name="T46" fmla="*/ 12 w 24"/>
                <a:gd name="T47" fmla="*/ 18 h 23"/>
                <a:gd name="T48" fmla="*/ 16 w 24"/>
                <a:gd name="T49" fmla="*/ 22 h 23"/>
                <a:gd name="T50" fmla="*/ 19 w 24"/>
                <a:gd name="T51" fmla="*/ 19 h 23"/>
                <a:gd name="T52" fmla="*/ 14 w 24"/>
                <a:gd name="T53" fmla="*/ 18 h 23"/>
                <a:gd name="T54" fmla="*/ 18 w 24"/>
                <a:gd name="T55" fmla="*/ 16 h 23"/>
                <a:gd name="T56" fmla="*/ 22 w 24"/>
                <a:gd name="T57" fmla="*/ 17 h 23"/>
                <a:gd name="T58" fmla="*/ 15 w 24"/>
                <a:gd name="T5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23">
                  <a:moveTo>
                    <a:pt x="16" y="13"/>
                  </a:move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2" y="5"/>
                  </a:cubicBezTo>
                  <a:cubicBezTo>
                    <a:pt x="21" y="5"/>
                    <a:pt x="19" y="6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5" y="8"/>
                    <a:pt x="14" y="6"/>
                    <a:pt x="14" y="5"/>
                  </a:cubicBezTo>
                  <a:cubicBezTo>
                    <a:pt x="14" y="4"/>
                    <a:pt x="14" y="2"/>
                    <a:pt x="13" y="1"/>
                  </a:cubicBezTo>
                  <a:cubicBezTo>
                    <a:pt x="12" y="0"/>
                    <a:pt x="10" y="0"/>
                    <a:pt x="10" y="1"/>
                  </a:cubicBezTo>
                  <a:cubicBezTo>
                    <a:pt x="10" y="2"/>
                    <a:pt x="10" y="4"/>
                    <a:pt x="10" y="6"/>
                  </a:cubicBezTo>
                  <a:cubicBezTo>
                    <a:pt x="10" y="7"/>
                    <a:pt x="8" y="6"/>
                    <a:pt x="7" y="5"/>
                  </a:cubicBezTo>
                  <a:cubicBezTo>
                    <a:pt x="6" y="5"/>
                    <a:pt x="5" y="4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7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10"/>
                    <a:pt x="8" y="11"/>
                    <a:pt x="7" y="11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4" y="12"/>
                    <a:pt x="2" y="12"/>
                    <a:pt x="0" y="12"/>
                  </a:cubicBezTo>
                  <a:cubicBezTo>
                    <a:pt x="0" y="13"/>
                    <a:pt x="1" y="15"/>
                    <a:pt x="3" y="15"/>
                  </a:cubicBezTo>
                  <a:cubicBezTo>
                    <a:pt x="4" y="15"/>
                    <a:pt x="6" y="15"/>
                    <a:pt x="7" y="14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6" y="17"/>
                    <a:pt x="4" y="20"/>
                    <a:pt x="6" y="22"/>
                  </a:cubicBezTo>
                  <a:cubicBezTo>
                    <a:pt x="7" y="23"/>
                    <a:pt x="9" y="22"/>
                    <a:pt x="9" y="21"/>
                  </a:cubicBezTo>
                  <a:cubicBezTo>
                    <a:pt x="10" y="19"/>
                    <a:pt x="11" y="18"/>
                    <a:pt x="12" y="18"/>
                  </a:cubicBezTo>
                  <a:cubicBezTo>
                    <a:pt x="12" y="20"/>
                    <a:pt x="14" y="22"/>
                    <a:pt x="16" y="22"/>
                  </a:cubicBezTo>
                  <a:cubicBezTo>
                    <a:pt x="18" y="22"/>
                    <a:pt x="19" y="20"/>
                    <a:pt x="19" y="19"/>
                  </a:cubicBezTo>
                  <a:cubicBezTo>
                    <a:pt x="18" y="18"/>
                    <a:pt x="15" y="19"/>
                    <a:pt x="14" y="18"/>
                  </a:cubicBezTo>
                  <a:cubicBezTo>
                    <a:pt x="15" y="16"/>
                    <a:pt x="17" y="15"/>
                    <a:pt x="18" y="16"/>
                  </a:cubicBezTo>
                  <a:cubicBezTo>
                    <a:pt x="19" y="16"/>
                    <a:pt x="21" y="18"/>
                    <a:pt x="22" y="17"/>
                  </a:cubicBezTo>
                  <a:cubicBezTo>
                    <a:pt x="21" y="14"/>
                    <a:pt x="18" y="13"/>
                    <a:pt x="15" y="14"/>
                  </a:cubicBezTo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8" name="9Slide.vn 234">
              <a:extLst>
                <a:ext uri="{FF2B5EF4-FFF2-40B4-BE49-F238E27FC236}">
                  <a16:creationId xmlns:a16="http://schemas.microsoft.com/office/drawing/2014/main" id="{4E0D9FF0-EAE5-4E47-BBC2-C4D38FD89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" y="2048"/>
              <a:ext cx="75" cy="68"/>
            </a:xfrm>
            <a:custGeom>
              <a:avLst/>
              <a:gdLst>
                <a:gd name="T0" fmla="*/ 10 w 23"/>
                <a:gd name="T1" fmla="*/ 7 h 21"/>
                <a:gd name="T2" fmla="*/ 5 w 23"/>
                <a:gd name="T3" fmla="*/ 4 h 21"/>
                <a:gd name="T4" fmla="*/ 1 w 23"/>
                <a:gd name="T5" fmla="*/ 3 h 21"/>
                <a:gd name="T6" fmla="*/ 0 w 23"/>
                <a:gd name="T7" fmla="*/ 7 h 21"/>
                <a:gd name="T8" fmla="*/ 3 w 23"/>
                <a:gd name="T9" fmla="*/ 9 h 21"/>
                <a:gd name="T10" fmla="*/ 5 w 23"/>
                <a:gd name="T11" fmla="*/ 10 h 21"/>
                <a:gd name="T12" fmla="*/ 5 w 23"/>
                <a:gd name="T13" fmla="*/ 13 h 21"/>
                <a:gd name="T14" fmla="*/ 2 w 23"/>
                <a:gd name="T15" fmla="*/ 16 h 21"/>
                <a:gd name="T16" fmla="*/ 4 w 23"/>
                <a:gd name="T17" fmla="*/ 19 h 21"/>
                <a:gd name="T18" fmla="*/ 7 w 23"/>
                <a:gd name="T19" fmla="*/ 16 h 21"/>
                <a:gd name="T20" fmla="*/ 9 w 23"/>
                <a:gd name="T21" fmla="*/ 19 h 21"/>
                <a:gd name="T22" fmla="*/ 11 w 23"/>
                <a:gd name="T23" fmla="*/ 21 h 21"/>
                <a:gd name="T24" fmla="*/ 12 w 23"/>
                <a:gd name="T25" fmla="*/ 20 h 21"/>
                <a:gd name="T26" fmla="*/ 13 w 23"/>
                <a:gd name="T27" fmla="*/ 18 h 21"/>
                <a:gd name="T28" fmla="*/ 12 w 23"/>
                <a:gd name="T29" fmla="*/ 16 h 21"/>
                <a:gd name="T30" fmla="*/ 14 w 23"/>
                <a:gd name="T31" fmla="*/ 15 h 21"/>
                <a:gd name="T32" fmla="*/ 15 w 23"/>
                <a:gd name="T33" fmla="*/ 16 h 21"/>
                <a:gd name="T34" fmla="*/ 18 w 23"/>
                <a:gd name="T35" fmla="*/ 20 h 21"/>
                <a:gd name="T36" fmla="*/ 19 w 23"/>
                <a:gd name="T37" fmla="*/ 16 h 21"/>
                <a:gd name="T38" fmla="*/ 16 w 23"/>
                <a:gd name="T39" fmla="*/ 13 h 21"/>
                <a:gd name="T40" fmla="*/ 18 w 23"/>
                <a:gd name="T41" fmla="*/ 11 h 21"/>
                <a:gd name="T42" fmla="*/ 23 w 23"/>
                <a:gd name="T43" fmla="*/ 10 h 21"/>
                <a:gd name="T44" fmla="*/ 20 w 23"/>
                <a:gd name="T45" fmla="*/ 8 h 21"/>
                <a:gd name="T46" fmla="*/ 16 w 23"/>
                <a:gd name="T47" fmla="*/ 7 h 21"/>
                <a:gd name="T48" fmla="*/ 16 w 23"/>
                <a:gd name="T49" fmla="*/ 1 h 21"/>
                <a:gd name="T50" fmla="*/ 13 w 23"/>
                <a:gd name="T51" fmla="*/ 1 h 21"/>
                <a:gd name="T52" fmla="*/ 15 w 23"/>
                <a:gd name="T53" fmla="*/ 6 h 21"/>
                <a:gd name="T54" fmla="*/ 11 w 23"/>
                <a:gd name="T55" fmla="*/ 3 h 21"/>
                <a:gd name="T56" fmla="*/ 9 w 23"/>
                <a:gd name="T57" fmla="*/ 0 h 21"/>
                <a:gd name="T58" fmla="*/ 11 w 23"/>
                <a:gd name="T5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21">
                  <a:moveTo>
                    <a:pt x="10" y="7"/>
                  </a:moveTo>
                  <a:cubicBezTo>
                    <a:pt x="8" y="7"/>
                    <a:pt x="7" y="6"/>
                    <a:pt x="5" y="4"/>
                  </a:cubicBezTo>
                  <a:cubicBezTo>
                    <a:pt x="4" y="3"/>
                    <a:pt x="2" y="2"/>
                    <a:pt x="1" y="3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2" y="8"/>
                    <a:pt x="3" y="9"/>
                  </a:cubicBezTo>
                  <a:cubicBezTo>
                    <a:pt x="4" y="9"/>
                    <a:pt x="5" y="9"/>
                    <a:pt x="5" y="10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4" y="14"/>
                    <a:pt x="3" y="15"/>
                    <a:pt x="2" y="16"/>
                  </a:cubicBezTo>
                  <a:cubicBezTo>
                    <a:pt x="2" y="17"/>
                    <a:pt x="3" y="19"/>
                    <a:pt x="4" y="19"/>
                  </a:cubicBezTo>
                  <a:cubicBezTo>
                    <a:pt x="5" y="18"/>
                    <a:pt x="6" y="17"/>
                    <a:pt x="7" y="16"/>
                  </a:cubicBezTo>
                  <a:cubicBezTo>
                    <a:pt x="9" y="16"/>
                    <a:pt x="9" y="17"/>
                    <a:pt x="9" y="19"/>
                  </a:cubicBezTo>
                  <a:cubicBezTo>
                    <a:pt x="9" y="20"/>
                    <a:pt x="10" y="21"/>
                    <a:pt x="11" y="21"/>
                  </a:cubicBezTo>
                  <a:cubicBezTo>
                    <a:pt x="11" y="21"/>
                    <a:pt x="11" y="21"/>
                    <a:pt x="12" y="20"/>
                  </a:cubicBezTo>
                  <a:cubicBezTo>
                    <a:pt x="12" y="20"/>
                    <a:pt x="13" y="19"/>
                    <a:pt x="13" y="18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4" y="15"/>
                    <a:pt x="15" y="15"/>
                    <a:pt x="15" y="16"/>
                  </a:cubicBezTo>
                  <a:cubicBezTo>
                    <a:pt x="16" y="17"/>
                    <a:pt x="17" y="19"/>
                    <a:pt x="18" y="20"/>
                  </a:cubicBezTo>
                  <a:cubicBezTo>
                    <a:pt x="20" y="19"/>
                    <a:pt x="20" y="17"/>
                    <a:pt x="19" y="16"/>
                  </a:cubicBezTo>
                  <a:cubicBezTo>
                    <a:pt x="19" y="15"/>
                    <a:pt x="17" y="14"/>
                    <a:pt x="16" y="13"/>
                  </a:cubicBezTo>
                  <a:cubicBezTo>
                    <a:pt x="17" y="12"/>
                    <a:pt x="17" y="12"/>
                    <a:pt x="18" y="11"/>
                  </a:cubicBezTo>
                  <a:cubicBezTo>
                    <a:pt x="19" y="13"/>
                    <a:pt x="22" y="12"/>
                    <a:pt x="23" y="10"/>
                  </a:cubicBezTo>
                  <a:cubicBezTo>
                    <a:pt x="23" y="8"/>
                    <a:pt x="21" y="8"/>
                    <a:pt x="20" y="8"/>
                  </a:cubicBezTo>
                  <a:cubicBezTo>
                    <a:pt x="18" y="8"/>
                    <a:pt x="17" y="8"/>
                    <a:pt x="16" y="7"/>
                  </a:cubicBezTo>
                  <a:cubicBezTo>
                    <a:pt x="18" y="6"/>
                    <a:pt x="18" y="3"/>
                    <a:pt x="16" y="1"/>
                  </a:cubicBezTo>
                  <a:cubicBezTo>
                    <a:pt x="16" y="0"/>
                    <a:pt x="14" y="0"/>
                    <a:pt x="13" y="1"/>
                  </a:cubicBezTo>
                  <a:cubicBezTo>
                    <a:pt x="12" y="2"/>
                    <a:pt x="15" y="4"/>
                    <a:pt x="15" y="6"/>
                  </a:cubicBezTo>
                  <a:cubicBezTo>
                    <a:pt x="13" y="5"/>
                    <a:pt x="11" y="5"/>
                    <a:pt x="11" y="3"/>
                  </a:cubicBezTo>
                  <a:cubicBezTo>
                    <a:pt x="10" y="2"/>
                    <a:pt x="11" y="0"/>
                    <a:pt x="9" y="0"/>
                  </a:cubicBezTo>
                  <a:cubicBezTo>
                    <a:pt x="8" y="2"/>
                    <a:pt x="9" y="5"/>
                    <a:pt x="11" y="6"/>
                  </a:cubicBezTo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9" name="9Slide.vn 235">
              <a:extLst>
                <a:ext uri="{FF2B5EF4-FFF2-40B4-BE49-F238E27FC236}">
                  <a16:creationId xmlns:a16="http://schemas.microsoft.com/office/drawing/2014/main" id="{1C328119-694E-6941-B892-3A73278BE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" y="2201"/>
              <a:ext cx="75" cy="72"/>
            </a:xfrm>
            <a:custGeom>
              <a:avLst/>
              <a:gdLst>
                <a:gd name="T0" fmla="*/ 11 w 23"/>
                <a:gd name="T1" fmla="*/ 7 h 22"/>
                <a:gd name="T2" fmla="*/ 7 w 23"/>
                <a:gd name="T3" fmla="*/ 3 h 22"/>
                <a:gd name="T4" fmla="*/ 3 w 23"/>
                <a:gd name="T5" fmla="*/ 1 h 22"/>
                <a:gd name="T6" fmla="*/ 2 w 23"/>
                <a:gd name="T7" fmla="*/ 4 h 22"/>
                <a:gd name="T8" fmla="*/ 4 w 23"/>
                <a:gd name="T9" fmla="*/ 7 h 22"/>
                <a:gd name="T10" fmla="*/ 6 w 23"/>
                <a:gd name="T11" fmla="*/ 8 h 22"/>
                <a:gd name="T12" fmla="*/ 4 w 23"/>
                <a:gd name="T13" fmla="*/ 12 h 22"/>
                <a:gd name="T14" fmla="*/ 1 w 23"/>
                <a:gd name="T15" fmla="*/ 14 h 22"/>
                <a:gd name="T16" fmla="*/ 2 w 23"/>
                <a:gd name="T17" fmla="*/ 17 h 22"/>
                <a:gd name="T18" fmla="*/ 6 w 23"/>
                <a:gd name="T19" fmla="*/ 15 h 22"/>
                <a:gd name="T20" fmla="*/ 7 w 23"/>
                <a:gd name="T21" fmla="*/ 18 h 22"/>
                <a:gd name="T22" fmla="*/ 8 w 23"/>
                <a:gd name="T23" fmla="*/ 21 h 22"/>
                <a:gd name="T24" fmla="*/ 9 w 23"/>
                <a:gd name="T25" fmla="*/ 21 h 22"/>
                <a:gd name="T26" fmla="*/ 11 w 23"/>
                <a:gd name="T27" fmla="*/ 18 h 22"/>
                <a:gd name="T28" fmla="*/ 10 w 23"/>
                <a:gd name="T29" fmla="*/ 16 h 22"/>
                <a:gd name="T30" fmla="*/ 12 w 23"/>
                <a:gd name="T31" fmla="*/ 16 h 22"/>
                <a:gd name="T32" fmla="*/ 13 w 23"/>
                <a:gd name="T33" fmla="*/ 17 h 22"/>
                <a:gd name="T34" fmla="*/ 15 w 23"/>
                <a:gd name="T35" fmla="*/ 22 h 22"/>
                <a:gd name="T36" fmla="*/ 17 w 23"/>
                <a:gd name="T37" fmla="*/ 18 h 22"/>
                <a:gd name="T38" fmla="*/ 15 w 23"/>
                <a:gd name="T39" fmla="*/ 14 h 22"/>
                <a:gd name="T40" fmla="*/ 17 w 23"/>
                <a:gd name="T41" fmla="*/ 13 h 22"/>
                <a:gd name="T42" fmla="*/ 23 w 23"/>
                <a:gd name="T43" fmla="*/ 13 h 22"/>
                <a:gd name="T44" fmla="*/ 20 w 23"/>
                <a:gd name="T45" fmla="*/ 10 h 22"/>
                <a:gd name="T46" fmla="*/ 17 w 23"/>
                <a:gd name="T47" fmla="*/ 9 h 22"/>
                <a:gd name="T48" fmla="*/ 19 w 23"/>
                <a:gd name="T49" fmla="*/ 3 h 22"/>
                <a:gd name="T50" fmla="*/ 16 w 23"/>
                <a:gd name="T51" fmla="*/ 2 h 22"/>
                <a:gd name="T52" fmla="*/ 16 w 23"/>
                <a:gd name="T53" fmla="*/ 7 h 22"/>
                <a:gd name="T54" fmla="*/ 13 w 23"/>
                <a:gd name="T55" fmla="*/ 4 h 22"/>
                <a:gd name="T56" fmla="*/ 12 w 23"/>
                <a:gd name="T57" fmla="*/ 0 h 22"/>
                <a:gd name="T58" fmla="*/ 12 w 23"/>
                <a:gd name="T5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22">
                  <a:moveTo>
                    <a:pt x="11" y="7"/>
                  </a:moveTo>
                  <a:cubicBezTo>
                    <a:pt x="9" y="7"/>
                    <a:pt x="8" y="5"/>
                    <a:pt x="7" y="3"/>
                  </a:cubicBezTo>
                  <a:cubicBezTo>
                    <a:pt x="6" y="2"/>
                    <a:pt x="5" y="0"/>
                    <a:pt x="3" y="1"/>
                  </a:cubicBezTo>
                  <a:cubicBezTo>
                    <a:pt x="2" y="1"/>
                    <a:pt x="1" y="3"/>
                    <a:pt x="2" y="4"/>
                  </a:cubicBezTo>
                  <a:cubicBezTo>
                    <a:pt x="2" y="5"/>
                    <a:pt x="3" y="6"/>
                    <a:pt x="4" y="7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6" y="10"/>
                    <a:pt x="5" y="11"/>
                    <a:pt x="4" y="12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0" y="15"/>
                    <a:pt x="0" y="17"/>
                    <a:pt x="2" y="17"/>
                  </a:cubicBezTo>
                  <a:cubicBezTo>
                    <a:pt x="3" y="16"/>
                    <a:pt x="5" y="16"/>
                    <a:pt x="6" y="15"/>
                  </a:cubicBezTo>
                  <a:cubicBezTo>
                    <a:pt x="7" y="15"/>
                    <a:pt x="7" y="17"/>
                    <a:pt x="7" y="18"/>
                  </a:cubicBezTo>
                  <a:cubicBezTo>
                    <a:pt x="7" y="19"/>
                    <a:pt x="7" y="21"/>
                    <a:pt x="8" y="21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10" y="20"/>
                    <a:pt x="11" y="19"/>
                    <a:pt x="11" y="18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1" y="15"/>
                    <a:pt x="12" y="15"/>
                    <a:pt x="12" y="16"/>
                  </a:cubicBezTo>
                  <a:cubicBezTo>
                    <a:pt x="13" y="16"/>
                    <a:pt x="13" y="17"/>
                    <a:pt x="13" y="17"/>
                  </a:cubicBezTo>
                  <a:cubicBezTo>
                    <a:pt x="14" y="19"/>
                    <a:pt x="15" y="20"/>
                    <a:pt x="15" y="22"/>
                  </a:cubicBezTo>
                  <a:cubicBezTo>
                    <a:pt x="17" y="22"/>
                    <a:pt x="18" y="20"/>
                    <a:pt x="17" y="18"/>
                  </a:cubicBezTo>
                  <a:cubicBezTo>
                    <a:pt x="17" y="17"/>
                    <a:pt x="16" y="16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8" y="15"/>
                    <a:pt x="22" y="15"/>
                    <a:pt x="23" y="13"/>
                  </a:cubicBezTo>
                  <a:cubicBezTo>
                    <a:pt x="23" y="12"/>
                    <a:pt x="22" y="11"/>
                    <a:pt x="20" y="10"/>
                  </a:cubicBezTo>
                  <a:cubicBezTo>
                    <a:pt x="19" y="10"/>
                    <a:pt x="17" y="10"/>
                    <a:pt x="17" y="9"/>
                  </a:cubicBezTo>
                  <a:cubicBezTo>
                    <a:pt x="19" y="8"/>
                    <a:pt x="20" y="5"/>
                    <a:pt x="19" y="3"/>
                  </a:cubicBezTo>
                  <a:cubicBezTo>
                    <a:pt x="18" y="2"/>
                    <a:pt x="17" y="1"/>
                    <a:pt x="16" y="2"/>
                  </a:cubicBezTo>
                  <a:cubicBezTo>
                    <a:pt x="15" y="3"/>
                    <a:pt x="17" y="6"/>
                    <a:pt x="16" y="7"/>
                  </a:cubicBezTo>
                  <a:cubicBezTo>
                    <a:pt x="14" y="7"/>
                    <a:pt x="12" y="6"/>
                    <a:pt x="13" y="4"/>
                  </a:cubicBezTo>
                  <a:cubicBezTo>
                    <a:pt x="13" y="2"/>
                    <a:pt x="14" y="1"/>
                    <a:pt x="12" y="0"/>
                  </a:cubicBezTo>
                  <a:cubicBezTo>
                    <a:pt x="11" y="2"/>
                    <a:pt x="11" y="5"/>
                    <a:pt x="12" y="7"/>
                  </a:cubicBezTo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40" name="9Slide.vn 236">
              <a:extLst>
                <a:ext uri="{FF2B5EF4-FFF2-40B4-BE49-F238E27FC236}">
                  <a16:creationId xmlns:a16="http://schemas.microsoft.com/office/drawing/2014/main" id="{D439393A-E921-BB4F-A2CC-F5E95533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" y="2347"/>
              <a:ext cx="4887" cy="1973"/>
            </a:xfrm>
            <a:custGeom>
              <a:avLst/>
              <a:gdLst>
                <a:gd name="T0" fmla="*/ 1435 w 1500"/>
                <a:gd name="T1" fmla="*/ 346 h 605"/>
                <a:gd name="T2" fmla="*/ 1338 w 1500"/>
                <a:gd name="T3" fmla="*/ 267 h 605"/>
                <a:gd name="T4" fmla="*/ 1296 w 1500"/>
                <a:gd name="T5" fmla="*/ 167 h 605"/>
                <a:gd name="T6" fmla="*/ 1169 w 1500"/>
                <a:gd name="T7" fmla="*/ 189 h 605"/>
                <a:gd name="T8" fmla="*/ 1039 w 1500"/>
                <a:gd name="T9" fmla="*/ 202 h 605"/>
                <a:gd name="T10" fmla="*/ 920 w 1500"/>
                <a:gd name="T11" fmla="*/ 388 h 605"/>
                <a:gd name="T12" fmla="*/ 548 w 1500"/>
                <a:gd name="T13" fmla="*/ 393 h 605"/>
                <a:gd name="T14" fmla="*/ 377 w 1500"/>
                <a:gd name="T15" fmla="*/ 178 h 605"/>
                <a:gd name="T16" fmla="*/ 0 w 1500"/>
                <a:gd name="T17" fmla="*/ 0 h 605"/>
                <a:gd name="T18" fmla="*/ 0 w 1500"/>
                <a:gd name="T19" fmla="*/ 4 h 605"/>
                <a:gd name="T20" fmla="*/ 808 w 1500"/>
                <a:gd name="T21" fmla="*/ 605 h 605"/>
                <a:gd name="T22" fmla="*/ 1500 w 1500"/>
                <a:gd name="T23" fmla="*/ 314 h 605"/>
                <a:gd name="T24" fmla="*/ 1435 w 1500"/>
                <a:gd name="T25" fmla="*/ 34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0" h="605">
                  <a:moveTo>
                    <a:pt x="1435" y="346"/>
                  </a:moveTo>
                  <a:cubicBezTo>
                    <a:pt x="1338" y="267"/>
                    <a:pt x="1338" y="267"/>
                    <a:pt x="1338" y="267"/>
                  </a:cubicBezTo>
                  <a:cubicBezTo>
                    <a:pt x="1296" y="167"/>
                    <a:pt x="1296" y="167"/>
                    <a:pt x="1296" y="167"/>
                  </a:cubicBezTo>
                  <a:cubicBezTo>
                    <a:pt x="1296" y="167"/>
                    <a:pt x="1200" y="184"/>
                    <a:pt x="1169" y="189"/>
                  </a:cubicBezTo>
                  <a:cubicBezTo>
                    <a:pt x="1136" y="193"/>
                    <a:pt x="1039" y="202"/>
                    <a:pt x="1039" y="202"/>
                  </a:cubicBezTo>
                  <a:cubicBezTo>
                    <a:pt x="920" y="388"/>
                    <a:pt x="920" y="388"/>
                    <a:pt x="920" y="388"/>
                  </a:cubicBezTo>
                  <a:cubicBezTo>
                    <a:pt x="920" y="388"/>
                    <a:pt x="659" y="453"/>
                    <a:pt x="548" y="393"/>
                  </a:cubicBezTo>
                  <a:cubicBezTo>
                    <a:pt x="446" y="338"/>
                    <a:pt x="387" y="202"/>
                    <a:pt x="377" y="178"/>
                  </a:cubicBezTo>
                  <a:cubicBezTo>
                    <a:pt x="153" y="141"/>
                    <a:pt x="3" y="75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336"/>
                    <a:pt x="362" y="605"/>
                    <a:pt x="808" y="605"/>
                  </a:cubicBezTo>
                  <a:cubicBezTo>
                    <a:pt x="1102" y="605"/>
                    <a:pt x="1359" y="488"/>
                    <a:pt x="1500" y="314"/>
                  </a:cubicBezTo>
                  <a:lnTo>
                    <a:pt x="1435" y="346"/>
                  </a:lnTo>
                  <a:close/>
                </a:path>
              </a:pathLst>
            </a:custGeom>
            <a:solidFill>
              <a:srgbClr val="74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551550" y="1725979"/>
            <a:ext cx="4237149" cy="45012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fr-F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fr-F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ửng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797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/>
          <p:nvPr/>
        </p:nvSpPr>
        <p:spPr>
          <a:xfrm>
            <a:off x="4179889" y="2733676"/>
            <a:ext cx="295275" cy="28257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4499" name="Google Shape;316;p20"/>
          <p:cNvGrpSpPr>
            <a:grpSpLocks/>
          </p:cNvGrpSpPr>
          <p:nvPr/>
        </p:nvGrpSpPr>
        <p:grpSpPr bwMode="auto">
          <a:xfrm>
            <a:off x="5437189" y="192089"/>
            <a:ext cx="325437" cy="327025"/>
            <a:chOff x="5294400" y="974850"/>
            <a:chExt cx="416500" cy="417100"/>
          </a:xfrm>
        </p:grpSpPr>
        <p:sp>
          <p:nvSpPr>
            <p:cNvPr id="317" name="Google Shape;317;p20"/>
            <p:cNvSpPr/>
            <p:nvPr/>
          </p:nvSpPr>
          <p:spPr>
            <a:xfrm>
              <a:off x="5324875" y="997122"/>
              <a:ext cx="152379" cy="155907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500" name="Google Shape;319;p20"/>
          <p:cNvGrpSpPr>
            <a:grpSpLocks/>
          </p:cNvGrpSpPr>
          <p:nvPr/>
        </p:nvGrpSpPr>
        <p:grpSpPr bwMode="auto">
          <a:xfrm>
            <a:off x="9906001" y="6270626"/>
            <a:ext cx="587375" cy="587375"/>
            <a:chOff x="5941025" y="3634400"/>
            <a:chExt cx="467650" cy="467650"/>
          </a:xfrm>
        </p:grpSpPr>
        <p:sp>
          <p:nvSpPr>
            <p:cNvPr id="320" name="Google Shape;320;p20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6211504" y="3753208"/>
              <a:ext cx="20223" cy="18959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5943553" y="3696332"/>
              <a:ext cx="178213" cy="351369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6128085" y="3696332"/>
              <a:ext cx="87211" cy="4676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6358118" y="3940268"/>
              <a:ext cx="17695" cy="34126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6202657" y="3720346"/>
              <a:ext cx="204755" cy="279326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grpSp>
        <p:nvGrpSpPr>
          <p:cNvPr id="234501" name="Google Shape;326;p20"/>
          <p:cNvGrpSpPr>
            <a:grpSpLocks/>
          </p:cNvGrpSpPr>
          <p:nvPr/>
        </p:nvGrpSpPr>
        <p:grpSpPr bwMode="auto">
          <a:xfrm>
            <a:off x="187594" y="192089"/>
            <a:ext cx="1076325" cy="1076325"/>
            <a:chOff x="6643075" y="3664250"/>
            <a:chExt cx="407950" cy="407975"/>
          </a:xfrm>
        </p:grpSpPr>
        <p:sp>
          <p:nvSpPr>
            <p:cNvPr id="327" name="Google Shape;327;p20"/>
            <p:cNvSpPr/>
            <p:nvPr/>
          </p:nvSpPr>
          <p:spPr>
            <a:xfrm>
              <a:off x="6794101" y="3815285"/>
              <a:ext cx="211195" cy="211208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502" name="Google Shape;329;p20"/>
          <p:cNvGrpSpPr>
            <a:grpSpLocks/>
          </p:cNvGrpSpPr>
          <p:nvPr/>
        </p:nvGrpSpPr>
        <p:grpSpPr bwMode="auto">
          <a:xfrm rot="1385783">
            <a:off x="7845426" y="6303963"/>
            <a:ext cx="468313" cy="468312"/>
            <a:chOff x="576250" y="4319400"/>
            <a:chExt cx="442075" cy="442050"/>
          </a:xfrm>
        </p:grpSpPr>
        <p:sp>
          <p:nvSpPr>
            <p:cNvPr id="330" name="Google Shape;330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588104" y="4668486"/>
              <a:ext cx="73430" cy="73426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649553" y="4710392"/>
              <a:ext cx="46455" cy="46452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571367" y="4637844"/>
              <a:ext cx="46456" cy="46453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20"/>
          <p:cNvSpPr/>
          <p:nvPr/>
        </p:nvSpPr>
        <p:spPr>
          <a:xfrm rot="6304741">
            <a:off x="4302126" y="1441451"/>
            <a:ext cx="192087" cy="18256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 rot="1735981">
            <a:off x="5213350" y="2366963"/>
            <a:ext cx="203200" cy="19526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505" name="Google Shape;336;p20"/>
          <p:cNvSpPr>
            <a:spLocks noGrp="1"/>
          </p:cNvSpPr>
          <p:nvPr>
            <p:ph type="sldNum" sz="quarter" idx="10"/>
          </p:nvPr>
        </p:nvSpPr>
        <p:spPr>
          <a:xfrm>
            <a:off x="1524000" y="5535614"/>
            <a:ext cx="465138" cy="46513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BDFA98-BF64-4B42-B82B-7576686859DA}" type="slidenum">
              <a:rPr lang="en-US" altLang="en-US" smtClean="0">
                <a:solidFill>
                  <a:srgbClr val="FFFFFF"/>
                </a:solidFill>
                <a:latin typeface="Arvo" charset="0"/>
                <a:sym typeface="Arvo" charset="0"/>
              </a:rPr>
              <a:pPr/>
              <a:t>8</a:t>
            </a:fld>
            <a:endParaRPr lang="en-US" altLang="en-US" smtClean="0">
              <a:solidFill>
                <a:srgbClr val="FFFFFF"/>
              </a:solidFill>
              <a:latin typeface="Arvo" charset="0"/>
              <a:sym typeface="Arvo" charset="0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954190" y="35560"/>
            <a:ext cx="9829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GIỐNG VẬT NUÔI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058" y="1646841"/>
            <a:ext cx="8778660" cy="3945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800" dirty="0"/>
              <a:t>- Phân loại giống vật nuôi:</a:t>
            </a:r>
            <a:endParaRPr lang="en-US" sz="28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800" dirty="0"/>
              <a:t>+ Dựa vào nguồn </a:t>
            </a:r>
            <a:r>
              <a:rPr lang="vi-VN" sz="2800" dirty="0" smtClean="0"/>
              <a:t>gốc</a:t>
            </a:r>
            <a:r>
              <a:rPr lang="en-US" sz="2800" dirty="0" smtClean="0"/>
              <a:t> chia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2 </a:t>
            </a:r>
            <a:r>
              <a:rPr lang="en-US" sz="2800" dirty="0" err="1" smtClean="0"/>
              <a:t>nhóm</a:t>
            </a:r>
            <a:r>
              <a:rPr lang="en-US" sz="2800" dirty="0" smtClean="0"/>
              <a:t>: </a:t>
            </a:r>
            <a:r>
              <a:rPr lang="en-US" sz="2800" dirty="0" err="1" smtClean="0"/>
              <a:t>giống</a:t>
            </a:r>
            <a:r>
              <a:rPr lang="en-US" sz="2800" dirty="0" smtClean="0"/>
              <a:t> </a:t>
            </a:r>
            <a:r>
              <a:rPr lang="en-US" sz="2800" dirty="0" err="1" smtClean="0"/>
              <a:t>nội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giống</a:t>
            </a:r>
            <a:r>
              <a:rPr lang="en-US" sz="2800" dirty="0" smtClean="0"/>
              <a:t> </a:t>
            </a:r>
            <a:r>
              <a:rPr lang="en-US" sz="2800" dirty="0" err="1" smtClean="0"/>
              <a:t>nhập</a:t>
            </a:r>
            <a:r>
              <a:rPr lang="en-US" sz="2800" dirty="0" smtClean="0"/>
              <a:t> </a:t>
            </a:r>
            <a:r>
              <a:rPr lang="en-US" sz="2800" dirty="0" err="1" smtClean="0"/>
              <a:t>nội</a:t>
            </a:r>
            <a:endParaRPr lang="en-US" sz="28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800" dirty="0"/>
              <a:t>+ Dựa vào mức độ hoàn thiện của </a:t>
            </a:r>
            <a:r>
              <a:rPr lang="vi-VN" sz="2800" dirty="0" smtClean="0"/>
              <a:t>giống</a:t>
            </a:r>
            <a:r>
              <a:rPr lang="en-US" sz="2800" dirty="0"/>
              <a:t> </a:t>
            </a:r>
            <a:r>
              <a:rPr lang="en-US" sz="2800" dirty="0" smtClean="0"/>
              <a:t>chia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giống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thủy</a:t>
            </a:r>
            <a:r>
              <a:rPr lang="en-US" sz="2800" dirty="0" smtClean="0"/>
              <a:t>, </a:t>
            </a:r>
            <a:r>
              <a:rPr lang="en-US" sz="2800" dirty="0" err="1" smtClean="0"/>
              <a:t>giống</a:t>
            </a:r>
            <a:r>
              <a:rPr lang="en-US" sz="2800" dirty="0" smtClean="0"/>
              <a:t> </a:t>
            </a:r>
            <a:r>
              <a:rPr lang="en-US" sz="2800" dirty="0" err="1" smtClean="0"/>
              <a:t>quá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giống</a:t>
            </a:r>
            <a:r>
              <a:rPr lang="en-US" sz="2800" dirty="0" smtClean="0"/>
              <a:t> </a:t>
            </a:r>
            <a:r>
              <a:rPr lang="en-US" sz="2800" dirty="0" err="1" smtClean="0"/>
              <a:t>gây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endParaRPr lang="en-US" sz="28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800" dirty="0"/>
              <a:t>+ Dựa vào mục đích khai </a:t>
            </a:r>
            <a:r>
              <a:rPr lang="vi-VN" sz="2800" dirty="0" smtClean="0"/>
              <a:t>thá</a:t>
            </a:r>
            <a:r>
              <a:rPr lang="en-US" sz="2800" dirty="0" smtClean="0"/>
              <a:t>c chia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giống</a:t>
            </a:r>
            <a:r>
              <a:rPr lang="en-US" sz="2800" dirty="0" smtClean="0"/>
              <a:t> </a:t>
            </a:r>
            <a:r>
              <a:rPr lang="en-US" sz="2800" dirty="0" err="1" smtClean="0"/>
              <a:t>chuyên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giống</a:t>
            </a:r>
            <a:r>
              <a:rPr lang="en-US" sz="2800" dirty="0" smtClean="0"/>
              <a:t> </a:t>
            </a:r>
            <a:r>
              <a:rPr lang="en-US" sz="2800" dirty="0" err="1" smtClean="0"/>
              <a:t>kiêm</a:t>
            </a:r>
            <a:r>
              <a:rPr lang="en-US" sz="2800" dirty="0" smtClean="0"/>
              <a:t> </a:t>
            </a:r>
            <a:r>
              <a:rPr lang="en-US" sz="2800" err="1" smtClean="0"/>
              <a:t>dụng</a:t>
            </a:r>
            <a:r>
              <a:rPr lang="vi-VN" sz="2800" smtClean="0"/>
              <a:t>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" name="9Slide.vn 3">
            <a:extLst>
              <a:ext uri="{FF2B5EF4-FFF2-40B4-BE49-F238E27FC236}">
                <a16:creationId xmlns:a16="http://schemas.microsoft.com/office/drawing/2014/main" id="{82789D2D-7459-ED4D-9472-9D6452F739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10178" y="833324"/>
            <a:ext cx="967801" cy="785293"/>
            <a:chOff x="1178" y="0"/>
            <a:chExt cx="5324" cy="4320"/>
          </a:xfrm>
        </p:grpSpPr>
        <p:sp>
          <p:nvSpPr>
            <p:cNvPr id="107" name="9Slide.vn 4">
              <a:extLst>
                <a:ext uri="{FF2B5EF4-FFF2-40B4-BE49-F238E27FC236}">
                  <a16:creationId xmlns:a16="http://schemas.microsoft.com/office/drawing/2014/main" id="{CA2BA5D8-E28D-544C-8DC1-3CC97BFA42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78" y="0"/>
              <a:ext cx="532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grpSp>
          <p:nvGrpSpPr>
            <p:cNvPr id="108" name="Group 205">
              <a:extLst>
                <a:ext uri="{FF2B5EF4-FFF2-40B4-BE49-F238E27FC236}">
                  <a16:creationId xmlns:a16="http://schemas.microsoft.com/office/drawing/2014/main" id="{F048348D-9F08-1241-9D5E-76CD72E44B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8" y="0"/>
              <a:ext cx="5301" cy="4062"/>
              <a:chOff x="1178" y="0"/>
              <a:chExt cx="5301" cy="4062"/>
            </a:xfrm>
          </p:grpSpPr>
          <p:sp>
            <p:nvSpPr>
              <p:cNvPr id="141" name="9Slide.vn 5">
                <a:extLst>
                  <a:ext uri="{FF2B5EF4-FFF2-40B4-BE49-F238E27FC236}">
                    <a16:creationId xmlns:a16="http://schemas.microsoft.com/office/drawing/2014/main" id="{854F9E8A-4C5C-9A4B-A036-6C20FFFA5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" y="2647"/>
                <a:ext cx="2806" cy="1415"/>
              </a:xfrm>
              <a:custGeom>
                <a:avLst/>
                <a:gdLst>
                  <a:gd name="T0" fmla="*/ 0 w 2806"/>
                  <a:gd name="T1" fmla="*/ 0 h 1415"/>
                  <a:gd name="T2" fmla="*/ 564 w 2806"/>
                  <a:gd name="T3" fmla="*/ 920 h 1415"/>
                  <a:gd name="T4" fmla="*/ 1415 w 2806"/>
                  <a:gd name="T5" fmla="*/ 1415 h 1415"/>
                  <a:gd name="T6" fmla="*/ 2343 w 2806"/>
                  <a:gd name="T7" fmla="*/ 1354 h 1415"/>
                  <a:gd name="T8" fmla="*/ 2806 w 2806"/>
                  <a:gd name="T9" fmla="*/ 102 h 1415"/>
                  <a:gd name="T10" fmla="*/ 0 w 2806"/>
                  <a:gd name="T11" fmla="*/ 0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6" h="1415">
                    <a:moveTo>
                      <a:pt x="0" y="0"/>
                    </a:moveTo>
                    <a:lnTo>
                      <a:pt x="564" y="920"/>
                    </a:lnTo>
                    <a:lnTo>
                      <a:pt x="1415" y="1415"/>
                    </a:lnTo>
                    <a:lnTo>
                      <a:pt x="2343" y="1354"/>
                    </a:lnTo>
                    <a:lnTo>
                      <a:pt x="2806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2" name="9Slide.vn 6">
                <a:extLst>
                  <a:ext uri="{FF2B5EF4-FFF2-40B4-BE49-F238E27FC236}">
                    <a16:creationId xmlns:a16="http://schemas.microsoft.com/office/drawing/2014/main" id="{4ED440E8-37DF-D840-AC53-47CB30AE7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" y="2123"/>
                <a:ext cx="2248" cy="1415"/>
              </a:xfrm>
              <a:custGeom>
                <a:avLst/>
                <a:gdLst>
                  <a:gd name="T0" fmla="*/ 174 w 690"/>
                  <a:gd name="T1" fmla="*/ 282 h 434"/>
                  <a:gd name="T2" fmla="*/ 434 w 690"/>
                  <a:gd name="T3" fmla="*/ 434 h 434"/>
                  <a:gd name="T4" fmla="*/ 533 w 690"/>
                  <a:gd name="T5" fmla="*/ 427 h 434"/>
                  <a:gd name="T6" fmla="*/ 690 w 690"/>
                  <a:gd name="T7" fmla="*/ 73 h 434"/>
                  <a:gd name="T8" fmla="*/ 664 w 690"/>
                  <a:gd name="T9" fmla="*/ 31 h 434"/>
                  <a:gd name="T10" fmla="*/ 0 w 690"/>
                  <a:gd name="T11" fmla="*/ 0 h 434"/>
                  <a:gd name="T12" fmla="*/ 174 w 690"/>
                  <a:gd name="T13" fmla="*/ 282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434">
                    <a:moveTo>
                      <a:pt x="174" y="282"/>
                    </a:moveTo>
                    <a:cubicBezTo>
                      <a:pt x="434" y="434"/>
                      <a:pt x="434" y="434"/>
                      <a:pt x="434" y="434"/>
                    </a:cubicBezTo>
                    <a:cubicBezTo>
                      <a:pt x="533" y="427"/>
                      <a:pt x="533" y="427"/>
                      <a:pt x="533" y="427"/>
                    </a:cubicBezTo>
                    <a:cubicBezTo>
                      <a:pt x="631" y="328"/>
                      <a:pt x="690" y="205"/>
                      <a:pt x="690" y="73"/>
                    </a:cubicBezTo>
                    <a:cubicBezTo>
                      <a:pt x="690" y="56"/>
                      <a:pt x="672" y="46"/>
                      <a:pt x="664" y="3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74" y="282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3" name="9Slide.vn 7">
                <a:extLst>
                  <a:ext uri="{FF2B5EF4-FFF2-40B4-BE49-F238E27FC236}">
                    <a16:creationId xmlns:a16="http://schemas.microsoft.com/office/drawing/2014/main" id="{4B4C4928-B785-A345-9F11-8CB984200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7" y="1692"/>
                <a:ext cx="1662" cy="1295"/>
              </a:xfrm>
              <a:custGeom>
                <a:avLst/>
                <a:gdLst>
                  <a:gd name="T0" fmla="*/ 510 w 510"/>
                  <a:gd name="T1" fmla="*/ 199 h 397"/>
                  <a:gd name="T2" fmla="*/ 0 w 510"/>
                  <a:gd name="T3" fmla="*/ 0 h 397"/>
                  <a:gd name="T4" fmla="*/ 17 w 510"/>
                  <a:gd name="T5" fmla="*/ 199 h 397"/>
                  <a:gd name="T6" fmla="*/ 0 w 510"/>
                  <a:gd name="T7" fmla="*/ 397 h 397"/>
                  <a:gd name="T8" fmla="*/ 510 w 510"/>
                  <a:gd name="T9" fmla="*/ 199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0" h="397">
                    <a:moveTo>
                      <a:pt x="510" y="199"/>
                    </a:moveTo>
                    <a:cubicBezTo>
                      <a:pt x="510" y="109"/>
                      <a:pt x="297" y="32"/>
                      <a:pt x="0" y="0"/>
                    </a:cubicBezTo>
                    <a:cubicBezTo>
                      <a:pt x="11" y="63"/>
                      <a:pt x="17" y="129"/>
                      <a:pt x="17" y="199"/>
                    </a:cubicBezTo>
                    <a:cubicBezTo>
                      <a:pt x="17" y="268"/>
                      <a:pt x="11" y="335"/>
                      <a:pt x="0" y="397"/>
                    </a:cubicBezTo>
                    <a:cubicBezTo>
                      <a:pt x="297" y="365"/>
                      <a:pt x="510" y="288"/>
                      <a:pt x="510" y="199"/>
                    </a:cubicBezTo>
                    <a:close/>
                  </a:path>
                </a:pathLst>
              </a:custGeom>
              <a:solidFill>
                <a:srgbClr val="7B8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4" name="9Slide.vn 8">
                <a:extLst>
                  <a:ext uri="{FF2B5EF4-FFF2-40B4-BE49-F238E27FC236}">
                    <a16:creationId xmlns:a16="http://schemas.microsoft.com/office/drawing/2014/main" id="{ADB4E3B9-B731-DC40-A5BA-CBB81A321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7" y="2263"/>
                <a:ext cx="815" cy="645"/>
              </a:xfrm>
              <a:custGeom>
                <a:avLst/>
                <a:gdLst>
                  <a:gd name="T0" fmla="*/ 77 w 250"/>
                  <a:gd name="T1" fmla="*/ 17 h 198"/>
                  <a:gd name="T2" fmla="*/ 138 w 250"/>
                  <a:gd name="T3" fmla="*/ 25 h 198"/>
                  <a:gd name="T4" fmla="*/ 154 w 250"/>
                  <a:gd name="T5" fmla="*/ 27 h 198"/>
                  <a:gd name="T6" fmla="*/ 161 w 250"/>
                  <a:gd name="T7" fmla="*/ 40 h 198"/>
                  <a:gd name="T8" fmla="*/ 148 w 250"/>
                  <a:gd name="T9" fmla="*/ 50 h 198"/>
                  <a:gd name="T10" fmla="*/ 89 w 250"/>
                  <a:gd name="T11" fmla="*/ 68 h 198"/>
                  <a:gd name="T12" fmla="*/ 129 w 250"/>
                  <a:gd name="T13" fmla="*/ 69 h 198"/>
                  <a:gd name="T14" fmla="*/ 135 w 250"/>
                  <a:gd name="T15" fmla="*/ 73 h 198"/>
                  <a:gd name="T16" fmla="*/ 134 w 250"/>
                  <a:gd name="T17" fmla="*/ 75 h 198"/>
                  <a:gd name="T18" fmla="*/ 118 w 250"/>
                  <a:gd name="T19" fmla="*/ 93 h 198"/>
                  <a:gd name="T20" fmla="*/ 102 w 250"/>
                  <a:gd name="T21" fmla="*/ 104 h 198"/>
                  <a:gd name="T22" fmla="*/ 107 w 250"/>
                  <a:gd name="T23" fmla="*/ 126 h 198"/>
                  <a:gd name="T24" fmla="*/ 184 w 250"/>
                  <a:gd name="T25" fmla="*/ 128 h 198"/>
                  <a:gd name="T26" fmla="*/ 207 w 250"/>
                  <a:gd name="T27" fmla="*/ 144 h 198"/>
                  <a:gd name="T28" fmla="*/ 175 w 250"/>
                  <a:gd name="T29" fmla="*/ 119 h 198"/>
                  <a:gd name="T30" fmla="*/ 176 w 250"/>
                  <a:gd name="T31" fmla="*/ 172 h 198"/>
                  <a:gd name="T32" fmla="*/ 204 w 250"/>
                  <a:gd name="T33" fmla="*/ 149 h 198"/>
                  <a:gd name="T34" fmla="*/ 167 w 250"/>
                  <a:gd name="T35" fmla="*/ 162 h 198"/>
                  <a:gd name="T36" fmla="*/ 53 w 250"/>
                  <a:gd name="T37" fmla="*/ 162 h 198"/>
                  <a:gd name="T38" fmla="*/ 33 w 250"/>
                  <a:gd name="T39" fmla="*/ 191 h 198"/>
                  <a:gd name="T40" fmla="*/ 7 w 250"/>
                  <a:gd name="T41" fmla="*/ 137 h 198"/>
                  <a:gd name="T42" fmla="*/ 12 w 250"/>
                  <a:gd name="T43" fmla="*/ 30 h 198"/>
                  <a:gd name="T44" fmla="*/ 77 w 250"/>
                  <a:gd name="T45" fmla="*/ 1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0" h="198">
                    <a:moveTo>
                      <a:pt x="77" y="17"/>
                    </a:moveTo>
                    <a:cubicBezTo>
                      <a:pt x="97" y="21"/>
                      <a:pt x="117" y="24"/>
                      <a:pt x="138" y="25"/>
                    </a:cubicBezTo>
                    <a:cubicBezTo>
                      <a:pt x="143" y="25"/>
                      <a:pt x="149" y="25"/>
                      <a:pt x="154" y="27"/>
                    </a:cubicBezTo>
                    <a:cubicBezTo>
                      <a:pt x="158" y="29"/>
                      <a:pt x="162" y="35"/>
                      <a:pt x="161" y="40"/>
                    </a:cubicBezTo>
                    <a:cubicBezTo>
                      <a:pt x="159" y="45"/>
                      <a:pt x="153" y="48"/>
                      <a:pt x="148" y="50"/>
                    </a:cubicBezTo>
                    <a:cubicBezTo>
                      <a:pt x="128" y="56"/>
                      <a:pt x="109" y="62"/>
                      <a:pt x="89" y="68"/>
                    </a:cubicBezTo>
                    <a:cubicBezTo>
                      <a:pt x="103" y="69"/>
                      <a:pt x="116" y="69"/>
                      <a:pt x="129" y="69"/>
                    </a:cubicBezTo>
                    <a:cubicBezTo>
                      <a:pt x="132" y="69"/>
                      <a:pt x="135" y="70"/>
                      <a:pt x="135" y="73"/>
                    </a:cubicBezTo>
                    <a:cubicBezTo>
                      <a:pt x="135" y="74"/>
                      <a:pt x="135" y="75"/>
                      <a:pt x="134" y="75"/>
                    </a:cubicBezTo>
                    <a:cubicBezTo>
                      <a:pt x="128" y="81"/>
                      <a:pt x="118" y="85"/>
                      <a:pt x="118" y="93"/>
                    </a:cubicBezTo>
                    <a:cubicBezTo>
                      <a:pt x="118" y="98"/>
                      <a:pt x="99" y="100"/>
                      <a:pt x="102" y="104"/>
                    </a:cubicBezTo>
                    <a:cubicBezTo>
                      <a:pt x="104" y="108"/>
                      <a:pt x="111" y="124"/>
                      <a:pt x="107" y="126"/>
                    </a:cubicBezTo>
                    <a:cubicBezTo>
                      <a:pt x="127" y="121"/>
                      <a:pt x="161" y="122"/>
                      <a:pt x="184" y="128"/>
                    </a:cubicBezTo>
                    <a:cubicBezTo>
                      <a:pt x="210" y="135"/>
                      <a:pt x="207" y="144"/>
                      <a:pt x="207" y="144"/>
                    </a:cubicBezTo>
                    <a:cubicBezTo>
                      <a:pt x="231" y="132"/>
                      <a:pt x="165" y="118"/>
                      <a:pt x="175" y="119"/>
                    </a:cubicBezTo>
                    <a:cubicBezTo>
                      <a:pt x="250" y="126"/>
                      <a:pt x="225" y="163"/>
                      <a:pt x="176" y="172"/>
                    </a:cubicBezTo>
                    <a:cubicBezTo>
                      <a:pt x="171" y="173"/>
                      <a:pt x="223" y="151"/>
                      <a:pt x="204" y="149"/>
                    </a:cubicBezTo>
                    <a:cubicBezTo>
                      <a:pt x="200" y="149"/>
                      <a:pt x="199" y="156"/>
                      <a:pt x="167" y="162"/>
                    </a:cubicBezTo>
                    <a:cubicBezTo>
                      <a:pt x="133" y="168"/>
                      <a:pt x="88" y="167"/>
                      <a:pt x="53" y="162"/>
                    </a:cubicBezTo>
                    <a:cubicBezTo>
                      <a:pt x="41" y="160"/>
                      <a:pt x="42" y="198"/>
                      <a:pt x="33" y="191"/>
                    </a:cubicBezTo>
                    <a:cubicBezTo>
                      <a:pt x="16" y="179"/>
                      <a:pt x="10" y="157"/>
                      <a:pt x="7" y="137"/>
                    </a:cubicBezTo>
                    <a:cubicBezTo>
                      <a:pt x="2" y="104"/>
                      <a:pt x="0" y="63"/>
                      <a:pt x="12" y="30"/>
                    </a:cubicBezTo>
                    <a:cubicBezTo>
                      <a:pt x="22" y="0"/>
                      <a:pt x="53" y="12"/>
                      <a:pt x="77" y="17"/>
                    </a:cubicBezTo>
                    <a:close/>
                  </a:path>
                </a:pathLst>
              </a:custGeom>
              <a:solidFill>
                <a:srgbClr val="6C80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5" name="9Slide.vn 9">
                <a:extLst>
                  <a:ext uri="{FF2B5EF4-FFF2-40B4-BE49-F238E27FC236}">
                    <a16:creationId xmlns:a16="http://schemas.microsoft.com/office/drawing/2014/main" id="{928D30A0-3F28-F94B-9786-E3B0E4A87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" y="1875"/>
                <a:ext cx="906" cy="756"/>
              </a:xfrm>
              <a:custGeom>
                <a:avLst/>
                <a:gdLst>
                  <a:gd name="T0" fmla="*/ 69 w 278"/>
                  <a:gd name="T1" fmla="*/ 0 h 232"/>
                  <a:gd name="T2" fmla="*/ 5 w 278"/>
                  <a:gd name="T3" fmla="*/ 29 h 232"/>
                  <a:gd name="T4" fmla="*/ 92 w 278"/>
                  <a:gd name="T5" fmla="*/ 59 h 232"/>
                  <a:gd name="T6" fmla="*/ 97 w 278"/>
                  <a:gd name="T7" fmla="*/ 62 h 232"/>
                  <a:gd name="T8" fmla="*/ 88 w 278"/>
                  <a:gd name="T9" fmla="*/ 76 h 232"/>
                  <a:gd name="T10" fmla="*/ 12 w 278"/>
                  <a:gd name="T11" fmla="*/ 108 h 232"/>
                  <a:gd name="T12" fmla="*/ 2 w 278"/>
                  <a:gd name="T13" fmla="*/ 120 h 232"/>
                  <a:gd name="T14" fmla="*/ 130 w 278"/>
                  <a:gd name="T15" fmla="*/ 136 h 232"/>
                  <a:gd name="T16" fmla="*/ 126 w 278"/>
                  <a:gd name="T17" fmla="*/ 152 h 232"/>
                  <a:gd name="T18" fmla="*/ 132 w 278"/>
                  <a:gd name="T19" fmla="*/ 171 h 232"/>
                  <a:gd name="T20" fmla="*/ 150 w 278"/>
                  <a:gd name="T21" fmla="*/ 181 h 232"/>
                  <a:gd name="T22" fmla="*/ 192 w 278"/>
                  <a:gd name="T23" fmla="*/ 187 h 232"/>
                  <a:gd name="T24" fmla="*/ 176 w 278"/>
                  <a:gd name="T25" fmla="*/ 196 h 232"/>
                  <a:gd name="T26" fmla="*/ 134 w 278"/>
                  <a:gd name="T27" fmla="*/ 194 h 232"/>
                  <a:gd name="T28" fmla="*/ 99 w 278"/>
                  <a:gd name="T29" fmla="*/ 179 h 232"/>
                  <a:gd name="T30" fmla="*/ 140 w 278"/>
                  <a:gd name="T31" fmla="*/ 201 h 232"/>
                  <a:gd name="T32" fmla="*/ 200 w 278"/>
                  <a:gd name="T33" fmla="*/ 199 h 232"/>
                  <a:gd name="T34" fmla="*/ 204 w 278"/>
                  <a:gd name="T35" fmla="*/ 232 h 232"/>
                  <a:gd name="T36" fmla="*/ 278 w 278"/>
                  <a:gd name="T37" fmla="*/ 143 h 232"/>
                  <a:gd name="T38" fmla="*/ 69 w 278"/>
                  <a:gd name="T3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8" h="232">
                    <a:moveTo>
                      <a:pt x="69" y="0"/>
                    </a:moveTo>
                    <a:cubicBezTo>
                      <a:pt x="47" y="6"/>
                      <a:pt x="25" y="16"/>
                      <a:pt x="5" y="29"/>
                    </a:cubicBezTo>
                    <a:cubicBezTo>
                      <a:pt x="34" y="39"/>
                      <a:pt x="63" y="49"/>
                      <a:pt x="92" y="59"/>
                    </a:cubicBezTo>
                    <a:cubicBezTo>
                      <a:pt x="94" y="60"/>
                      <a:pt x="96" y="60"/>
                      <a:pt x="97" y="62"/>
                    </a:cubicBezTo>
                    <a:cubicBezTo>
                      <a:pt x="101" y="67"/>
                      <a:pt x="94" y="73"/>
                      <a:pt x="88" y="76"/>
                    </a:cubicBezTo>
                    <a:cubicBezTo>
                      <a:pt x="62" y="86"/>
                      <a:pt x="37" y="97"/>
                      <a:pt x="12" y="108"/>
                    </a:cubicBezTo>
                    <a:cubicBezTo>
                      <a:pt x="6" y="110"/>
                      <a:pt x="0" y="115"/>
                      <a:pt x="2" y="120"/>
                    </a:cubicBezTo>
                    <a:cubicBezTo>
                      <a:pt x="13" y="129"/>
                      <a:pt x="73" y="134"/>
                      <a:pt x="130" y="136"/>
                    </a:cubicBezTo>
                    <a:cubicBezTo>
                      <a:pt x="132" y="141"/>
                      <a:pt x="127" y="147"/>
                      <a:pt x="126" y="152"/>
                    </a:cubicBezTo>
                    <a:cubicBezTo>
                      <a:pt x="124" y="159"/>
                      <a:pt x="127" y="166"/>
                      <a:pt x="132" y="171"/>
                    </a:cubicBezTo>
                    <a:cubicBezTo>
                      <a:pt x="136" y="176"/>
                      <a:pt x="143" y="179"/>
                      <a:pt x="150" y="181"/>
                    </a:cubicBezTo>
                    <a:cubicBezTo>
                      <a:pt x="163" y="185"/>
                      <a:pt x="178" y="187"/>
                      <a:pt x="192" y="187"/>
                    </a:cubicBezTo>
                    <a:cubicBezTo>
                      <a:pt x="189" y="193"/>
                      <a:pt x="182" y="196"/>
                      <a:pt x="176" y="196"/>
                    </a:cubicBezTo>
                    <a:cubicBezTo>
                      <a:pt x="169" y="196"/>
                      <a:pt x="140" y="197"/>
                      <a:pt x="134" y="194"/>
                    </a:cubicBezTo>
                    <a:cubicBezTo>
                      <a:pt x="121" y="189"/>
                      <a:pt x="113" y="184"/>
                      <a:pt x="99" y="179"/>
                    </a:cubicBezTo>
                    <a:cubicBezTo>
                      <a:pt x="103" y="191"/>
                      <a:pt x="129" y="198"/>
                      <a:pt x="140" y="201"/>
                    </a:cubicBezTo>
                    <a:cubicBezTo>
                      <a:pt x="158" y="207"/>
                      <a:pt x="182" y="206"/>
                      <a:pt x="200" y="199"/>
                    </a:cubicBezTo>
                    <a:cubicBezTo>
                      <a:pt x="202" y="210"/>
                      <a:pt x="204" y="221"/>
                      <a:pt x="204" y="232"/>
                    </a:cubicBezTo>
                    <a:cubicBezTo>
                      <a:pt x="251" y="205"/>
                      <a:pt x="278" y="174"/>
                      <a:pt x="278" y="143"/>
                    </a:cubicBezTo>
                    <a:cubicBezTo>
                      <a:pt x="278" y="88"/>
                      <a:pt x="199" y="38"/>
                      <a:pt x="69" y="0"/>
                    </a:cubicBezTo>
                    <a:close/>
                  </a:path>
                </a:pathLst>
              </a:custGeom>
              <a:solidFill>
                <a:srgbClr val="6C80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6" name="9Slide.vn 10">
                <a:extLst>
                  <a:ext uri="{FF2B5EF4-FFF2-40B4-BE49-F238E27FC236}">
                    <a16:creationId xmlns:a16="http://schemas.microsoft.com/office/drawing/2014/main" id="{C59001CA-1848-4849-9BFD-C6A8B746A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269"/>
                <a:ext cx="710" cy="440"/>
              </a:xfrm>
              <a:custGeom>
                <a:avLst/>
                <a:gdLst>
                  <a:gd name="T0" fmla="*/ 111 w 218"/>
                  <a:gd name="T1" fmla="*/ 0 h 135"/>
                  <a:gd name="T2" fmla="*/ 113 w 218"/>
                  <a:gd name="T3" fmla="*/ 0 h 135"/>
                  <a:gd name="T4" fmla="*/ 164 w 218"/>
                  <a:gd name="T5" fmla="*/ 19 h 135"/>
                  <a:gd name="T6" fmla="*/ 189 w 218"/>
                  <a:gd name="T7" fmla="*/ 23 h 135"/>
                  <a:gd name="T8" fmla="*/ 218 w 218"/>
                  <a:gd name="T9" fmla="*/ 42 h 135"/>
                  <a:gd name="T10" fmla="*/ 218 w 218"/>
                  <a:gd name="T11" fmla="*/ 42 h 135"/>
                  <a:gd name="T12" fmla="*/ 156 w 218"/>
                  <a:gd name="T13" fmla="*/ 60 h 135"/>
                  <a:gd name="T14" fmla="*/ 199 w 218"/>
                  <a:gd name="T15" fmla="*/ 135 h 135"/>
                  <a:gd name="T16" fmla="*/ 32 w 218"/>
                  <a:gd name="T17" fmla="*/ 51 h 135"/>
                  <a:gd name="T18" fmla="*/ 0 w 218"/>
                  <a:gd name="T19" fmla="*/ 26 h 135"/>
                  <a:gd name="T20" fmla="*/ 111 w 218"/>
                  <a:gd name="T2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135">
                    <a:moveTo>
                      <a:pt x="111" y="0"/>
                    </a:moveTo>
                    <a:cubicBezTo>
                      <a:pt x="111" y="0"/>
                      <a:pt x="112" y="0"/>
                      <a:pt x="113" y="0"/>
                    </a:cubicBezTo>
                    <a:cubicBezTo>
                      <a:pt x="122" y="3"/>
                      <a:pt x="163" y="16"/>
                      <a:pt x="164" y="19"/>
                    </a:cubicBezTo>
                    <a:cubicBezTo>
                      <a:pt x="164" y="20"/>
                      <a:pt x="177" y="22"/>
                      <a:pt x="189" y="23"/>
                    </a:cubicBezTo>
                    <a:cubicBezTo>
                      <a:pt x="201" y="24"/>
                      <a:pt x="212" y="31"/>
                      <a:pt x="218" y="42"/>
                    </a:cubicBezTo>
                    <a:cubicBezTo>
                      <a:pt x="218" y="42"/>
                      <a:pt x="218" y="42"/>
                      <a:pt x="218" y="42"/>
                    </a:cubicBezTo>
                    <a:cubicBezTo>
                      <a:pt x="156" y="60"/>
                      <a:pt x="156" y="60"/>
                      <a:pt x="156" y="60"/>
                    </a:cubicBezTo>
                    <a:cubicBezTo>
                      <a:pt x="199" y="135"/>
                      <a:pt x="199" y="135"/>
                      <a:pt x="199" y="135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7" name="9Slide.vn 11">
                <a:extLst>
                  <a:ext uri="{FF2B5EF4-FFF2-40B4-BE49-F238E27FC236}">
                    <a16:creationId xmlns:a16="http://schemas.microsoft.com/office/drawing/2014/main" id="{0571C67F-CC32-4348-8E4A-2639AC2BB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1" y="1858"/>
                <a:ext cx="349" cy="630"/>
              </a:xfrm>
              <a:custGeom>
                <a:avLst/>
                <a:gdLst>
                  <a:gd name="T0" fmla="*/ 0 w 349"/>
                  <a:gd name="T1" fmla="*/ 79 h 630"/>
                  <a:gd name="T2" fmla="*/ 349 w 349"/>
                  <a:gd name="T3" fmla="*/ 0 h 630"/>
                  <a:gd name="T4" fmla="*/ 349 w 349"/>
                  <a:gd name="T5" fmla="*/ 522 h 630"/>
                  <a:gd name="T6" fmla="*/ 0 w 349"/>
                  <a:gd name="T7" fmla="*/ 630 h 630"/>
                  <a:gd name="T8" fmla="*/ 0 w 349"/>
                  <a:gd name="T9" fmla="*/ 79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9" h="630">
                    <a:moveTo>
                      <a:pt x="0" y="79"/>
                    </a:moveTo>
                    <a:lnTo>
                      <a:pt x="349" y="0"/>
                    </a:lnTo>
                    <a:lnTo>
                      <a:pt x="349" y="522"/>
                    </a:lnTo>
                    <a:lnTo>
                      <a:pt x="0" y="63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677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8" name="9Slide.vn 12">
                <a:extLst>
                  <a:ext uri="{FF2B5EF4-FFF2-40B4-BE49-F238E27FC236}">
                    <a16:creationId xmlns:a16="http://schemas.microsoft.com/office/drawing/2014/main" id="{F0112D24-7772-6F40-A725-DFB1225D8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2139"/>
                <a:ext cx="375" cy="137"/>
              </a:xfrm>
              <a:custGeom>
                <a:avLst/>
                <a:gdLst>
                  <a:gd name="T0" fmla="*/ 375 w 375"/>
                  <a:gd name="T1" fmla="*/ 49 h 137"/>
                  <a:gd name="T2" fmla="*/ 287 w 375"/>
                  <a:gd name="T3" fmla="*/ 0 h 137"/>
                  <a:gd name="T4" fmla="*/ 0 w 375"/>
                  <a:gd name="T5" fmla="*/ 55 h 137"/>
                  <a:gd name="T6" fmla="*/ 23 w 375"/>
                  <a:gd name="T7" fmla="*/ 137 h 137"/>
                  <a:gd name="T8" fmla="*/ 375 w 375"/>
                  <a:gd name="T9" fmla="*/ 4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137">
                    <a:moveTo>
                      <a:pt x="375" y="49"/>
                    </a:moveTo>
                    <a:lnTo>
                      <a:pt x="287" y="0"/>
                    </a:lnTo>
                    <a:lnTo>
                      <a:pt x="0" y="55"/>
                    </a:lnTo>
                    <a:lnTo>
                      <a:pt x="23" y="137"/>
                    </a:lnTo>
                    <a:lnTo>
                      <a:pt x="375" y="49"/>
                    </a:lnTo>
                    <a:close/>
                  </a:path>
                </a:pathLst>
              </a:custGeom>
              <a:solidFill>
                <a:srgbClr val="A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49" name="9Slide.vn 13">
                <a:extLst>
                  <a:ext uri="{FF2B5EF4-FFF2-40B4-BE49-F238E27FC236}">
                    <a16:creationId xmlns:a16="http://schemas.microsoft.com/office/drawing/2014/main" id="{81A9DF01-5D0C-4B4F-A605-77B771574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2279"/>
                <a:ext cx="65" cy="98"/>
              </a:xfrm>
              <a:custGeom>
                <a:avLst/>
                <a:gdLst>
                  <a:gd name="T0" fmla="*/ 65 w 65"/>
                  <a:gd name="T1" fmla="*/ 0 h 98"/>
                  <a:gd name="T2" fmla="*/ 0 w 65"/>
                  <a:gd name="T3" fmla="*/ 16 h 98"/>
                  <a:gd name="T4" fmla="*/ 0 w 65"/>
                  <a:gd name="T5" fmla="*/ 98 h 98"/>
                  <a:gd name="T6" fmla="*/ 65 w 65"/>
                  <a:gd name="T7" fmla="*/ 78 h 98"/>
                  <a:gd name="T8" fmla="*/ 65 w 65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8">
                    <a:moveTo>
                      <a:pt x="65" y="0"/>
                    </a:moveTo>
                    <a:lnTo>
                      <a:pt x="0" y="16"/>
                    </a:lnTo>
                    <a:lnTo>
                      <a:pt x="0" y="98"/>
                    </a:lnTo>
                    <a:lnTo>
                      <a:pt x="65" y="7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BFD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0" name="9Slide.vn 14">
                <a:extLst>
                  <a:ext uri="{FF2B5EF4-FFF2-40B4-BE49-F238E27FC236}">
                    <a16:creationId xmlns:a16="http://schemas.microsoft.com/office/drawing/2014/main" id="{46971B22-840D-5248-896B-8E4D0BB39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9" y="2224"/>
                <a:ext cx="65" cy="97"/>
              </a:xfrm>
              <a:custGeom>
                <a:avLst/>
                <a:gdLst>
                  <a:gd name="T0" fmla="*/ 0 w 65"/>
                  <a:gd name="T1" fmla="*/ 19 h 97"/>
                  <a:gd name="T2" fmla="*/ 0 w 65"/>
                  <a:gd name="T3" fmla="*/ 97 h 97"/>
                  <a:gd name="T4" fmla="*/ 65 w 65"/>
                  <a:gd name="T5" fmla="*/ 81 h 97"/>
                  <a:gd name="T6" fmla="*/ 65 w 65"/>
                  <a:gd name="T7" fmla="*/ 0 h 97"/>
                  <a:gd name="T8" fmla="*/ 0 w 65"/>
                  <a:gd name="T9" fmla="*/ 1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7">
                    <a:moveTo>
                      <a:pt x="0" y="19"/>
                    </a:moveTo>
                    <a:lnTo>
                      <a:pt x="0" y="97"/>
                    </a:lnTo>
                    <a:lnTo>
                      <a:pt x="65" y="81"/>
                    </a:lnTo>
                    <a:lnTo>
                      <a:pt x="65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FD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1" name="9Slide.vn 15">
                <a:extLst>
                  <a:ext uri="{FF2B5EF4-FFF2-40B4-BE49-F238E27FC236}">
                    <a16:creationId xmlns:a16="http://schemas.microsoft.com/office/drawing/2014/main" id="{7A4381F6-26CC-A34E-942F-855E1330B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1" y="2250"/>
                <a:ext cx="69" cy="101"/>
              </a:xfrm>
              <a:custGeom>
                <a:avLst/>
                <a:gdLst>
                  <a:gd name="T0" fmla="*/ 0 w 69"/>
                  <a:gd name="T1" fmla="*/ 19 h 101"/>
                  <a:gd name="T2" fmla="*/ 0 w 69"/>
                  <a:gd name="T3" fmla="*/ 101 h 101"/>
                  <a:gd name="T4" fmla="*/ 69 w 69"/>
                  <a:gd name="T5" fmla="*/ 81 h 101"/>
                  <a:gd name="T6" fmla="*/ 69 w 69"/>
                  <a:gd name="T7" fmla="*/ 0 h 101"/>
                  <a:gd name="T8" fmla="*/ 0 w 69"/>
                  <a:gd name="T9" fmla="*/ 1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1">
                    <a:moveTo>
                      <a:pt x="0" y="19"/>
                    </a:moveTo>
                    <a:lnTo>
                      <a:pt x="0" y="101"/>
                    </a:lnTo>
                    <a:lnTo>
                      <a:pt x="69" y="81"/>
                    </a:lnTo>
                    <a:lnTo>
                      <a:pt x="6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FD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2" name="9Slide.vn 16">
                <a:extLst>
                  <a:ext uri="{FF2B5EF4-FFF2-40B4-BE49-F238E27FC236}">
                    <a16:creationId xmlns:a16="http://schemas.microsoft.com/office/drawing/2014/main" id="{BC0E6F79-CE42-6949-9628-05D6D204E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1986"/>
                <a:ext cx="371" cy="120"/>
              </a:xfrm>
              <a:custGeom>
                <a:avLst/>
                <a:gdLst>
                  <a:gd name="T0" fmla="*/ 371 w 371"/>
                  <a:gd name="T1" fmla="*/ 0 h 120"/>
                  <a:gd name="T2" fmla="*/ 371 w 371"/>
                  <a:gd name="T3" fmla="*/ 29 h 120"/>
                  <a:gd name="T4" fmla="*/ 3 w 371"/>
                  <a:gd name="T5" fmla="*/ 120 h 120"/>
                  <a:gd name="T6" fmla="*/ 0 w 371"/>
                  <a:gd name="T7" fmla="*/ 84 h 120"/>
                  <a:gd name="T8" fmla="*/ 371 w 371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" h="120">
                    <a:moveTo>
                      <a:pt x="371" y="0"/>
                    </a:moveTo>
                    <a:lnTo>
                      <a:pt x="371" y="29"/>
                    </a:lnTo>
                    <a:lnTo>
                      <a:pt x="3" y="120"/>
                    </a:lnTo>
                    <a:lnTo>
                      <a:pt x="0" y="8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3" name="9Slide.vn 17">
                <a:extLst>
                  <a:ext uri="{FF2B5EF4-FFF2-40B4-BE49-F238E27FC236}">
                    <a16:creationId xmlns:a16="http://schemas.microsoft.com/office/drawing/2014/main" id="{46126531-F7AB-9246-9414-38342B546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2188"/>
                <a:ext cx="375" cy="117"/>
              </a:xfrm>
              <a:custGeom>
                <a:avLst/>
                <a:gdLst>
                  <a:gd name="T0" fmla="*/ 375 w 375"/>
                  <a:gd name="T1" fmla="*/ 0 h 117"/>
                  <a:gd name="T2" fmla="*/ 375 w 375"/>
                  <a:gd name="T3" fmla="*/ 29 h 117"/>
                  <a:gd name="T4" fmla="*/ 4 w 375"/>
                  <a:gd name="T5" fmla="*/ 117 h 117"/>
                  <a:gd name="T6" fmla="*/ 0 w 375"/>
                  <a:gd name="T7" fmla="*/ 85 h 117"/>
                  <a:gd name="T8" fmla="*/ 375 w 375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117">
                    <a:moveTo>
                      <a:pt x="375" y="0"/>
                    </a:moveTo>
                    <a:lnTo>
                      <a:pt x="375" y="29"/>
                    </a:lnTo>
                    <a:lnTo>
                      <a:pt x="4" y="117"/>
                    </a:lnTo>
                    <a:lnTo>
                      <a:pt x="0" y="85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4" name="9Slide.vn 18">
                <a:extLst>
                  <a:ext uri="{FF2B5EF4-FFF2-40B4-BE49-F238E27FC236}">
                    <a16:creationId xmlns:a16="http://schemas.microsoft.com/office/drawing/2014/main" id="{BD16D1CA-EA42-1343-A117-D4DA93708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1" y="1914"/>
                <a:ext cx="381" cy="160"/>
              </a:xfrm>
              <a:custGeom>
                <a:avLst/>
                <a:gdLst>
                  <a:gd name="T0" fmla="*/ 3 w 381"/>
                  <a:gd name="T1" fmla="*/ 72 h 160"/>
                  <a:gd name="T2" fmla="*/ 293 w 381"/>
                  <a:gd name="T3" fmla="*/ 0 h 160"/>
                  <a:gd name="T4" fmla="*/ 381 w 381"/>
                  <a:gd name="T5" fmla="*/ 72 h 160"/>
                  <a:gd name="T6" fmla="*/ 0 w 381"/>
                  <a:gd name="T7" fmla="*/ 160 h 160"/>
                  <a:gd name="T8" fmla="*/ 3 w 381"/>
                  <a:gd name="T9" fmla="*/ 7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160">
                    <a:moveTo>
                      <a:pt x="3" y="72"/>
                    </a:moveTo>
                    <a:lnTo>
                      <a:pt x="293" y="0"/>
                    </a:lnTo>
                    <a:lnTo>
                      <a:pt x="381" y="72"/>
                    </a:lnTo>
                    <a:lnTo>
                      <a:pt x="0" y="160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A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5" name="9Slide.vn 19">
                <a:extLst>
                  <a:ext uri="{FF2B5EF4-FFF2-40B4-BE49-F238E27FC236}">
                    <a16:creationId xmlns:a16="http://schemas.microsoft.com/office/drawing/2014/main" id="{32480EC9-B989-654D-9ED1-D0B1991EC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" y="1790"/>
                <a:ext cx="427" cy="153"/>
              </a:xfrm>
              <a:custGeom>
                <a:avLst/>
                <a:gdLst>
                  <a:gd name="T0" fmla="*/ 427 w 427"/>
                  <a:gd name="T1" fmla="*/ 68 h 153"/>
                  <a:gd name="T2" fmla="*/ 13 w 427"/>
                  <a:gd name="T3" fmla="*/ 0 h 153"/>
                  <a:gd name="T4" fmla="*/ 0 w 427"/>
                  <a:gd name="T5" fmla="*/ 143 h 153"/>
                  <a:gd name="T6" fmla="*/ 65 w 427"/>
                  <a:gd name="T7" fmla="*/ 153 h 153"/>
                  <a:gd name="T8" fmla="*/ 427 w 427"/>
                  <a:gd name="T9" fmla="*/ 6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153">
                    <a:moveTo>
                      <a:pt x="427" y="68"/>
                    </a:moveTo>
                    <a:lnTo>
                      <a:pt x="13" y="0"/>
                    </a:lnTo>
                    <a:lnTo>
                      <a:pt x="0" y="143"/>
                    </a:lnTo>
                    <a:lnTo>
                      <a:pt x="65" y="153"/>
                    </a:lnTo>
                    <a:lnTo>
                      <a:pt x="427" y="68"/>
                    </a:lnTo>
                    <a:close/>
                  </a:path>
                </a:pathLst>
              </a:custGeom>
              <a:solidFill>
                <a:srgbClr val="A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6" name="9Slide.vn 20">
                <a:extLst>
                  <a:ext uri="{FF2B5EF4-FFF2-40B4-BE49-F238E27FC236}">
                    <a16:creationId xmlns:a16="http://schemas.microsoft.com/office/drawing/2014/main" id="{D31C4882-DBC0-2B41-B963-5B1B093C6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" y="1242"/>
                <a:ext cx="365" cy="649"/>
              </a:xfrm>
              <a:custGeom>
                <a:avLst/>
                <a:gdLst>
                  <a:gd name="T0" fmla="*/ 92 w 112"/>
                  <a:gd name="T1" fmla="*/ 8 h 199"/>
                  <a:gd name="T2" fmla="*/ 56 w 112"/>
                  <a:gd name="T3" fmla="*/ 0 h 199"/>
                  <a:gd name="T4" fmla="*/ 20 w 112"/>
                  <a:gd name="T5" fmla="*/ 8 h 199"/>
                  <a:gd name="T6" fmla="*/ 0 w 112"/>
                  <a:gd name="T7" fmla="*/ 186 h 199"/>
                  <a:gd name="T8" fmla="*/ 56 w 112"/>
                  <a:gd name="T9" fmla="*/ 199 h 199"/>
                  <a:gd name="T10" fmla="*/ 112 w 112"/>
                  <a:gd name="T11" fmla="*/ 186 h 199"/>
                  <a:gd name="T12" fmla="*/ 92 w 112"/>
                  <a:gd name="T13" fmla="*/ 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99">
                    <a:moveTo>
                      <a:pt x="92" y="8"/>
                    </a:moveTo>
                    <a:cubicBezTo>
                      <a:pt x="92" y="4"/>
                      <a:pt x="76" y="0"/>
                      <a:pt x="56" y="0"/>
                    </a:cubicBezTo>
                    <a:cubicBezTo>
                      <a:pt x="36" y="0"/>
                      <a:pt x="20" y="4"/>
                      <a:pt x="20" y="8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93"/>
                      <a:pt x="25" y="199"/>
                      <a:pt x="56" y="199"/>
                    </a:cubicBezTo>
                    <a:cubicBezTo>
                      <a:pt x="87" y="199"/>
                      <a:pt x="112" y="193"/>
                      <a:pt x="112" y="186"/>
                    </a:cubicBezTo>
                    <a:lnTo>
                      <a:pt x="92" y="8"/>
                    </a:lnTo>
                    <a:close/>
                  </a:path>
                </a:pathLst>
              </a:custGeom>
              <a:solidFill>
                <a:srgbClr val="677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7" name="9Slide.vn 21">
                <a:extLst>
                  <a:ext uri="{FF2B5EF4-FFF2-40B4-BE49-F238E27FC236}">
                    <a16:creationId xmlns:a16="http://schemas.microsoft.com/office/drawing/2014/main" id="{D84088FB-BC44-7042-AB67-C5AA003D8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1" y="1245"/>
                <a:ext cx="81" cy="633"/>
              </a:xfrm>
              <a:custGeom>
                <a:avLst/>
                <a:gdLst>
                  <a:gd name="T0" fmla="*/ 5 w 25"/>
                  <a:gd name="T1" fmla="*/ 1 h 194"/>
                  <a:gd name="T2" fmla="*/ 0 w 25"/>
                  <a:gd name="T3" fmla="*/ 0 h 194"/>
                  <a:gd name="T4" fmla="*/ 18 w 25"/>
                  <a:gd name="T5" fmla="*/ 194 h 194"/>
                  <a:gd name="T6" fmla="*/ 25 w 25"/>
                  <a:gd name="T7" fmla="*/ 193 h 194"/>
                  <a:gd name="T8" fmla="*/ 5 w 25"/>
                  <a:gd name="T9" fmla="*/ 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4">
                    <a:moveTo>
                      <a:pt x="5" y="1"/>
                    </a:moveTo>
                    <a:cubicBezTo>
                      <a:pt x="4" y="1"/>
                      <a:pt x="2" y="1"/>
                      <a:pt x="0" y="0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21" y="194"/>
                      <a:pt x="23" y="193"/>
                      <a:pt x="25" y="193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8" name="9Slide.vn 22">
                <a:extLst>
                  <a:ext uri="{FF2B5EF4-FFF2-40B4-BE49-F238E27FC236}">
                    <a16:creationId xmlns:a16="http://schemas.microsoft.com/office/drawing/2014/main" id="{BF45F4D1-81EE-1742-930B-4102AAE66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5" y="1242"/>
                <a:ext cx="78" cy="646"/>
              </a:xfrm>
              <a:custGeom>
                <a:avLst/>
                <a:gdLst>
                  <a:gd name="T0" fmla="*/ 5 w 24"/>
                  <a:gd name="T1" fmla="*/ 198 h 198"/>
                  <a:gd name="T2" fmla="*/ 24 w 24"/>
                  <a:gd name="T3" fmla="*/ 197 h 198"/>
                  <a:gd name="T4" fmla="*/ 8 w 24"/>
                  <a:gd name="T5" fmla="*/ 1 h 198"/>
                  <a:gd name="T6" fmla="*/ 0 w 24"/>
                  <a:gd name="T7" fmla="*/ 0 h 198"/>
                  <a:gd name="T8" fmla="*/ 5 w 24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8">
                    <a:moveTo>
                      <a:pt x="5" y="198"/>
                    </a:moveTo>
                    <a:cubicBezTo>
                      <a:pt x="12" y="198"/>
                      <a:pt x="19" y="197"/>
                      <a:pt x="24" y="19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0"/>
                      <a:pt x="3" y="0"/>
                      <a:pt x="0" y="0"/>
                    </a:cubicBezTo>
                    <a:lnTo>
                      <a:pt x="5" y="198"/>
                    </a:ln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59" name="9Slide.vn 23">
                <a:extLst>
                  <a:ext uri="{FF2B5EF4-FFF2-40B4-BE49-F238E27FC236}">
                    <a16:creationId xmlns:a16="http://schemas.microsoft.com/office/drawing/2014/main" id="{0B7F1E0D-2C93-034B-B242-BCA234F93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" y="1239"/>
                <a:ext cx="235" cy="55"/>
              </a:xfrm>
              <a:prstGeom prst="ellipse">
                <a:avLst/>
              </a:prstGeom>
              <a:solidFill>
                <a:srgbClr val="9FB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0" name="9Slide.vn 24">
                <a:extLst>
                  <a:ext uri="{FF2B5EF4-FFF2-40B4-BE49-F238E27FC236}">
                    <a16:creationId xmlns:a16="http://schemas.microsoft.com/office/drawing/2014/main" id="{6B43DF6D-9899-B940-944F-071A19674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1" y="1252"/>
                <a:ext cx="189" cy="39"/>
              </a:xfrm>
              <a:prstGeom prst="ellipse">
                <a:avLst/>
              </a:prstGeom>
              <a:solidFill>
                <a:srgbClr val="3C5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1" name="9Slide.vn 25">
                <a:extLst>
                  <a:ext uri="{FF2B5EF4-FFF2-40B4-BE49-F238E27FC236}">
                    <a16:creationId xmlns:a16="http://schemas.microsoft.com/office/drawing/2014/main" id="{450CD1DB-F903-E541-BEA6-83A006DF7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7" y="437"/>
                <a:ext cx="1626" cy="831"/>
              </a:xfrm>
              <a:custGeom>
                <a:avLst/>
                <a:gdLst>
                  <a:gd name="T0" fmla="*/ 75 w 499"/>
                  <a:gd name="T1" fmla="*/ 100 h 255"/>
                  <a:gd name="T2" fmla="*/ 110 w 499"/>
                  <a:gd name="T3" fmla="*/ 93 h 255"/>
                  <a:gd name="T4" fmla="*/ 163 w 499"/>
                  <a:gd name="T5" fmla="*/ 78 h 255"/>
                  <a:gd name="T6" fmla="*/ 168 w 499"/>
                  <a:gd name="T7" fmla="*/ 66 h 255"/>
                  <a:gd name="T8" fmla="*/ 205 w 499"/>
                  <a:gd name="T9" fmla="*/ 63 h 255"/>
                  <a:gd name="T10" fmla="*/ 239 w 499"/>
                  <a:gd name="T11" fmla="*/ 90 h 255"/>
                  <a:gd name="T12" fmla="*/ 290 w 499"/>
                  <a:gd name="T13" fmla="*/ 94 h 255"/>
                  <a:gd name="T14" fmla="*/ 321 w 499"/>
                  <a:gd name="T15" fmla="*/ 84 h 255"/>
                  <a:gd name="T16" fmla="*/ 332 w 499"/>
                  <a:gd name="T17" fmla="*/ 73 h 255"/>
                  <a:gd name="T18" fmla="*/ 369 w 499"/>
                  <a:gd name="T19" fmla="*/ 80 h 255"/>
                  <a:gd name="T20" fmla="*/ 424 w 499"/>
                  <a:gd name="T21" fmla="*/ 68 h 255"/>
                  <a:gd name="T22" fmla="*/ 487 w 499"/>
                  <a:gd name="T23" fmla="*/ 69 h 255"/>
                  <a:gd name="T24" fmla="*/ 492 w 499"/>
                  <a:gd name="T25" fmla="*/ 45 h 255"/>
                  <a:gd name="T26" fmla="*/ 457 w 499"/>
                  <a:gd name="T27" fmla="*/ 40 h 255"/>
                  <a:gd name="T28" fmla="*/ 392 w 499"/>
                  <a:gd name="T29" fmla="*/ 25 h 255"/>
                  <a:gd name="T30" fmla="*/ 378 w 499"/>
                  <a:gd name="T31" fmla="*/ 32 h 255"/>
                  <a:gd name="T32" fmla="*/ 355 w 499"/>
                  <a:gd name="T33" fmla="*/ 23 h 255"/>
                  <a:gd name="T34" fmla="*/ 304 w 499"/>
                  <a:gd name="T35" fmla="*/ 4 h 255"/>
                  <a:gd name="T36" fmla="*/ 273 w 499"/>
                  <a:gd name="T37" fmla="*/ 42 h 255"/>
                  <a:gd name="T38" fmla="*/ 211 w 499"/>
                  <a:gd name="T39" fmla="*/ 31 h 255"/>
                  <a:gd name="T40" fmla="*/ 127 w 499"/>
                  <a:gd name="T41" fmla="*/ 0 h 255"/>
                  <a:gd name="T42" fmla="*/ 90 w 499"/>
                  <a:gd name="T43" fmla="*/ 6 h 255"/>
                  <a:gd name="T44" fmla="*/ 71 w 499"/>
                  <a:gd name="T45" fmla="*/ 35 h 255"/>
                  <a:gd name="T46" fmla="*/ 70 w 499"/>
                  <a:gd name="T47" fmla="*/ 47 h 255"/>
                  <a:gd name="T48" fmla="*/ 61 w 499"/>
                  <a:gd name="T49" fmla="*/ 51 h 255"/>
                  <a:gd name="T50" fmla="*/ 18 w 499"/>
                  <a:gd name="T51" fmla="*/ 49 h 255"/>
                  <a:gd name="T52" fmla="*/ 7 w 499"/>
                  <a:gd name="T53" fmla="*/ 76 h 255"/>
                  <a:gd name="T54" fmla="*/ 31 w 499"/>
                  <a:gd name="T55" fmla="*/ 77 h 255"/>
                  <a:gd name="T56" fmla="*/ 29 w 499"/>
                  <a:gd name="T57" fmla="*/ 90 h 255"/>
                  <a:gd name="T58" fmla="*/ 35 w 499"/>
                  <a:gd name="T59" fmla="*/ 119 h 255"/>
                  <a:gd name="T60" fmla="*/ 41 w 499"/>
                  <a:gd name="T61" fmla="*/ 126 h 255"/>
                  <a:gd name="T62" fmla="*/ 46 w 499"/>
                  <a:gd name="T63" fmla="*/ 159 h 255"/>
                  <a:gd name="T64" fmla="*/ 74 w 499"/>
                  <a:gd name="T65" fmla="*/ 254 h 255"/>
                  <a:gd name="T66" fmla="*/ 75 w 499"/>
                  <a:gd name="T67" fmla="*/ 10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9" h="255">
                    <a:moveTo>
                      <a:pt x="75" y="100"/>
                    </a:moveTo>
                    <a:cubicBezTo>
                      <a:pt x="85" y="93"/>
                      <a:pt x="98" y="91"/>
                      <a:pt x="110" y="93"/>
                    </a:cubicBezTo>
                    <a:cubicBezTo>
                      <a:pt x="127" y="97"/>
                      <a:pt x="155" y="96"/>
                      <a:pt x="163" y="78"/>
                    </a:cubicBezTo>
                    <a:cubicBezTo>
                      <a:pt x="165" y="74"/>
                      <a:pt x="166" y="70"/>
                      <a:pt x="168" y="66"/>
                    </a:cubicBezTo>
                    <a:cubicBezTo>
                      <a:pt x="175" y="54"/>
                      <a:pt x="194" y="55"/>
                      <a:pt x="205" y="63"/>
                    </a:cubicBezTo>
                    <a:cubicBezTo>
                      <a:pt x="217" y="71"/>
                      <a:pt x="226" y="83"/>
                      <a:pt x="239" y="90"/>
                    </a:cubicBezTo>
                    <a:cubicBezTo>
                      <a:pt x="254" y="98"/>
                      <a:pt x="273" y="96"/>
                      <a:pt x="290" y="94"/>
                    </a:cubicBezTo>
                    <a:cubicBezTo>
                      <a:pt x="301" y="93"/>
                      <a:pt x="312" y="91"/>
                      <a:pt x="321" y="84"/>
                    </a:cubicBezTo>
                    <a:cubicBezTo>
                      <a:pt x="325" y="80"/>
                      <a:pt x="328" y="75"/>
                      <a:pt x="332" y="73"/>
                    </a:cubicBezTo>
                    <a:cubicBezTo>
                      <a:pt x="344" y="66"/>
                      <a:pt x="357" y="75"/>
                      <a:pt x="369" y="80"/>
                    </a:cubicBezTo>
                    <a:cubicBezTo>
                      <a:pt x="388" y="87"/>
                      <a:pt x="410" y="82"/>
                      <a:pt x="424" y="68"/>
                    </a:cubicBezTo>
                    <a:cubicBezTo>
                      <a:pt x="445" y="63"/>
                      <a:pt x="466" y="80"/>
                      <a:pt x="487" y="69"/>
                    </a:cubicBezTo>
                    <a:cubicBezTo>
                      <a:pt x="496" y="64"/>
                      <a:pt x="499" y="53"/>
                      <a:pt x="492" y="45"/>
                    </a:cubicBezTo>
                    <a:cubicBezTo>
                      <a:pt x="485" y="35"/>
                      <a:pt x="470" y="41"/>
                      <a:pt x="457" y="40"/>
                    </a:cubicBezTo>
                    <a:cubicBezTo>
                      <a:pt x="434" y="40"/>
                      <a:pt x="413" y="16"/>
                      <a:pt x="392" y="25"/>
                    </a:cubicBezTo>
                    <a:cubicBezTo>
                      <a:pt x="387" y="27"/>
                      <a:pt x="383" y="31"/>
                      <a:pt x="378" y="32"/>
                    </a:cubicBezTo>
                    <a:cubicBezTo>
                      <a:pt x="370" y="34"/>
                      <a:pt x="362" y="28"/>
                      <a:pt x="355" y="23"/>
                    </a:cubicBezTo>
                    <a:cubicBezTo>
                      <a:pt x="340" y="12"/>
                      <a:pt x="323" y="2"/>
                      <a:pt x="304" y="4"/>
                    </a:cubicBezTo>
                    <a:cubicBezTo>
                      <a:pt x="286" y="6"/>
                      <a:pt x="269" y="24"/>
                      <a:pt x="273" y="42"/>
                    </a:cubicBezTo>
                    <a:cubicBezTo>
                      <a:pt x="261" y="21"/>
                      <a:pt x="229" y="16"/>
                      <a:pt x="211" y="31"/>
                    </a:cubicBezTo>
                    <a:cubicBezTo>
                      <a:pt x="193" y="6"/>
                      <a:pt x="158" y="0"/>
                      <a:pt x="127" y="0"/>
                    </a:cubicBezTo>
                    <a:cubicBezTo>
                      <a:pt x="115" y="0"/>
                      <a:pt x="102" y="0"/>
                      <a:pt x="90" y="6"/>
                    </a:cubicBezTo>
                    <a:cubicBezTo>
                      <a:pt x="79" y="11"/>
                      <a:pt x="70" y="22"/>
                      <a:pt x="71" y="35"/>
                    </a:cubicBezTo>
                    <a:cubicBezTo>
                      <a:pt x="71" y="39"/>
                      <a:pt x="72" y="43"/>
                      <a:pt x="70" y="47"/>
                    </a:cubicBezTo>
                    <a:cubicBezTo>
                      <a:pt x="68" y="50"/>
                      <a:pt x="65" y="51"/>
                      <a:pt x="61" y="51"/>
                    </a:cubicBezTo>
                    <a:cubicBezTo>
                      <a:pt x="47" y="53"/>
                      <a:pt x="30" y="47"/>
                      <a:pt x="18" y="49"/>
                    </a:cubicBezTo>
                    <a:cubicBezTo>
                      <a:pt x="6" y="52"/>
                      <a:pt x="0" y="66"/>
                      <a:pt x="7" y="76"/>
                    </a:cubicBezTo>
                    <a:cubicBezTo>
                      <a:pt x="13" y="83"/>
                      <a:pt x="25" y="83"/>
                      <a:pt x="31" y="77"/>
                    </a:cubicBezTo>
                    <a:cubicBezTo>
                      <a:pt x="32" y="81"/>
                      <a:pt x="30" y="86"/>
                      <a:pt x="29" y="90"/>
                    </a:cubicBezTo>
                    <a:cubicBezTo>
                      <a:pt x="24" y="100"/>
                      <a:pt x="27" y="112"/>
                      <a:pt x="35" y="119"/>
                    </a:cubicBezTo>
                    <a:cubicBezTo>
                      <a:pt x="37" y="121"/>
                      <a:pt x="39" y="123"/>
                      <a:pt x="41" y="126"/>
                    </a:cubicBezTo>
                    <a:cubicBezTo>
                      <a:pt x="46" y="136"/>
                      <a:pt x="35" y="162"/>
                      <a:pt x="46" y="159"/>
                    </a:cubicBezTo>
                    <a:cubicBezTo>
                      <a:pt x="116" y="141"/>
                      <a:pt x="65" y="255"/>
                      <a:pt x="74" y="254"/>
                    </a:cubicBezTo>
                    <a:cubicBezTo>
                      <a:pt x="129" y="151"/>
                      <a:pt x="48" y="119"/>
                      <a:pt x="75" y="100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2" name="9Slide.vn 26">
                <a:extLst>
                  <a:ext uri="{FF2B5EF4-FFF2-40B4-BE49-F238E27FC236}">
                    <a16:creationId xmlns:a16="http://schemas.microsoft.com/office/drawing/2014/main" id="{BBF32088-9C59-EA49-A9E6-898C38277B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0" y="2687"/>
                <a:ext cx="339" cy="97"/>
              </a:xfrm>
              <a:custGeom>
                <a:avLst/>
                <a:gdLst>
                  <a:gd name="T0" fmla="*/ 60 w 104"/>
                  <a:gd name="T1" fmla="*/ 7 h 30"/>
                  <a:gd name="T2" fmla="*/ 38 w 104"/>
                  <a:gd name="T3" fmla="*/ 14 h 30"/>
                  <a:gd name="T4" fmla="*/ 60 w 104"/>
                  <a:gd name="T5" fmla="*/ 20 h 30"/>
                  <a:gd name="T6" fmla="*/ 82 w 104"/>
                  <a:gd name="T7" fmla="*/ 14 h 30"/>
                  <a:gd name="T8" fmla="*/ 60 w 104"/>
                  <a:gd name="T9" fmla="*/ 7 h 30"/>
                  <a:gd name="T10" fmla="*/ 17 w 104"/>
                  <a:gd name="T11" fmla="*/ 12 h 30"/>
                  <a:gd name="T12" fmla="*/ 63 w 104"/>
                  <a:gd name="T13" fmla="*/ 2 h 30"/>
                  <a:gd name="T14" fmla="*/ 102 w 104"/>
                  <a:gd name="T15" fmla="*/ 8 h 30"/>
                  <a:gd name="T16" fmla="*/ 62 w 104"/>
                  <a:gd name="T17" fmla="*/ 0 h 30"/>
                  <a:gd name="T18" fmla="*/ 17 w 104"/>
                  <a:gd name="T19" fmla="*/ 12 h 30"/>
                  <a:gd name="T20" fmla="*/ 63 w 104"/>
                  <a:gd name="T21" fmla="*/ 28 h 30"/>
                  <a:gd name="T22" fmla="*/ 16 w 104"/>
                  <a:gd name="T23" fmla="*/ 17 h 30"/>
                  <a:gd name="T24" fmla="*/ 62 w 104"/>
                  <a:gd name="T25" fmla="*/ 30 h 30"/>
                  <a:gd name="T26" fmla="*/ 104 w 104"/>
                  <a:gd name="T27" fmla="*/ 21 h 30"/>
                  <a:gd name="T28" fmla="*/ 63 w 104"/>
                  <a:gd name="T29" fmla="*/ 28 h 30"/>
                  <a:gd name="T30" fmla="*/ 3 w 104"/>
                  <a:gd name="T31" fmla="*/ 16 h 30"/>
                  <a:gd name="T32" fmla="*/ 41 w 104"/>
                  <a:gd name="T33" fmla="*/ 0 h 30"/>
                  <a:gd name="T34" fmla="*/ 21 w 104"/>
                  <a:gd name="T35" fmla="*/ 2 h 30"/>
                  <a:gd name="T36" fmla="*/ 1 w 104"/>
                  <a:gd name="T37" fmla="*/ 16 h 30"/>
                  <a:gd name="T38" fmla="*/ 14 w 104"/>
                  <a:gd name="T39" fmla="*/ 26 h 30"/>
                  <a:gd name="T40" fmla="*/ 3 w 104"/>
                  <a:gd name="T41" fmla="*/ 16 h 30"/>
                  <a:gd name="T42" fmla="*/ 99 w 104"/>
                  <a:gd name="T43" fmla="*/ 13 h 30"/>
                  <a:gd name="T44" fmla="*/ 83 w 104"/>
                  <a:gd name="T45" fmla="*/ 5 h 30"/>
                  <a:gd name="T46" fmla="*/ 97 w 104"/>
                  <a:gd name="T47" fmla="*/ 13 h 30"/>
                  <a:gd name="T48" fmla="*/ 81 w 104"/>
                  <a:gd name="T49" fmla="*/ 22 h 30"/>
                  <a:gd name="T50" fmla="*/ 99 w 104"/>
                  <a:gd name="T5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4" h="30">
                    <a:moveTo>
                      <a:pt x="60" y="7"/>
                    </a:moveTo>
                    <a:cubicBezTo>
                      <a:pt x="48" y="7"/>
                      <a:pt x="38" y="10"/>
                      <a:pt x="38" y="14"/>
                    </a:cubicBezTo>
                    <a:cubicBezTo>
                      <a:pt x="38" y="17"/>
                      <a:pt x="48" y="20"/>
                      <a:pt x="60" y="20"/>
                    </a:cubicBezTo>
                    <a:cubicBezTo>
                      <a:pt x="72" y="20"/>
                      <a:pt x="82" y="17"/>
                      <a:pt x="82" y="14"/>
                    </a:cubicBezTo>
                    <a:cubicBezTo>
                      <a:pt x="82" y="10"/>
                      <a:pt x="72" y="7"/>
                      <a:pt x="60" y="7"/>
                    </a:cubicBezTo>
                    <a:close/>
                    <a:moveTo>
                      <a:pt x="17" y="12"/>
                    </a:moveTo>
                    <a:cubicBezTo>
                      <a:pt x="22" y="7"/>
                      <a:pt x="40" y="2"/>
                      <a:pt x="63" y="2"/>
                    </a:cubicBezTo>
                    <a:cubicBezTo>
                      <a:pt x="79" y="2"/>
                      <a:pt x="94" y="5"/>
                      <a:pt x="102" y="8"/>
                    </a:cubicBezTo>
                    <a:cubicBezTo>
                      <a:pt x="94" y="3"/>
                      <a:pt x="79" y="0"/>
                      <a:pt x="62" y="0"/>
                    </a:cubicBezTo>
                    <a:cubicBezTo>
                      <a:pt x="40" y="0"/>
                      <a:pt x="21" y="5"/>
                      <a:pt x="17" y="12"/>
                    </a:cubicBezTo>
                    <a:close/>
                    <a:moveTo>
                      <a:pt x="63" y="28"/>
                    </a:moveTo>
                    <a:cubicBezTo>
                      <a:pt x="39" y="28"/>
                      <a:pt x="19" y="23"/>
                      <a:pt x="16" y="17"/>
                    </a:cubicBezTo>
                    <a:cubicBezTo>
                      <a:pt x="19" y="24"/>
                      <a:pt x="38" y="30"/>
                      <a:pt x="62" y="30"/>
                    </a:cubicBezTo>
                    <a:cubicBezTo>
                      <a:pt x="81" y="30"/>
                      <a:pt x="97" y="26"/>
                      <a:pt x="104" y="21"/>
                    </a:cubicBezTo>
                    <a:cubicBezTo>
                      <a:pt x="96" y="25"/>
                      <a:pt x="80" y="28"/>
                      <a:pt x="63" y="28"/>
                    </a:cubicBezTo>
                    <a:close/>
                    <a:moveTo>
                      <a:pt x="3" y="16"/>
                    </a:moveTo>
                    <a:cubicBezTo>
                      <a:pt x="3" y="8"/>
                      <a:pt x="20" y="1"/>
                      <a:pt x="41" y="0"/>
                    </a:cubicBezTo>
                    <a:cubicBezTo>
                      <a:pt x="34" y="0"/>
                      <a:pt x="27" y="1"/>
                      <a:pt x="21" y="2"/>
                    </a:cubicBezTo>
                    <a:cubicBezTo>
                      <a:pt x="8" y="5"/>
                      <a:pt x="0" y="10"/>
                      <a:pt x="1" y="16"/>
                    </a:cubicBezTo>
                    <a:cubicBezTo>
                      <a:pt x="2" y="20"/>
                      <a:pt x="7" y="23"/>
                      <a:pt x="14" y="26"/>
                    </a:cubicBezTo>
                    <a:cubicBezTo>
                      <a:pt x="7" y="23"/>
                      <a:pt x="3" y="20"/>
                      <a:pt x="3" y="16"/>
                    </a:cubicBezTo>
                    <a:close/>
                    <a:moveTo>
                      <a:pt x="99" y="13"/>
                    </a:moveTo>
                    <a:cubicBezTo>
                      <a:pt x="99" y="8"/>
                      <a:pt x="80" y="5"/>
                      <a:pt x="83" y="5"/>
                    </a:cubicBezTo>
                    <a:cubicBezTo>
                      <a:pt x="91" y="8"/>
                      <a:pt x="96" y="10"/>
                      <a:pt x="97" y="13"/>
                    </a:cubicBezTo>
                    <a:cubicBezTo>
                      <a:pt x="97" y="17"/>
                      <a:pt x="91" y="20"/>
                      <a:pt x="81" y="22"/>
                    </a:cubicBezTo>
                    <a:cubicBezTo>
                      <a:pt x="92" y="20"/>
                      <a:pt x="98" y="17"/>
                      <a:pt x="99" y="13"/>
                    </a:cubicBezTo>
                    <a:close/>
                  </a:path>
                </a:pathLst>
              </a:custGeom>
              <a:solidFill>
                <a:srgbClr val="3C5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3" name="9Slide.vn 27">
                <a:extLst>
                  <a:ext uri="{FF2B5EF4-FFF2-40B4-BE49-F238E27FC236}">
                    <a16:creationId xmlns:a16="http://schemas.microsoft.com/office/drawing/2014/main" id="{A7EEE1E2-23C0-E245-A932-CE143229E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5" y="2504"/>
                <a:ext cx="150" cy="254"/>
              </a:xfrm>
              <a:custGeom>
                <a:avLst/>
                <a:gdLst>
                  <a:gd name="T0" fmla="*/ 5 w 46"/>
                  <a:gd name="T1" fmla="*/ 0 h 78"/>
                  <a:gd name="T2" fmla="*/ 39 w 46"/>
                  <a:gd name="T3" fmla="*/ 21 h 78"/>
                  <a:gd name="T4" fmla="*/ 46 w 46"/>
                  <a:gd name="T5" fmla="*/ 68 h 78"/>
                  <a:gd name="T6" fmla="*/ 25 w 46"/>
                  <a:gd name="T7" fmla="*/ 64 h 78"/>
                  <a:gd name="T8" fmla="*/ 4 w 46"/>
                  <a:gd name="T9" fmla="*/ 16 h 78"/>
                  <a:gd name="T10" fmla="*/ 5 w 46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78">
                    <a:moveTo>
                      <a:pt x="5" y="0"/>
                    </a:moveTo>
                    <a:cubicBezTo>
                      <a:pt x="5" y="0"/>
                      <a:pt x="33" y="5"/>
                      <a:pt x="39" y="21"/>
                    </a:cubicBezTo>
                    <a:cubicBezTo>
                      <a:pt x="45" y="38"/>
                      <a:pt x="46" y="68"/>
                      <a:pt x="46" y="68"/>
                    </a:cubicBezTo>
                    <a:cubicBezTo>
                      <a:pt x="46" y="68"/>
                      <a:pt x="27" y="78"/>
                      <a:pt x="25" y="64"/>
                    </a:cubicBezTo>
                    <a:cubicBezTo>
                      <a:pt x="24" y="49"/>
                      <a:pt x="30" y="21"/>
                      <a:pt x="4" y="16"/>
                    </a:cubicBezTo>
                    <a:cubicBezTo>
                      <a:pt x="4" y="16"/>
                      <a:pt x="0" y="2"/>
                      <a:pt x="5" y="0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4" name="9Slide.vn 28">
                <a:extLst>
                  <a:ext uri="{FF2B5EF4-FFF2-40B4-BE49-F238E27FC236}">
                    <a16:creationId xmlns:a16="http://schemas.microsoft.com/office/drawing/2014/main" id="{3F6209E5-A456-B445-BDA7-54AE84440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" y="2540"/>
                <a:ext cx="52" cy="160"/>
              </a:xfrm>
              <a:custGeom>
                <a:avLst/>
                <a:gdLst>
                  <a:gd name="T0" fmla="*/ 0 w 16"/>
                  <a:gd name="T1" fmla="*/ 0 h 49"/>
                  <a:gd name="T2" fmla="*/ 12 w 16"/>
                  <a:gd name="T3" fmla="*/ 20 h 49"/>
                  <a:gd name="T4" fmla="*/ 14 w 16"/>
                  <a:gd name="T5" fmla="*/ 47 h 49"/>
                  <a:gd name="T6" fmla="*/ 10 w 16"/>
                  <a:gd name="T7" fmla="*/ 16 h 49"/>
                  <a:gd name="T8" fmla="*/ 0 w 1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9">
                    <a:moveTo>
                      <a:pt x="0" y="0"/>
                    </a:moveTo>
                    <a:cubicBezTo>
                      <a:pt x="0" y="0"/>
                      <a:pt x="11" y="5"/>
                      <a:pt x="12" y="20"/>
                    </a:cubicBezTo>
                    <a:cubicBezTo>
                      <a:pt x="14" y="36"/>
                      <a:pt x="16" y="49"/>
                      <a:pt x="14" y="47"/>
                    </a:cubicBezTo>
                    <a:cubicBezTo>
                      <a:pt x="13" y="44"/>
                      <a:pt x="10" y="18"/>
                      <a:pt x="10" y="16"/>
                    </a:cubicBezTo>
                    <a:cubicBezTo>
                      <a:pt x="8" y="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27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5" name="9Slide.vn 29">
                <a:extLst>
                  <a:ext uri="{FF2B5EF4-FFF2-40B4-BE49-F238E27FC236}">
                    <a16:creationId xmlns:a16="http://schemas.microsoft.com/office/drawing/2014/main" id="{9E7DB12C-E18D-0347-8816-19156A810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9" y="2511"/>
                <a:ext cx="117" cy="228"/>
              </a:xfrm>
              <a:custGeom>
                <a:avLst/>
                <a:gdLst>
                  <a:gd name="T0" fmla="*/ 36 w 36"/>
                  <a:gd name="T1" fmla="*/ 69 h 70"/>
                  <a:gd name="T2" fmla="*/ 30 w 36"/>
                  <a:gd name="T3" fmla="*/ 20 h 70"/>
                  <a:gd name="T4" fmla="*/ 2 w 36"/>
                  <a:gd name="T5" fmla="*/ 0 h 70"/>
                  <a:gd name="T6" fmla="*/ 3 w 36"/>
                  <a:gd name="T7" fmla="*/ 14 h 70"/>
                  <a:gd name="T8" fmla="*/ 24 w 36"/>
                  <a:gd name="T9" fmla="*/ 62 h 70"/>
                  <a:gd name="T10" fmla="*/ 36 w 36"/>
                  <a:gd name="T11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70">
                    <a:moveTo>
                      <a:pt x="36" y="69"/>
                    </a:moveTo>
                    <a:cubicBezTo>
                      <a:pt x="36" y="62"/>
                      <a:pt x="35" y="34"/>
                      <a:pt x="30" y="20"/>
                    </a:cubicBezTo>
                    <a:cubicBezTo>
                      <a:pt x="26" y="9"/>
                      <a:pt x="11" y="3"/>
                      <a:pt x="2" y="0"/>
                    </a:cubicBezTo>
                    <a:cubicBezTo>
                      <a:pt x="0" y="5"/>
                      <a:pt x="3" y="14"/>
                      <a:pt x="3" y="14"/>
                    </a:cubicBezTo>
                    <a:cubicBezTo>
                      <a:pt x="29" y="19"/>
                      <a:pt x="23" y="47"/>
                      <a:pt x="24" y="62"/>
                    </a:cubicBezTo>
                    <a:cubicBezTo>
                      <a:pt x="25" y="70"/>
                      <a:pt x="31" y="70"/>
                      <a:pt x="36" y="69"/>
                    </a:cubicBezTo>
                    <a:close/>
                  </a:path>
                </a:pathLst>
              </a:custGeom>
              <a:solidFill>
                <a:srgbClr val="3C5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6" name="9Slide.vn 30">
                <a:extLst>
                  <a:ext uri="{FF2B5EF4-FFF2-40B4-BE49-F238E27FC236}">
                    <a16:creationId xmlns:a16="http://schemas.microsoft.com/office/drawing/2014/main" id="{62AB0EDC-3BB3-4844-8661-8A20F252E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6" y="2409"/>
                <a:ext cx="101" cy="92"/>
              </a:xfrm>
              <a:custGeom>
                <a:avLst/>
                <a:gdLst>
                  <a:gd name="T0" fmla="*/ 0 w 31"/>
                  <a:gd name="T1" fmla="*/ 27 h 28"/>
                  <a:gd name="T2" fmla="*/ 20 w 31"/>
                  <a:gd name="T3" fmla="*/ 13 h 28"/>
                  <a:gd name="T4" fmla="*/ 27 w 31"/>
                  <a:gd name="T5" fmla="*/ 16 h 28"/>
                  <a:gd name="T6" fmla="*/ 0 w 31"/>
                  <a:gd name="T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8">
                    <a:moveTo>
                      <a:pt x="0" y="27"/>
                    </a:moveTo>
                    <a:cubicBezTo>
                      <a:pt x="0" y="27"/>
                      <a:pt x="15" y="26"/>
                      <a:pt x="20" y="13"/>
                    </a:cubicBezTo>
                    <a:cubicBezTo>
                      <a:pt x="24" y="0"/>
                      <a:pt x="31" y="11"/>
                      <a:pt x="27" y="16"/>
                    </a:cubicBezTo>
                    <a:cubicBezTo>
                      <a:pt x="24" y="21"/>
                      <a:pt x="10" y="28"/>
                      <a:pt x="0" y="27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7" name="9Slide.vn 31">
                <a:extLst>
                  <a:ext uri="{FF2B5EF4-FFF2-40B4-BE49-F238E27FC236}">
                    <a16:creationId xmlns:a16="http://schemas.microsoft.com/office/drawing/2014/main" id="{F7D9ED48-E1BB-F94A-ACDB-79A2D21A3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" y="2572"/>
                <a:ext cx="26" cy="62"/>
              </a:xfrm>
              <a:custGeom>
                <a:avLst/>
                <a:gdLst>
                  <a:gd name="T0" fmla="*/ 1 w 8"/>
                  <a:gd name="T1" fmla="*/ 0 h 19"/>
                  <a:gd name="T2" fmla="*/ 3 w 8"/>
                  <a:gd name="T3" fmla="*/ 13 h 19"/>
                  <a:gd name="T4" fmla="*/ 6 w 8"/>
                  <a:gd name="T5" fmla="*/ 16 h 19"/>
                  <a:gd name="T6" fmla="*/ 1 w 8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9">
                    <a:moveTo>
                      <a:pt x="1" y="0"/>
                    </a:moveTo>
                    <a:cubicBezTo>
                      <a:pt x="1" y="0"/>
                      <a:pt x="6" y="8"/>
                      <a:pt x="3" y="13"/>
                    </a:cubicBezTo>
                    <a:cubicBezTo>
                      <a:pt x="0" y="18"/>
                      <a:pt x="5" y="19"/>
                      <a:pt x="6" y="16"/>
                    </a:cubicBezTo>
                    <a:cubicBezTo>
                      <a:pt x="8" y="10"/>
                      <a:pt x="5" y="4"/>
                      <a:pt x="1" y="0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8" name="9Slide.vn 32">
                <a:extLst>
                  <a:ext uri="{FF2B5EF4-FFF2-40B4-BE49-F238E27FC236}">
                    <a16:creationId xmlns:a16="http://schemas.microsoft.com/office/drawing/2014/main" id="{8C88EA61-CF9E-8C41-9ABD-B1C9AADCB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4" y="2497"/>
                <a:ext cx="72" cy="40"/>
              </a:xfrm>
              <a:custGeom>
                <a:avLst/>
                <a:gdLst>
                  <a:gd name="T0" fmla="*/ 0 w 22"/>
                  <a:gd name="T1" fmla="*/ 2 h 12"/>
                  <a:gd name="T2" fmla="*/ 15 w 22"/>
                  <a:gd name="T3" fmla="*/ 7 h 12"/>
                  <a:gd name="T4" fmla="*/ 19 w 22"/>
                  <a:gd name="T5" fmla="*/ 5 h 12"/>
                  <a:gd name="T6" fmla="*/ 0 w 22"/>
                  <a:gd name="T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2">
                    <a:moveTo>
                      <a:pt x="0" y="2"/>
                    </a:moveTo>
                    <a:cubicBezTo>
                      <a:pt x="0" y="2"/>
                      <a:pt x="11" y="3"/>
                      <a:pt x="15" y="7"/>
                    </a:cubicBezTo>
                    <a:cubicBezTo>
                      <a:pt x="20" y="12"/>
                      <a:pt x="22" y="7"/>
                      <a:pt x="19" y="5"/>
                    </a:cubicBezTo>
                    <a:cubicBezTo>
                      <a:pt x="14" y="0"/>
                      <a:pt x="4" y="0"/>
                      <a:pt x="0" y="2"/>
                    </a:cubicBez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69" name="9Slide.vn 33">
                <a:extLst>
                  <a:ext uri="{FF2B5EF4-FFF2-40B4-BE49-F238E27FC236}">
                    <a16:creationId xmlns:a16="http://schemas.microsoft.com/office/drawing/2014/main" id="{ED074E5F-2939-044C-AA3D-E1870A998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" y="2462"/>
                <a:ext cx="352" cy="202"/>
              </a:xfrm>
              <a:custGeom>
                <a:avLst/>
                <a:gdLst>
                  <a:gd name="T0" fmla="*/ 83 w 108"/>
                  <a:gd name="T1" fmla="*/ 3 h 62"/>
                  <a:gd name="T2" fmla="*/ 14 w 108"/>
                  <a:gd name="T3" fmla="*/ 24 h 62"/>
                  <a:gd name="T4" fmla="*/ 3 w 108"/>
                  <a:gd name="T5" fmla="*/ 46 h 62"/>
                  <a:gd name="T6" fmla="*/ 4 w 108"/>
                  <a:gd name="T7" fmla="*/ 48 h 62"/>
                  <a:gd name="T8" fmla="*/ 25 w 108"/>
                  <a:gd name="T9" fmla="*/ 59 h 62"/>
                  <a:gd name="T10" fmla="*/ 94 w 108"/>
                  <a:gd name="T11" fmla="*/ 38 h 62"/>
                  <a:gd name="T12" fmla="*/ 105 w 108"/>
                  <a:gd name="T13" fmla="*/ 16 h 62"/>
                  <a:gd name="T14" fmla="*/ 104 w 108"/>
                  <a:gd name="T15" fmla="*/ 14 h 62"/>
                  <a:gd name="T16" fmla="*/ 83 w 108"/>
                  <a:gd name="T17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62">
                    <a:moveTo>
                      <a:pt x="83" y="3"/>
                    </a:moveTo>
                    <a:cubicBezTo>
                      <a:pt x="14" y="24"/>
                      <a:pt x="14" y="24"/>
                      <a:pt x="14" y="24"/>
                    </a:cubicBezTo>
                    <a:cubicBezTo>
                      <a:pt x="5" y="27"/>
                      <a:pt x="0" y="37"/>
                      <a:pt x="3" y="46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7" y="57"/>
                      <a:pt x="16" y="62"/>
                      <a:pt x="25" y="59"/>
                    </a:cubicBezTo>
                    <a:cubicBezTo>
                      <a:pt x="94" y="38"/>
                      <a:pt x="94" y="38"/>
                      <a:pt x="94" y="38"/>
                    </a:cubicBezTo>
                    <a:cubicBezTo>
                      <a:pt x="103" y="35"/>
                      <a:pt x="108" y="25"/>
                      <a:pt x="105" y="16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2" y="5"/>
                      <a:pt x="92" y="0"/>
                      <a:pt x="83" y="3"/>
                    </a:cubicBezTo>
                    <a:close/>
                  </a:path>
                </a:pathLst>
              </a:custGeom>
              <a:solidFill>
                <a:srgbClr val="8C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0" name="9Slide.vn 34">
                <a:extLst>
                  <a:ext uri="{FF2B5EF4-FFF2-40B4-BE49-F238E27FC236}">
                    <a16:creationId xmlns:a16="http://schemas.microsoft.com/office/drawing/2014/main" id="{76F7A1F5-A4E9-E14D-80A1-D7A040E86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2462"/>
                <a:ext cx="101" cy="127"/>
              </a:xfrm>
              <a:custGeom>
                <a:avLst/>
                <a:gdLst>
                  <a:gd name="T0" fmla="*/ 28 w 31"/>
                  <a:gd name="T1" fmla="*/ 16 h 39"/>
                  <a:gd name="T2" fmla="*/ 27 w 31"/>
                  <a:gd name="T3" fmla="*/ 14 h 39"/>
                  <a:gd name="T4" fmla="*/ 6 w 31"/>
                  <a:gd name="T5" fmla="*/ 3 h 39"/>
                  <a:gd name="T6" fmla="*/ 0 w 31"/>
                  <a:gd name="T7" fmla="*/ 4 h 39"/>
                  <a:gd name="T8" fmla="*/ 20 w 31"/>
                  <a:gd name="T9" fmla="*/ 17 h 39"/>
                  <a:gd name="T10" fmla="*/ 21 w 31"/>
                  <a:gd name="T11" fmla="*/ 19 h 39"/>
                  <a:gd name="T12" fmla="*/ 14 w 31"/>
                  <a:gd name="T13" fmla="*/ 39 h 39"/>
                  <a:gd name="T14" fmla="*/ 17 w 31"/>
                  <a:gd name="T15" fmla="*/ 38 h 39"/>
                  <a:gd name="T16" fmla="*/ 28 w 31"/>
                  <a:gd name="T17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28" y="16"/>
                    </a:moveTo>
                    <a:cubicBezTo>
                      <a:pt x="27" y="14"/>
                      <a:pt x="27" y="14"/>
                      <a:pt x="27" y="14"/>
                    </a:cubicBezTo>
                    <a:cubicBezTo>
                      <a:pt x="25" y="5"/>
                      <a:pt x="15" y="0"/>
                      <a:pt x="6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3"/>
                      <a:pt x="17" y="8"/>
                      <a:pt x="20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27"/>
                      <a:pt x="20" y="34"/>
                      <a:pt x="14" y="39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26" y="35"/>
                      <a:pt x="31" y="25"/>
                      <a:pt x="28" y="16"/>
                    </a:cubicBezTo>
                    <a:close/>
                  </a:path>
                </a:pathLst>
              </a:custGeom>
              <a:solidFill>
                <a:srgbClr val="9FB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1" name="9Slide.vn 35">
                <a:extLst>
                  <a:ext uri="{FF2B5EF4-FFF2-40B4-BE49-F238E27FC236}">
                    <a16:creationId xmlns:a16="http://schemas.microsoft.com/office/drawing/2014/main" id="{3722113E-62D2-AA4C-8C10-E59CB1140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9" y="2488"/>
                <a:ext cx="339" cy="137"/>
              </a:xfrm>
              <a:custGeom>
                <a:avLst/>
                <a:gdLst>
                  <a:gd name="T0" fmla="*/ 104 w 104"/>
                  <a:gd name="T1" fmla="*/ 10 h 42"/>
                  <a:gd name="T2" fmla="*/ 103 w 104"/>
                  <a:gd name="T3" fmla="*/ 8 h 42"/>
                  <a:gd name="T4" fmla="*/ 102 w 104"/>
                  <a:gd name="T5" fmla="*/ 6 h 42"/>
                  <a:gd name="T6" fmla="*/ 99 w 104"/>
                  <a:gd name="T7" fmla="*/ 0 h 42"/>
                  <a:gd name="T8" fmla="*/ 93 w 104"/>
                  <a:gd name="T9" fmla="*/ 1 h 42"/>
                  <a:gd name="T10" fmla="*/ 95 w 104"/>
                  <a:gd name="T11" fmla="*/ 8 h 42"/>
                  <a:gd name="T12" fmla="*/ 91 w 104"/>
                  <a:gd name="T13" fmla="*/ 3 h 42"/>
                  <a:gd name="T14" fmla="*/ 1 w 104"/>
                  <a:gd name="T15" fmla="*/ 30 h 42"/>
                  <a:gd name="T16" fmla="*/ 1 w 104"/>
                  <a:gd name="T17" fmla="*/ 38 h 42"/>
                  <a:gd name="T18" fmla="*/ 2 w 104"/>
                  <a:gd name="T19" fmla="*/ 40 h 42"/>
                  <a:gd name="T20" fmla="*/ 3 w 104"/>
                  <a:gd name="T21" fmla="*/ 42 h 42"/>
                  <a:gd name="T22" fmla="*/ 96 w 104"/>
                  <a:gd name="T23" fmla="*/ 11 h 42"/>
                  <a:gd name="T24" fmla="*/ 104 w 104"/>
                  <a:gd name="T25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4" h="42">
                    <a:moveTo>
                      <a:pt x="104" y="10"/>
                    </a:moveTo>
                    <a:cubicBezTo>
                      <a:pt x="103" y="9"/>
                      <a:pt x="103" y="9"/>
                      <a:pt x="103" y="8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4"/>
                      <a:pt x="101" y="2"/>
                      <a:pt x="99" y="0"/>
                    </a:cubicBezTo>
                    <a:cubicBezTo>
                      <a:pt x="97" y="0"/>
                      <a:pt x="94" y="1"/>
                      <a:pt x="93" y="1"/>
                    </a:cubicBezTo>
                    <a:cubicBezTo>
                      <a:pt x="92" y="2"/>
                      <a:pt x="95" y="8"/>
                      <a:pt x="95" y="8"/>
                    </a:cubicBezTo>
                    <a:cubicBezTo>
                      <a:pt x="93" y="3"/>
                      <a:pt x="91" y="3"/>
                      <a:pt x="91" y="3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2"/>
                      <a:pt x="0" y="35"/>
                      <a:pt x="1" y="38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96" y="11"/>
                      <a:pt x="96" y="11"/>
                      <a:pt x="96" y="11"/>
                    </a:cubicBezTo>
                    <a:lnTo>
                      <a:pt x="104" y="10"/>
                    </a:lnTo>
                    <a:close/>
                  </a:path>
                </a:pathLst>
              </a:custGeom>
              <a:solidFill>
                <a:srgbClr val="BFD4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2" name="9Slide.vn 36">
                <a:extLst>
                  <a:ext uri="{FF2B5EF4-FFF2-40B4-BE49-F238E27FC236}">
                    <a16:creationId xmlns:a16="http://schemas.microsoft.com/office/drawing/2014/main" id="{09301D41-EA81-E44D-BC1D-A566ADF51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" y="1692"/>
                <a:ext cx="3606" cy="1343"/>
              </a:xfrm>
              <a:custGeom>
                <a:avLst/>
                <a:gdLst>
                  <a:gd name="T0" fmla="*/ 509 w 1107"/>
                  <a:gd name="T1" fmla="*/ 0 h 412"/>
                  <a:gd name="T2" fmla="*/ 0 w 1107"/>
                  <a:gd name="T3" fmla="*/ 199 h 412"/>
                  <a:gd name="T4" fmla="*/ 509 w 1107"/>
                  <a:gd name="T5" fmla="*/ 397 h 412"/>
                  <a:gd name="T6" fmla="*/ 808 w 1107"/>
                  <a:gd name="T7" fmla="*/ 412 h 412"/>
                  <a:gd name="T8" fmla="*/ 1107 w 1107"/>
                  <a:gd name="T9" fmla="*/ 397 h 412"/>
                  <a:gd name="T10" fmla="*/ 509 w 1107"/>
                  <a:gd name="T11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7" h="412">
                    <a:moveTo>
                      <a:pt x="509" y="0"/>
                    </a:moveTo>
                    <a:cubicBezTo>
                      <a:pt x="211" y="32"/>
                      <a:pt x="0" y="109"/>
                      <a:pt x="0" y="199"/>
                    </a:cubicBezTo>
                    <a:cubicBezTo>
                      <a:pt x="0" y="288"/>
                      <a:pt x="211" y="365"/>
                      <a:pt x="509" y="397"/>
                    </a:cubicBezTo>
                    <a:cubicBezTo>
                      <a:pt x="602" y="406"/>
                      <a:pt x="702" y="412"/>
                      <a:pt x="808" y="412"/>
                    </a:cubicBezTo>
                    <a:cubicBezTo>
                      <a:pt x="913" y="412"/>
                      <a:pt x="1014" y="406"/>
                      <a:pt x="1107" y="397"/>
                    </a:cubicBezTo>
                    <a:lnTo>
                      <a:pt x="509" y="0"/>
                    </a:lnTo>
                    <a:close/>
                  </a:path>
                </a:pathLst>
              </a:custGeom>
              <a:solidFill>
                <a:srgbClr val="00B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3" name="9Slide.vn 37">
                <a:extLst>
                  <a:ext uri="{FF2B5EF4-FFF2-40B4-BE49-F238E27FC236}">
                    <a16:creationId xmlns:a16="http://schemas.microsoft.com/office/drawing/2014/main" id="{0DFC1DB8-CCF9-AA41-A14D-289F6BEA5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2605"/>
                <a:ext cx="290" cy="333"/>
              </a:xfrm>
              <a:custGeom>
                <a:avLst/>
                <a:gdLst>
                  <a:gd name="T0" fmla="*/ 24 w 89"/>
                  <a:gd name="T1" fmla="*/ 0 h 102"/>
                  <a:gd name="T2" fmla="*/ 0 w 89"/>
                  <a:gd name="T3" fmla="*/ 31 h 102"/>
                  <a:gd name="T4" fmla="*/ 27 w 89"/>
                  <a:gd name="T5" fmla="*/ 94 h 102"/>
                  <a:gd name="T6" fmla="*/ 76 w 89"/>
                  <a:gd name="T7" fmla="*/ 102 h 102"/>
                  <a:gd name="T8" fmla="*/ 56 w 89"/>
                  <a:gd name="T9" fmla="*/ 73 h 102"/>
                  <a:gd name="T10" fmla="*/ 79 w 89"/>
                  <a:gd name="T11" fmla="*/ 43 h 102"/>
                  <a:gd name="T12" fmla="*/ 24 w 89"/>
                  <a:gd name="T1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102">
                    <a:moveTo>
                      <a:pt x="24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43" y="97"/>
                      <a:pt x="59" y="100"/>
                      <a:pt x="76" y="102"/>
                    </a:cubicBezTo>
                    <a:cubicBezTo>
                      <a:pt x="69" y="92"/>
                      <a:pt x="61" y="78"/>
                      <a:pt x="56" y="73"/>
                    </a:cubicBezTo>
                    <a:cubicBezTo>
                      <a:pt x="48" y="63"/>
                      <a:pt x="89" y="56"/>
                      <a:pt x="79" y="43"/>
                    </a:cubicBezTo>
                    <a:cubicBezTo>
                      <a:pt x="69" y="31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00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4" name="9Slide.vn 38">
                <a:extLst>
                  <a:ext uri="{FF2B5EF4-FFF2-40B4-BE49-F238E27FC236}">
                    <a16:creationId xmlns:a16="http://schemas.microsoft.com/office/drawing/2014/main" id="{6A24394E-C503-1D4E-89C2-5F9D246D1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" y="1692"/>
                <a:ext cx="3336" cy="1324"/>
              </a:xfrm>
              <a:custGeom>
                <a:avLst/>
                <a:gdLst>
                  <a:gd name="T0" fmla="*/ 918 w 1024"/>
                  <a:gd name="T1" fmla="*/ 406 h 406"/>
                  <a:gd name="T2" fmla="*/ 1024 w 1024"/>
                  <a:gd name="T3" fmla="*/ 397 h 406"/>
                  <a:gd name="T4" fmla="*/ 426 w 1024"/>
                  <a:gd name="T5" fmla="*/ 0 h 406"/>
                  <a:gd name="T6" fmla="*/ 25 w 1024"/>
                  <a:gd name="T7" fmla="*/ 92 h 406"/>
                  <a:gd name="T8" fmla="*/ 282 w 1024"/>
                  <a:gd name="T9" fmla="*/ 129 h 406"/>
                  <a:gd name="T10" fmla="*/ 405 w 1024"/>
                  <a:gd name="T11" fmla="*/ 227 h 406"/>
                  <a:gd name="T12" fmla="*/ 638 w 1024"/>
                  <a:gd name="T13" fmla="*/ 265 h 406"/>
                  <a:gd name="T14" fmla="*/ 918 w 1024"/>
                  <a:gd name="T15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4" h="406">
                    <a:moveTo>
                      <a:pt x="918" y="406"/>
                    </a:moveTo>
                    <a:cubicBezTo>
                      <a:pt x="954" y="403"/>
                      <a:pt x="990" y="400"/>
                      <a:pt x="1024" y="397"/>
                    </a:cubicBezTo>
                    <a:cubicBezTo>
                      <a:pt x="426" y="0"/>
                      <a:pt x="426" y="0"/>
                      <a:pt x="426" y="0"/>
                    </a:cubicBezTo>
                    <a:cubicBezTo>
                      <a:pt x="257" y="18"/>
                      <a:pt x="116" y="51"/>
                      <a:pt x="25" y="92"/>
                    </a:cubicBezTo>
                    <a:cubicBezTo>
                      <a:pt x="0" y="133"/>
                      <a:pt x="177" y="126"/>
                      <a:pt x="282" y="129"/>
                    </a:cubicBezTo>
                    <a:cubicBezTo>
                      <a:pt x="414" y="132"/>
                      <a:pt x="372" y="183"/>
                      <a:pt x="405" y="227"/>
                    </a:cubicBezTo>
                    <a:cubicBezTo>
                      <a:pt x="438" y="270"/>
                      <a:pt x="477" y="244"/>
                      <a:pt x="638" y="265"/>
                    </a:cubicBezTo>
                    <a:cubicBezTo>
                      <a:pt x="749" y="280"/>
                      <a:pt x="860" y="358"/>
                      <a:pt x="918" y="406"/>
                    </a:cubicBezTo>
                    <a:close/>
                  </a:path>
                </a:pathLst>
              </a:custGeom>
              <a:solidFill>
                <a:srgbClr val="00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5" name="9Slide.vn 39">
                <a:extLst>
                  <a:ext uri="{FF2B5EF4-FFF2-40B4-BE49-F238E27FC236}">
                    <a16:creationId xmlns:a16="http://schemas.microsoft.com/office/drawing/2014/main" id="{6A0DB786-F601-374F-A043-AA9DC55DE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463"/>
                <a:ext cx="1776" cy="2543"/>
              </a:xfrm>
              <a:custGeom>
                <a:avLst/>
                <a:gdLst>
                  <a:gd name="T0" fmla="*/ 444 w 545"/>
                  <a:gd name="T1" fmla="*/ 217 h 780"/>
                  <a:gd name="T2" fmla="*/ 413 w 545"/>
                  <a:gd name="T3" fmla="*/ 62 h 780"/>
                  <a:gd name="T4" fmla="*/ 368 w 545"/>
                  <a:gd name="T5" fmla="*/ 7 h 780"/>
                  <a:gd name="T6" fmla="*/ 328 w 545"/>
                  <a:gd name="T7" fmla="*/ 56 h 780"/>
                  <a:gd name="T8" fmla="*/ 263 w 545"/>
                  <a:gd name="T9" fmla="*/ 82 h 780"/>
                  <a:gd name="T10" fmla="*/ 230 w 545"/>
                  <a:gd name="T11" fmla="*/ 160 h 780"/>
                  <a:gd name="T12" fmla="*/ 164 w 545"/>
                  <a:gd name="T13" fmla="*/ 177 h 780"/>
                  <a:gd name="T14" fmla="*/ 141 w 545"/>
                  <a:gd name="T15" fmla="*/ 204 h 780"/>
                  <a:gd name="T16" fmla="*/ 136 w 545"/>
                  <a:gd name="T17" fmla="*/ 164 h 780"/>
                  <a:gd name="T18" fmla="*/ 177 w 545"/>
                  <a:gd name="T19" fmla="*/ 0 h 780"/>
                  <a:gd name="T20" fmla="*/ 0 w 545"/>
                  <a:gd name="T21" fmla="*/ 380 h 780"/>
                  <a:gd name="T22" fmla="*/ 530 w 545"/>
                  <a:gd name="T23" fmla="*/ 780 h 780"/>
                  <a:gd name="T24" fmla="*/ 545 w 545"/>
                  <a:gd name="T25" fmla="*/ 580 h 780"/>
                  <a:gd name="T26" fmla="*/ 520 w 545"/>
                  <a:gd name="T27" fmla="*/ 350 h 780"/>
                  <a:gd name="T28" fmla="*/ 444 w 545"/>
                  <a:gd name="T29" fmla="*/ 217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5" h="780">
                    <a:moveTo>
                      <a:pt x="444" y="217"/>
                    </a:moveTo>
                    <a:cubicBezTo>
                      <a:pt x="413" y="62"/>
                      <a:pt x="413" y="62"/>
                      <a:pt x="413" y="62"/>
                    </a:cubicBezTo>
                    <a:cubicBezTo>
                      <a:pt x="402" y="47"/>
                      <a:pt x="380" y="19"/>
                      <a:pt x="368" y="7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263" y="82"/>
                      <a:pt x="263" y="82"/>
                      <a:pt x="263" y="82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164" y="177"/>
                      <a:pt x="164" y="177"/>
                      <a:pt x="164" y="177"/>
                    </a:cubicBezTo>
                    <a:cubicBezTo>
                      <a:pt x="141" y="204"/>
                      <a:pt x="141" y="204"/>
                      <a:pt x="141" y="204"/>
                    </a:cubicBezTo>
                    <a:cubicBezTo>
                      <a:pt x="136" y="164"/>
                      <a:pt x="136" y="164"/>
                      <a:pt x="136" y="164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94" y="60"/>
                      <a:pt x="29" y="201"/>
                      <a:pt x="0" y="380"/>
                    </a:cubicBezTo>
                    <a:cubicBezTo>
                      <a:pt x="530" y="780"/>
                      <a:pt x="530" y="780"/>
                      <a:pt x="530" y="780"/>
                    </a:cubicBezTo>
                    <a:cubicBezTo>
                      <a:pt x="540" y="717"/>
                      <a:pt x="545" y="650"/>
                      <a:pt x="545" y="580"/>
                    </a:cubicBezTo>
                    <a:cubicBezTo>
                      <a:pt x="545" y="510"/>
                      <a:pt x="530" y="413"/>
                      <a:pt x="520" y="350"/>
                    </a:cubicBezTo>
                    <a:cubicBezTo>
                      <a:pt x="514" y="316"/>
                      <a:pt x="444" y="217"/>
                      <a:pt x="444" y="217"/>
                    </a:cubicBezTo>
                    <a:close/>
                  </a:path>
                </a:pathLst>
              </a:custGeom>
              <a:solidFill>
                <a:srgbClr val="00C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6" name="9Slide.vn 40">
                <a:extLst>
                  <a:ext uri="{FF2B5EF4-FFF2-40B4-BE49-F238E27FC236}">
                    <a16:creationId xmlns:a16="http://schemas.microsoft.com/office/drawing/2014/main" id="{CF146F56-9978-8042-B630-C7C8ECCC7B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2" y="2403"/>
                <a:ext cx="382" cy="346"/>
              </a:xfrm>
              <a:custGeom>
                <a:avLst/>
                <a:gdLst>
                  <a:gd name="T0" fmla="*/ 89 w 117"/>
                  <a:gd name="T1" fmla="*/ 88 h 106"/>
                  <a:gd name="T2" fmla="*/ 93 w 117"/>
                  <a:gd name="T3" fmla="*/ 82 h 106"/>
                  <a:gd name="T4" fmla="*/ 112 w 117"/>
                  <a:gd name="T5" fmla="*/ 85 h 106"/>
                  <a:gd name="T6" fmla="*/ 102 w 117"/>
                  <a:gd name="T7" fmla="*/ 72 h 106"/>
                  <a:gd name="T8" fmla="*/ 99 w 117"/>
                  <a:gd name="T9" fmla="*/ 67 h 106"/>
                  <a:gd name="T10" fmla="*/ 117 w 117"/>
                  <a:gd name="T11" fmla="*/ 56 h 106"/>
                  <a:gd name="T12" fmla="*/ 116 w 117"/>
                  <a:gd name="T13" fmla="*/ 42 h 106"/>
                  <a:gd name="T14" fmla="*/ 108 w 117"/>
                  <a:gd name="T15" fmla="*/ 36 h 106"/>
                  <a:gd name="T16" fmla="*/ 92 w 117"/>
                  <a:gd name="T17" fmla="*/ 34 h 106"/>
                  <a:gd name="T18" fmla="*/ 86 w 117"/>
                  <a:gd name="T19" fmla="*/ 29 h 106"/>
                  <a:gd name="T20" fmla="*/ 80 w 117"/>
                  <a:gd name="T21" fmla="*/ 29 h 106"/>
                  <a:gd name="T22" fmla="*/ 82 w 117"/>
                  <a:gd name="T23" fmla="*/ 13 h 106"/>
                  <a:gd name="T24" fmla="*/ 68 w 117"/>
                  <a:gd name="T25" fmla="*/ 23 h 106"/>
                  <a:gd name="T26" fmla="*/ 55 w 117"/>
                  <a:gd name="T27" fmla="*/ 25 h 106"/>
                  <a:gd name="T28" fmla="*/ 62 w 117"/>
                  <a:gd name="T29" fmla="*/ 14 h 106"/>
                  <a:gd name="T30" fmla="*/ 48 w 117"/>
                  <a:gd name="T31" fmla="*/ 12 h 106"/>
                  <a:gd name="T32" fmla="*/ 47 w 117"/>
                  <a:gd name="T33" fmla="*/ 18 h 106"/>
                  <a:gd name="T34" fmla="*/ 40 w 117"/>
                  <a:gd name="T35" fmla="*/ 18 h 106"/>
                  <a:gd name="T36" fmla="*/ 38 w 117"/>
                  <a:gd name="T37" fmla="*/ 16 h 106"/>
                  <a:gd name="T38" fmla="*/ 27 w 117"/>
                  <a:gd name="T39" fmla="*/ 26 h 106"/>
                  <a:gd name="T40" fmla="*/ 20 w 117"/>
                  <a:gd name="T41" fmla="*/ 27 h 106"/>
                  <a:gd name="T42" fmla="*/ 25 w 117"/>
                  <a:gd name="T43" fmla="*/ 42 h 106"/>
                  <a:gd name="T44" fmla="*/ 21 w 117"/>
                  <a:gd name="T45" fmla="*/ 44 h 106"/>
                  <a:gd name="T46" fmla="*/ 12 w 117"/>
                  <a:gd name="T47" fmla="*/ 32 h 106"/>
                  <a:gd name="T48" fmla="*/ 7 w 117"/>
                  <a:gd name="T49" fmla="*/ 46 h 106"/>
                  <a:gd name="T50" fmla="*/ 16 w 117"/>
                  <a:gd name="T51" fmla="*/ 57 h 106"/>
                  <a:gd name="T52" fmla="*/ 25 w 117"/>
                  <a:gd name="T53" fmla="*/ 57 h 106"/>
                  <a:gd name="T54" fmla="*/ 24 w 117"/>
                  <a:gd name="T55" fmla="*/ 59 h 106"/>
                  <a:gd name="T56" fmla="*/ 34 w 117"/>
                  <a:gd name="T57" fmla="*/ 66 h 106"/>
                  <a:gd name="T58" fmla="*/ 38 w 117"/>
                  <a:gd name="T59" fmla="*/ 66 h 106"/>
                  <a:gd name="T60" fmla="*/ 47 w 117"/>
                  <a:gd name="T61" fmla="*/ 78 h 106"/>
                  <a:gd name="T62" fmla="*/ 61 w 117"/>
                  <a:gd name="T63" fmla="*/ 71 h 106"/>
                  <a:gd name="T64" fmla="*/ 63 w 117"/>
                  <a:gd name="T65" fmla="*/ 72 h 106"/>
                  <a:gd name="T66" fmla="*/ 54 w 117"/>
                  <a:gd name="T67" fmla="*/ 85 h 106"/>
                  <a:gd name="T68" fmla="*/ 68 w 117"/>
                  <a:gd name="T69" fmla="*/ 85 h 106"/>
                  <a:gd name="T70" fmla="*/ 82 w 117"/>
                  <a:gd name="T71" fmla="*/ 104 h 106"/>
                  <a:gd name="T72" fmla="*/ 80 w 117"/>
                  <a:gd name="T73" fmla="*/ 89 h 106"/>
                  <a:gd name="T74" fmla="*/ 85 w 117"/>
                  <a:gd name="T75" fmla="*/ 88 h 106"/>
                  <a:gd name="T76" fmla="*/ 84 w 117"/>
                  <a:gd name="T77" fmla="*/ 91 h 106"/>
                  <a:gd name="T78" fmla="*/ 105 w 117"/>
                  <a:gd name="T79" fmla="*/ 101 h 106"/>
                  <a:gd name="T80" fmla="*/ 37 w 117"/>
                  <a:gd name="T81" fmla="*/ 32 h 106"/>
                  <a:gd name="T82" fmla="*/ 38 w 117"/>
                  <a:gd name="T83" fmla="*/ 31 h 106"/>
                  <a:gd name="T84" fmla="*/ 37 w 117"/>
                  <a:gd name="T85" fmla="*/ 32 h 106"/>
                  <a:gd name="T86" fmla="*/ 45 w 117"/>
                  <a:gd name="T87" fmla="*/ 46 h 106"/>
                  <a:gd name="T88" fmla="*/ 45 w 117"/>
                  <a:gd name="T89" fmla="*/ 46 h 106"/>
                  <a:gd name="T90" fmla="*/ 47 w 117"/>
                  <a:gd name="T91" fmla="*/ 64 h 106"/>
                  <a:gd name="T92" fmla="*/ 48 w 117"/>
                  <a:gd name="T93" fmla="*/ 60 h 106"/>
                  <a:gd name="T94" fmla="*/ 44 w 117"/>
                  <a:gd name="T95" fmla="*/ 53 h 106"/>
                  <a:gd name="T96" fmla="*/ 44 w 117"/>
                  <a:gd name="T97" fmla="*/ 52 h 106"/>
                  <a:gd name="T98" fmla="*/ 50 w 117"/>
                  <a:gd name="T99" fmla="*/ 61 h 106"/>
                  <a:gd name="T100" fmla="*/ 59 w 117"/>
                  <a:gd name="T101" fmla="*/ 41 h 106"/>
                  <a:gd name="T102" fmla="*/ 58 w 117"/>
                  <a:gd name="T103" fmla="*/ 40 h 106"/>
                  <a:gd name="T104" fmla="*/ 61 w 117"/>
                  <a:gd name="T105" fmla="*/ 40 h 106"/>
                  <a:gd name="T106" fmla="*/ 59 w 117"/>
                  <a:gd name="T107" fmla="*/ 41 h 106"/>
                  <a:gd name="T108" fmla="*/ 67 w 117"/>
                  <a:gd name="T109" fmla="*/ 31 h 106"/>
                  <a:gd name="T110" fmla="*/ 67 w 117"/>
                  <a:gd name="T111" fmla="*/ 31 h 106"/>
                  <a:gd name="T112" fmla="*/ 72 w 117"/>
                  <a:gd name="T113" fmla="*/ 53 h 106"/>
                  <a:gd name="T114" fmla="*/ 71 w 117"/>
                  <a:gd name="T115" fmla="*/ 53 h 106"/>
                  <a:gd name="T116" fmla="*/ 95 w 117"/>
                  <a:gd name="T117" fmla="*/ 53 h 106"/>
                  <a:gd name="T118" fmla="*/ 101 w 117"/>
                  <a:gd name="T119" fmla="*/ 54 h 106"/>
                  <a:gd name="T120" fmla="*/ 98 w 117"/>
                  <a:gd name="T121" fmla="*/ 29 h 106"/>
                  <a:gd name="T122" fmla="*/ 92 w 117"/>
                  <a:gd name="T123" fmla="*/ 16 h 106"/>
                  <a:gd name="T124" fmla="*/ 98 w 117"/>
                  <a:gd name="T125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" h="106">
                    <a:moveTo>
                      <a:pt x="98" y="89"/>
                    </a:moveTo>
                    <a:cubicBezTo>
                      <a:pt x="95" y="88"/>
                      <a:pt x="92" y="88"/>
                      <a:pt x="89" y="88"/>
                    </a:cubicBezTo>
                    <a:cubicBezTo>
                      <a:pt x="90" y="87"/>
                      <a:pt x="90" y="87"/>
                      <a:pt x="90" y="85"/>
                    </a:cubicBezTo>
                    <a:cubicBezTo>
                      <a:pt x="92" y="84"/>
                      <a:pt x="93" y="83"/>
                      <a:pt x="93" y="82"/>
                    </a:cubicBezTo>
                    <a:cubicBezTo>
                      <a:pt x="94" y="84"/>
                      <a:pt x="96" y="85"/>
                      <a:pt x="98" y="86"/>
                    </a:cubicBezTo>
                    <a:cubicBezTo>
                      <a:pt x="104" y="89"/>
                      <a:pt x="111" y="87"/>
                      <a:pt x="112" y="85"/>
                    </a:cubicBezTo>
                    <a:cubicBezTo>
                      <a:pt x="113" y="83"/>
                      <a:pt x="110" y="76"/>
                      <a:pt x="104" y="73"/>
                    </a:cubicBezTo>
                    <a:cubicBezTo>
                      <a:pt x="104" y="73"/>
                      <a:pt x="103" y="73"/>
                      <a:pt x="102" y="72"/>
                    </a:cubicBezTo>
                    <a:cubicBezTo>
                      <a:pt x="101" y="71"/>
                      <a:pt x="100" y="69"/>
                      <a:pt x="99" y="68"/>
                    </a:cubicBezTo>
                    <a:cubicBezTo>
                      <a:pt x="99" y="67"/>
                      <a:pt x="99" y="67"/>
                      <a:pt x="99" y="67"/>
                    </a:cubicBezTo>
                    <a:cubicBezTo>
                      <a:pt x="102" y="67"/>
                      <a:pt x="105" y="67"/>
                      <a:pt x="107" y="66"/>
                    </a:cubicBezTo>
                    <a:cubicBezTo>
                      <a:pt x="114" y="64"/>
                      <a:pt x="117" y="58"/>
                      <a:pt x="117" y="56"/>
                    </a:cubicBezTo>
                    <a:cubicBezTo>
                      <a:pt x="116" y="54"/>
                      <a:pt x="113" y="52"/>
                      <a:pt x="109" y="52"/>
                    </a:cubicBezTo>
                    <a:cubicBezTo>
                      <a:pt x="114" y="49"/>
                      <a:pt x="117" y="45"/>
                      <a:pt x="116" y="42"/>
                    </a:cubicBezTo>
                    <a:cubicBezTo>
                      <a:pt x="115" y="41"/>
                      <a:pt x="112" y="39"/>
                      <a:pt x="108" y="39"/>
                    </a:cubicBezTo>
                    <a:cubicBezTo>
                      <a:pt x="109" y="38"/>
                      <a:pt x="109" y="37"/>
                      <a:pt x="108" y="36"/>
                    </a:cubicBezTo>
                    <a:cubicBezTo>
                      <a:pt x="108" y="34"/>
                      <a:pt x="101" y="31"/>
                      <a:pt x="95" y="33"/>
                    </a:cubicBezTo>
                    <a:cubicBezTo>
                      <a:pt x="94" y="33"/>
                      <a:pt x="93" y="34"/>
                      <a:pt x="92" y="34"/>
                    </a:cubicBezTo>
                    <a:cubicBezTo>
                      <a:pt x="91" y="33"/>
                      <a:pt x="89" y="31"/>
                      <a:pt x="86" y="30"/>
                    </a:cubicBezTo>
                    <a:cubicBezTo>
                      <a:pt x="86" y="30"/>
                      <a:pt x="86" y="29"/>
                      <a:pt x="86" y="29"/>
                    </a:cubicBezTo>
                    <a:cubicBezTo>
                      <a:pt x="85" y="29"/>
                      <a:pt x="83" y="28"/>
                      <a:pt x="81" y="29"/>
                    </a:cubicBezTo>
                    <a:cubicBezTo>
                      <a:pt x="81" y="29"/>
                      <a:pt x="80" y="29"/>
                      <a:pt x="80" y="29"/>
                    </a:cubicBezTo>
                    <a:cubicBezTo>
                      <a:pt x="81" y="28"/>
                      <a:pt x="81" y="28"/>
                      <a:pt x="82" y="27"/>
                    </a:cubicBezTo>
                    <a:cubicBezTo>
                      <a:pt x="85" y="21"/>
                      <a:pt x="84" y="14"/>
                      <a:pt x="82" y="13"/>
                    </a:cubicBezTo>
                    <a:cubicBezTo>
                      <a:pt x="80" y="11"/>
                      <a:pt x="73" y="13"/>
                      <a:pt x="69" y="19"/>
                    </a:cubicBezTo>
                    <a:cubicBezTo>
                      <a:pt x="69" y="20"/>
                      <a:pt x="68" y="22"/>
                      <a:pt x="68" y="23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5" y="20"/>
                      <a:pt x="59" y="21"/>
                      <a:pt x="55" y="25"/>
                    </a:cubicBezTo>
                    <a:cubicBezTo>
                      <a:pt x="55" y="25"/>
                      <a:pt x="55" y="25"/>
                      <a:pt x="55" y="24"/>
                    </a:cubicBezTo>
                    <a:cubicBezTo>
                      <a:pt x="57" y="23"/>
                      <a:pt x="61" y="19"/>
                      <a:pt x="62" y="14"/>
                    </a:cubicBezTo>
                    <a:cubicBezTo>
                      <a:pt x="63" y="7"/>
                      <a:pt x="59" y="1"/>
                      <a:pt x="56" y="1"/>
                    </a:cubicBezTo>
                    <a:cubicBezTo>
                      <a:pt x="54" y="0"/>
                      <a:pt x="48" y="5"/>
                      <a:pt x="48" y="12"/>
                    </a:cubicBezTo>
                    <a:cubicBezTo>
                      <a:pt x="47" y="14"/>
                      <a:pt x="48" y="16"/>
                      <a:pt x="48" y="18"/>
                    </a:cubicBezTo>
                    <a:cubicBezTo>
                      <a:pt x="48" y="18"/>
                      <a:pt x="48" y="18"/>
                      <a:pt x="47" y="18"/>
                    </a:cubicBezTo>
                    <a:cubicBezTo>
                      <a:pt x="47" y="18"/>
                      <a:pt x="46" y="19"/>
                      <a:pt x="45" y="19"/>
                    </a:cubicBezTo>
                    <a:cubicBezTo>
                      <a:pt x="43" y="18"/>
                      <a:pt x="41" y="18"/>
                      <a:pt x="40" y="18"/>
                    </a:cubicBezTo>
                    <a:cubicBezTo>
                      <a:pt x="40" y="18"/>
                      <a:pt x="40" y="19"/>
                      <a:pt x="40" y="19"/>
                    </a:cubicBezTo>
                    <a:cubicBezTo>
                      <a:pt x="39" y="18"/>
                      <a:pt x="39" y="17"/>
                      <a:pt x="38" y="16"/>
                    </a:cubicBezTo>
                    <a:cubicBezTo>
                      <a:pt x="34" y="11"/>
                      <a:pt x="27" y="10"/>
                      <a:pt x="25" y="12"/>
                    </a:cubicBezTo>
                    <a:cubicBezTo>
                      <a:pt x="23" y="13"/>
                      <a:pt x="23" y="20"/>
                      <a:pt x="27" y="26"/>
                    </a:cubicBezTo>
                    <a:cubicBezTo>
                      <a:pt x="27" y="26"/>
                      <a:pt x="27" y="26"/>
                      <a:pt x="28" y="26"/>
                    </a:cubicBezTo>
                    <a:cubicBezTo>
                      <a:pt x="24" y="26"/>
                      <a:pt x="21" y="26"/>
                      <a:pt x="20" y="27"/>
                    </a:cubicBezTo>
                    <a:cubicBezTo>
                      <a:pt x="19" y="29"/>
                      <a:pt x="20" y="35"/>
                      <a:pt x="25" y="39"/>
                    </a:cubicBezTo>
                    <a:cubicBezTo>
                      <a:pt x="25" y="40"/>
                      <a:pt x="25" y="41"/>
                      <a:pt x="25" y="42"/>
                    </a:cubicBezTo>
                    <a:cubicBezTo>
                      <a:pt x="24" y="43"/>
                      <a:pt x="23" y="44"/>
                      <a:pt x="22" y="44"/>
                    </a:cubicBezTo>
                    <a:cubicBezTo>
                      <a:pt x="22" y="44"/>
                      <a:pt x="22" y="44"/>
                      <a:pt x="21" y="44"/>
                    </a:cubicBezTo>
                    <a:cubicBezTo>
                      <a:pt x="23" y="43"/>
                      <a:pt x="24" y="42"/>
                      <a:pt x="24" y="41"/>
                    </a:cubicBezTo>
                    <a:cubicBezTo>
                      <a:pt x="24" y="38"/>
                      <a:pt x="19" y="33"/>
                      <a:pt x="12" y="32"/>
                    </a:cubicBezTo>
                    <a:cubicBezTo>
                      <a:pt x="6" y="32"/>
                      <a:pt x="0" y="36"/>
                      <a:pt x="0" y="38"/>
                    </a:cubicBezTo>
                    <a:cubicBezTo>
                      <a:pt x="0" y="40"/>
                      <a:pt x="3" y="44"/>
                      <a:pt x="7" y="46"/>
                    </a:cubicBezTo>
                    <a:cubicBezTo>
                      <a:pt x="6" y="47"/>
                      <a:pt x="5" y="48"/>
                      <a:pt x="5" y="49"/>
                    </a:cubicBezTo>
                    <a:cubicBezTo>
                      <a:pt x="5" y="52"/>
                      <a:pt x="10" y="57"/>
                      <a:pt x="16" y="57"/>
                    </a:cubicBezTo>
                    <a:cubicBezTo>
                      <a:pt x="18" y="57"/>
                      <a:pt x="21" y="57"/>
                      <a:pt x="22" y="56"/>
                    </a:cubicBezTo>
                    <a:cubicBezTo>
                      <a:pt x="23" y="57"/>
                      <a:pt x="24" y="57"/>
                      <a:pt x="25" y="57"/>
                    </a:cubicBezTo>
                    <a:cubicBezTo>
                      <a:pt x="24" y="57"/>
                      <a:pt x="24" y="58"/>
                      <a:pt x="24" y="5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3" y="61"/>
                      <a:pt x="23" y="63"/>
                      <a:pt x="23" y="64"/>
                    </a:cubicBezTo>
                    <a:cubicBezTo>
                      <a:pt x="24" y="66"/>
                      <a:pt x="29" y="68"/>
                      <a:pt x="34" y="66"/>
                    </a:cubicBezTo>
                    <a:cubicBezTo>
                      <a:pt x="34" y="66"/>
                      <a:pt x="35" y="66"/>
                      <a:pt x="35" y="66"/>
                    </a:cubicBezTo>
                    <a:cubicBezTo>
                      <a:pt x="36" y="67"/>
                      <a:pt x="37" y="67"/>
                      <a:pt x="38" y="66"/>
                    </a:cubicBezTo>
                    <a:cubicBezTo>
                      <a:pt x="36" y="68"/>
                      <a:pt x="35" y="69"/>
                      <a:pt x="35" y="70"/>
                    </a:cubicBezTo>
                    <a:cubicBezTo>
                      <a:pt x="35" y="72"/>
                      <a:pt x="40" y="77"/>
                      <a:pt x="47" y="78"/>
                    </a:cubicBezTo>
                    <a:cubicBezTo>
                      <a:pt x="53" y="78"/>
                      <a:pt x="58" y="75"/>
                      <a:pt x="59" y="72"/>
                    </a:cubicBezTo>
                    <a:cubicBezTo>
                      <a:pt x="60" y="72"/>
                      <a:pt x="60" y="71"/>
                      <a:pt x="61" y="71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62" y="72"/>
                      <a:pt x="62" y="72"/>
                      <a:pt x="63" y="72"/>
                    </a:cubicBezTo>
                    <a:cubicBezTo>
                      <a:pt x="62" y="72"/>
                      <a:pt x="62" y="73"/>
                      <a:pt x="61" y="73"/>
                    </a:cubicBezTo>
                    <a:cubicBezTo>
                      <a:pt x="55" y="76"/>
                      <a:pt x="52" y="83"/>
                      <a:pt x="54" y="85"/>
                    </a:cubicBezTo>
                    <a:cubicBezTo>
                      <a:pt x="55" y="87"/>
                      <a:pt x="62" y="89"/>
                      <a:pt x="68" y="86"/>
                    </a:cubicBezTo>
                    <a:cubicBezTo>
                      <a:pt x="68" y="86"/>
                      <a:pt x="68" y="85"/>
                      <a:pt x="68" y="85"/>
                    </a:cubicBezTo>
                    <a:cubicBezTo>
                      <a:pt x="67" y="88"/>
                      <a:pt x="67" y="94"/>
                      <a:pt x="70" y="98"/>
                    </a:cubicBezTo>
                    <a:cubicBezTo>
                      <a:pt x="73" y="104"/>
                      <a:pt x="80" y="106"/>
                      <a:pt x="82" y="104"/>
                    </a:cubicBezTo>
                    <a:cubicBezTo>
                      <a:pt x="84" y="103"/>
                      <a:pt x="85" y="96"/>
                      <a:pt x="82" y="90"/>
                    </a:cubicBezTo>
                    <a:cubicBezTo>
                      <a:pt x="81" y="90"/>
                      <a:pt x="81" y="89"/>
                      <a:pt x="80" y="89"/>
                    </a:cubicBezTo>
                    <a:cubicBezTo>
                      <a:pt x="81" y="89"/>
                      <a:pt x="82" y="89"/>
                      <a:pt x="83" y="89"/>
                    </a:cubicBezTo>
                    <a:cubicBezTo>
                      <a:pt x="83" y="89"/>
                      <a:pt x="84" y="88"/>
                      <a:pt x="85" y="88"/>
                    </a:cubicBezTo>
                    <a:cubicBezTo>
                      <a:pt x="85" y="88"/>
                      <a:pt x="86" y="89"/>
                      <a:pt x="86" y="89"/>
                    </a:cubicBezTo>
                    <a:cubicBezTo>
                      <a:pt x="85" y="89"/>
                      <a:pt x="84" y="90"/>
                      <a:pt x="84" y="91"/>
                    </a:cubicBezTo>
                    <a:cubicBezTo>
                      <a:pt x="83" y="93"/>
                      <a:pt x="86" y="99"/>
                      <a:pt x="91" y="102"/>
                    </a:cubicBezTo>
                    <a:cubicBezTo>
                      <a:pt x="97" y="105"/>
                      <a:pt x="104" y="103"/>
                      <a:pt x="105" y="101"/>
                    </a:cubicBezTo>
                    <a:cubicBezTo>
                      <a:pt x="107" y="99"/>
                      <a:pt x="104" y="92"/>
                      <a:pt x="98" y="89"/>
                    </a:cubicBezTo>
                    <a:close/>
                    <a:moveTo>
                      <a:pt x="37" y="32"/>
                    </a:move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1"/>
                      <a:pt x="38" y="31"/>
                      <a:pt x="38" y="31"/>
                    </a:cubicBezTo>
                    <a:cubicBezTo>
                      <a:pt x="38" y="31"/>
                      <a:pt x="39" y="32"/>
                      <a:pt x="39" y="32"/>
                    </a:cubicBezTo>
                    <a:cubicBezTo>
                      <a:pt x="38" y="32"/>
                      <a:pt x="38" y="32"/>
                      <a:pt x="37" y="32"/>
                    </a:cubicBezTo>
                    <a:close/>
                    <a:moveTo>
                      <a:pt x="45" y="46"/>
                    </a:move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6"/>
                      <a:pt x="45" y="46"/>
                      <a:pt x="46" y="46"/>
                    </a:cubicBezTo>
                    <a:cubicBezTo>
                      <a:pt x="45" y="46"/>
                      <a:pt x="45" y="46"/>
                      <a:pt x="45" y="46"/>
                    </a:cubicBezTo>
                    <a:close/>
                    <a:moveTo>
                      <a:pt x="49" y="62"/>
                    </a:moveTo>
                    <a:cubicBezTo>
                      <a:pt x="48" y="62"/>
                      <a:pt x="47" y="63"/>
                      <a:pt x="47" y="64"/>
                    </a:cubicBezTo>
                    <a:cubicBezTo>
                      <a:pt x="46" y="64"/>
                      <a:pt x="46" y="64"/>
                      <a:pt x="45" y="64"/>
                    </a:cubicBezTo>
                    <a:cubicBezTo>
                      <a:pt x="47" y="62"/>
                      <a:pt x="48" y="61"/>
                      <a:pt x="48" y="60"/>
                    </a:cubicBezTo>
                    <a:cubicBezTo>
                      <a:pt x="48" y="59"/>
                      <a:pt x="47" y="57"/>
                      <a:pt x="45" y="56"/>
                    </a:cubicBezTo>
                    <a:cubicBezTo>
                      <a:pt x="45" y="55"/>
                      <a:pt x="45" y="54"/>
                      <a:pt x="44" y="53"/>
                    </a:cubicBezTo>
                    <a:cubicBezTo>
                      <a:pt x="44" y="53"/>
                      <a:pt x="44" y="53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5" y="55"/>
                      <a:pt x="47" y="58"/>
                      <a:pt x="50" y="60"/>
                    </a:cubicBezTo>
                    <a:cubicBezTo>
                      <a:pt x="50" y="60"/>
                      <a:pt x="50" y="61"/>
                      <a:pt x="50" y="61"/>
                    </a:cubicBezTo>
                    <a:cubicBezTo>
                      <a:pt x="50" y="61"/>
                      <a:pt x="50" y="61"/>
                      <a:pt x="49" y="62"/>
                    </a:cubicBezTo>
                    <a:close/>
                    <a:moveTo>
                      <a:pt x="59" y="41"/>
                    </a:moveTo>
                    <a:cubicBezTo>
                      <a:pt x="59" y="41"/>
                      <a:pt x="58" y="41"/>
                      <a:pt x="58" y="41"/>
                    </a:cubicBezTo>
                    <a:cubicBezTo>
                      <a:pt x="58" y="41"/>
                      <a:pt x="58" y="41"/>
                      <a:pt x="58" y="40"/>
                    </a:cubicBezTo>
                    <a:cubicBezTo>
                      <a:pt x="59" y="40"/>
                      <a:pt x="60" y="40"/>
                      <a:pt x="61" y="39"/>
                    </a:cubicBezTo>
                    <a:cubicBezTo>
                      <a:pt x="61" y="39"/>
                      <a:pt x="61" y="39"/>
                      <a:pt x="61" y="40"/>
                    </a:cubicBezTo>
                    <a:cubicBezTo>
                      <a:pt x="61" y="40"/>
                      <a:pt x="62" y="40"/>
                      <a:pt x="62" y="40"/>
                    </a:cubicBezTo>
                    <a:cubicBezTo>
                      <a:pt x="61" y="40"/>
                      <a:pt x="60" y="41"/>
                      <a:pt x="59" y="41"/>
                    </a:cubicBezTo>
                    <a:close/>
                    <a:moveTo>
                      <a:pt x="67" y="31"/>
                    </a:move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1"/>
                      <a:pt x="67" y="31"/>
                      <a:pt x="67" y="31"/>
                    </a:cubicBezTo>
                    <a:close/>
                    <a:moveTo>
                      <a:pt x="71" y="53"/>
                    </a:move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3"/>
                      <a:pt x="72" y="53"/>
                      <a:pt x="71" y="53"/>
                    </a:cubicBezTo>
                    <a:close/>
                    <a:moveTo>
                      <a:pt x="98" y="55"/>
                    </a:moveTo>
                    <a:cubicBezTo>
                      <a:pt x="97" y="54"/>
                      <a:pt x="96" y="53"/>
                      <a:pt x="95" y="53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6" y="53"/>
                      <a:pt x="98" y="53"/>
                      <a:pt x="101" y="54"/>
                    </a:cubicBezTo>
                    <a:cubicBezTo>
                      <a:pt x="100" y="54"/>
                      <a:pt x="99" y="54"/>
                      <a:pt x="98" y="55"/>
                    </a:cubicBezTo>
                    <a:close/>
                    <a:moveTo>
                      <a:pt x="98" y="29"/>
                    </a:moveTo>
                    <a:cubicBezTo>
                      <a:pt x="104" y="26"/>
                      <a:pt x="107" y="20"/>
                      <a:pt x="106" y="17"/>
                    </a:cubicBezTo>
                    <a:cubicBezTo>
                      <a:pt x="105" y="15"/>
                      <a:pt x="98" y="13"/>
                      <a:pt x="92" y="16"/>
                    </a:cubicBezTo>
                    <a:cubicBezTo>
                      <a:pt x="86" y="19"/>
                      <a:pt x="83" y="25"/>
                      <a:pt x="84" y="27"/>
                    </a:cubicBezTo>
                    <a:cubicBezTo>
                      <a:pt x="85" y="30"/>
                      <a:pt x="91" y="32"/>
                      <a:pt x="98" y="29"/>
                    </a:cubicBez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7" name="9Slide.vn 41">
                <a:extLst>
                  <a:ext uri="{FF2B5EF4-FFF2-40B4-BE49-F238E27FC236}">
                    <a16:creationId xmlns:a16="http://schemas.microsoft.com/office/drawing/2014/main" id="{5326571C-EC87-4340-B295-6EBDBAF33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1170"/>
                <a:ext cx="912" cy="454"/>
              </a:xfrm>
              <a:custGeom>
                <a:avLst/>
                <a:gdLst>
                  <a:gd name="T0" fmla="*/ 665 w 912"/>
                  <a:gd name="T1" fmla="*/ 0 h 454"/>
                  <a:gd name="T2" fmla="*/ 156 w 912"/>
                  <a:gd name="T3" fmla="*/ 291 h 454"/>
                  <a:gd name="T4" fmla="*/ 0 w 912"/>
                  <a:gd name="T5" fmla="*/ 454 h 454"/>
                  <a:gd name="T6" fmla="*/ 420 w 912"/>
                  <a:gd name="T7" fmla="*/ 297 h 454"/>
                  <a:gd name="T8" fmla="*/ 912 w 912"/>
                  <a:gd name="T9" fmla="*/ 434 h 454"/>
                  <a:gd name="T10" fmla="*/ 665 w 912"/>
                  <a:gd name="T1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454">
                    <a:moveTo>
                      <a:pt x="665" y="0"/>
                    </a:moveTo>
                    <a:lnTo>
                      <a:pt x="156" y="291"/>
                    </a:lnTo>
                    <a:lnTo>
                      <a:pt x="0" y="454"/>
                    </a:lnTo>
                    <a:lnTo>
                      <a:pt x="420" y="297"/>
                    </a:lnTo>
                    <a:lnTo>
                      <a:pt x="912" y="434"/>
                    </a:lnTo>
                    <a:lnTo>
                      <a:pt x="665" y="0"/>
                    </a:lnTo>
                    <a:close/>
                  </a:path>
                </a:pathLst>
              </a:custGeom>
              <a:solidFill>
                <a:srgbClr val="00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8" name="9Slide.vn 42">
                <a:extLst>
                  <a:ext uri="{FF2B5EF4-FFF2-40B4-BE49-F238E27FC236}">
                    <a16:creationId xmlns:a16="http://schemas.microsoft.com/office/drawing/2014/main" id="{9A000793-3DD6-D748-A63E-90A2A2B95F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2" y="1232"/>
                <a:ext cx="436" cy="816"/>
              </a:xfrm>
              <a:custGeom>
                <a:avLst/>
                <a:gdLst>
                  <a:gd name="T0" fmla="*/ 103 w 134"/>
                  <a:gd name="T1" fmla="*/ 70 h 250"/>
                  <a:gd name="T2" fmla="*/ 120 w 134"/>
                  <a:gd name="T3" fmla="*/ 61 h 250"/>
                  <a:gd name="T4" fmla="*/ 74 w 134"/>
                  <a:gd name="T5" fmla="*/ 10 h 250"/>
                  <a:gd name="T6" fmla="*/ 4 w 134"/>
                  <a:gd name="T7" fmla="*/ 59 h 250"/>
                  <a:gd name="T8" fmla="*/ 20 w 134"/>
                  <a:gd name="T9" fmla="*/ 123 h 250"/>
                  <a:gd name="T10" fmla="*/ 5 w 134"/>
                  <a:gd name="T11" fmla="*/ 142 h 250"/>
                  <a:gd name="T12" fmla="*/ 24 w 134"/>
                  <a:gd name="T13" fmla="*/ 177 h 250"/>
                  <a:gd name="T14" fmla="*/ 39 w 134"/>
                  <a:gd name="T15" fmla="*/ 175 h 250"/>
                  <a:gd name="T16" fmla="*/ 27 w 134"/>
                  <a:gd name="T17" fmla="*/ 245 h 250"/>
                  <a:gd name="T18" fmla="*/ 28 w 134"/>
                  <a:gd name="T19" fmla="*/ 246 h 250"/>
                  <a:gd name="T20" fmla="*/ 42 w 134"/>
                  <a:gd name="T21" fmla="*/ 249 h 250"/>
                  <a:gd name="T22" fmla="*/ 54 w 134"/>
                  <a:gd name="T23" fmla="*/ 174 h 250"/>
                  <a:gd name="T24" fmla="*/ 78 w 134"/>
                  <a:gd name="T25" fmla="*/ 156 h 250"/>
                  <a:gd name="T26" fmla="*/ 83 w 134"/>
                  <a:gd name="T27" fmla="*/ 146 h 250"/>
                  <a:gd name="T28" fmla="*/ 85 w 134"/>
                  <a:gd name="T29" fmla="*/ 145 h 250"/>
                  <a:gd name="T30" fmla="*/ 94 w 134"/>
                  <a:gd name="T31" fmla="*/ 149 h 250"/>
                  <a:gd name="T32" fmla="*/ 132 w 134"/>
                  <a:gd name="T33" fmla="*/ 122 h 250"/>
                  <a:gd name="T34" fmla="*/ 127 w 134"/>
                  <a:gd name="T35" fmla="*/ 93 h 250"/>
                  <a:gd name="T36" fmla="*/ 55 w 134"/>
                  <a:gd name="T37" fmla="*/ 120 h 250"/>
                  <a:gd name="T38" fmla="*/ 103 w 134"/>
                  <a:gd name="T39" fmla="*/ 70 h 250"/>
                  <a:gd name="T40" fmla="*/ 59 w 134"/>
                  <a:gd name="T41" fmla="*/ 147 h 250"/>
                  <a:gd name="T42" fmla="*/ 78 w 134"/>
                  <a:gd name="T43" fmla="*/ 147 h 250"/>
                  <a:gd name="T44" fmla="*/ 75 w 134"/>
                  <a:gd name="T45" fmla="*/ 153 h 250"/>
                  <a:gd name="T46" fmla="*/ 57 w 134"/>
                  <a:gd name="T47" fmla="*/ 161 h 250"/>
                  <a:gd name="T48" fmla="*/ 59 w 134"/>
                  <a:gd name="T49" fmla="*/ 14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" h="250">
                    <a:moveTo>
                      <a:pt x="103" y="70"/>
                    </a:moveTo>
                    <a:cubicBezTo>
                      <a:pt x="120" y="61"/>
                      <a:pt x="120" y="61"/>
                      <a:pt x="120" y="61"/>
                    </a:cubicBezTo>
                    <a:cubicBezTo>
                      <a:pt x="113" y="37"/>
                      <a:pt x="97" y="17"/>
                      <a:pt x="74" y="10"/>
                    </a:cubicBezTo>
                    <a:cubicBezTo>
                      <a:pt x="42" y="0"/>
                      <a:pt x="10" y="22"/>
                      <a:pt x="4" y="59"/>
                    </a:cubicBezTo>
                    <a:cubicBezTo>
                      <a:pt x="0" y="82"/>
                      <a:pt x="7" y="106"/>
                      <a:pt x="20" y="123"/>
                    </a:cubicBezTo>
                    <a:cubicBezTo>
                      <a:pt x="12" y="125"/>
                      <a:pt x="6" y="133"/>
                      <a:pt x="5" y="142"/>
                    </a:cubicBezTo>
                    <a:cubicBezTo>
                      <a:pt x="2" y="157"/>
                      <a:pt x="11" y="173"/>
                      <a:pt x="24" y="177"/>
                    </a:cubicBezTo>
                    <a:cubicBezTo>
                      <a:pt x="29" y="178"/>
                      <a:pt x="34" y="178"/>
                      <a:pt x="39" y="175"/>
                    </a:cubicBezTo>
                    <a:cubicBezTo>
                      <a:pt x="27" y="245"/>
                      <a:pt x="27" y="245"/>
                      <a:pt x="27" y="245"/>
                    </a:cubicBezTo>
                    <a:cubicBezTo>
                      <a:pt x="28" y="246"/>
                      <a:pt x="28" y="246"/>
                      <a:pt x="28" y="246"/>
                    </a:cubicBezTo>
                    <a:cubicBezTo>
                      <a:pt x="32" y="249"/>
                      <a:pt x="37" y="250"/>
                      <a:pt x="42" y="249"/>
                    </a:cubicBezTo>
                    <a:cubicBezTo>
                      <a:pt x="54" y="174"/>
                      <a:pt x="54" y="174"/>
                      <a:pt x="54" y="174"/>
                    </a:cubicBezTo>
                    <a:cubicBezTo>
                      <a:pt x="78" y="156"/>
                      <a:pt x="78" y="156"/>
                      <a:pt x="78" y="156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8" y="147"/>
                      <a:pt x="90" y="148"/>
                      <a:pt x="94" y="149"/>
                    </a:cubicBezTo>
                    <a:cubicBezTo>
                      <a:pt x="111" y="155"/>
                      <a:pt x="129" y="143"/>
                      <a:pt x="132" y="122"/>
                    </a:cubicBezTo>
                    <a:cubicBezTo>
                      <a:pt x="134" y="112"/>
                      <a:pt x="132" y="101"/>
                      <a:pt x="127" y="93"/>
                    </a:cubicBezTo>
                    <a:cubicBezTo>
                      <a:pt x="55" y="120"/>
                      <a:pt x="55" y="120"/>
                      <a:pt x="55" y="120"/>
                    </a:cubicBezTo>
                    <a:lnTo>
                      <a:pt x="103" y="70"/>
                    </a:lnTo>
                    <a:close/>
                    <a:moveTo>
                      <a:pt x="59" y="147"/>
                    </a:moveTo>
                    <a:cubicBezTo>
                      <a:pt x="65" y="149"/>
                      <a:pt x="72" y="148"/>
                      <a:pt x="78" y="147"/>
                    </a:cubicBezTo>
                    <a:cubicBezTo>
                      <a:pt x="75" y="153"/>
                      <a:pt x="75" y="153"/>
                      <a:pt x="75" y="153"/>
                    </a:cubicBezTo>
                    <a:cubicBezTo>
                      <a:pt x="57" y="161"/>
                      <a:pt x="57" y="161"/>
                      <a:pt x="57" y="161"/>
                    </a:cubicBezTo>
                    <a:lnTo>
                      <a:pt x="59" y="147"/>
                    </a:ln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79" name="9Slide.vn 43">
                <a:extLst>
                  <a:ext uri="{FF2B5EF4-FFF2-40B4-BE49-F238E27FC236}">
                    <a16:creationId xmlns:a16="http://schemas.microsoft.com/office/drawing/2014/main" id="{F0FDF67D-A020-D644-8C6B-8968F7B5F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1431"/>
                <a:ext cx="235" cy="193"/>
              </a:xfrm>
              <a:custGeom>
                <a:avLst/>
                <a:gdLst>
                  <a:gd name="T0" fmla="*/ 65 w 72"/>
                  <a:gd name="T1" fmla="*/ 0 h 59"/>
                  <a:gd name="T2" fmla="*/ 48 w 72"/>
                  <a:gd name="T3" fmla="*/ 9 h 59"/>
                  <a:gd name="T4" fmla="*/ 0 w 72"/>
                  <a:gd name="T5" fmla="*/ 59 h 59"/>
                  <a:gd name="T6" fmla="*/ 72 w 72"/>
                  <a:gd name="T7" fmla="*/ 32 h 59"/>
                  <a:gd name="T8" fmla="*/ 68 w 72"/>
                  <a:gd name="T9" fmla="*/ 26 h 59"/>
                  <a:gd name="T10" fmla="*/ 65 w 72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59">
                    <a:moveTo>
                      <a:pt x="65" y="0"/>
                    </a:moveTo>
                    <a:cubicBezTo>
                      <a:pt x="48" y="9"/>
                      <a:pt x="48" y="9"/>
                      <a:pt x="48" y="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0"/>
                      <a:pt x="69" y="27"/>
                      <a:pt x="68" y="26"/>
                    </a:cubicBezTo>
                    <a:cubicBezTo>
                      <a:pt x="68" y="17"/>
                      <a:pt x="67" y="8"/>
                      <a:pt x="65" y="0"/>
                    </a:cubicBezTo>
                    <a:close/>
                  </a:path>
                </a:pathLst>
              </a:custGeom>
              <a:solidFill>
                <a:srgbClr val="00BC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0" name="9Slide.vn 44">
                <a:extLst>
                  <a:ext uri="{FF2B5EF4-FFF2-40B4-BE49-F238E27FC236}">
                    <a16:creationId xmlns:a16="http://schemas.microsoft.com/office/drawing/2014/main" id="{C885ECFA-846B-FE4A-99F5-265062CF1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486"/>
                <a:ext cx="450" cy="499"/>
              </a:xfrm>
              <a:custGeom>
                <a:avLst/>
                <a:gdLst>
                  <a:gd name="T0" fmla="*/ 450 w 450"/>
                  <a:gd name="T1" fmla="*/ 0 h 499"/>
                  <a:gd name="T2" fmla="*/ 320 w 450"/>
                  <a:gd name="T3" fmla="*/ 244 h 499"/>
                  <a:gd name="T4" fmla="*/ 0 w 450"/>
                  <a:gd name="T5" fmla="*/ 499 h 499"/>
                  <a:gd name="T6" fmla="*/ 108 w 450"/>
                  <a:gd name="T7" fmla="*/ 244 h 499"/>
                  <a:gd name="T8" fmla="*/ 320 w 450"/>
                  <a:gd name="T9" fmla="*/ 160 h 499"/>
                  <a:gd name="T10" fmla="*/ 450 w 450"/>
                  <a:gd name="T11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0" h="499">
                    <a:moveTo>
                      <a:pt x="450" y="0"/>
                    </a:moveTo>
                    <a:lnTo>
                      <a:pt x="320" y="244"/>
                    </a:lnTo>
                    <a:lnTo>
                      <a:pt x="0" y="499"/>
                    </a:lnTo>
                    <a:lnTo>
                      <a:pt x="108" y="244"/>
                    </a:lnTo>
                    <a:lnTo>
                      <a:pt x="320" y="160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00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1" name="9Slide.vn 45">
                <a:extLst>
                  <a:ext uri="{FF2B5EF4-FFF2-40B4-BE49-F238E27FC236}">
                    <a16:creationId xmlns:a16="http://schemas.microsoft.com/office/drawing/2014/main" id="{34477E75-25E9-B546-A6E0-97500F8CA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1816"/>
                <a:ext cx="615" cy="701"/>
              </a:xfrm>
              <a:custGeom>
                <a:avLst/>
                <a:gdLst>
                  <a:gd name="T0" fmla="*/ 19 w 189"/>
                  <a:gd name="T1" fmla="*/ 12 h 215"/>
                  <a:gd name="T2" fmla="*/ 63 w 189"/>
                  <a:gd name="T3" fmla="*/ 3 h 215"/>
                  <a:gd name="T4" fmla="*/ 119 w 189"/>
                  <a:gd name="T5" fmla="*/ 25 h 215"/>
                  <a:gd name="T6" fmla="*/ 128 w 189"/>
                  <a:gd name="T7" fmla="*/ 85 h 215"/>
                  <a:gd name="T8" fmla="*/ 164 w 189"/>
                  <a:gd name="T9" fmla="*/ 126 h 215"/>
                  <a:gd name="T10" fmla="*/ 189 w 189"/>
                  <a:gd name="T11" fmla="*/ 215 h 215"/>
                  <a:gd name="T12" fmla="*/ 0 w 189"/>
                  <a:gd name="T13" fmla="*/ 76 h 215"/>
                  <a:gd name="T14" fmla="*/ 19 w 189"/>
                  <a:gd name="T15" fmla="*/ 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215">
                    <a:moveTo>
                      <a:pt x="19" y="12"/>
                    </a:moveTo>
                    <a:cubicBezTo>
                      <a:pt x="19" y="12"/>
                      <a:pt x="33" y="0"/>
                      <a:pt x="63" y="3"/>
                    </a:cubicBezTo>
                    <a:cubicBezTo>
                      <a:pt x="93" y="5"/>
                      <a:pt x="114" y="18"/>
                      <a:pt x="119" y="25"/>
                    </a:cubicBezTo>
                    <a:cubicBezTo>
                      <a:pt x="123" y="32"/>
                      <a:pt x="128" y="85"/>
                      <a:pt x="128" y="85"/>
                    </a:cubicBezTo>
                    <a:cubicBezTo>
                      <a:pt x="128" y="85"/>
                      <a:pt x="157" y="109"/>
                      <a:pt x="164" y="126"/>
                    </a:cubicBezTo>
                    <a:cubicBezTo>
                      <a:pt x="171" y="142"/>
                      <a:pt x="189" y="215"/>
                      <a:pt x="189" y="215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2" name="9Slide.vn 46">
                <a:extLst>
                  <a:ext uri="{FF2B5EF4-FFF2-40B4-BE49-F238E27FC236}">
                    <a16:creationId xmlns:a16="http://schemas.microsoft.com/office/drawing/2014/main" id="{EAEFDE75-7840-2945-A8DB-6EA7D30BF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1647"/>
                <a:ext cx="322" cy="231"/>
              </a:xfrm>
              <a:custGeom>
                <a:avLst/>
                <a:gdLst>
                  <a:gd name="T0" fmla="*/ 95 w 99"/>
                  <a:gd name="T1" fmla="*/ 67 h 71"/>
                  <a:gd name="T2" fmla="*/ 92 w 99"/>
                  <a:gd name="T3" fmla="*/ 51 h 71"/>
                  <a:gd name="T4" fmla="*/ 63 w 99"/>
                  <a:gd name="T5" fmla="*/ 11 h 71"/>
                  <a:gd name="T6" fmla="*/ 3 w 99"/>
                  <a:gd name="T7" fmla="*/ 14 h 71"/>
                  <a:gd name="T8" fmla="*/ 0 w 99"/>
                  <a:gd name="T9" fmla="*/ 23 h 71"/>
                  <a:gd name="T10" fmla="*/ 89 w 99"/>
                  <a:gd name="T11" fmla="*/ 71 h 71"/>
                  <a:gd name="T12" fmla="*/ 95 w 99"/>
                  <a:gd name="T13" fmla="*/ 6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5" y="67"/>
                    </a:moveTo>
                    <a:cubicBezTo>
                      <a:pt x="99" y="62"/>
                      <a:pt x="97" y="56"/>
                      <a:pt x="92" y="51"/>
                    </a:cubicBezTo>
                    <a:cubicBezTo>
                      <a:pt x="97" y="38"/>
                      <a:pt x="85" y="21"/>
                      <a:pt x="63" y="11"/>
                    </a:cubicBezTo>
                    <a:cubicBezTo>
                      <a:pt x="39" y="0"/>
                      <a:pt x="12" y="1"/>
                      <a:pt x="3" y="14"/>
                    </a:cubicBezTo>
                    <a:cubicBezTo>
                      <a:pt x="1" y="17"/>
                      <a:pt x="0" y="20"/>
                      <a:pt x="0" y="23"/>
                    </a:cubicBezTo>
                    <a:cubicBezTo>
                      <a:pt x="27" y="37"/>
                      <a:pt x="57" y="53"/>
                      <a:pt x="89" y="71"/>
                    </a:cubicBezTo>
                    <a:cubicBezTo>
                      <a:pt x="92" y="70"/>
                      <a:pt x="94" y="69"/>
                      <a:pt x="95" y="67"/>
                    </a:cubicBez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3" name="9Slide.vn 47">
                <a:extLst>
                  <a:ext uri="{FF2B5EF4-FFF2-40B4-BE49-F238E27FC236}">
                    <a16:creationId xmlns:a16="http://schemas.microsoft.com/office/drawing/2014/main" id="{94177F25-AD78-7A4E-8989-0E1F3717E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1656"/>
                <a:ext cx="3063" cy="1350"/>
              </a:xfrm>
              <a:custGeom>
                <a:avLst/>
                <a:gdLst>
                  <a:gd name="T0" fmla="*/ 423 w 940"/>
                  <a:gd name="T1" fmla="*/ 0 h 414"/>
                  <a:gd name="T2" fmla="*/ 63 w 940"/>
                  <a:gd name="T3" fmla="*/ 79 h 414"/>
                  <a:gd name="T4" fmla="*/ 326 w 940"/>
                  <a:gd name="T5" fmla="*/ 131 h 414"/>
                  <a:gd name="T6" fmla="*/ 460 w 940"/>
                  <a:gd name="T7" fmla="*/ 242 h 414"/>
                  <a:gd name="T8" fmla="*/ 700 w 940"/>
                  <a:gd name="T9" fmla="*/ 277 h 414"/>
                  <a:gd name="T10" fmla="*/ 933 w 940"/>
                  <a:gd name="T11" fmla="*/ 414 h 414"/>
                  <a:gd name="T12" fmla="*/ 854 w 940"/>
                  <a:gd name="T13" fmla="*/ 279 h 414"/>
                  <a:gd name="T14" fmla="*/ 423 w 940"/>
                  <a:gd name="T15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0" h="414">
                    <a:moveTo>
                      <a:pt x="423" y="0"/>
                    </a:moveTo>
                    <a:cubicBezTo>
                      <a:pt x="423" y="0"/>
                      <a:pt x="126" y="31"/>
                      <a:pt x="63" y="79"/>
                    </a:cubicBezTo>
                    <a:cubicBezTo>
                      <a:pt x="0" y="128"/>
                      <a:pt x="235" y="107"/>
                      <a:pt x="326" y="131"/>
                    </a:cubicBezTo>
                    <a:cubicBezTo>
                      <a:pt x="416" y="154"/>
                      <a:pt x="346" y="224"/>
                      <a:pt x="460" y="242"/>
                    </a:cubicBezTo>
                    <a:cubicBezTo>
                      <a:pt x="574" y="261"/>
                      <a:pt x="583" y="235"/>
                      <a:pt x="700" y="277"/>
                    </a:cubicBezTo>
                    <a:cubicBezTo>
                      <a:pt x="816" y="319"/>
                      <a:pt x="933" y="414"/>
                      <a:pt x="933" y="414"/>
                    </a:cubicBezTo>
                    <a:cubicBezTo>
                      <a:pt x="933" y="414"/>
                      <a:pt x="940" y="358"/>
                      <a:pt x="854" y="279"/>
                    </a:cubicBezTo>
                    <a:cubicBezTo>
                      <a:pt x="768" y="200"/>
                      <a:pt x="566" y="64"/>
                      <a:pt x="423" y="0"/>
                    </a:cubicBezTo>
                    <a:close/>
                  </a:path>
                </a:pathLst>
              </a:cu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4" name="9Slide.vn 48">
                <a:extLst>
                  <a:ext uri="{FF2B5EF4-FFF2-40B4-BE49-F238E27FC236}">
                    <a16:creationId xmlns:a16="http://schemas.microsoft.com/office/drawing/2014/main" id="{69B1A673-9A2D-3249-9DA3-D4E58E85A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1865"/>
                <a:ext cx="3040" cy="1141"/>
              </a:xfrm>
              <a:custGeom>
                <a:avLst/>
                <a:gdLst>
                  <a:gd name="T0" fmla="*/ 715 w 933"/>
                  <a:gd name="T1" fmla="*/ 199 h 350"/>
                  <a:gd name="T2" fmla="*/ 477 w 933"/>
                  <a:gd name="T3" fmla="*/ 153 h 350"/>
                  <a:gd name="T4" fmla="*/ 348 w 933"/>
                  <a:gd name="T5" fmla="*/ 36 h 350"/>
                  <a:gd name="T6" fmla="*/ 92 w 933"/>
                  <a:gd name="T7" fmla="*/ 0 h 350"/>
                  <a:gd name="T8" fmla="*/ 63 w 933"/>
                  <a:gd name="T9" fmla="*/ 15 h 350"/>
                  <a:gd name="T10" fmla="*/ 326 w 933"/>
                  <a:gd name="T11" fmla="*/ 67 h 350"/>
                  <a:gd name="T12" fmla="*/ 460 w 933"/>
                  <a:gd name="T13" fmla="*/ 178 h 350"/>
                  <a:gd name="T14" fmla="*/ 700 w 933"/>
                  <a:gd name="T15" fmla="*/ 213 h 350"/>
                  <a:gd name="T16" fmla="*/ 933 w 933"/>
                  <a:gd name="T17" fmla="*/ 350 h 350"/>
                  <a:gd name="T18" fmla="*/ 932 w 933"/>
                  <a:gd name="T19" fmla="*/ 338 h 350"/>
                  <a:gd name="T20" fmla="*/ 715 w 933"/>
                  <a:gd name="T21" fmla="*/ 199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3" h="350">
                    <a:moveTo>
                      <a:pt x="715" y="199"/>
                    </a:moveTo>
                    <a:cubicBezTo>
                      <a:pt x="601" y="152"/>
                      <a:pt x="590" y="177"/>
                      <a:pt x="477" y="153"/>
                    </a:cubicBezTo>
                    <a:cubicBezTo>
                      <a:pt x="364" y="130"/>
                      <a:pt x="437" y="63"/>
                      <a:pt x="348" y="36"/>
                    </a:cubicBezTo>
                    <a:cubicBezTo>
                      <a:pt x="282" y="16"/>
                      <a:pt x="138" y="17"/>
                      <a:pt x="92" y="0"/>
                    </a:cubicBezTo>
                    <a:cubicBezTo>
                      <a:pt x="80" y="5"/>
                      <a:pt x="70" y="10"/>
                      <a:pt x="63" y="15"/>
                    </a:cubicBezTo>
                    <a:cubicBezTo>
                      <a:pt x="0" y="64"/>
                      <a:pt x="235" y="43"/>
                      <a:pt x="326" y="67"/>
                    </a:cubicBezTo>
                    <a:cubicBezTo>
                      <a:pt x="416" y="90"/>
                      <a:pt x="346" y="160"/>
                      <a:pt x="460" y="178"/>
                    </a:cubicBezTo>
                    <a:cubicBezTo>
                      <a:pt x="574" y="197"/>
                      <a:pt x="583" y="171"/>
                      <a:pt x="700" y="213"/>
                    </a:cubicBezTo>
                    <a:cubicBezTo>
                      <a:pt x="816" y="255"/>
                      <a:pt x="933" y="350"/>
                      <a:pt x="933" y="350"/>
                    </a:cubicBezTo>
                    <a:cubicBezTo>
                      <a:pt x="933" y="350"/>
                      <a:pt x="933" y="346"/>
                      <a:pt x="932" y="338"/>
                    </a:cubicBezTo>
                    <a:cubicBezTo>
                      <a:pt x="903" y="313"/>
                      <a:pt x="809" y="238"/>
                      <a:pt x="715" y="199"/>
                    </a:cubicBezTo>
                    <a:close/>
                  </a:path>
                </a:pathLst>
              </a:custGeom>
              <a:solidFill>
                <a:srgbClr val="B89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5" name="9Slide.vn 49">
                <a:extLst>
                  <a:ext uri="{FF2B5EF4-FFF2-40B4-BE49-F238E27FC236}">
                    <a16:creationId xmlns:a16="http://schemas.microsoft.com/office/drawing/2014/main" id="{7EA67E80-0EFD-6443-8494-4D9E0A0A6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2422"/>
                <a:ext cx="684" cy="232"/>
              </a:xfrm>
              <a:custGeom>
                <a:avLst/>
                <a:gdLst>
                  <a:gd name="T0" fmla="*/ 0 w 210"/>
                  <a:gd name="T1" fmla="*/ 15 h 71"/>
                  <a:gd name="T2" fmla="*/ 144 w 210"/>
                  <a:gd name="T3" fmla="*/ 42 h 71"/>
                  <a:gd name="T4" fmla="*/ 210 w 210"/>
                  <a:gd name="T5" fmla="*/ 71 h 71"/>
                  <a:gd name="T6" fmla="*/ 172 w 210"/>
                  <a:gd name="T7" fmla="*/ 40 h 71"/>
                  <a:gd name="T8" fmla="*/ 0 w 210"/>
                  <a:gd name="T9" fmla="*/ 1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71">
                    <a:moveTo>
                      <a:pt x="0" y="15"/>
                    </a:moveTo>
                    <a:cubicBezTo>
                      <a:pt x="40" y="16"/>
                      <a:pt x="71" y="16"/>
                      <a:pt x="144" y="42"/>
                    </a:cubicBezTo>
                    <a:cubicBezTo>
                      <a:pt x="166" y="50"/>
                      <a:pt x="189" y="60"/>
                      <a:pt x="210" y="71"/>
                    </a:cubicBezTo>
                    <a:cubicBezTo>
                      <a:pt x="199" y="61"/>
                      <a:pt x="187" y="50"/>
                      <a:pt x="172" y="40"/>
                    </a:cubicBezTo>
                    <a:cubicBezTo>
                      <a:pt x="116" y="0"/>
                      <a:pt x="46" y="5"/>
                      <a:pt x="0" y="15"/>
                    </a:cubicBezTo>
                    <a:close/>
                  </a:path>
                </a:pathLst>
              </a:custGeom>
              <a:solidFill>
                <a:srgbClr val="A28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6" name="9Slide.vn 50">
                <a:extLst>
                  <a:ext uri="{FF2B5EF4-FFF2-40B4-BE49-F238E27FC236}">
                    <a16:creationId xmlns:a16="http://schemas.microsoft.com/office/drawing/2014/main" id="{561144D9-62B8-6F46-A2FC-F6FF258D8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1973"/>
                <a:ext cx="515" cy="322"/>
              </a:xfrm>
              <a:custGeom>
                <a:avLst/>
                <a:gdLst>
                  <a:gd name="T0" fmla="*/ 96 w 158"/>
                  <a:gd name="T1" fmla="*/ 34 h 99"/>
                  <a:gd name="T2" fmla="*/ 158 w 158"/>
                  <a:gd name="T3" fmla="*/ 99 h 99"/>
                  <a:gd name="T4" fmla="*/ 62 w 158"/>
                  <a:gd name="T5" fmla="*/ 18 h 99"/>
                  <a:gd name="T6" fmla="*/ 0 w 158"/>
                  <a:gd name="T7" fmla="*/ 22 h 99"/>
                  <a:gd name="T8" fmla="*/ 96 w 158"/>
                  <a:gd name="T9" fmla="*/ 3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99">
                    <a:moveTo>
                      <a:pt x="96" y="34"/>
                    </a:moveTo>
                    <a:cubicBezTo>
                      <a:pt x="147" y="45"/>
                      <a:pt x="147" y="78"/>
                      <a:pt x="158" y="99"/>
                    </a:cubicBezTo>
                    <a:cubicBezTo>
                      <a:pt x="131" y="0"/>
                      <a:pt x="95" y="13"/>
                      <a:pt x="62" y="18"/>
                    </a:cubicBezTo>
                    <a:cubicBezTo>
                      <a:pt x="49" y="20"/>
                      <a:pt x="26" y="22"/>
                      <a:pt x="0" y="22"/>
                    </a:cubicBezTo>
                    <a:cubicBezTo>
                      <a:pt x="37" y="24"/>
                      <a:pt x="71" y="28"/>
                      <a:pt x="96" y="34"/>
                    </a:cubicBezTo>
                    <a:close/>
                  </a:path>
                </a:pathLst>
              </a:custGeom>
              <a:solidFill>
                <a:srgbClr val="A28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7" name="9Slide.vn 51">
                <a:extLst>
                  <a:ext uri="{FF2B5EF4-FFF2-40B4-BE49-F238E27FC236}">
                    <a16:creationId xmlns:a16="http://schemas.microsoft.com/office/drawing/2014/main" id="{8900B936-E644-8946-88A3-6F13F3CE3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626"/>
                <a:ext cx="222" cy="104"/>
              </a:xfrm>
              <a:custGeom>
                <a:avLst/>
                <a:gdLst>
                  <a:gd name="T0" fmla="*/ 212 w 222"/>
                  <a:gd name="T1" fmla="*/ 20 h 104"/>
                  <a:gd name="T2" fmla="*/ 222 w 222"/>
                  <a:gd name="T3" fmla="*/ 7 h 104"/>
                  <a:gd name="T4" fmla="*/ 147 w 222"/>
                  <a:gd name="T5" fmla="*/ 0 h 104"/>
                  <a:gd name="T6" fmla="*/ 0 w 222"/>
                  <a:gd name="T7" fmla="*/ 104 h 104"/>
                  <a:gd name="T8" fmla="*/ 212 w 222"/>
                  <a:gd name="T9" fmla="*/ 2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04">
                    <a:moveTo>
                      <a:pt x="212" y="20"/>
                    </a:moveTo>
                    <a:lnTo>
                      <a:pt x="222" y="7"/>
                    </a:lnTo>
                    <a:lnTo>
                      <a:pt x="147" y="0"/>
                    </a:lnTo>
                    <a:lnTo>
                      <a:pt x="0" y="104"/>
                    </a:lnTo>
                    <a:lnTo>
                      <a:pt x="212" y="20"/>
                    </a:ln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8" name="9Slide.vn 52">
                <a:extLst>
                  <a:ext uri="{FF2B5EF4-FFF2-40B4-BE49-F238E27FC236}">
                    <a16:creationId xmlns:a16="http://schemas.microsoft.com/office/drawing/2014/main" id="{5E6D571A-6CC5-7E4D-96C3-7C5A2E0EE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486"/>
                <a:ext cx="1372" cy="2520"/>
              </a:xfrm>
              <a:custGeom>
                <a:avLst/>
                <a:gdLst>
                  <a:gd name="T0" fmla="*/ 76 w 421"/>
                  <a:gd name="T1" fmla="*/ 210 h 773"/>
                  <a:gd name="T2" fmla="*/ 152 w 421"/>
                  <a:gd name="T3" fmla="*/ 343 h 773"/>
                  <a:gd name="T4" fmla="*/ 177 w 421"/>
                  <a:gd name="T5" fmla="*/ 573 h 773"/>
                  <a:gd name="T6" fmla="*/ 162 w 421"/>
                  <a:gd name="T7" fmla="*/ 773 h 773"/>
                  <a:gd name="T8" fmla="*/ 235 w 421"/>
                  <a:gd name="T9" fmla="*/ 766 h 773"/>
                  <a:gd name="T10" fmla="*/ 419 w 421"/>
                  <a:gd name="T11" fmla="*/ 738 h 773"/>
                  <a:gd name="T12" fmla="*/ 385 w 421"/>
                  <a:gd name="T13" fmla="*/ 666 h 773"/>
                  <a:gd name="T14" fmla="*/ 247 w 421"/>
                  <a:gd name="T15" fmla="*/ 569 h 773"/>
                  <a:gd name="T16" fmla="*/ 230 w 421"/>
                  <a:gd name="T17" fmla="*/ 370 h 773"/>
                  <a:gd name="T18" fmla="*/ 133 w 421"/>
                  <a:gd name="T19" fmla="*/ 208 h 773"/>
                  <a:gd name="T20" fmla="*/ 98 w 421"/>
                  <a:gd name="T21" fmla="*/ 54 h 773"/>
                  <a:gd name="T22" fmla="*/ 47 w 421"/>
                  <a:gd name="T23" fmla="*/ 0 h 773"/>
                  <a:gd name="T24" fmla="*/ 0 w 421"/>
                  <a:gd name="T25" fmla="*/ 0 h 773"/>
                  <a:gd name="T26" fmla="*/ 45 w 421"/>
                  <a:gd name="T27" fmla="*/ 55 h 773"/>
                  <a:gd name="T28" fmla="*/ 76 w 421"/>
                  <a:gd name="T29" fmla="*/ 21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1" h="773">
                    <a:moveTo>
                      <a:pt x="76" y="210"/>
                    </a:moveTo>
                    <a:cubicBezTo>
                      <a:pt x="76" y="210"/>
                      <a:pt x="150" y="341"/>
                      <a:pt x="152" y="343"/>
                    </a:cubicBezTo>
                    <a:cubicBezTo>
                      <a:pt x="152" y="343"/>
                      <a:pt x="177" y="503"/>
                      <a:pt x="177" y="573"/>
                    </a:cubicBezTo>
                    <a:cubicBezTo>
                      <a:pt x="177" y="643"/>
                      <a:pt x="172" y="710"/>
                      <a:pt x="162" y="773"/>
                    </a:cubicBezTo>
                    <a:cubicBezTo>
                      <a:pt x="162" y="773"/>
                      <a:pt x="233" y="766"/>
                      <a:pt x="235" y="766"/>
                    </a:cubicBezTo>
                    <a:cubicBezTo>
                      <a:pt x="301" y="759"/>
                      <a:pt x="363" y="750"/>
                      <a:pt x="419" y="738"/>
                    </a:cubicBezTo>
                    <a:cubicBezTo>
                      <a:pt x="421" y="707"/>
                      <a:pt x="385" y="666"/>
                      <a:pt x="385" y="666"/>
                    </a:cubicBezTo>
                    <a:cubicBezTo>
                      <a:pt x="385" y="666"/>
                      <a:pt x="247" y="609"/>
                      <a:pt x="247" y="569"/>
                    </a:cubicBezTo>
                    <a:cubicBezTo>
                      <a:pt x="247" y="499"/>
                      <a:pt x="241" y="433"/>
                      <a:pt x="230" y="370"/>
                    </a:cubicBezTo>
                    <a:cubicBezTo>
                      <a:pt x="223" y="336"/>
                      <a:pt x="133" y="208"/>
                      <a:pt x="133" y="208"/>
                    </a:cubicBezTo>
                    <a:cubicBezTo>
                      <a:pt x="98" y="54"/>
                      <a:pt x="98" y="54"/>
                      <a:pt x="98" y="54"/>
                    </a:cubicBezTo>
                    <a:cubicBezTo>
                      <a:pt x="85" y="39"/>
                      <a:pt x="61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0"/>
                      <a:pt x="39" y="47"/>
                      <a:pt x="45" y="55"/>
                    </a:cubicBezTo>
                    <a:lnTo>
                      <a:pt x="76" y="210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89" name="9Slide.vn 53">
                <a:extLst>
                  <a:ext uri="{FF2B5EF4-FFF2-40B4-BE49-F238E27FC236}">
                    <a16:creationId xmlns:a16="http://schemas.microsoft.com/office/drawing/2014/main" id="{AA847C3B-E1D9-C645-AEDF-178F9C5E4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463"/>
                <a:ext cx="397" cy="893"/>
              </a:xfrm>
              <a:custGeom>
                <a:avLst/>
                <a:gdLst>
                  <a:gd name="T0" fmla="*/ 0 w 122"/>
                  <a:gd name="T1" fmla="*/ 274 h 274"/>
                  <a:gd name="T2" fmla="*/ 122 w 122"/>
                  <a:gd name="T3" fmla="*/ 160 h 274"/>
                  <a:gd name="T4" fmla="*/ 91 w 122"/>
                  <a:gd name="T5" fmla="*/ 0 h 274"/>
                  <a:gd name="T6" fmla="*/ 69 w 122"/>
                  <a:gd name="T7" fmla="*/ 0 h 274"/>
                  <a:gd name="T8" fmla="*/ 0 w 122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274">
                    <a:moveTo>
                      <a:pt x="0" y="274"/>
                    </a:moveTo>
                    <a:cubicBezTo>
                      <a:pt x="122" y="160"/>
                      <a:pt x="122" y="160"/>
                      <a:pt x="122" y="16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0"/>
                      <a:pt x="69" y="0"/>
                      <a:pt x="69" y="0"/>
                    </a:cubicBezTo>
                    <a:lnTo>
                      <a:pt x="0" y="274"/>
                    </a:lnTo>
                    <a:close/>
                  </a:path>
                </a:pathLst>
              </a:custGeom>
              <a:solidFill>
                <a:srgbClr val="00B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0" name="9Slide.vn 54">
                <a:extLst>
                  <a:ext uri="{FF2B5EF4-FFF2-40B4-BE49-F238E27FC236}">
                    <a16:creationId xmlns:a16="http://schemas.microsoft.com/office/drawing/2014/main" id="{719CFBF0-D145-FB49-9977-7B4106D3F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" y="320"/>
                <a:ext cx="466" cy="466"/>
              </a:xfrm>
              <a:prstGeom prst="ellipse">
                <a:avLst/>
              </a:prstGeom>
              <a:solidFill>
                <a:srgbClr val="FBF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1" name="9Slide.vn 55">
                <a:extLst>
                  <a:ext uri="{FF2B5EF4-FFF2-40B4-BE49-F238E27FC236}">
                    <a16:creationId xmlns:a16="http://schemas.microsoft.com/office/drawing/2014/main" id="{4A5A819E-C6CC-F54E-B1CF-3ACE43EBB7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8" y="0"/>
                <a:ext cx="1105" cy="1105"/>
              </a:xfrm>
              <a:custGeom>
                <a:avLst/>
                <a:gdLst>
                  <a:gd name="T0" fmla="*/ 502 w 1105"/>
                  <a:gd name="T1" fmla="*/ 512 h 1105"/>
                  <a:gd name="T2" fmla="*/ 512 w 1105"/>
                  <a:gd name="T3" fmla="*/ 606 h 1105"/>
                  <a:gd name="T4" fmla="*/ 567 w 1105"/>
                  <a:gd name="T5" fmla="*/ 561 h 1105"/>
                  <a:gd name="T6" fmla="*/ 544 w 1105"/>
                  <a:gd name="T7" fmla="*/ 662 h 1105"/>
                  <a:gd name="T8" fmla="*/ 544 w 1105"/>
                  <a:gd name="T9" fmla="*/ 662 h 1105"/>
                  <a:gd name="T10" fmla="*/ 544 w 1105"/>
                  <a:gd name="T11" fmla="*/ 691 h 1105"/>
                  <a:gd name="T12" fmla="*/ 544 w 1105"/>
                  <a:gd name="T13" fmla="*/ 388 h 1105"/>
                  <a:gd name="T14" fmla="*/ 560 w 1105"/>
                  <a:gd name="T15" fmla="*/ 1105 h 1105"/>
                  <a:gd name="T16" fmla="*/ 560 w 1105"/>
                  <a:gd name="T17" fmla="*/ 264 h 1105"/>
                  <a:gd name="T18" fmla="*/ 560 w 1105"/>
                  <a:gd name="T19" fmla="*/ 264 h 1105"/>
                  <a:gd name="T20" fmla="*/ 544 w 1105"/>
                  <a:gd name="T21" fmla="*/ 815 h 1105"/>
                  <a:gd name="T22" fmla="*/ 544 w 1105"/>
                  <a:gd name="T23" fmla="*/ 470 h 1105"/>
                  <a:gd name="T24" fmla="*/ 560 w 1105"/>
                  <a:gd name="T25" fmla="*/ 939 h 1105"/>
                  <a:gd name="T26" fmla="*/ 544 w 1105"/>
                  <a:gd name="T27" fmla="*/ 1021 h 1105"/>
                  <a:gd name="T28" fmla="*/ 544 w 1105"/>
                  <a:gd name="T29" fmla="*/ 1021 h 1105"/>
                  <a:gd name="T30" fmla="*/ 560 w 1105"/>
                  <a:gd name="T31" fmla="*/ 16 h 1105"/>
                  <a:gd name="T32" fmla="*/ 544 w 1105"/>
                  <a:gd name="T33" fmla="*/ 111 h 1105"/>
                  <a:gd name="T34" fmla="*/ 544 w 1105"/>
                  <a:gd name="T35" fmla="*/ 140 h 1105"/>
                  <a:gd name="T36" fmla="*/ 358 w 1105"/>
                  <a:gd name="T37" fmla="*/ 561 h 1105"/>
                  <a:gd name="T38" fmla="*/ 358 w 1105"/>
                  <a:gd name="T39" fmla="*/ 561 h 1105"/>
                  <a:gd name="T40" fmla="*/ 1105 w 1105"/>
                  <a:gd name="T41" fmla="*/ 544 h 1105"/>
                  <a:gd name="T42" fmla="*/ 443 w 1105"/>
                  <a:gd name="T43" fmla="*/ 544 h 1105"/>
                  <a:gd name="T44" fmla="*/ 140 w 1105"/>
                  <a:gd name="T45" fmla="*/ 561 h 1105"/>
                  <a:gd name="T46" fmla="*/ 290 w 1105"/>
                  <a:gd name="T47" fmla="*/ 544 h 1105"/>
                  <a:gd name="T48" fmla="*/ 290 w 1105"/>
                  <a:gd name="T49" fmla="*/ 544 h 1105"/>
                  <a:gd name="T50" fmla="*/ 994 w 1105"/>
                  <a:gd name="T51" fmla="*/ 544 h 1105"/>
                  <a:gd name="T52" fmla="*/ 16 w 1105"/>
                  <a:gd name="T53" fmla="*/ 544 h 1105"/>
                  <a:gd name="T54" fmla="*/ 691 w 1105"/>
                  <a:gd name="T55" fmla="*/ 561 h 1105"/>
                  <a:gd name="T56" fmla="*/ 844 w 1105"/>
                  <a:gd name="T57" fmla="*/ 544 h 1105"/>
                  <a:gd name="T58" fmla="*/ 844 w 1105"/>
                  <a:gd name="T59" fmla="*/ 544 h 1105"/>
                  <a:gd name="T60" fmla="*/ 166 w 1105"/>
                  <a:gd name="T61" fmla="*/ 544 h 1105"/>
                  <a:gd name="T62" fmla="*/ 717 w 1105"/>
                  <a:gd name="T63" fmla="*/ 561 h 1105"/>
                  <a:gd name="T64" fmla="*/ 968 w 1105"/>
                  <a:gd name="T65" fmla="*/ 561 h 1105"/>
                  <a:gd name="T66" fmla="*/ 199 w 1105"/>
                  <a:gd name="T67" fmla="*/ 897 h 1105"/>
                  <a:gd name="T68" fmla="*/ 199 w 1105"/>
                  <a:gd name="T69" fmla="*/ 897 h 1105"/>
                  <a:gd name="T70" fmla="*/ 665 w 1105"/>
                  <a:gd name="T71" fmla="*/ 453 h 1105"/>
                  <a:gd name="T72" fmla="*/ 570 w 1105"/>
                  <a:gd name="T73" fmla="*/ 525 h 1105"/>
                  <a:gd name="T74" fmla="*/ 746 w 1105"/>
                  <a:gd name="T75" fmla="*/ 372 h 1105"/>
                  <a:gd name="T76" fmla="*/ 420 w 1105"/>
                  <a:gd name="T77" fmla="*/ 675 h 1105"/>
                  <a:gd name="T78" fmla="*/ 420 w 1105"/>
                  <a:gd name="T79" fmla="*/ 675 h 1105"/>
                  <a:gd name="T80" fmla="*/ 394 w 1105"/>
                  <a:gd name="T81" fmla="*/ 701 h 1105"/>
                  <a:gd name="T82" fmla="*/ 326 w 1105"/>
                  <a:gd name="T83" fmla="*/ 792 h 1105"/>
                  <a:gd name="T84" fmla="*/ 815 w 1105"/>
                  <a:gd name="T85" fmla="*/ 300 h 1105"/>
                  <a:gd name="T86" fmla="*/ 886 w 1105"/>
                  <a:gd name="T87" fmla="*/ 209 h 1105"/>
                  <a:gd name="T88" fmla="*/ 886 w 1105"/>
                  <a:gd name="T89" fmla="*/ 209 h 1105"/>
                  <a:gd name="T90" fmla="*/ 896 w 1105"/>
                  <a:gd name="T91" fmla="*/ 887 h 1105"/>
                  <a:gd name="T92" fmla="*/ 792 w 1105"/>
                  <a:gd name="T93" fmla="*/ 783 h 1105"/>
                  <a:gd name="T94" fmla="*/ 863 w 1105"/>
                  <a:gd name="T95" fmla="*/ 874 h 1105"/>
                  <a:gd name="T96" fmla="*/ 570 w 1105"/>
                  <a:gd name="T97" fmla="*/ 580 h 1105"/>
                  <a:gd name="T98" fmla="*/ 570 w 1105"/>
                  <a:gd name="T99" fmla="*/ 580 h 1105"/>
                  <a:gd name="T100" fmla="*/ 394 w 1105"/>
                  <a:gd name="T101" fmla="*/ 408 h 1105"/>
                  <a:gd name="T102" fmla="*/ 687 w 1105"/>
                  <a:gd name="T103" fmla="*/ 675 h 1105"/>
                  <a:gd name="T104" fmla="*/ 313 w 1105"/>
                  <a:gd name="T105" fmla="*/ 326 h 1105"/>
                  <a:gd name="T106" fmla="*/ 218 w 1105"/>
                  <a:gd name="T107" fmla="*/ 209 h 1105"/>
                  <a:gd name="T108" fmla="*/ 218 w 1105"/>
                  <a:gd name="T109" fmla="*/ 209 h 1105"/>
                  <a:gd name="T110" fmla="*/ 443 w 1105"/>
                  <a:gd name="T111" fmla="*/ 453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05" h="1105">
                    <a:moveTo>
                      <a:pt x="560" y="538"/>
                    </a:moveTo>
                    <a:lnTo>
                      <a:pt x="551" y="538"/>
                    </a:lnTo>
                    <a:lnTo>
                      <a:pt x="512" y="502"/>
                    </a:lnTo>
                    <a:lnTo>
                      <a:pt x="502" y="512"/>
                    </a:lnTo>
                    <a:lnTo>
                      <a:pt x="538" y="551"/>
                    </a:lnTo>
                    <a:lnTo>
                      <a:pt x="538" y="558"/>
                    </a:lnTo>
                    <a:lnTo>
                      <a:pt x="502" y="593"/>
                    </a:lnTo>
                    <a:lnTo>
                      <a:pt x="512" y="606"/>
                    </a:lnTo>
                    <a:lnTo>
                      <a:pt x="551" y="567"/>
                    </a:lnTo>
                    <a:lnTo>
                      <a:pt x="560" y="567"/>
                    </a:lnTo>
                    <a:lnTo>
                      <a:pt x="560" y="561"/>
                    </a:lnTo>
                    <a:lnTo>
                      <a:pt x="567" y="561"/>
                    </a:lnTo>
                    <a:lnTo>
                      <a:pt x="567" y="544"/>
                    </a:lnTo>
                    <a:lnTo>
                      <a:pt x="560" y="544"/>
                    </a:lnTo>
                    <a:lnTo>
                      <a:pt x="560" y="538"/>
                    </a:lnTo>
                    <a:close/>
                    <a:moveTo>
                      <a:pt x="544" y="662"/>
                    </a:moveTo>
                    <a:lnTo>
                      <a:pt x="560" y="662"/>
                    </a:lnTo>
                    <a:lnTo>
                      <a:pt x="560" y="593"/>
                    </a:lnTo>
                    <a:lnTo>
                      <a:pt x="544" y="593"/>
                    </a:lnTo>
                    <a:lnTo>
                      <a:pt x="544" y="662"/>
                    </a:lnTo>
                    <a:close/>
                    <a:moveTo>
                      <a:pt x="544" y="747"/>
                    </a:moveTo>
                    <a:lnTo>
                      <a:pt x="560" y="747"/>
                    </a:lnTo>
                    <a:lnTo>
                      <a:pt x="560" y="691"/>
                    </a:lnTo>
                    <a:lnTo>
                      <a:pt x="544" y="691"/>
                    </a:lnTo>
                    <a:lnTo>
                      <a:pt x="544" y="747"/>
                    </a:lnTo>
                    <a:close/>
                    <a:moveTo>
                      <a:pt x="560" y="320"/>
                    </a:moveTo>
                    <a:lnTo>
                      <a:pt x="544" y="320"/>
                    </a:lnTo>
                    <a:lnTo>
                      <a:pt x="544" y="388"/>
                    </a:lnTo>
                    <a:lnTo>
                      <a:pt x="560" y="388"/>
                    </a:lnTo>
                    <a:lnTo>
                      <a:pt x="560" y="320"/>
                    </a:lnTo>
                    <a:close/>
                    <a:moveTo>
                      <a:pt x="544" y="1105"/>
                    </a:moveTo>
                    <a:lnTo>
                      <a:pt x="560" y="1105"/>
                    </a:lnTo>
                    <a:lnTo>
                      <a:pt x="560" y="1092"/>
                    </a:lnTo>
                    <a:lnTo>
                      <a:pt x="544" y="1092"/>
                    </a:lnTo>
                    <a:lnTo>
                      <a:pt x="544" y="1105"/>
                    </a:lnTo>
                    <a:close/>
                    <a:moveTo>
                      <a:pt x="560" y="264"/>
                    </a:moveTo>
                    <a:lnTo>
                      <a:pt x="544" y="264"/>
                    </a:lnTo>
                    <a:lnTo>
                      <a:pt x="544" y="290"/>
                    </a:lnTo>
                    <a:lnTo>
                      <a:pt x="560" y="290"/>
                    </a:lnTo>
                    <a:lnTo>
                      <a:pt x="560" y="264"/>
                    </a:lnTo>
                    <a:close/>
                    <a:moveTo>
                      <a:pt x="544" y="841"/>
                    </a:moveTo>
                    <a:lnTo>
                      <a:pt x="560" y="841"/>
                    </a:lnTo>
                    <a:lnTo>
                      <a:pt x="560" y="815"/>
                    </a:lnTo>
                    <a:lnTo>
                      <a:pt x="544" y="815"/>
                    </a:lnTo>
                    <a:lnTo>
                      <a:pt x="544" y="841"/>
                    </a:lnTo>
                    <a:close/>
                    <a:moveTo>
                      <a:pt x="560" y="414"/>
                    </a:moveTo>
                    <a:lnTo>
                      <a:pt x="544" y="414"/>
                    </a:lnTo>
                    <a:lnTo>
                      <a:pt x="544" y="470"/>
                    </a:lnTo>
                    <a:lnTo>
                      <a:pt x="560" y="470"/>
                    </a:lnTo>
                    <a:lnTo>
                      <a:pt x="560" y="414"/>
                    </a:lnTo>
                    <a:close/>
                    <a:moveTo>
                      <a:pt x="544" y="939"/>
                    </a:moveTo>
                    <a:lnTo>
                      <a:pt x="560" y="939"/>
                    </a:lnTo>
                    <a:lnTo>
                      <a:pt x="560" y="871"/>
                    </a:lnTo>
                    <a:lnTo>
                      <a:pt x="544" y="871"/>
                    </a:lnTo>
                    <a:lnTo>
                      <a:pt x="544" y="939"/>
                    </a:lnTo>
                    <a:close/>
                    <a:moveTo>
                      <a:pt x="544" y="1021"/>
                    </a:moveTo>
                    <a:lnTo>
                      <a:pt x="560" y="1021"/>
                    </a:lnTo>
                    <a:lnTo>
                      <a:pt x="560" y="968"/>
                    </a:lnTo>
                    <a:lnTo>
                      <a:pt x="544" y="968"/>
                    </a:lnTo>
                    <a:lnTo>
                      <a:pt x="544" y="1021"/>
                    </a:lnTo>
                    <a:close/>
                    <a:moveTo>
                      <a:pt x="560" y="0"/>
                    </a:moveTo>
                    <a:lnTo>
                      <a:pt x="544" y="0"/>
                    </a:lnTo>
                    <a:lnTo>
                      <a:pt x="544" y="16"/>
                    </a:lnTo>
                    <a:lnTo>
                      <a:pt x="560" y="16"/>
                    </a:lnTo>
                    <a:lnTo>
                      <a:pt x="560" y="0"/>
                    </a:lnTo>
                    <a:close/>
                    <a:moveTo>
                      <a:pt x="560" y="42"/>
                    </a:moveTo>
                    <a:lnTo>
                      <a:pt x="544" y="42"/>
                    </a:lnTo>
                    <a:lnTo>
                      <a:pt x="544" y="111"/>
                    </a:lnTo>
                    <a:lnTo>
                      <a:pt x="560" y="111"/>
                    </a:lnTo>
                    <a:lnTo>
                      <a:pt x="560" y="42"/>
                    </a:lnTo>
                    <a:close/>
                    <a:moveTo>
                      <a:pt x="560" y="140"/>
                    </a:moveTo>
                    <a:lnTo>
                      <a:pt x="544" y="140"/>
                    </a:lnTo>
                    <a:lnTo>
                      <a:pt x="544" y="196"/>
                    </a:lnTo>
                    <a:lnTo>
                      <a:pt x="560" y="196"/>
                    </a:lnTo>
                    <a:lnTo>
                      <a:pt x="560" y="140"/>
                    </a:lnTo>
                    <a:close/>
                    <a:moveTo>
                      <a:pt x="358" y="561"/>
                    </a:moveTo>
                    <a:lnTo>
                      <a:pt x="414" y="561"/>
                    </a:lnTo>
                    <a:lnTo>
                      <a:pt x="414" y="544"/>
                    </a:lnTo>
                    <a:lnTo>
                      <a:pt x="358" y="544"/>
                    </a:lnTo>
                    <a:lnTo>
                      <a:pt x="358" y="561"/>
                    </a:lnTo>
                    <a:close/>
                    <a:moveTo>
                      <a:pt x="1091" y="544"/>
                    </a:moveTo>
                    <a:lnTo>
                      <a:pt x="1091" y="561"/>
                    </a:lnTo>
                    <a:lnTo>
                      <a:pt x="1105" y="561"/>
                    </a:lnTo>
                    <a:lnTo>
                      <a:pt x="1105" y="544"/>
                    </a:lnTo>
                    <a:lnTo>
                      <a:pt x="1091" y="544"/>
                    </a:lnTo>
                    <a:close/>
                    <a:moveTo>
                      <a:pt x="512" y="561"/>
                    </a:moveTo>
                    <a:lnTo>
                      <a:pt x="512" y="544"/>
                    </a:lnTo>
                    <a:lnTo>
                      <a:pt x="443" y="544"/>
                    </a:lnTo>
                    <a:lnTo>
                      <a:pt x="443" y="561"/>
                    </a:lnTo>
                    <a:lnTo>
                      <a:pt x="512" y="561"/>
                    </a:lnTo>
                    <a:close/>
                    <a:moveTo>
                      <a:pt x="85" y="561"/>
                    </a:moveTo>
                    <a:lnTo>
                      <a:pt x="140" y="561"/>
                    </a:lnTo>
                    <a:lnTo>
                      <a:pt x="140" y="544"/>
                    </a:lnTo>
                    <a:lnTo>
                      <a:pt x="85" y="544"/>
                    </a:lnTo>
                    <a:lnTo>
                      <a:pt x="85" y="561"/>
                    </a:lnTo>
                    <a:close/>
                    <a:moveTo>
                      <a:pt x="290" y="544"/>
                    </a:moveTo>
                    <a:lnTo>
                      <a:pt x="264" y="544"/>
                    </a:lnTo>
                    <a:lnTo>
                      <a:pt x="264" y="561"/>
                    </a:lnTo>
                    <a:lnTo>
                      <a:pt x="290" y="561"/>
                    </a:lnTo>
                    <a:lnTo>
                      <a:pt x="290" y="544"/>
                    </a:lnTo>
                    <a:close/>
                    <a:moveTo>
                      <a:pt x="994" y="561"/>
                    </a:moveTo>
                    <a:lnTo>
                      <a:pt x="1062" y="561"/>
                    </a:lnTo>
                    <a:lnTo>
                      <a:pt x="1062" y="544"/>
                    </a:lnTo>
                    <a:lnTo>
                      <a:pt x="994" y="544"/>
                    </a:lnTo>
                    <a:lnTo>
                      <a:pt x="994" y="561"/>
                    </a:lnTo>
                    <a:close/>
                    <a:moveTo>
                      <a:pt x="0" y="561"/>
                    </a:moveTo>
                    <a:lnTo>
                      <a:pt x="16" y="561"/>
                    </a:lnTo>
                    <a:lnTo>
                      <a:pt x="16" y="544"/>
                    </a:lnTo>
                    <a:lnTo>
                      <a:pt x="0" y="544"/>
                    </a:lnTo>
                    <a:lnTo>
                      <a:pt x="0" y="561"/>
                    </a:lnTo>
                    <a:close/>
                    <a:moveTo>
                      <a:pt x="635" y="561"/>
                    </a:moveTo>
                    <a:lnTo>
                      <a:pt x="691" y="561"/>
                    </a:lnTo>
                    <a:lnTo>
                      <a:pt x="691" y="544"/>
                    </a:lnTo>
                    <a:lnTo>
                      <a:pt x="635" y="544"/>
                    </a:lnTo>
                    <a:lnTo>
                      <a:pt x="635" y="561"/>
                    </a:lnTo>
                    <a:close/>
                    <a:moveTo>
                      <a:pt x="844" y="544"/>
                    </a:moveTo>
                    <a:lnTo>
                      <a:pt x="815" y="544"/>
                    </a:lnTo>
                    <a:lnTo>
                      <a:pt x="815" y="561"/>
                    </a:lnTo>
                    <a:lnTo>
                      <a:pt x="844" y="561"/>
                    </a:lnTo>
                    <a:lnTo>
                      <a:pt x="844" y="544"/>
                    </a:lnTo>
                    <a:close/>
                    <a:moveTo>
                      <a:pt x="166" y="561"/>
                    </a:moveTo>
                    <a:lnTo>
                      <a:pt x="235" y="561"/>
                    </a:lnTo>
                    <a:lnTo>
                      <a:pt x="235" y="544"/>
                    </a:lnTo>
                    <a:lnTo>
                      <a:pt x="166" y="544"/>
                    </a:lnTo>
                    <a:lnTo>
                      <a:pt x="166" y="561"/>
                    </a:lnTo>
                    <a:close/>
                    <a:moveTo>
                      <a:pt x="788" y="544"/>
                    </a:moveTo>
                    <a:lnTo>
                      <a:pt x="717" y="544"/>
                    </a:lnTo>
                    <a:lnTo>
                      <a:pt x="717" y="561"/>
                    </a:lnTo>
                    <a:lnTo>
                      <a:pt x="788" y="561"/>
                    </a:lnTo>
                    <a:lnTo>
                      <a:pt x="788" y="544"/>
                    </a:lnTo>
                    <a:close/>
                    <a:moveTo>
                      <a:pt x="912" y="561"/>
                    </a:moveTo>
                    <a:lnTo>
                      <a:pt x="968" y="561"/>
                    </a:lnTo>
                    <a:lnTo>
                      <a:pt x="968" y="544"/>
                    </a:lnTo>
                    <a:lnTo>
                      <a:pt x="912" y="544"/>
                    </a:lnTo>
                    <a:lnTo>
                      <a:pt x="912" y="561"/>
                    </a:lnTo>
                    <a:close/>
                    <a:moveTo>
                      <a:pt x="199" y="897"/>
                    </a:moveTo>
                    <a:lnTo>
                      <a:pt x="208" y="910"/>
                    </a:lnTo>
                    <a:lnTo>
                      <a:pt x="218" y="897"/>
                    </a:lnTo>
                    <a:lnTo>
                      <a:pt x="208" y="887"/>
                    </a:lnTo>
                    <a:lnTo>
                      <a:pt x="199" y="897"/>
                    </a:lnTo>
                    <a:close/>
                    <a:moveTo>
                      <a:pt x="687" y="430"/>
                    </a:moveTo>
                    <a:lnTo>
                      <a:pt x="678" y="421"/>
                    </a:lnTo>
                    <a:lnTo>
                      <a:pt x="652" y="443"/>
                    </a:lnTo>
                    <a:lnTo>
                      <a:pt x="665" y="453"/>
                    </a:lnTo>
                    <a:lnTo>
                      <a:pt x="687" y="430"/>
                    </a:lnTo>
                    <a:close/>
                    <a:moveTo>
                      <a:pt x="639" y="476"/>
                    </a:moveTo>
                    <a:lnTo>
                      <a:pt x="629" y="466"/>
                    </a:lnTo>
                    <a:lnTo>
                      <a:pt x="570" y="525"/>
                    </a:lnTo>
                    <a:lnTo>
                      <a:pt x="583" y="535"/>
                    </a:lnTo>
                    <a:lnTo>
                      <a:pt x="639" y="476"/>
                    </a:lnTo>
                    <a:close/>
                    <a:moveTo>
                      <a:pt x="733" y="362"/>
                    </a:moveTo>
                    <a:lnTo>
                      <a:pt x="746" y="372"/>
                    </a:lnTo>
                    <a:lnTo>
                      <a:pt x="792" y="326"/>
                    </a:lnTo>
                    <a:lnTo>
                      <a:pt x="782" y="313"/>
                    </a:lnTo>
                    <a:lnTo>
                      <a:pt x="733" y="362"/>
                    </a:lnTo>
                    <a:close/>
                    <a:moveTo>
                      <a:pt x="420" y="675"/>
                    </a:moveTo>
                    <a:lnTo>
                      <a:pt x="430" y="688"/>
                    </a:lnTo>
                    <a:lnTo>
                      <a:pt x="453" y="665"/>
                    </a:lnTo>
                    <a:lnTo>
                      <a:pt x="443" y="652"/>
                    </a:lnTo>
                    <a:lnTo>
                      <a:pt x="420" y="675"/>
                    </a:lnTo>
                    <a:close/>
                    <a:moveTo>
                      <a:pt x="339" y="760"/>
                    </a:moveTo>
                    <a:lnTo>
                      <a:pt x="349" y="769"/>
                    </a:lnTo>
                    <a:lnTo>
                      <a:pt x="407" y="711"/>
                    </a:lnTo>
                    <a:lnTo>
                      <a:pt x="394" y="701"/>
                    </a:lnTo>
                    <a:lnTo>
                      <a:pt x="339" y="760"/>
                    </a:lnTo>
                    <a:close/>
                    <a:moveTo>
                      <a:pt x="267" y="828"/>
                    </a:moveTo>
                    <a:lnTo>
                      <a:pt x="277" y="838"/>
                    </a:lnTo>
                    <a:lnTo>
                      <a:pt x="326" y="792"/>
                    </a:lnTo>
                    <a:lnTo>
                      <a:pt x="313" y="783"/>
                    </a:lnTo>
                    <a:lnTo>
                      <a:pt x="267" y="828"/>
                    </a:lnTo>
                    <a:close/>
                    <a:moveTo>
                      <a:pt x="805" y="290"/>
                    </a:moveTo>
                    <a:lnTo>
                      <a:pt x="815" y="300"/>
                    </a:lnTo>
                    <a:lnTo>
                      <a:pt x="873" y="241"/>
                    </a:lnTo>
                    <a:lnTo>
                      <a:pt x="863" y="231"/>
                    </a:lnTo>
                    <a:lnTo>
                      <a:pt x="805" y="290"/>
                    </a:lnTo>
                    <a:close/>
                    <a:moveTo>
                      <a:pt x="886" y="209"/>
                    </a:moveTo>
                    <a:lnTo>
                      <a:pt x="896" y="218"/>
                    </a:lnTo>
                    <a:lnTo>
                      <a:pt x="909" y="209"/>
                    </a:lnTo>
                    <a:lnTo>
                      <a:pt x="896" y="199"/>
                    </a:lnTo>
                    <a:lnTo>
                      <a:pt x="886" y="209"/>
                    </a:lnTo>
                    <a:close/>
                    <a:moveTo>
                      <a:pt x="886" y="897"/>
                    </a:moveTo>
                    <a:lnTo>
                      <a:pt x="896" y="910"/>
                    </a:lnTo>
                    <a:lnTo>
                      <a:pt x="909" y="897"/>
                    </a:lnTo>
                    <a:lnTo>
                      <a:pt x="896" y="887"/>
                    </a:lnTo>
                    <a:lnTo>
                      <a:pt x="886" y="897"/>
                    </a:lnTo>
                    <a:close/>
                    <a:moveTo>
                      <a:pt x="733" y="747"/>
                    </a:moveTo>
                    <a:lnTo>
                      <a:pt x="782" y="792"/>
                    </a:lnTo>
                    <a:lnTo>
                      <a:pt x="792" y="783"/>
                    </a:lnTo>
                    <a:lnTo>
                      <a:pt x="746" y="734"/>
                    </a:lnTo>
                    <a:lnTo>
                      <a:pt x="733" y="747"/>
                    </a:lnTo>
                    <a:close/>
                    <a:moveTo>
                      <a:pt x="805" y="815"/>
                    </a:moveTo>
                    <a:lnTo>
                      <a:pt x="863" y="874"/>
                    </a:lnTo>
                    <a:lnTo>
                      <a:pt x="873" y="864"/>
                    </a:lnTo>
                    <a:lnTo>
                      <a:pt x="815" y="805"/>
                    </a:lnTo>
                    <a:lnTo>
                      <a:pt x="805" y="815"/>
                    </a:lnTo>
                    <a:close/>
                    <a:moveTo>
                      <a:pt x="570" y="580"/>
                    </a:moveTo>
                    <a:lnTo>
                      <a:pt x="629" y="639"/>
                    </a:lnTo>
                    <a:lnTo>
                      <a:pt x="639" y="629"/>
                    </a:lnTo>
                    <a:lnTo>
                      <a:pt x="583" y="571"/>
                    </a:lnTo>
                    <a:lnTo>
                      <a:pt x="570" y="580"/>
                    </a:lnTo>
                    <a:close/>
                    <a:moveTo>
                      <a:pt x="407" y="395"/>
                    </a:moveTo>
                    <a:lnTo>
                      <a:pt x="349" y="336"/>
                    </a:lnTo>
                    <a:lnTo>
                      <a:pt x="339" y="349"/>
                    </a:lnTo>
                    <a:lnTo>
                      <a:pt x="394" y="408"/>
                    </a:lnTo>
                    <a:lnTo>
                      <a:pt x="407" y="395"/>
                    </a:lnTo>
                    <a:close/>
                    <a:moveTo>
                      <a:pt x="652" y="665"/>
                    </a:moveTo>
                    <a:lnTo>
                      <a:pt x="678" y="688"/>
                    </a:lnTo>
                    <a:lnTo>
                      <a:pt x="687" y="675"/>
                    </a:lnTo>
                    <a:lnTo>
                      <a:pt x="665" y="652"/>
                    </a:lnTo>
                    <a:lnTo>
                      <a:pt x="652" y="665"/>
                    </a:lnTo>
                    <a:close/>
                    <a:moveTo>
                      <a:pt x="267" y="277"/>
                    </a:moveTo>
                    <a:lnTo>
                      <a:pt x="313" y="326"/>
                    </a:lnTo>
                    <a:lnTo>
                      <a:pt x="326" y="313"/>
                    </a:lnTo>
                    <a:lnTo>
                      <a:pt x="277" y="267"/>
                    </a:lnTo>
                    <a:lnTo>
                      <a:pt x="267" y="277"/>
                    </a:lnTo>
                    <a:close/>
                    <a:moveTo>
                      <a:pt x="218" y="209"/>
                    </a:moveTo>
                    <a:lnTo>
                      <a:pt x="208" y="199"/>
                    </a:lnTo>
                    <a:lnTo>
                      <a:pt x="199" y="209"/>
                    </a:lnTo>
                    <a:lnTo>
                      <a:pt x="208" y="218"/>
                    </a:lnTo>
                    <a:lnTo>
                      <a:pt x="218" y="209"/>
                    </a:lnTo>
                    <a:close/>
                    <a:moveTo>
                      <a:pt x="453" y="443"/>
                    </a:moveTo>
                    <a:lnTo>
                      <a:pt x="430" y="421"/>
                    </a:lnTo>
                    <a:lnTo>
                      <a:pt x="420" y="430"/>
                    </a:lnTo>
                    <a:lnTo>
                      <a:pt x="443" y="453"/>
                    </a:lnTo>
                    <a:lnTo>
                      <a:pt x="453" y="443"/>
                    </a:lnTo>
                    <a:close/>
                  </a:path>
                </a:pathLst>
              </a:custGeom>
              <a:solidFill>
                <a:srgbClr val="FBF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2" name="9Slide.vn 56">
                <a:extLst>
                  <a:ext uri="{FF2B5EF4-FFF2-40B4-BE49-F238E27FC236}">
                    <a16:creationId xmlns:a16="http://schemas.microsoft.com/office/drawing/2014/main" id="{2735FE92-BFB0-F94D-A8F5-C3A817FEA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" y="1943"/>
                <a:ext cx="283" cy="26"/>
              </a:xfrm>
              <a:custGeom>
                <a:avLst/>
                <a:gdLst>
                  <a:gd name="T0" fmla="*/ 23 w 283"/>
                  <a:gd name="T1" fmla="*/ 23 h 26"/>
                  <a:gd name="T2" fmla="*/ 283 w 283"/>
                  <a:gd name="T3" fmla="*/ 26 h 26"/>
                  <a:gd name="T4" fmla="*/ 238 w 283"/>
                  <a:gd name="T5" fmla="*/ 3 h 26"/>
                  <a:gd name="T6" fmla="*/ 0 w 283"/>
                  <a:gd name="T7" fmla="*/ 0 h 26"/>
                  <a:gd name="T8" fmla="*/ 23 w 283"/>
                  <a:gd name="T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26">
                    <a:moveTo>
                      <a:pt x="23" y="23"/>
                    </a:moveTo>
                    <a:lnTo>
                      <a:pt x="283" y="26"/>
                    </a:lnTo>
                    <a:lnTo>
                      <a:pt x="238" y="3"/>
                    </a:lnTo>
                    <a:lnTo>
                      <a:pt x="0" y="0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3" name="9Slide.vn 57">
                <a:extLst>
                  <a:ext uri="{FF2B5EF4-FFF2-40B4-BE49-F238E27FC236}">
                    <a16:creationId xmlns:a16="http://schemas.microsoft.com/office/drawing/2014/main" id="{4AECC5BB-66F0-8D4D-9D92-713032FBE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1806"/>
                <a:ext cx="309" cy="92"/>
              </a:xfrm>
              <a:custGeom>
                <a:avLst/>
                <a:gdLst>
                  <a:gd name="T0" fmla="*/ 23 w 95"/>
                  <a:gd name="T1" fmla="*/ 6 h 28"/>
                  <a:gd name="T2" fmla="*/ 84 w 95"/>
                  <a:gd name="T3" fmla="*/ 3 h 28"/>
                  <a:gd name="T4" fmla="*/ 42 w 95"/>
                  <a:gd name="T5" fmla="*/ 25 h 28"/>
                  <a:gd name="T6" fmla="*/ 23 w 95"/>
                  <a:gd name="T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28">
                    <a:moveTo>
                      <a:pt x="23" y="6"/>
                    </a:moveTo>
                    <a:cubicBezTo>
                      <a:pt x="37" y="1"/>
                      <a:pt x="73" y="0"/>
                      <a:pt x="84" y="3"/>
                    </a:cubicBezTo>
                    <a:cubicBezTo>
                      <a:pt x="95" y="6"/>
                      <a:pt x="84" y="28"/>
                      <a:pt x="42" y="25"/>
                    </a:cubicBezTo>
                    <a:cubicBezTo>
                      <a:pt x="0" y="22"/>
                      <a:pt x="17" y="8"/>
                      <a:pt x="23" y="6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4" name="9Slide.vn 58">
                <a:extLst>
                  <a:ext uri="{FF2B5EF4-FFF2-40B4-BE49-F238E27FC236}">
                    <a16:creationId xmlns:a16="http://schemas.microsoft.com/office/drawing/2014/main" id="{693A1332-3570-3146-9762-F20A57EB18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21" y="1721"/>
                <a:ext cx="737" cy="157"/>
              </a:xfrm>
              <a:custGeom>
                <a:avLst/>
                <a:gdLst>
                  <a:gd name="T0" fmla="*/ 127 w 226"/>
                  <a:gd name="T1" fmla="*/ 8 h 48"/>
                  <a:gd name="T2" fmla="*/ 98 w 226"/>
                  <a:gd name="T3" fmla="*/ 3 h 48"/>
                  <a:gd name="T4" fmla="*/ 94 w 226"/>
                  <a:gd name="T5" fmla="*/ 12 h 48"/>
                  <a:gd name="T6" fmla="*/ 111 w 226"/>
                  <a:gd name="T7" fmla="*/ 17 h 48"/>
                  <a:gd name="T8" fmla="*/ 6 w 226"/>
                  <a:gd name="T9" fmla="*/ 18 h 48"/>
                  <a:gd name="T10" fmla="*/ 1 w 226"/>
                  <a:gd name="T11" fmla="*/ 20 h 48"/>
                  <a:gd name="T12" fmla="*/ 6 w 226"/>
                  <a:gd name="T13" fmla="*/ 22 h 48"/>
                  <a:gd name="T14" fmla="*/ 127 w 226"/>
                  <a:gd name="T15" fmla="*/ 23 h 48"/>
                  <a:gd name="T16" fmla="*/ 164 w 226"/>
                  <a:gd name="T17" fmla="*/ 31 h 48"/>
                  <a:gd name="T18" fmla="*/ 176 w 226"/>
                  <a:gd name="T19" fmla="*/ 32 h 48"/>
                  <a:gd name="T20" fmla="*/ 178 w 226"/>
                  <a:gd name="T21" fmla="*/ 33 h 48"/>
                  <a:gd name="T22" fmla="*/ 184 w 226"/>
                  <a:gd name="T23" fmla="*/ 36 h 48"/>
                  <a:gd name="T24" fmla="*/ 226 w 226"/>
                  <a:gd name="T25" fmla="*/ 48 h 48"/>
                  <a:gd name="T26" fmla="*/ 137 w 226"/>
                  <a:gd name="T27" fmla="*/ 0 h 48"/>
                  <a:gd name="T28" fmla="*/ 127 w 226"/>
                  <a:gd name="T29" fmla="*/ 8 h 48"/>
                  <a:gd name="T30" fmla="*/ 150 w 226"/>
                  <a:gd name="T31" fmla="*/ 23 h 48"/>
                  <a:gd name="T32" fmla="*/ 169 w 226"/>
                  <a:gd name="T33" fmla="*/ 30 h 48"/>
                  <a:gd name="T34" fmla="*/ 162 w 226"/>
                  <a:gd name="T35" fmla="*/ 30 h 48"/>
                  <a:gd name="T36" fmla="*/ 138 w 226"/>
                  <a:gd name="T37" fmla="*/ 23 h 48"/>
                  <a:gd name="T38" fmla="*/ 150 w 226"/>
                  <a:gd name="T39" fmla="*/ 2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6" h="48">
                    <a:moveTo>
                      <a:pt x="127" y="8"/>
                    </a:moveTo>
                    <a:cubicBezTo>
                      <a:pt x="117" y="5"/>
                      <a:pt x="106" y="3"/>
                      <a:pt x="98" y="3"/>
                    </a:cubicBezTo>
                    <a:cubicBezTo>
                      <a:pt x="85" y="3"/>
                      <a:pt x="83" y="7"/>
                      <a:pt x="94" y="12"/>
                    </a:cubicBezTo>
                    <a:cubicBezTo>
                      <a:pt x="98" y="14"/>
                      <a:pt x="104" y="16"/>
                      <a:pt x="111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4" y="21"/>
                      <a:pt x="0" y="21"/>
                      <a:pt x="6" y="22"/>
                    </a:cubicBezTo>
                    <a:cubicBezTo>
                      <a:pt x="127" y="23"/>
                      <a:pt x="127" y="23"/>
                      <a:pt x="127" y="23"/>
                    </a:cubicBezTo>
                    <a:cubicBezTo>
                      <a:pt x="164" y="31"/>
                      <a:pt x="164" y="31"/>
                      <a:pt x="164" y="31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7" y="33"/>
                      <a:pt x="177" y="33"/>
                      <a:pt x="178" y="33"/>
                    </a:cubicBezTo>
                    <a:cubicBezTo>
                      <a:pt x="179" y="34"/>
                      <a:pt x="181" y="35"/>
                      <a:pt x="184" y="36"/>
                    </a:cubicBezTo>
                    <a:cubicBezTo>
                      <a:pt x="194" y="41"/>
                      <a:pt x="211" y="46"/>
                      <a:pt x="226" y="48"/>
                    </a:cubicBezTo>
                    <a:cubicBezTo>
                      <a:pt x="196" y="30"/>
                      <a:pt x="166" y="14"/>
                      <a:pt x="137" y="0"/>
                    </a:cubicBezTo>
                    <a:cubicBezTo>
                      <a:pt x="129" y="1"/>
                      <a:pt x="126" y="4"/>
                      <a:pt x="127" y="8"/>
                    </a:cubicBezTo>
                    <a:close/>
                    <a:moveTo>
                      <a:pt x="150" y="23"/>
                    </a:moveTo>
                    <a:cubicBezTo>
                      <a:pt x="156" y="26"/>
                      <a:pt x="162" y="28"/>
                      <a:pt x="169" y="30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38" y="23"/>
                      <a:pt x="138" y="23"/>
                      <a:pt x="138" y="23"/>
                    </a:cubicBezTo>
                    <a:lnTo>
                      <a:pt x="150" y="23"/>
                    </a:ln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5" name="9Slide.vn 59">
                <a:extLst>
                  <a:ext uri="{FF2B5EF4-FFF2-40B4-BE49-F238E27FC236}">
                    <a16:creationId xmlns:a16="http://schemas.microsoft.com/office/drawing/2014/main" id="{552D701D-2D4A-5540-B97F-A299A6FF2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1516"/>
                <a:ext cx="127" cy="127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6" name="9Slide.vn 60">
                <a:extLst>
                  <a:ext uri="{FF2B5EF4-FFF2-40B4-BE49-F238E27FC236}">
                    <a16:creationId xmlns:a16="http://schemas.microsoft.com/office/drawing/2014/main" id="{83EFC699-14AD-2F41-9187-809CB7C9E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4" y="1526"/>
                <a:ext cx="84" cy="85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7" name="9Slide.vn 61">
                <a:extLst>
                  <a:ext uri="{FF2B5EF4-FFF2-40B4-BE49-F238E27FC236}">
                    <a16:creationId xmlns:a16="http://schemas.microsoft.com/office/drawing/2014/main" id="{0C8F55B4-E1BD-E140-8455-C38AA49D9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" y="1236"/>
                <a:ext cx="316" cy="319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8" name="9Slide.vn 62">
                <a:extLst>
                  <a:ext uri="{FF2B5EF4-FFF2-40B4-BE49-F238E27FC236}">
                    <a16:creationId xmlns:a16="http://schemas.microsoft.com/office/drawing/2014/main" id="{709CF90C-9FDF-B444-98AF-0675A2791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1242"/>
                <a:ext cx="277" cy="277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199" name="9Slide.vn 63">
                <a:extLst>
                  <a:ext uri="{FF2B5EF4-FFF2-40B4-BE49-F238E27FC236}">
                    <a16:creationId xmlns:a16="http://schemas.microsoft.com/office/drawing/2014/main" id="{4B411CB5-8641-B34C-8040-C0180CA78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4" y="1360"/>
                <a:ext cx="172" cy="172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0" name="9Slide.vn 64">
                <a:extLst>
                  <a:ext uri="{FF2B5EF4-FFF2-40B4-BE49-F238E27FC236}">
                    <a16:creationId xmlns:a16="http://schemas.microsoft.com/office/drawing/2014/main" id="{E7E23D05-4FB4-E646-9ED7-B2D38BB3C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1373"/>
                <a:ext cx="127" cy="127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1" name="9Slide.vn 65">
                <a:extLst>
                  <a:ext uri="{FF2B5EF4-FFF2-40B4-BE49-F238E27FC236}">
                    <a16:creationId xmlns:a16="http://schemas.microsoft.com/office/drawing/2014/main" id="{F762167E-150F-7C41-AEA2-9CF22B818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513"/>
                <a:ext cx="105" cy="283"/>
              </a:xfrm>
              <a:custGeom>
                <a:avLst/>
                <a:gdLst>
                  <a:gd name="T0" fmla="*/ 29 w 32"/>
                  <a:gd name="T1" fmla="*/ 0 h 87"/>
                  <a:gd name="T2" fmla="*/ 25 w 32"/>
                  <a:gd name="T3" fmla="*/ 13 h 87"/>
                  <a:gd name="T4" fmla="*/ 12 w 32"/>
                  <a:gd name="T5" fmla="*/ 22 h 87"/>
                  <a:gd name="T6" fmla="*/ 12 w 32"/>
                  <a:gd name="T7" fmla="*/ 6 h 87"/>
                  <a:gd name="T8" fmla="*/ 6 w 32"/>
                  <a:gd name="T9" fmla="*/ 7 h 87"/>
                  <a:gd name="T10" fmla="*/ 0 w 32"/>
                  <a:gd name="T11" fmla="*/ 6 h 87"/>
                  <a:gd name="T12" fmla="*/ 0 w 32"/>
                  <a:gd name="T13" fmla="*/ 85 h 87"/>
                  <a:gd name="T14" fmla="*/ 0 w 32"/>
                  <a:gd name="T15" fmla="*/ 86 h 87"/>
                  <a:gd name="T16" fmla="*/ 12 w 32"/>
                  <a:gd name="T17" fmla="*/ 85 h 87"/>
                  <a:gd name="T18" fmla="*/ 12 w 32"/>
                  <a:gd name="T19" fmla="*/ 85 h 87"/>
                  <a:gd name="T20" fmla="*/ 12 w 32"/>
                  <a:gd name="T21" fmla="*/ 32 h 87"/>
                  <a:gd name="T22" fmla="*/ 28 w 32"/>
                  <a:gd name="T23" fmla="*/ 14 h 87"/>
                  <a:gd name="T24" fmla="*/ 32 w 32"/>
                  <a:gd name="T25" fmla="*/ 1 h 87"/>
                  <a:gd name="T26" fmla="*/ 29 w 32"/>
                  <a:gd name="T2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87">
                    <a:moveTo>
                      <a:pt x="29" y="0"/>
                    </a:moveTo>
                    <a:cubicBezTo>
                      <a:pt x="25" y="13"/>
                      <a:pt x="25" y="13"/>
                      <a:pt x="25" y="13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0" y="6"/>
                      <a:pt x="8" y="7"/>
                      <a:pt x="6" y="7"/>
                    </a:cubicBezTo>
                    <a:cubicBezTo>
                      <a:pt x="4" y="7"/>
                      <a:pt x="2" y="6"/>
                      <a:pt x="0" y="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4" y="87"/>
                      <a:pt x="8" y="87"/>
                      <a:pt x="12" y="85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1" y="0"/>
                      <a:pt x="29" y="0"/>
                    </a:cubicBezTo>
                    <a:close/>
                  </a:path>
                </a:pathLst>
              </a:custGeom>
              <a:solidFill>
                <a:srgbClr val="C87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2" name="9Slide.vn 66">
                <a:extLst>
                  <a:ext uri="{FF2B5EF4-FFF2-40B4-BE49-F238E27FC236}">
                    <a16:creationId xmlns:a16="http://schemas.microsoft.com/office/drawing/2014/main" id="{9C578750-1FA6-D84E-8CDD-7F4DE67EB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1532"/>
                <a:ext cx="196" cy="196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3" name="9Slide.vn 67">
                <a:extLst>
                  <a:ext uri="{FF2B5EF4-FFF2-40B4-BE49-F238E27FC236}">
                    <a16:creationId xmlns:a16="http://schemas.microsoft.com/office/drawing/2014/main" id="{4C43BF2F-C8D6-A341-9771-C5F415538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1549"/>
                <a:ext cx="130" cy="130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4" name="9Slide.vn 68">
                <a:extLst>
                  <a:ext uri="{FF2B5EF4-FFF2-40B4-BE49-F238E27FC236}">
                    <a16:creationId xmlns:a16="http://schemas.microsoft.com/office/drawing/2014/main" id="{7A5ADB79-F9C5-AB4F-A1BB-75B9BD2FD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" y="1099"/>
                <a:ext cx="496" cy="495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5" name="9Slide.vn 69">
                <a:extLst>
                  <a:ext uri="{FF2B5EF4-FFF2-40B4-BE49-F238E27FC236}">
                    <a16:creationId xmlns:a16="http://schemas.microsoft.com/office/drawing/2014/main" id="{0868A5E2-0B40-324D-ACAC-F8CC981E2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5" y="1109"/>
                <a:ext cx="430" cy="427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6" name="9Slide.vn 70">
                <a:extLst>
                  <a:ext uri="{FF2B5EF4-FFF2-40B4-BE49-F238E27FC236}">
                    <a16:creationId xmlns:a16="http://schemas.microsoft.com/office/drawing/2014/main" id="{83CB1B57-2D21-834C-95E0-652F1FCA5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" y="1288"/>
                <a:ext cx="270" cy="270"/>
              </a:xfrm>
              <a:prstGeom prst="ellipse">
                <a:avLst/>
              </a:pr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7" name="9Slide.vn 71">
                <a:extLst>
                  <a:ext uri="{FF2B5EF4-FFF2-40B4-BE49-F238E27FC236}">
                    <a16:creationId xmlns:a16="http://schemas.microsoft.com/office/drawing/2014/main" id="{274A5E6D-1374-9B41-9F4B-DA62BACF0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1" y="1307"/>
                <a:ext cx="202" cy="203"/>
              </a:xfrm>
              <a:prstGeom prst="ellipse">
                <a:avLst/>
              </a:pr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8" name="9Slide.vn 72">
                <a:extLst>
                  <a:ext uri="{FF2B5EF4-FFF2-40B4-BE49-F238E27FC236}">
                    <a16:creationId xmlns:a16="http://schemas.microsoft.com/office/drawing/2014/main" id="{EE41DAA3-53FB-3944-9A94-63FC8F336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526"/>
                <a:ext cx="163" cy="443"/>
              </a:xfrm>
              <a:custGeom>
                <a:avLst/>
                <a:gdLst>
                  <a:gd name="T0" fmla="*/ 46 w 50"/>
                  <a:gd name="T1" fmla="*/ 0 h 136"/>
                  <a:gd name="T2" fmla="*/ 39 w 50"/>
                  <a:gd name="T3" fmla="*/ 21 h 136"/>
                  <a:gd name="T4" fmla="*/ 18 w 50"/>
                  <a:gd name="T5" fmla="*/ 35 h 136"/>
                  <a:gd name="T6" fmla="*/ 18 w 50"/>
                  <a:gd name="T7" fmla="*/ 10 h 136"/>
                  <a:gd name="T8" fmla="*/ 9 w 50"/>
                  <a:gd name="T9" fmla="*/ 11 h 136"/>
                  <a:gd name="T10" fmla="*/ 0 w 50"/>
                  <a:gd name="T11" fmla="*/ 10 h 136"/>
                  <a:gd name="T12" fmla="*/ 0 w 50"/>
                  <a:gd name="T13" fmla="*/ 134 h 136"/>
                  <a:gd name="T14" fmla="*/ 1 w 50"/>
                  <a:gd name="T15" fmla="*/ 134 h 136"/>
                  <a:gd name="T16" fmla="*/ 18 w 50"/>
                  <a:gd name="T17" fmla="*/ 134 h 136"/>
                  <a:gd name="T18" fmla="*/ 18 w 50"/>
                  <a:gd name="T19" fmla="*/ 134 h 136"/>
                  <a:gd name="T20" fmla="*/ 18 w 50"/>
                  <a:gd name="T21" fmla="*/ 50 h 136"/>
                  <a:gd name="T22" fmla="*/ 44 w 50"/>
                  <a:gd name="T23" fmla="*/ 22 h 136"/>
                  <a:gd name="T24" fmla="*/ 50 w 50"/>
                  <a:gd name="T25" fmla="*/ 2 h 136"/>
                  <a:gd name="T26" fmla="*/ 46 w 50"/>
                  <a:gd name="T2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136">
                    <a:moveTo>
                      <a:pt x="46" y="0"/>
                    </a:moveTo>
                    <a:cubicBezTo>
                      <a:pt x="39" y="21"/>
                      <a:pt x="39" y="21"/>
                      <a:pt x="39" y="21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5" y="11"/>
                      <a:pt x="12" y="11"/>
                      <a:pt x="9" y="11"/>
                    </a:cubicBezTo>
                    <a:cubicBezTo>
                      <a:pt x="6" y="11"/>
                      <a:pt x="3" y="11"/>
                      <a:pt x="0" y="1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1" y="134"/>
                      <a:pt x="1" y="134"/>
                      <a:pt x="1" y="134"/>
                    </a:cubicBezTo>
                    <a:cubicBezTo>
                      <a:pt x="7" y="136"/>
                      <a:pt x="13" y="136"/>
                      <a:pt x="18" y="134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48" y="1"/>
                      <a:pt x="46" y="0"/>
                    </a:cubicBezTo>
                    <a:close/>
                  </a:path>
                </a:pathLst>
              </a:custGeom>
              <a:solidFill>
                <a:srgbClr val="C87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09" name="9Slide.vn 73">
                <a:extLst>
                  <a:ext uri="{FF2B5EF4-FFF2-40B4-BE49-F238E27FC236}">
                    <a16:creationId xmlns:a16="http://schemas.microsoft.com/office/drawing/2014/main" id="{96A865D4-9D63-1945-A8B2-64430984F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2390"/>
                <a:ext cx="375" cy="407"/>
              </a:xfrm>
              <a:custGeom>
                <a:avLst/>
                <a:gdLst>
                  <a:gd name="T0" fmla="*/ 297 w 375"/>
                  <a:gd name="T1" fmla="*/ 407 h 407"/>
                  <a:gd name="T2" fmla="*/ 375 w 375"/>
                  <a:gd name="T3" fmla="*/ 349 h 407"/>
                  <a:gd name="T4" fmla="*/ 310 w 375"/>
                  <a:gd name="T5" fmla="*/ 130 h 407"/>
                  <a:gd name="T6" fmla="*/ 0 w 375"/>
                  <a:gd name="T7" fmla="*/ 0 h 407"/>
                  <a:gd name="T8" fmla="*/ 297 w 375"/>
                  <a:gd name="T9" fmla="*/ 40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407">
                    <a:moveTo>
                      <a:pt x="297" y="407"/>
                    </a:moveTo>
                    <a:lnTo>
                      <a:pt x="375" y="349"/>
                    </a:lnTo>
                    <a:lnTo>
                      <a:pt x="310" y="130"/>
                    </a:lnTo>
                    <a:lnTo>
                      <a:pt x="0" y="0"/>
                    </a:lnTo>
                    <a:lnTo>
                      <a:pt x="297" y="407"/>
                    </a:lnTo>
                    <a:close/>
                  </a:path>
                </a:pathLst>
              </a:custGeom>
              <a:solidFill>
                <a:srgbClr val="A28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0" name="9Slide.vn 74">
                <a:extLst>
                  <a:ext uri="{FF2B5EF4-FFF2-40B4-BE49-F238E27FC236}">
                    <a16:creationId xmlns:a16="http://schemas.microsoft.com/office/drawing/2014/main" id="{DB5A6E6D-6AE3-BF42-8EA2-BCE16DD48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2520"/>
                <a:ext cx="65" cy="242"/>
              </a:xfrm>
              <a:custGeom>
                <a:avLst/>
                <a:gdLst>
                  <a:gd name="T0" fmla="*/ 32 w 65"/>
                  <a:gd name="T1" fmla="*/ 242 h 242"/>
                  <a:gd name="T2" fmla="*/ 65 w 65"/>
                  <a:gd name="T3" fmla="*/ 219 h 242"/>
                  <a:gd name="T4" fmla="*/ 0 w 65"/>
                  <a:gd name="T5" fmla="*/ 0 h 242"/>
                  <a:gd name="T6" fmla="*/ 32 w 65"/>
                  <a:gd name="T7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242">
                    <a:moveTo>
                      <a:pt x="32" y="242"/>
                    </a:moveTo>
                    <a:lnTo>
                      <a:pt x="65" y="219"/>
                    </a:lnTo>
                    <a:lnTo>
                      <a:pt x="0" y="0"/>
                    </a:lnTo>
                    <a:lnTo>
                      <a:pt x="32" y="242"/>
                    </a:lnTo>
                    <a:close/>
                  </a:path>
                </a:pathLst>
              </a:custGeom>
              <a:solidFill>
                <a:srgbClr val="B89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1" name="9Slide.vn 75">
                <a:extLst>
                  <a:ext uri="{FF2B5EF4-FFF2-40B4-BE49-F238E27FC236}">
                    <a16:creationId xmlns:a16="http://schemas.microsoft.com/office/drawing/2014/main" id="{6D8BAC63-708F-8B47-B626-FBCEE26E6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" y="2142"/>
                <a:ext cx="1228" cy="786"/>
              </a:xfrm>
              <a:custGeom>
                <a:avLst/>
                <a:gdLst>
                  <a:gd name="T0" fmla="*/ 377 w 377"/>
                  <a:gd name="T1" fmla="*/ 241 h 241"/>
                  <a:gd name="T2" fmla="*/ 376 w 377"/>
                  <a:gd name="T3" fmla="*/ 237 h 241"/>
                  <a:gd name="T4" fmla="*/ 157 w 377"/>
                  <a:gd name="T5" fmla="*/ 28 h 241"/>
                  <a:gd name="T6" fmla="*/ 1 w 377"/>
                  <a:gd name="T7" fmla="*/ 0 h 241"/>
                  <a:gd name="T8" fmla="*/ 1 w 377"/>
                  <a:gd name="T9" fmla="*/ 60 h 241"/>
                  <a:gd name="T10" fmla="*/ 0 w 377"/>
                  <a:gd name="T11" fmla="*/ 63 h 241"/>
                  <a:gd name="T12" fmla="*/ 377 w 377"/>
                  <a:gd name="T13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7" h="241">
                    <a:moveTo>
                      <a:pt x="377" y="241"/>
                    </a:moveTo>
                    <a:cubicBezTo>
                      <a:pt x="376" y="239"/>
                      <a:pt x="376" y="237"/>
                      <a:pt x="376" y="237"/>
                    </a:cubicBezTo>
                    <a:cubicBezTo>
                      <a:pt x="376" y="237"/>
                      <a:pt x="320" y="79"/>
                      <a:pt x="157" y="2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1" y="61"/>
                      <a:pt x="1" y="62"/>
                      <a:pt x="0" y="63"/>
                    </a:cubicBezTo>
                    <a:cubicBezTo>
                      <a:pt x="3" y="138"/>
                      <a:pt x="153" y="204"/>
                      <a:pt x="377" y="241"/>
                    </a:cubicBezTo>
                    <a:close/>
                  </a:path>
                </a:pathLst>
              </a:custGeom>
              <a:solidFill>
                <a:srgbClr val="B89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2" name="9Slide.vn 76">
                <a:extLst>
                  <a:ext uri="{FF2B5EF4-FFF2-40B4-BE49-F238E27FC236}">
                    <a16:creationId xmlns:a16="http://schemas.microsoft.com/office/drawing/2014/main" id="{DAA52770-1898-DC4D-BE6F-07FBEA94D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061"/>
                <a:ext cx="1215" cy="547"/>
              </a:xfrm>
              <a:custGeom>
                <a:avLst/>
                <a:gdLst>
                  <a:gd name="T0" fmla="*/ 30 w 373"/>
                  <a:gd name="T1" fmla="*/ 0 h 168"/>
                  <a:gd name="T2" fmla="*/ 0 w 373"/>
                  <a:gd name="T3" fmla="*/ 0 h 168"/>
                  <a:gd name="T4" fmla="*/ 0 w 373"/>
                  <a:gd name="T5" fmla="*/ 25 h 168"/>
                  <a:gd name="T6" fmla="*/ 150 w 373"/>
                  <a:gd name="T7" fmla="*/ 121 h 168"/>
                  <a:gd name="T8" fmla="*/ 294 w 373"/>
                  <a:gd name="T9" fmla="*/ 168 h 168"/>
                  <a:gd name="T10" fmla="*/ 259 w 373"/>
                  <a:gd name="T11" fmla="*/ 120 h 168"/>
                  <a:gd name="T12" fmla="*/ 373 w 373"/>
                  <a:gd name="T13" fmla="*/ 154 h 168"/>
                  <a:gd name="T14" fmla="*/ 331 w 373"/>
                  <a:gd name="T15" fmla="*/ 107 h 168"/>
                  <a:gd name="T16" fmla="*/ 345 w 373"/>
                  <a:gd name="T17" fmla="*/ 98 h 168"/>
                  <a:gd name="T18" fmla="*/ 30 w 373"/>
                  <a:gd name="T1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6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22" y="91"/>
                      <a:pt x="150" y="121"/>
                    </a:cubicBezTo>
                    <a:cubicBezTo>
                      <a:pt x="243" y="143"/>
                      <a:pt x="294" y="168"/>
                      <a:pt x="294" y="168"/>
                    </a:cubicBezTo>
                    <a:cubicBezTo>
                      <a:pt x="259" y="120"/>
                      <a:pt x="259" y="120"/>
                      <a:pt x="259" y="120"/>
                    </a:cubicBezTo>
                    <a:cubicBezTo>
                      <a:pt x="259" y="120"/>
                      <a:pt x="364" y="146"/>
                      <a:pt x="373" y="154"/>
                    </a:cubicBezTo>
                    <a:cubicBezTo>
                      <a:pt x="331" y="107"/>
                      <a:pt x="331" y="107"/>
                      <a:pt x="331" y="107"/>
                    </a:cubicBezTo>
                    <a:cubicBezTo>
                      <a:pt x="331" y="107"/>
                      <a:pt x="351" y="102"/>
                      <a:pt x="345" y="98"/>
                    </a:cubicBezTo>
                    <a:cubicBezTo>
                      <a:pt x="280" y="52"/>
                      <a:pt x="129" y="0"/>
                      <a:pt x="30" y="0"/>
                    </a:cubicBezTo>
                    <a:close/>
                  </a:path>
                </a:pathLst>
              </a:cu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3" name="9Slide.vn 77">
                <a:extLst>
                  <a:ext uri="{FF2B5EF4-FFF2-40B4-BE49-F238E27FC236}">
                    <a16:creationId xmlns:a16="http://schemas.microsoft.com/office/drawing/2014/main" id="{0893A3A6-8216-E74D-8E01-3C878DE8F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" y="2067"/>
                <a:ext cx="450" cy="150"/>
              </a:xfrm>
              <a:custGeom>
                <a:avLst/>
                <a:gdLst>
                  <a:gd name="T0" fmla="*/ 138 w 138"/>
                  <a:gd name="T1" fmla="*/ 28 h 46"/>
                  <a:gd name="T2" fmla="*/ 137 w 138"/>
                  <a:gd name="T3" fmla="*/ 23 h 46"/>
                  <a:gd name="T4" fmla="*/ 26 w 138"/>
                  <a:gd name="T5" fmla="*/ 0 h 46"/>
                  <a:gd name="T6" fmla="*/ 2 w 138"/>
                  <a:gd name="T7" fmla="*/ 14 h 46"/>
                  <a:gd name="T8" fmla="*/ 68 w 138"/>
                  <a:gd name="T9" fmla="*/ 42 h 46"/>
                  <a:gd name="T10" fmla="*/ 138 w 138"/>
                  <a:gd name="T11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46">
                    <a:moveTo>
                      <a:pt x="138" y="28"/>
                    </a:moveTo>
                    <a:cubicBezTo>
                      <a:pt x="138" y="26"/>
                      <a:pt x="138" y="25"/>
                      <a:pt x="137" y="23"/>
                    </a:cubicBezTo>
                    <a:cubicBezTo>
                      <a:pt x="99" y="12"/>
                      <a:pt x="61" y="4"/>
                      <a:pt x="26" y="0"/>
                    </a:cubicBezTo>
                    <a:cubicBezTo>
                      <a:pt x="12" y="3"/>
                      <a:pt x="2" y="8"/>
                      <a:pt x="2" y="14"/>
                    </a:cubicBezTo>
                    <a:cubicBezTo>
                      <a:pt x="0" y="26"/>
                      <a:pt x="30" y="38"/>
                      <a:pt x="68" y="42"/>
                    </a:cubicBezTo>
                    <a:cubicBezTo>
                      <a:pt x="105" y="46"/>
                      <a:pt x="137" y="40"/>
                      <a:pt x="138" y="28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4" name="9Slide.vn 78">
                <a:extLst>
                  <a:ext uri="{FF2B5EF4-FFF2-40B4-BE49-F238E27FC236}">
                    <a16:creationId xmlns:a16="http://schemas.microsoft.com/office/drawing/2014/main" id="{B4651BCE-5C7E-5A46-8B5C-8756F3058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2250"/>
                <a:ext cx="1140" cy="358"/>
              </a:xfrm>
              <a:custGeom>
                <a:avLst/>
                <a:gdLst>
                  <a:gd name="T0" fmla="*/ 308 w 350"/>
                  <a:gd name="T1" fmla="*/ 49 h 110"/>
                  <a:gd name="T2" fmla="*/ 322 w 350"/>
                  <a:gd name="T3" fmla="*/ 40 h 110"/>
                  <a:gd name="T4" fmla="*/ 305 w 350"/>
                  <a:gd name="T5" fmla="*/ 29 h 110"/>
                  <a:gd name="T6" fmla="*/ 269 w 350"/>
                  <a:gd name="T7" fmla="*/ 28 h 110"/>
                  <a:gd name="T8" fmla="*/ 297 w 350"/>
                  <a:gd name="T9" fmla="*/ 53 h 110"/>
                  <a:gd name="T10" fmla="*/ 214 w 350"/>
                  <a:gd name="T11" fmla="*/ 33 h 110"/>
                  <a:gd name="T12" fmla="*/ 251 w 350"/>
                  <a:gd name="T13" fmla="*/ 55 h 110"/>
                  <a:gd name="T14" fmla="*/ 180 w 350"/>
                  <a:gd name="T15" fmla="*/ 51 h 110"/>
                  <a:gd name="T16" fmla="*/ 202 w 350"/>
                  <a:gd name="T17" fmla="*/ 65 h 110"/>
                  <a:gd name="T18" fmla="*/ 150 w 350"/>
                  <a:gd name="T19" fmla="*/ 52 h 110"/>
                  <a:gd name="T20" fmla="*/ 0 w 350"/>
                  <a:gd name="T21" fmla="*/ 0 h 110"/>
                  <a:gd name="T22" fmla="*/ 127 w 350"/>
                  <a:gd name="T23" fmla="*/ 63 h 110"/>
                  <a:gd name="T24" fmla="*/ 271 w 350"/>
                  <a:gd name="T25" fmla="*/ 110 h 110"/>
                  <a:gd name="T26" fmla="*/ 236 w 350"/>
                  <a:gd name="T27" fmla="*/ 62 h 110"/>
                  <a:gd name="T28" fmla="*/ 350 w 350"/>
                  <a:gd name="T29" fmla="*/ 96 h 110"/>
                  <a:gd name="T30" fmla="*/ 308 w 350"/>
                  <a:gd name="T31" fmla="*/ 4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0" h="110">
                    <a:moveTo>
                      <a:pt x="308" y="49"/>
                    </a:moveTo>
                    <a:cubicBezTo>
                      <a:pt x="308" y="49"/>
                      <a:pt x="328" y="44"/>
                      <a:pt x="322" y="40"/>
                    </a:cubicBezTo>
                    <a:cubicBezTo>
                      <a:pt x="317" y="36"/>
                      <a:pt x="311" y="32"/>
                      <a:pt x="305" y="29"/>
                    </a:cubicBezTo>
                    <a:cubicBezTo>
                      <a:pt x="283" y="22"/>
                      <a:pt x="259" y="21"/>
                      <a:pt x="269" y="28"/>
                    </a:cubicBezTo>
                    <a:cubicBezTo>
                      <a:pt x="284" y="37"/>
                      <a:pt x="297" y="53"/>
                      <a:pt x="297" y="53"/>
                    </a:cubicBezTo>
                    <a:cubicBezTo>
                      <a:pt x="279" y="39"/>
                      <a:pt x="205" y="30"/>
                      <a:pt x="214" y="33"/>
                    </a:cubicBezTo>
                    <a:cubicBezTo>
                      <a:pt x="222" y="37"/>
                      <a:pt x="265" y="58"/>
                      <a:pt x="251" y="55"/>
                    </a:cubicBezTo>
                    <a:cubicBezTo>
                      <a:pt x="237" y="53"/>
                      <a:pt x="180" y="51"/>
                      <a:pt x="180" y="51"/>
                    </a:cubicBezTo>
                    <a:cubicBezTo>
                      <a:pt x="202" y="65"/>
                      <a:pt x="202" y="65"/>
                      <a:pt x="202" y="65"/>
                    </a:cubicBezTo>
                    <a:cubicBezTo>
                      <a:pt x="150" y="52"/>
                      <a:pt x="150" y="52"/>
                      <a:pt x="150" y="52"/>
                    </a:cubicBezTo>
                    <a:cubicBezTo>
                      <a:pt x="84" y="44"/>
                      <a:pt x="33" y="20"/>
                      <a:pt x="0" y="0"/>
                    </a:cubicBezTo>
                    <a:cubicBezTo>
                      <a:pt x="21" y="21"/>
                      <a:pt x="59" y="47"/>
                      <a:pt x="127" y="63"/>
                    </a:cubicBezTo>
                    <a:cubicBezTo>
                      <a:pt x="220" y="85"/>
                      <a:pt x="271" y="110"/>
                      <a:pt x="271" y="110"/>
                    </a:cubicBezTo>
                    <a:cubicBezTo>
                      <a:pt x="236" y="62"/>
                      <a:pt x="236" y="62"/>
                      <a:pt x="236" y="62"/>
                    </a:cubicBezTo>
                    <a:cubicBezTo>
                      <a:pt x="236" y="62"/>
                      <a:pt x="341" y="88"/>
                      <a:pt x="350" y="96"/>
                    </a:cubicBezTo>
                    <a:lnTo>
                      <a:pt x="308" y="49"/>
                    </a:ln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5" name="9Slide.vn 79">
                <a:extLst>
                  <a:ext uri="{FF2B5EF4-FFF2-40B4-BE49-F238E27FC236}">
                    <a16:creationId xmlns:a16="http://schemas.microsoft.com/office/drawing/2014/main" id="{F6D132FB-83ED-AA4C-93D9-F9EF26C14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1686"/>
                <a:ext cx="248" cy="185"/>
              </a:xfrm>
              <a:custGeom>
                <a:avLst/>
                <a:gdLst>
                  <a:gd name="T0" fmla="*/ 19 w 76"/>
                  <a:gd name="T1" fmla="*/ 50 h 57"/>
                  <a:gd name="T2" fmla="*/ 0 w 76"/>
                  <a:gd name="T3" fmla="*/ 24 h 57"/>
                  <a:gd name="T4" fmla="*/ 20 w 76"/>
                  <a:gd name="T5" fmla="*/ 36 h 57"/>
                  <a:gd name="T6" fmla="*/ 16 w 76"/>
                  <a:gd name="T7" fmla="*/ 8 h 57"/>
                  <a:gd name="T8" fmla="*/ 28 w 76"/>
                  <a:gd name="T9" fmla="*/ 32 h 57"/>
                  <a:gd name="T10" fmla="*/ 31 w 76"/>
                  <a:gd name="T11" fmla="*/ 0 h 57"/>
                  <a:gd name="T12" fmla="*/ 39 w 76"/>
                  <a:gd name="T13" fmla="*/ 25 h 57"/>
                  <a:gd name="T14" fmla="*/ 52 w 76"/>
                  <a:gd name="T15" fmla="*/ 1 h 57"/>
                  <a:gd name="T16" fmla="*/ 53 w 76"/>
                  <a:gd name="T17" fmla="*/ 23 h 57"/>
                  <a:gd name="T18" fmla="*/ 65 w 76"/>
                  <a:gd name="T19" fmla="*/ 11 h 57"/>
                  <a:gd name="T20" fmla="*/ 61 w 76"/>
                  <a:gd name="T21" fmla="*/ 32 h 57"/>
                  <a:gd name="T22" fmla="*/ 76 w 76"/>
                  <a:gd name="T23" fmla="*/ 23 h 57"/>
                  <a:gd name="T24" fmla="*/ 63 w 76"/>
                  <a:gd name="T25" fmla="*/ 48 h 57"/>
                  <a:gd name="T26" fmla="*/ 41 w 76"/>
                  <a:gd name="T27" fmla="*/ 57 h 57"/>
                  <a:gd name="T28" fmla="*/ 30 w 76"/>
                  <a:gd name="T29" fmla="*/ 51 h 57"/>
                  <a:gd name="T30" fmla="*/ 19 w 76"/>
                  <a:gd name="T31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57">
                    <a:moveTo>
                      <a:pt x="19" y="5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8"/>
                      <a:pt x="55" y="57"/>
                      <a:pt x="41" y="57"/>
                    </a:cubicBezTo>
                    <a:cubicBezTo>
                      <a:pt x="31" y="57"/>
                      <a:pt x="30" y="51"/>
                      <a:pt x="30" y="51"/>
                    </a:cubicBezTo>
                    <a:lnTo>
                      <a:pt x="19" y="50"/>
                    </a:lnTo>
                    <a:close/>
                  </a:path>
                </a:pathLst>
              </a:cu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6" name="9Slide.vn 80">
                <a:extLst>
                  <a:ext uri="{FF2B5EF4-FFF2-40B4-BE49-F238E27FC236}">
                    <a16:creationId xmlns:a16="http://schemas.microsoft.com/office/drawing/2014/main" id="{653D1A6A-AC11-3947-9236-274272223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1816"/>
                <a:ext cx="209" cy="104"/>
              </a:xfrm>
              <a:custGeom>
                <a:avLst/>
                <a:gdLst>
                  <a:gd name="T0" fmla="*/ 5 w 64"/>
                  <a:gd name="T1" fmla="*/ 18 h 32"/>
                  <a:gd name="T2" fmla="*/ 39 w 64"/>
                  <a:gd name="T3" fmla="*/ 1 h 32"/>
                  <a:gd name="T4" fmla="*/ 64 w 64"/>
                  <a:gd name="T5" fmla="*/ 8 h 32"/>
                  <a:gd name="T6" fmla="*/ 15 w 64"/>
                  <a:gd name="T7" fmla="*/ 29 h 32"/>
                  <a:gd name="T8" fmla="*/ 7 w 64"/>
                  <a:gd name="T9" fmla="*/ 28 h 32"/>
                  <a:gd name="T10" fmla="*/ 5 w 64"/>
                  <a:gd name="T1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32">
                    <a:moveTo>
                      <a:pt x="5" y="18"/>
                    </a:moveTo>
                    <a:cubicBezTo>
                      <a:pt x="5" y="18"/>
                      <a:pt x="25" y="0"/>
                      <a:pt x="39" y="1"/>
                    </a:cubicBezTo>
                    <a:cubicBezTo>
                      <a:pt x="52" y="3"/>
                      <a:pt x="64" y="8"/>
                      <a:pt x="64" y="8"/>
                    </a:cubicBezTo>
                    <a:cubicBezTo>
                      <a:pt x="64" y="8"/>
                      <a:pt x="37" y="32"/>
                      <a:pt x="15" y="29"/>
                    </a:cubicBezTo>
                    <a:cubicBezTo>
                      <a:pt x="10" y="29"/>
                      <a:pt x="7" y="28"/>
                      <a:pt x="7" y="28"/>
                    </a:cubicBezTo>
                    <a:cubicBezTo>
                      <a:pt x="7" y="28"/>
                      <a:pt x="0" y="29"/>
                      <a:pt x="5" y="18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7" name="9Slide.vn 81">
                <a:extLst>
                  <a:ext uri="{FF2B5EF4-FFF2-40B4-BE49-F238E27FC236}">
                    <a16:creationId xmlns:a16="http://schemas.microsoft.com/office/drawing/2014/main" id="{F1E94172-6AB7-9749-B854-1A17B359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" y="1787"/>
                <a:ext cx="339" cy="365"/>
              </a:xfrm>
              <a:custGeom>
                <a:avLst/>
                <a:gdLst>
                  <a:gd name="T0" fmla="*/ 68 w 104"/>
                  <a:gd name="T1" fmla="*/ 41 h 112"/>
                  <a:gd name="T2" fmla="*/ 59 w 104"/>
                  <a:gd name="T3" fmla="*/ 43 h 112"/>
                  <a:gd name="T4" fmla="*/ 46 w 104"/>
                  <a:gd name="T5" fmla="*/ 34 h 112"/>
                  <a:gd name="T6" fmla="*/ 45 w 104"/>
                  <a:gd name="T7" fmla="*/ 32 h 112"/>
                  <a:gd name="T8" fmla="*/ 79 w 104"/>
                  <a:gd name="T9" fmla="*/ 3 h 112"/>
                  <a:gd name="T10" fmla="*/ 52 w 104"/>
                  <a:gd name="T11" fmla="*/ 2 h 112"/>
                  <a:gd name="T12" fmla="*/ 27 w 104"/>
                  <a:gd name="T13" fmla="*/ 21 h 112"/>
                  <a:gd name="T14" fmla="*/ 12 w 104"/>
                  <a:gd name="T15" fmla="*/ 28 h 112"/>
                  <a:gd name="T16" fmla="*/ 6 w 104"/>
                  <a:gd name="T17" fmla="*/ 35 h 112"/>
                  <a:gd name="T18" fmla="*/ 1 w 104"/>
                  <a:gd name="T19" fmla="*/ 45 h 112"/>
                  <a:gd name="T20" fmla="*/ 26 w 104"/>
                  <a:gd name="T21" fmla="*/ 60 h 112"/>
                  <a:gd name="T22" fmla="*/ 26 w 104"/>
                  <a:gd name="T23" fmla="*/ 61 h 112"/>
                  <a:gd name="T24" fmla="*/ 43 w 104"/>
                  <a:gd name="T25" fmla="*/ 84 h 112"/>
                  <a:gd name="T26" fmla="*/ 47 w 104"/>
                  <a:gd name="T27" fmla="*/ 92 h 112"/>
                  <a:gd name="T28" fmla="*/ 26 w 104"/>
                  <a:gd name="T29" fmla="*/ 91 h 112"/>
                  <a:gd name="T30" fmla="*/ 25 w 104"/>
                  <a:gd name="T31" fmla="*/ 101 h 112"/>
                  <a:gd name="T32" fmla="*/ 73 w 104"/>
                  <a:gd name="T33" fmla="*/ 109 h 112"/>
                  <a:gd name="T34" fmla="*/ 72 w 104"/>
                  <a:gd name="T35" fmla="*/ 106 h 112"/>
                  <a:gd name="T36" fmla="*/ 76 w 104"/>
                  <a:gd name="T37" fmla="*/ 106 h 112"/>
                  <a:gd name="T38" fmla="*/ 102 w 104"/>
                  <a:gd name="T39" fmla="*/ 70 h 112"/>
                  <a:gd name="T40" fmla="*/ 68 w 104"/>
                  <a:gd name="T41" fmla="*/ 4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4" h="112">
                    <a:moveTo>
                      <a:pt x="68" y="41"/>
                    </a:moveTo>
                    <a:cubicBezTo>
                      <a:pt x="65" y="41"/>
                      <a:pt x="62" y="42"/>
                      <a:pt x="59" y="43"/>
                    </a:cubicBezTo>
                    <a:cubicBezTo>
                      <a:pt x="56" y="38"/>
                      <a:pt x="51" y="35"/>
                      <a:pt x="46" y="34"/>
                    </a:cubicBezTo>
                    <a:cubicBezTo>
                      <a:pt x="46" y="34"/>
                      <a:pt x="45" y="33"/>
                      <a:pt x="45" y="32"/>
                    </a:cubicBezTo>
                    <a:cubicBezTo>
                      <a:pt x="63" y="24"/>
                      <a:pt x="79" y="3"/>
                      <a:pt x="79" y="3"/>
                    </a:cubicBezTo>
                    <a:cubicBezTo>
                      <a:pt x="79" y="3"/>
                      <a:pt x="65" y="0"/>
                      <a:pt x="52" y="2"/>
                    </a:cubicBezTo>
                    <a:cubicBezTo>
                      <a:pt x="42" y="3"/>
                      <a:pt x="32" y="14"/>
                      <a:pt x="27" y="21"/>
                    </a:cubicBezTo>
                    <a:cubicBezTo>
                      <a:pt x="21" y="22"/>
                      <a:pt x="15" y="25"/>
                      <a:pt x="12" y="28"/>
                    </a:cubicBezTo>
                    <a:cubicBezTo>
                      <a:pt x="10" y="31"/>
                      <a:pt x="8" y="33"/>
                      <a:pt x="6" y="35"/>
                    </a:cubicBezTo>
                    <a:cubicBezTo>
                      <a:pt x="3" y="38"/>
                      <a:pt x="0" y="41"/>
                      <a:pt x="1" y="45"/>
                    </a:cubicBezTo>
                    <a:cubicBezTo>
                      <a:pt x="2" y="51"/>
                      <a:pt x="13" y="60"/>
                      <a:pt x="26" y="60"/>
                    </a:cubicBezTo>
                    <a:cubicBezTo>
                      <a:pt x="26" y="60"/>
                      <a:pt x="26" y="61"/>
                      <a:pt x="26" y="61"/>
                    </a:cubicBezTo>
                    <a:cubicBezTo>
                      <a:pt x="27" y="73"/>
                      <a:pt x="35" y="82"/>
                      <a:pt x="43" y="84"/>
                    </a:cubicBezTo>
                    <a:cubicBezTo>
                      <a:pt x="44" y="87"/>
                      <a:pt x="46" y="89"/>
                      <a:pt x="47" y="92"/>
                    </a:cubicBezTo>
                    <a:cubicBezTo>
                      <a:pt x="41" y="89"/>
                      <a:pt x="32" y="86"/>
                      <a:pt x="26" y="91"/>
                    </a:cubicBezTo>
                    <a:cubicBezTo>
                      <a:pt x="17" y="98"/>
                      <a:pt x="25" y="101"/>
                      <a:pt x="25" y="101"/>
                    </a:cubicBezTo>
                    <a:cubicBezTo>
                      <a:pt x="25" y="101"/>
                      <a:pt x="67" y="112"/>
                      <a:pt x="73" y="109"/>
                    </a:cubicBezTo>
                    <a:cubicBezTo>
                      <a:pt x="74" y="109"/>
                      <a:pt x="74" y="108"/>
                      <a:pt x="72" y="106"/>
                    </a:cubicBezTo>
                    <a:cubicBezTo>
                      <a:pt x="74" y="106"/>
                      <a:pt x="75" y="106"/>
                      <a:pt x="76" y="106"/>
                    </a:cubicBezTo>
                    <a:cubicBezTo>
                      <a:pt x="92" y="104"/>
                      <a:pt x="104" y="88"/>
                      <a:pt x="102" y="70"/>
                    </a:cubicBezTo>
                    <a:cubicBezTo>
                      <a:pt x="100" y="52"/>
                      <a:pt x="84" y="39"/>
                      <a:pt x="68" y="41"/>
                    </a:cubicBezTo>
                    <a:close/>
                  </a:path>
                </a:pathLst>
              </a:custGeom>
              <a:solidFill>
                <a:srgbClr val="A3AC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8" name="9Slide.vn 82">
                <a:extLst>
                  <a:ext uri="{FF2B5EF4-FFF2-40B4-BE49-F238E27FC236}">
                    <a16:creationId xmlns:a16="http://schemas.microsoft.com/office/drawing/2014/main" id="{6F3F6E42-A090-1E45-B132-96ECE3C1A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04" cy="150"/>
              </a:xfrm>
              <a:custGeom>
                <a:avLst/>
                <a:gdLst>
                  <a:gd name="T0" fmla="*/ 21 w 32"/>
                  <a:gd name="T1" fmla="*/ 23 h 46"/>
                  <a:gd name="T2" fmla="*/ 5 w 32"/>
                  <a:gd name="T3" fmla="*/ 28 h 46"/>
                  <a:gd name="T4" fmla="*/ 0 w 32"/>
                  <a:gd name="T5" fmla="*/ 46 h 46"/>
                  <a:gd name="T6" fmla="*/ 4 w 32"/>
                  <a:gd name="T7" fmla="*/ 46 h 46"/>
                  <a:gd name="T8" fmla="*/ 30 w 32"/>
                  <a:gd name="T9" fmla="*/ 10 h 46"/>
                  <a:gd name="T10" fmla="*/ 27 w 32"/>
                  <a:gd name="T11" fmla="*/ 0 h 46"/>
                  <a:gd name="T12" fmla="*/ 21 w 32"/>
                  <a:gd name="T13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6">
                    <a:moveTo>
                      <a:pt x="21" y="23"/>
                    </a:moveTo>
                    <a:cubicBezTo>
                      <a:pt x="15" y="27"/>
                      <a:pt x="5" y="28"/>
                      <a:pt x="5" y="28"/>
                    </a:cubicBezTo>
                    <a:cubicBezTo>
                      <a:pt x="12" y="39"/>
                      <a:pt x="0" y="46"/>
                      <a:pt x="0" y="46"/>
                    </a:cubicBezTo>
                    <a:cubicBezTo>
                      <a:pt x="2" y="46"/>
                      <a:pt x="3" y="46"/>
                      <a:pt x="4" y="46"/>
                    </a:cubicBezTo>
                    <a:cubicBezTo>
                      <a:pt x="20" y="44"/>
                      <a:pt x="32" y="28"/>
                      <a:pt x="30" y="10"/>
                    </a:cubicBezTo>
                    <a:cubicBezTo>
                      <a:pt x="29" y="6"/>
                      <a:pt x="28" y="3"/>
                      <a:pt x="27" y="0"/>
                    </a:cubicBezTo>
                    <a:cubicBezTo>
                      <a:pt x="31" y="14"/>
                      <a:pt x="27" y="18"/>
                      <a:pt x="21" y="23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19" name="9Slide.vn 83">
                <a:extLst>
                  <a:ext uri="{FF2B5EF4-FFF2-40B4-BE49-F238E27FC236}">
                    <a16:creationId xmlns:a16="http://schemas.microsoft.com/office/drawing/2014/main" id="{A518E829-D581-7144-B2B2-F21186AC5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1770"/>
                <a:ext cx="150" cy="131"/>
              </a:xfrm>
              <a:custGeom>
                <a:avLst/>
                <a:gdLst>
                  <a:gd name="T0" fmla="*/ 0 w 46"/>
                  <a:gd name="T1" fmla="*/ 36 h 40"/>
                  <a:gd name="T2" fmla="*/ 46 w 46"/>
                  <a:gd name="T3" fmla="*/ 11 h 40"/>
                  <a:gd name="T4" fmla="*/ 2 w 46"/>
                  <a:gd name="T5" fmla="*/ 29 h 40"/>
                  <a:gd name="T6" fmla="*/ 3 w 46"/>
                  <a:gd name="T7" fmla="*/ 32 h 40"/>
                  <a:gd name="T8" fmla="*/ 7 w 46"/>
                  <a:gd name="T9" fmla="*/ 31 h 40"/>
                  <a:gd name="T10" fmla="*/ 4 w 46"/>
                  <a:gd name="T11" fmla="*/ 34 h 40"/>
                  <a:gd name="T12" fmla="*/ 9 w 46"/>
                  <a:gd name="T13" fmla="*/ 32 h 40"/>
                  <a:gd name="T14" fmla="*/ 0 w 46"/>
                  <a:gd name="T15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0">
                    <a:moveTo>
                      <a:pt x="0" y="36"/>
                    </a:moveTo>
                    <a:cubicBezTo>
                      <a:pt x="0" y="36"/>
                      <a:pt x="22" y="40"/>
                      <a:pt x="46" y="11"/>
                    </a:cubicBezTo>
                    <a:cubicBezTo>
                      <a:pt x="46" y="11"/>
                      <a:pt x="23" y="0"/>
                      <a:pt x="2" y="29"/>
                    </a:cubicBezTo>
                    <a:cubicBezTo>
                      <a:pt x="2" y="29"/>
                      <a:pt x="6" y="29"/>
                      <a:pt x="3" y="32"/>
                    </a:cubicBezTo>
                    <a:cubicBezTo>
                      <a:pt x="2" y="32"/>
                      <a:pt x="7" y="31"/>
                      <a:pt x="7" y="31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5" y="35"/>
                      <a:pt x="0" y="36"/>
                    </a:cubicBezTo>
                    <a:close/>
                  </a:path>
                </a:pathLst>
              </a:custGeom>
              <a:solidFill>
                <a:srgbClr val="FA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0" name="9Slide.vn 84">
                <a:extLst>
                  <a:ext uri="{FF2B5EF4-FFF2-40B4-BE49-F238E27FC236}">
                    <a16:creationId xmlns:a16="http://schemas.microsoft.com/office/drawing/2014/main" id="{AEE5A635-04C8-3048-88D6-A5B0A916E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" y="1937"/>
                <a:ext cx="79" cy="45"/>
              </a:xfrm>
              <a:custGeom>
                <a:avLst/>
                <a:gdLst>
                  <a:gd name="T0" fmla="*/ 24 w 24"/>
                  <a:gd name="T1" fmla="*/ 14 h 14"/>
                  <a:gd name="T2" fmla="*/ 24 w 24"/>
                  <a:gd name="T3" fmla="*/ 9 h 14"/>
                  <a:gd name="T4" fmla="*/ 0 w 24"/>
                  <a:gd name="T5" fmla="*/ 0 h 14"/>
                  <a:gd name="T6" fmla="*/ 24 w 24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4">
                    <a:moveTo>
                      <a:pt x="24" y="14"/>
                    </a:move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9" y="7"/>
                      <a:pt x="0" y="0"/>
                    </a:cubicBezTo>
                    <a:cubicBezTo>
                      <a:pt x="3" y="6"/>
                      <a:pt x="12" y="14"/>
                      <a:pt x="24" y="14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1" name="9Slide.vn 85">
                <a:extLst>
                  <a:ext uri="{FF2B5EF4-FFF2-40B4-BE49-F238E27FC236}">
                    <a16:creationId xmlns:a16="http://schemas.microsoft.com/office/drawing/2014/main" id="{65D3BEA4-0684-0B46-9F5F-69AAFFBFE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2" y="2034"/>
                <a:ext cx="79" cy="79"/>
              </a:xfrm>
              <a:custGeom>
                <a:avLst/>
                <a:gdLst>
                  <a:gd name="T0" fmla="*/ 23 w 24"/>
                  <a:gd name="T1" fmla="*/ 11 h 24"/>
                  <a:gd name="T2" fmla="*/ 13 w 24"/>
                  <a:gd name="T3" fmla="*/ 23 h 24"/>
                  <a:gd name="T4" fmla="*/ 1 w 24"/>
                  <a:gd name="T5" fmla="*/ 14 h 24"/>
                  <a:gd name="T6" fmla="*/ 11 w 24"/>
                  <a:gd name="T7" fmla="*/ 1 h 24"/>
                  <a:gd name="T8" fmla="*/ 23 w 24"/>
                  <a:gd name="T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3" y="11"/>
                    </a:moveTo>
                    <a:cubicBezTo>
                      <a:pt x="24" y="17"/>
                      <a:pt x="20" y="23"/>
                      <a:pt x="13" y="23"/>
                    </a:cubicBezTo>
                    <a:cubicBezTo>
                      <a:pt x="7" y="24"/>
                      <a:pt x="2" y="20"/>
                      <a:pt x="1" y="14"/>
                    </a:cubicBezTo>
                    <a:cubicBezTo>
                      <a:pt x="0" y="7"/>
                      <a:pt x="4" y="2"/>
                      <a:pt x="11" y="1"/>
                    </a:cubicBezTo>
                    <a:cubicBezTo>
                      <a:pt x="17" y="0"/>
                      <a:pt x="22" y="5"/>
                      <a:pt x="23" y="11"/>
                    </a:cubicBezTo>
                    <a:close/>
                  </a:path>
                </a:pathLst>
              </a:custGeom>
              <a:solidFill>
                <a:srgbClr val="A3AC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2" name="9Slide.vn 86">
                <a:extLst>
                  <a:ext uri="{FF2B5EF4-FFF2-40B4-BE49-F238E27FC236}">
                    <a16:creationId xmlns:a16="http://schemas.microsoft.com/office/drawing/2014/main" id="{4FFB2541-C319-2E42-A48B-1E303D509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1950"/>
                <a:ext cx="108" cy="111"/>
              </a:xfrm>
              <a:custGeom>
                <a:avLst/>
                <a:gdLst>
                  <a:gd name="T0" fmla="*/ 10 w 33"/>
                  <a:gd name="T1" fmla="*/ 12 h 34"/>
                  <a:gd name="T2" fmla="*/ 0 w 33"/>
                  <a:gd name="T3" fmla="*/ 22 h 34"/>
                  <a:gd name="T4" fmla="*/ 14 w 33"/>
                  <a:gd name="T5" fmla="*/ 34 h 34"/>
                  <a:gd name="T6" fmla="*/ 33 w 33"/>
                  <a:gd name="T7" fmla="*/ 3 h 34"/>
                  <a:gd name="T8" fmla="*/ 10 w 33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10" y="12"/>
                    </a:moveTo>
                    <a:cubicBezTo>
                      <a:pt x="5" y="20"/>
                      <a:pt x="2" y="22"/>
                      <a:pt x="0" y="22"/>
                    </a:cubicBezTo>
                    <a:cubicBezTo>
                      <a:pt x="4" y="28"/>
                      <a:pt x="9" y="33"/>
                      <a:pt x="14" y="34"/>
                    </a:cubicBezTo>
                    <a:cubicBezTo>
                      <a:pt x="14" y="34"/>
                      <a:pt x="1" y="2"/>
                      <a:pt x="33" y="3"/>
                    </a:cubicBezTo>
                    <a:cubicBezTo>
                      <a:pt x="33" y="3"/>
                      <a:pt x="17" y="0"/>
                      <a:pt x="10" y="12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3" name="9Slide.vn 87">
                <a:extLst>
                  <a:ext uri="{FF2B5EF4-FFF2-40B4-BE49-F238E27FC236}">
                    <a16:creationId xmlns:a16="http://schemas.microsoft.com/office/drawing/2014/main" id="{50E00B17-6AA0-DF40-91D8-9AB56B63D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9" y="1907"/>
                <a:ext cx="864" cy="515"/>
              </a:xfrm>
              <a:custGeom>
                <a:avLst/>
                <a:gdLst>
                  <a:gd name="T0" fmla="*/ 74 w 265"/>
                  <a:gd name="T1" fmla="*/ 97 h 158"/>
                  <a:gd name="T2" fmla="*/ 172 w 265"/>
                  <a:gd name="T3" fmla="*/ 126 h 158"/>
                  <a:gd name="T4" fmla="*/ 265 w 265"/>
                  <a:gd name="T5" fmla="*/ 158 h 158"/>
                  <a:gd name="T6" fmla="*/ 255 w 265"/>
                  <a:gd name="T7" fmla="*/ 91 h 158"/>
                  <a:gd name="T8" fmla="*/ 158 w 265"/>
                  <a:gd name="T9" fmla="*/ 0 h 158"/>
                  <a:gd name="T10" fmla="*/ 69 w 265"/>
                  <a:gd name="T11" fmla="*/ 5 h 158"/>
                  <a:gd name="T12" fmla="*/ 49 w 265"/>
                  <a:gd name="T13" fmla="*/ 14 h 158"/>
                  <a:gd name="T14" fmla="*/ 4 w 265"/>
                  <a:gd name="T15" fmla="*/ 64 h 158"/>
                  <a:gd name="T16" fmla="*/ 12 w 265"/>
                  <a:gd name="T17" fmla="*/ 75 h 158"/>
                  <a:gd name="T18" fmla="*/ 74 w 265"/>
                  <a:gd name="T19" fmla="*/ 9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5" h="158">
                    <a:moveTo>
                      <a:pt x="74" y="97"/>
                    </a:moveTo>
                    <a:cubicBezTo>
                      <a:pt x="172" y="126"/>
                      <a:pt x="172" y="126"/>
                      <a:pt x="172" y="126"/>
                    </a:cubicBezTo>
                    <a:cubicBezTo>
                      <a:pt x="265" y="158"/>
                      <a:pt x="265" y="158"/>
                      <a:pt x="265" y="158"/>
                    </a:cubicBezTo>
                    <a:cubicBezTo>
                      <a:pt x="255" y="91"/>
                      <a:pt x="255" y="91"/>
                      <a:pt x="255" y="91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35" y="21"/>
                      <a:pt x="0" y="49"/>
                      <a:pt x="4" y="64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7" y="95"/>
                      <a:pt x="54" y="92"/>
                      <a:pt x="74" y="97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4" name="9Slide.vn 88">
                <a:extLst>
                  <a:ext uri="{FF2B5EF4-FFF2-40B4-BE49-F238E27FC236}">
                    <a16:creationId xmlns:a16="http://schemas.microsoft.com/office/drawing/2014/main" id="{23D2076D-5E90-334D-AC46-3C03CFE35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070"/>
                <a:ext cx="381" cy="147"/>
              </a:xfrm>
              <a:custGeom>
                <a:avLst/>
                <a:gdLst>
                  <a:gd name="T0" fmla="*/ 91 w 381"/>
                  <a:gd name="T1" fmla="*/ 0 h 147"/>
                  <a:gd name="T2" fmla="*/ 381 w 381"/>
                  <a:gd name="T3" fmla="*/ 147 h 147"/>
                  <a:gd name="T4" fmla="*/ 185 w 381"/>
                  <a:gd name="T5" fmla="*/ 108 h 147"/>
                  <a:gd name="T6" fmla="*/ 110 w 381"/>
                  <a:gd name="T7" fmla="*/ 124 h 147"/>
                  <a:gd name="T8" fmla="*/ 0 w 381"/>
                  <a:gd name="T9" fmla="*/ 114 h 147"/>
                  <a:gd name="T10" fmla="*/ 55 w 381"/>
                  <a:gd name="T11" fmla="*/ 36 h 147"/>
                  <a:gd name="T12" fmla="*/ 91 w 381"/>
                  <a:gd name="T1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1" h="147">
                    <a:moveTo>
                      <a:pt x="91" y="0"/>
                    </a:moveTo>
                    <a:lnTo>
                      <a:pt x="381" y="147"/>
                    </a:lnTo>
                    <a:lnTo>
                      <a:pt x="185" y="108"/>
                    </a:lnTo>
                    <a:lnTo>
                      <a:pt x="110" y="124"/>
                    </a:lnTo>
                    <a:lnTo>
                      <a:pt x="0" y="114"/>
                    </a:lnTo>
                    <a:lnTo>
                      <a:pt x="55" y="3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5" name="9Slide.vn 89">
                <a:extLst>
                  <a:ext uri="{FF2B5EF4-FFF2-40B4-BE49-F238E27FC236}">
                    <a16:creationId xmlns:a16="http://schemas.microsoft.com/office/drawing/2014/main" id="{54A79A00-0771-C24C-9A41-E83427F66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0" y="1907"/>
                <a:ext cx="509" cy="297"/>
              </a:xfrm>
              <a:custGeom>
                <a:avLst/>
                <a:gdLst>
                  <a:gd name="T0" fmla="*/ 153 w 156"/>
                  <a:gd name="T1" fmla="*/ 70 h 91"/>
                  <a:gd name="T2" fmla="*/ 153 w 156"/>
                  <a:gd name="T3" fmla="*/ 64 h 91"/>
                  <a:gd name="T4" fmla="*/ 84 w 156"/>
                  <a:gd name="T5" fmla="*/ 0 h 91"/>
                  <a:gd name="T6" fmla="*/ 3 w 156"/>
                  <a:gd name="T7" fmla="*/ 4 h 91"/>
                  <a:gd name="T8" fmla="*/ 0 w 156"/>
                  <a:gd name="T9" fmla="*/ 14 h 91"/>
                  <a:gd name="T10" fmla="*/ 9 w 156"/>
                  <a:gd name="T11" fmla="*/ 42 h 91"/>
                  <a:gd name="T12" fmla="*/ 86 w 156"/>
                  <a:gd name="T13" fmla="*/ 86 h 91"/>
                  <a:gd name="T14" fmla="*/ 112 w 156"/>
                  <a:gd name="T15" fmla="*/ 91 h 91"/>
                  <a:gd name="T16" fmla="*/ 153 w 156"/>
                  <a:gd name="T17" fmla="*/ 7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91">
                    <a:moveTo>
                      <a:pt x="153" y="70"/>
                    </a:moveTo>
                    <a:cubicBezTo>
                      <a:pt x="153" y="68"/>
                      <a:pt x="153" y="66"/>
                      <a:pt x="153" y="64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6"/>
                      <a:pt x="105" y="91"/>
                      <a:pt x="112" y="91"/>
                    </a:cubicBezTo>
                    <a:cubicBezTo>
                      <a:pt x="112" y="91"/>
                      <a:pt x="156" y="86"/>
                      <a:pt x="153" y="70"/>
                    </a:cubicBezTo>
                    <a:close/>
                  </a:path>
                </a:pathLst>
              </a:custGeom>
              <a:solidFill>
                <a:srgbClr val="80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6" name="9Slide.vn 90">
                <a:extLst>
                  <a:ext uri="{FF2B5EF4-FFF2-40B4-BE49-F238E27FC236}">
                    <a16:creationId xmlns:a16="http://schemas.microsoft.com/office/drawing/2014/main" id="{60F39F9B-E60F-804E-A59D-54611F7D0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1783"/>
                <a:ext cx="508" cy="388"/>
              </a:xfrm>
              <a:custGeom>
                <a:avLst/>
                <a:gdLst>
                  <a:gd name="T0" fmla="*/ 8 w 156"/>
                  <a:gd name="T1" fmla="*/ 19 h 119"/>
                  <a:gd name="T2" fmla="*/ 0 w 156"/>
                  <a:gd name="T3" fmla="*/ 43 h 119"/>
                  <a:gd name="T4" fmla="*/ 14 w 156"/>
                  <a:gd name="T5" fmla="*/ 80 h 119"/>
                  <a:gd name="T6" fmla="*/ 86 w 156"/>
                  <a:gd name="T7" fmla="*/ 115 h 119"/>
                  <a:gd name="T8" fmla="*/ 112 w 156"/>
                  <a:gd name="T9" fmla="*/ 119 h 119"/>
                  <a:gd name="T10" fmla="*/ 154 w 156"/>
                  <a:gd name="T11" fmla="*/ 99 h 119"/>
                  <a:gd name="T12" fmla="*/ 140 w 156"/>
                  <a:gd name="T13" fmla="*/ 38 h 119"/>
                  <a:gd name="T14" fmla="*/ 8 w 156"/>
                  <a:gd name="T15" fmla="*/ 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119">
                    <a:moveTo>
                      <a:pt x="8" y="19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86" y="115"/>
                      <a:pt x="105" y="119"/>
                      <a:pt x="112" y="119"/>
                    </a:cubicBezTo>
                    <a:cubicBezTo>
                      <a:pt x="112" y="119"/>
                      <a:pt x="156" y="115"/>
                      <a:pt x="154" y="99"/>
                    </a:cubicBezTo>
                    <a:cubicBezTo>
                      <a:pt x="151" y="82"/>
                      <a:pt x="147" y="57"/>
                      <a:pt x="140" y="38"/>
                    </a:cubicBezTo>
                    <a:cubicBezTo>
                      <a:pt x="133" y="20"/>
                      <a:pt x="27" y="0"/>
                      <a:pt x="8" y="19"/>
                    </a:cubicBez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7" name="9Slide.vn 91">
                <a:extLst>
                  <a:ext uri="{FF2B5EF4-FFF2-40B4-BE49-F238E27FC236}">
                    <a16:creationId xmlns:a16="http://schemas.microsoft.com/office/drawing/2014/main" id="{FA4A1C5F-BB1C-D941-A038-828CF8DFF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891"/>
                <a:ext cx="160" cy="264"/>
              </a:xfrm>
              <a:custGeom>
                <a:avLst/>
                <a:gdLst>
                  <a:gd name="T0" fmla="*/ 12 w 49"/>
                  <a:gd name="T1" fmla="*/ 16 h 81"/>
                  <a:gd name="T2" fmla="*/ 16 w 49"/>
                  <a:gd name="T3" fmla="*/ 32 h 81"/>
                  <a:gd name="T4" fmla="*/ 13 w 49"/>
                  <a:gd name="T5" fmla="*/ 49 h 81"/>
                  <a:gd name="T6" fmla="*/ 31 w 49"/>
                  <a:gd name="T7" fmla="*/ 81 h 81"/>
                  <a:gd name="T8" fmla="*/ 48 w 49"/>
                  <a:gd name="T9" fmla="*/ 66 h 81"/>
                  <a:gd name="T10" fmla="*/ 34 w 49"/>
                  <a:gd name="T11" fmla="*/ 5 h 81"/>
                  <a:gd name="T12" fmla="*/ 0 w 49"/>
                  <a:gd name="T13" fmla="*/ 0 h 81"/>
                  <a:gd name="T14" fmla="*/ 12 w 49"/>
                  <a:gd name="T15" fmla="*/ 1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81">
                    <a:moveTo>
                      <a:pt x="12" y="16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41" y="78"/>
                      <a:pt x="49" y="73"/>
                      <a:pt x="48" y="66"/>
                    </a:cubicBezTo>
                    <a:cubicBezTo>
                      <a:pt x="45" y="49"/>
                      <a:pt x="41" y="24"/>
                      <a:pt x="34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8" name="9Slide.vn 92">
                <a:extLst>
                  <a:ext uri="{FF2B5EF4-FFF2-40B4-BE49-F238E27FC236}">
                    <a16:creationId xmlns:a16="http://schemas.microsoft.com/office/drawing/2014/main" id="{6BE60222-CB0B-DA45-A1F9-7F87B45F5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1995"/>
                <a:ext cx="241" cy="189"/>
              </a:xfrm>
              <a:custGeom>
                <a:avLst/>
                <a:gdLst>
                  <a:gd name="T0" fmla="*/ 38 w 74"/>
                  <a:gd name="T1" fmla="*/ 10 h 58"/>
                  <a:gd name="T2" fmla="*/ 26 w 74"/>
                  <a:gd name="T3" fmla="*/ 0 h 58"/>
                  <a:gd name="T4" fmla="*/ 0 w 74"/>
                  <a:gd name="T5" fmla="*/ 35 h 58"/>
                  <a:gd name="T6" fmla="*/ 16 w 74"/>
                  <a:gd name="T7" fmla="*/ 51 h 58"/>
                  <a:gd name="T8" fmla="*/ 44 w 74"/>
                  <a:gd name="T9" fmla="*/ 58 h 58"/>
                  <a:gd name="T10" fmla="*/ 74 w 74"/>
                  <a:gd name="T11" fmla="*/ 21 h 58"/>
                  <a:gd name="T12" fmla="*/ 38 w 74"/>
                  <a:gd name="T13" fmla="*/ 1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58">
                    <a:moveTo>
                      <a:pt x="38" y="1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3" y="11"/>
                      <a:pt x="0" y="25"/>
                      <a:pt x="0" y="35"/>
                    </a:cubicBezTo>
                    <a:cubicBezTo>
                      <a:pt x="5" y="40"/>
                      <a:pt x="13" y="49"/>
                      <a:pt x="16" y="51"/>
                    </a:cubicBezTo>
                    <a:cubicBezTo>
                      <a:pt x="20" y="54"/>
                      <a:pt x="37" y="58"/>
                      <a:pt x="44" y="58"/>
                    </a:cubicBezTo>
                    <a:cubicBezTo>
                      <a:pt x="51" y="57"/>
                      <a:pt x="74" y="21"/>
                      <a:pt x="74" y="21"/>
                    </a:cubicBez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29" name="9Slide.vn 93">
                <a:extLst>
                  <a:ext uri="{FF2B5EF4-FFF2-40B4-BE49-F238E27FC236}">
                    <a16:creationId xmlns:a16="http://schemas.microsoft.com/office/drawing/2014/main" id="{A0C8F014-6986-7849-9414-F6438A90E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1927"/>
                <a:ext cx="143" cy="137"/>
              </a:xfrm>
              <a:custGeom>
                <a:avLst/>
                <a:gdLst>
                  <a:gd name="T0" fmla="*/ 33 w 44"/>
                  <a:gd name="T1" fmla="*/ 0 h 42"/>
                  <a:gd name="T2" fmla="*/ 15 w 44"/>
                  <a:gd name="T3" fmla="*/ 8 h 42"/>
                  <a:gd name="T4" fmla="*/ 0 w 44"/>
                  <a:gd name="T5" fmla="*/ 18 h 42"/>
                  <a:gd name="T6" fmla="*/ 10 w 44"/>
                  <a:gd name="T7" fmla="*/ 30 h 42"/>
                  <a:gd name="T8" fmla="*/ 44 w 44"/>
                  <a:gd name="T9" fmla="*/ 42 h 42"/>
                  <a:gd name="T10" fmla="*/ 32 w 44"/>
                  <a:gd name="T11" fmla="*/ 24 h 42"/>
                  <a:gd name="T12" fmla="*/ 33 w 44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2">
                    <a:moveTo>
                      <a:pt x="33" y="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1" y="10"/>
                      <a:pt x="6" y="14"/>
                      <a:pt x="0" y="18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32" y="24"/>
                      <a:pt x="32" y="24"/>
                      <a:pt x="32" y="24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0" name="9Slide.vn 94">
                <a:extLst>
                  <a:ext uri="{FF2B5EF4-FFF2-40B4-BE49-F238E27FC236}">
                    <a16:creationId xmlns:a16="http://schemas.microsoft.com/office/drawing/2014/main" id="{674FCE08-23BA-8D4E-B4D4-7A5D43459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1845"/>
                <a:ext cx="173" cy="261"/>
              </a:xfrm>
              <a:custGeom>
                <a:avLst/>
                <a:gdLst>
                  <a:gd name="T0" fmla="*/ 46 w 173"/>
                  <a:gd name="T1" fmla="*/ 199 h 261"/>
                  <a:gd name="T2" fmla="*/ 173 w 173"/>
                  <a:gd name="T3" fmla="*/ 261 h 261"/>
                  <a:gd name="T4" fmla="*/ 160 w 173"/>
                  <a:gd name="T5" fmla="*/ 219 h 261"/>
                  <a:gd name="T6" fmla="*/ 150 w 173"/>
                  <a:gd name="T7" fmla="*/ 147 h 261"/>
                  <a:gd name="T8" fmla="*/ 26 w 173"/>
                  <a:gd name="T9" fmla="*/ 0 h 261"/>
                  <a:gd name="T10" fmla="*/ 0 w 173"/>
                  <a:gd name="T11" fmla="*/ 79 h 261"/>
                  <a:gd name="T12" fmla="*/ 46 w 173"/>
                  <a:gd name="T13" fmla="*/ 199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261">
                    <a:moveTo>
                      <a:pt x="46" y="199"/>
                    </a:moveTo>
                    <a:lnTo>
                      <a:pt x="173" y="261"/>
                    </a:lnTo>
                    <a:lnTo>
                      <a:pt x="160" y="219"/>
                    </a:lnTo>
                    <a:lnTo>
                      <a:pt x="150" y="147"/>
                    </a:lnTo>
                    <a:lnTo>
                      <a:pt x="26" y="0"/>
                    </a:lnTo>
                    <a:lnTo>
                      <a:pt x="0" y="79"/>
                    </a:lnTo>
                    <a:lnTo>
                      <a:pt x="46" y="199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1" name="9Slide.vn 95">
                <a:extLst>
                  <a:ext uri="{FF2B5EF4-FFF2-40B4-BE49-F238E27FC236}">
                    <a16:creationId xmlns:a16="http://schemas.microsoft.com/office/drawing/2014/main" id="{04CD7F96-9CA0-EE4C-BE54-7F04B18C8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038"/>
                <a:ext cx="339" cy="179"/>
              </a:xfrm>
              <a:custGeom>
                <a:avLst/>
                <a:gdLst>
                  <a:gd name="T0" fmla="*/ 55 w 339"/>
                  <a:gd name="T1" fmla="*/ 26 h 179"/>
                  <a:gd name="T2" fmla="*/ 296 w 339"/>
                  <a:gd name="T3" fmla="*/ 153 h 179"/>
                  <a:gd name="T4" fmla="*/ 339 w 339"/>
                  <a:gd name="T5" fmla="*/ 179 h 179"/>
                  <a:gd name="T6" fmla="*/ 49 w 339"/>
                  <a:gd name="T7" fmla="*/ 32 h 179"/>
                  <a:gd name="T8" fmla="*/ 0 w 339"/>
                  <a:gd name="T9" fmla="*/ 0 h 179"/>
                  <a:gd name="T10" fmla="*/ 55 w 339"/>
                  <a:gd name="T11" fmla="*/ 2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9" h="179">
                    <a:moveTo>
                      <a:pt x="55" y="26"/>
                    </a:moveTo>
                    <a:lnTo>
                      <a:pt x="296" y="153"/>
                    </a:lnTo>
                    <a:lnTo>
                      <a:pt x="339" y="179"/>
                    </a:lnTo>
                    <a:lnTo>
                      <a:pt x="49" y="32"/>
                    </a:lnTo>
                    <a:lnTo>
                      <a:pt x="0" y="0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2" name="9Slide.vn 96">
                <a:extLst>
                  <a:ext uri="{FF2B5EF4-FFF2-40B4-BE49-F238E27FC236}">
                    <a16:creationId xmlns:a16="http://schemas.microsoft.com/office/drawing/2014/main" id="{7453F70D-44B6-D247-9F2A-835F39D03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1819"/>
                <a:ext cx="339" cy="173"/>
              </a:xfrm>
              <a:custGeom>
                <a:avLst/>
                <a:gdLst>
                  <a:gd name="T0" fmla="*/ 2 w 104"/>
                  <a:gd name="T1" fmla="*/ 8 h 53"/>
                  <a:gd name="T2" fmla="*/ 0 w 104"/>
                  <a:gd name="T3" fmla="*/ 14 h 53"/>
                  <a:gd name="T4" fmla="*/ 40 w 104"/>
                  <a:gd name="T5" fmla="*/ 53 h 53"/>
                  <a:gd name="T6" fmla="*/ 100 w 104"/>
                  <a:gd name="T7" fmla="*/ 22 h 53"/>
                  <a:gd name="T8" fmla="*/ 35 w 104"/>
                  <a:gd name="T9" fmla="*/ 0 h 53"/>
                  <a:gd name="T10" fmla="*/ 2 w 104"/>
                  <a:gd name="T11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53">
                    <a:moveTo>
                      <a:pt x="2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93" y="24"/>
                      <a:pt x="100" y="22"/>
                    </a:cubicBezTo>
                    <a:cubicBezTo>
                      <a:pt x="104" y="22"/>
                      <a:pt x="66" y="8"/>
                      <a:pt x="35" y="0"/>
                    </a:cubicBezTo>
                    <a:cubicBezTo>
                      <a:pt x="20" y="0"/>
                      <a:pt x="7" y="2"/>
                      <a:pt x="2" y="8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3" name="9Slide.vn 97">
                <a:extLst>
                  <a:ext uri="{FF2B5EF4-FFF2-40B4-BE49-F238E27FC236}">
                    <a16:creationId xmlns:a16="http://schemas.microsoft.com/office/drawing/2014/main" id="{B60F5EB8-8BE1-DA45-A15A-F6C7F1FB9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1891"/>
                <a:ext cx="247" cy="192"/>
              </a:xfrm>
              <a:custGeom>
                <a:avLst/>
                <a:gdLst>
                  <a:gd name="T0" fmla="*/ 195 w 247"/>
                  <a:gd name="T1" fmla="*/ 0 h 192"/>
                  <a:gd name="T2" fmla="*/ 124 w 247"/>
                  <a:gd name="T3" fmla="*/ 23 h 192"/>
                  <a:gd name="T4" fmla="*/ 0 w 247"/>
                  <a:gd name="T5" fmla="*/ 101 h 192"/>
                  <a:gd name="T6" fmla="*/ 10 w 247"/>
                  <a:gd name="T7" fmla="*/ 173 h 192"/>
                  <a:gd name="T8" fmla="*/ 176 w 247"/>
                  <a:gd name="T9" fmla="*/ 192 h 192"/>
                  <a:gd name="T10" fmla="*/ 247 w 247"/>
                  <a:gd name="T11" fmla="*/ 104 h 192"/>
                  <a:gd name="T12" fmla="*/ 234 w 247"/>
                  <a:gd name="T13" fmla="*/ 52 h 192"/>
                  <a:gd name="T14" fmla="*/ 195 w 247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7" h="192">
                    <a:moveTo>
                      <a:pt x="195" y="0"/>
                    </a:moveTo>
                    <a:lnTo>
                      <a:pt x="124" y="23"/>
                    </a:lnTo>
                    <a:lnTo>
                      <a:pt x="0" y="101"/>
                    </a:lnTo>
                    <a:lnTo>
                      <a:pt x="10" y="173"/>
                    </a:lnTo>
                    <a:lnTo>
                      <a:pt x="176" y="192"/>
                    </a:lnTo>
                    <a:lnTo>
                      <a:pt x="247" y="104"/>
                    </a:lnTo>
                    <a:lnTo>
                      <a:pt x="234" y="52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4" name="9Slide.vn 98">
                <a:extLst>
                  <a:ext uri="{FF2B5EF4-FFF2-40B4-BE49-F238E27FC236}">
                    <a16:creationId xmlns:a16="http://schemas.microsoft.com/office/drawing/2014/main" id="{F7673A51-87F6-5D43-ACBE-B8B86F392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2064"/>
                <a:ext cx="169" cy="42"/>
              </a:xfrm>
              <a:custGeom>
                <a:avLst/>
                <a:gdLst>
                  <a:gd name="T0" fmla="*/ 13 w 169"/>
                  <a:gd name="T1" fmla="*/ 42 h 42"/>
                  <a:gd name="T2" fmla="*/ 169 w 169"/>
                  <a:gd name="T3" fmla="*/ 29 h 42"/>
                  <a:gd name="T4" fmla="*/ 166 w 169"/>
                  <a:gd name="T5" fmla="*/ 19 h 42"/>
                  <a:gd name="T6" fmla="*/ 0 w 169"/>
                  <a:gd name="T7" fmla="*/ 0 h 42"/>
                  <a:gd name="T8" fmla="*/ 13 w 169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2">
                    <a:moveTo>
                      <a:pt x="13" y="42"/>
                    </a:moveTo>
                    <a:lnTo>
                      <a:pt x="169" y="29"/>
                    </a:lnTo>
                    <a:lnTo>
                      <a:pt x="166" y="19"/>
                    </a:lnTo>
                    <a:lnTo>
                      <a:pt x="0" y="0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5" name="9Slide.vn 99">
                <a:extLst>
                  <a:ext uri="{FF2B5EF4-FFF2-40B4-BE49-F238E27FC236}">
                    <a16:creationId xmlns:a16="http://schemas.microsoft.com/office/drawing/2014/main" id="{5245386B-2612-944B-A198-7F432F5FC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1995"/>
                <a:ext cx="205" cy="176"/>
              </a:xfrm>
              <a:custGeom>
                <a:avLst/>
                <a:gdLst>
                  <a:gd name="T0" fmla="*/ 7 w 63"/>
                  <a:gd name="T1" fmla="*/ 27 h 54"/>
                  <a:gd name="T2" fmla="*/ 0 w 63"/>
                  <a:gd name="T3" fmla="*/ 51 h 54"/>
                  <a:gd name="T4" fmla="*/ 19 w 63"/>
                  <a:gd name="T5" fmla="*/ 54 h 54"/>
                  <a:gd name="T6" fmla="*/ 61 w 63"/>
                  <a:gd name="T7" fmla="*/ 34 h 54"/>
                  <a:gd name="T8" fmla="*/ 29 w 63"/>
                  <a:gd name="T9" fmla="*/ 0 h 54"/>
                  <a:gd name="T10" fmla="*/ 7 w 63"/>
                  <a:gd name="T1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54">
                    <a:moveTo>
                      <a:pt x="7" y="27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6" y="53"/>
                      <a:pt x="15" y="54"/>
                      <a:pt x="19" y="54"/>
                    </a:cubicBezTo>
                    <a:cubicBezTo>
                      <a:pt x="19" y="54"/>
                      <a:pt x="63" y="50"/>
                      <a:pt x="61" y="34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6" name="9Slide.vn 100">
                <a:extLst>
                  <a:ext uri="{FF2B5EF4-FFF2-40B4-BE49-F238E27FC236}">
                    <a16:creationId xmlns:a16="http://schemas.microsoft.com/office/drawing/2014/main" id="{8B6C1365-702A-D440-927E-B6BE599A3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178"/>
                <a:ext cx="297" cy="121"/>
              </a:xfrm>
              <a:custGeom>
                <a:avLst/>
                <a:gdLst>
                  <a:gd name="T0" fmla="*/ 75 w 297"/>
                  <a:gd name="T1" fmla="*/ 0 h 121"/>
                  <a:gd name="T2" fmla="*/ 271 w 297"/>
                  <a:gd name="T3" fmla="*/ 39 h 121"/>
                  <a:gd name="T4" fmla="*/ 297 w 297"/>
                  <a:gd name="T5" fmla="*/ 121 h 121"/>
                  <a:gd name="T6" fmla="*/ 62 w 297"/>
                  <a:gd name="T7" fmla="*/ 42 h 121"/>
                  <a:gd name="T8" fmla="*/ 0 w 297"/>
                  <a:gd name="T9" fmla="*/ 16 h 121"/>
                  <a:gd name="T10" fmla="*/ 75 w 297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121">
                    <a:moveTo>
                      <a:pt x="75" y="0"/>
                    </a:moveTo>
                    <a:lnTo>
                      <a:pt x="271" y="39"/>
                    </a:lnTo>
                    <a:lnTo>
                      <a:pt x="297" y="121"/>
                    </a:lnTo>
                    <a:lnTo>
                      <a:pt x="62" y="42"/>
                    </a:lnTo>
                    <a:lnTo>
                      <a:pt x="0" y="16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7" name="9Slide.vn 101">
                <a:extLst>
                  <a:ext uri="{FF2B5EF4-FFF2-40B4-BE49-F238E27FC236}">
                    <a16:creationId xmlns:a16="http://schemas.microsoft.com/office/drawing/2014/main" id="{AF5CCC76-B204-0A42-9B71-5E06FEEAF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2204"/>
                <a:ext cx="209" cy="218"/>
              </a:xfrm>
              <a:custGeom>
                <a:avLst/>
                <a:gdLst>
                  <a:gd name="T0" fmla="*/ 0 w 209"/>
                  <a:gd name="T1" fmla="*/ 98 h 218"/>
                  <a:gd name="T2" fmla="*/ 0 w 209"/>
                  <a:gd name="T3" fmla="*/ 147 h 218"/>
                  <a:gd name="T4" fmla="*/ 209 w 209"/>
                  <a:gd name="T5" fmla="*/ 218 h 218"/>
                  <a:gd name="T6" fmla="*/ 176 w 209"/>
                  <a:gd name="T7" fmla="*/ 0 h 218"/>
                  <a:gd name="T8" fmla="*/ 95 w 209"/>
                  <a:gd name="T9" fmla="*/ 85 h 218"/>
                  <a:gd name="T10" fmla="*/ 0 w 209"/>
                  <a:gd name="T11" fmla="*/ 9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18">
                    <a:moveTo>
                      <a:pt x="0" y="98"/>
                    </a:moveTo>
                    <a:lnTo>
                      <a:pt x="0" y="147"/>
                    </a:lnTo>
                    <a:lnTo>
                      <a:pt x="209" y="218"/>
                    </a:lnTo>
                    <a:lnTo>
                      <a:pt x="176" y="0"/>
                    </a:lnTo>
                    <a:lnTo>
                      <a:pt x="95" y="8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8" name="9Slide.vn 102">
                <a:extLst>
                  <a:ext uri="{FF2B5EF4-FFF2-40B4-BE49-F238E27FC236}">
                    <a16:creationId xmlns:a16="http://schemas.microsoft.com/office/drawing/2014/main" id="{7755909F-6BBB-4E4E-ABF1-3F7AAF8AF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2511"/>
                <a:ext cx="79" cy="55"/>
              </a:xfrm>
              <a:custGeom>
                <a:avLst/>
                <a:gdLst>
                  <a:gd name="T0" fmla="*/ 24 w 24"/>
                  <a:gd name="T1" fmla="*/ 12 h 17"/>
                  <a:gd name="T2" fmla="*/ 10 w 24"/>
                  <a:gd name="T3" fmla="*/ 16 h 17"/>
                  <a:gd name="T4" fmla="*/ 0 w 24"/>
                  <a:gd name="T5" fmla="*/ 6 h 17"/>
                  <a:gd name="T6" fmla="*/ 14 w 24"/>
                  <a:gd name="T7" fmla="*/ 2 h 17"/>
                  <a:gd name="T8" fmla="*/ 24 w 24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24" y="12"/>
                    </a:moveTo>
                    <a:cubicBezTo>
                      <a:pt x="23" y="14"/>
                      <a:pt x="17" y="17"/>
                      <a:pt x="10" y="16"/>
                    </a:cubicBezTo>
                    <a:cubicBezTo>
                      <a:pt x="4" y="14"/>
                      <a:pt x="0" y="8"/>
                      <a:pt x="0" y="6"/>
                    </a:cubicBezTo>
                    <a:cubicBezTo>
                      <a:pt x="1" y="3"/>
                      <a:pt x="7" y="0"/>
                      <a:pt x="14" y="2"/>
                    </a:cubicBezTo>
                    <a:cubicBezTo>
                      <a:pt x="20" y="3"/>
                      <a:pt x="24" y="9"/>
                      <a:pt x="24" y="12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39" name="9Slide.vn 103">
                <a:extLst>
                  <a:ext uri="{FF2B5EF4-FFF2-40B4-BE49-F238E27FC236}">
                    <a16:creationId xmlns:a16="http://schemas.microsoft.com/office/drawing/2014/main" id="{BD5874C6-3897-DD41-8CA4-276E4CBE9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2546"/>
                <a:ext cx="65" cy="72"/>
              </a:xfrm>
              <a:custGeom>
                <a:avLst/>
                <a:gdLst>
                  <a:gd name="T0" fmla="*/ 18 w 20"/>
                  <a:gd name="T1" fmla="*/ 2 h 22"/>
                  <a:gd name="T2" fmla="*/ 15 w 20"/>
                  <a:gd name="T3" fmla="*/ 16 h 22"/>
                  <a:gd name="T4" fmla="*/ 2 w 20"/>
                  <a:gd name="T5" fmla="*/ 20 h 22"/>
                  <a:gd name="T6" fmla="*/ 5 w 20"/>
                  <a:gd name="T7" fmla="*/ 6 h 22"/>
                  <a:gd name="T8" fmla="*/ 18 w 20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18" y="2"/>
                    </a:moveTo>
                    <a:cubicBezTo>
                      <a:pt x="20" y="4"/>
                      <a:pt x="20" y="11"/>
                      <a:pt x="15" y="16"/>
                    </a:cubicBezTo>
                    <a:cubicBezTo>
                      <a:pt x="11" y="21"/>
                      <a:pt x="4" y="22"/>
                      <a:pt x="2" y="20"/>
                    </a:cubicBezTo>
                    <a:cubicBezTo>
                      <a:pt x="0" y="19"/>
                      <a:pt x="0" y="11"/>
                      <a:pt x="5" y="6"/>
                    </a:cubicBezTo>
                    <a:cubicBezTo>
                      <a:pt x="9" y="1"/>
                      <a:pt x="16" y="0"/>
                      <a:pt x="18" y="2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0" name="9Slide.vn 104">
                <a:extLst>
                  <a:ext uri="{FF2B5EF4-FFF2-40B4-BE49-F238E27FC236}">
                    <a16:creationId xmlns:a16="http://schemas.microsoft.com/office/drawing/2014/main" id="{A558ED91-3C85-2C4A-B437-A6B40241C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2546"/>
                <a:ext cx="78" cy="59"/>
              </a:xfrm>
              <a:custGeom>
                <a:avLst/>
                <a:gdLst>
                  <a:gd name="T0" fmla="*/ 24 w 24"/>
                  <a:gd name="T1" fmla="*/ 6 h 18"/>
                  <a:gd name="T2" fmla="*/ 14 w 24"/>
                  <a:gd name="T3" fmla="*/ 16 h 18"/>
                  <a:gd name="T4" fmla="*/ 0 w 24"/>
                  <a:gd name="T5" fmla="*/ 12 h 18"/>
                  <a:gd name="T6" fmla="*/ 10 w 24"/>
                  <a:gd name="T7" fmla="*/ 2 h 18"/>
                  <a:gd name="T8" fmla="*/ 24 w 24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6"/>
                    </a:moveTo>
                    <a:cubicBezTo>
                      <a:pt x="24" y="8"/>
                      <a:pt x="20" y="14"/>
                      <a:pt x="14" y="16"/>
                    </a:cubicBezTo>
                    <a:cubicBezTo>
                      <a:pt x="8" y="18"/>
                      <a:pt x="1" y="15"/>
                      <a:pt x="0" y="12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6" y="0"/>
                      <a:pt x="23" y="3"/>
                      <a:pt x="24" y="6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1" name="9Slide.vn 105">
                <a:extLst>
                  <a:ext uri="{FF2B5EF4-FFF2-40B4-BE49-F238E27FC236}">
                    <a16:creationId xmlns:a16="http://schemas.microsoft.com/office/drawing/2014/main" id="{A6AF18C3-1FF8-5E46-98C1-CB870F53F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452"/>
                <a:ext cx="59" cy="81"/>
              </a:xfrm>
              <a:custGeom>
                <a:avLst/>
                <a:gdLst>
                  <a:gd name="T0" fmla="*/ 6 w 18"/>
                  <a:gd name="T1" fmla="*/ 24 h 25"/>
                  <a:gd name="T2" fmla="*/ 2 w 18"/>
                  <a:gd name="T3" fmla="*/ 10 h 25"/>
                  <a:gd name="T4" fmla="*/ 12 w 18"/>
                  <a:gd name="T5" fmla="*/ 1 h 25"/>
                  <a:gd name="T6" fmla="*/ 16 w 18"/>
                  <a:gd name="T7" fmla="*/ 14 h 25"/>
                  <a:gd name="T8" fmla="*/ 6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6" y="24"/>
                    </a:moveTo>
                    <a:cubicBezTo>
                      <a:pt x="3" y="23"/>
                      <a:pt x="0" y="17"/>
                      <a:pt x="2" y="10"/>
                    </a:cubicBezTo>
                    <a:cubicBezTo>
                      <a:pt x="4" y="4"/>
                      <a:pt x="10" y="0"/>
                      <a:pt x="12" y="1"/>
                    </a:cubicBezTo>
                    <a:cubicBezTo>
                      <a:pt x="15" y="1"/>
                      <a:pt x="18" y="8"/>
                      <a:pt x="16" y="14"/>
                    </a:cubicBezTo>
                    <a:cubicBezTo>
                      <a:pt x="14" y="21"/>
                      <a:pt x="8" y="25"/>
                      <a:pt x="6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2" name="9Slide.vn 106">
                <a:extLst>
                  <a:ext uri="{FF2B5EF4-FFF2-40B4-BE49-F238E27FC236}">
                    <a16:creationId xmlns:a16="http://schemas.microsoft.com/office/drawing/2014/main" id="{8C2C9CAA-CF0F-F440-B8FE-490E1C1D8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" y="2471"/>
                <a:ext cx="68" cy="66"/>
              </a:xfrm>
              <a:custGeom>
                <a:avLst/>
                <a:gdLst>
                  <a:gd name="T0" fmla="*/ 19 w 21"/>
                  <a:gd name="T1" fmla="*/ 18 h 20"/>
                  <a:gd name="T2" fmla="*/ 5 w 21"/>
                  <a:gd name="T3" fmla="*/ 15 h 20"/>
                  <a:gd name="T4" fmla="*/ 1 w 21"/>
                  <a:gd name="T5" fmla="*/ 2 h 20"/>
                  <a:gd name="T6" fmla="*/ 15 w 21"/>
                  <a:gd name="T7" fmla="*/ 5 h 20"/>
                  <a:gd name="T8" fmla="*/ 19 w 21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9" y="18"/>
                    </a:moveTo>
                    <a:cubicBezTo>
                      <a:pt x="17" y="20"/>
                      <a:pt x="10" y="20"/>
                      <a:pt x="5" y="15"/>
                    </a:cubicBezTo>
                    <a:cubicBezTo>
                      <a:pt x="0" y="11"/>
                      <a:pt x="0" y="4"/>
                      <a:pt x="1" y="2"/>
                    </a:cubicBezTo>
                    <a:cubicBezTo>
                      <a:pt x="3" y="0"/>
                      <a:pt x="10" y="0"/>
                      <a:pt x="15" y="5"/>
                    </a:cubicBezTo>
                    <a:cubicBezTo>
                      <a:pt x="20" y="9"/>
                      <a:pt x="21" y="16"/>
                      <a:pt x="19" y="18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3" name="9Slide.vn 107">
                <a:extLst>
                  <a:ext uri="{FF2B5EF4-FFF2-40B4-BE49-F238E27FC236}">
                    <a16:creationId xmlns:a16="http://schemas.microsoft.com/office/drawing/2014/main" id="{1C5A48F5-0698-F64A-AEA8-FE58DEE30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" y="2403"/>
                <a:ext cx="55" cy="78"/>
              </a:xfrm>
              <a:custGeom>
                <a:avLst/>
                <a:gdLst>
                  <a:gd name="T0" fmla="*/ 12 w 17"/>
                  <a:gd name="T1" fmla="*/ 24 h 24"/>
                  <a:gd name="T2" fmla="*/ 2 w 17"/>
                  <a:gd name="T3" fmla="*/ 14 h 24"/>
                  <a:gd name="T4" fmla="*/ 6 w 17"/>
                  <a:gd name="T5" fmla="*/ 0 h 24"/>
                  <a:gd name="T6" fmla="*/ 16 w 17"/>
                  <a:gd name="T7" fmla="*/ 10 h 24"/>
                  <a:gd name="T8" fmla="*/ 12 w 1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4">
                    <a:moveTo>
                      <a:pt x="12" y="24"/>
                    </a:moveTo>
                    <a:cubicBezTo>
                      <a:pt x="9" y="24"/>
                      <a:pt x="3" y="20"/>
                      <a:pt x="2" y="14"/>
                    </a:cubicBezTo>
                    <a:cubicBezTo>
                      <a:pt x="0" y="7"/>
                      <a:pt x="3" y="1"/>
                      <a:pt x="6" y="0"/>
                    </a:cubicBezTo>
                    <a:cubicBezTo>
                      <a:pt x="8" y="0"/>
                      <a:pt x="14" y="4"/>
                      <a:pt x="16" y="10"/>
                    </a:cubicBezTo>
                    <a:cubicBezTo>
                      <a:pt x="17" y="17"/>
                      <a:pt x="14" y="23"/>
                      <a:pt x="12" y="24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4" name="9Slide.vn 108">
                <a:extLst>
                  <a:ext uri="{FF2B5EF4-FFF2-40B4-BE49-F238E27FC236}">
                    <a16:creationId xmlns:a16="http://schemas.microsoft.com/office/drawing/2014/main" id="{12550273-5E12-4549-863D-4D6AB2C38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0" y="2501"/>
                <a:ext cx="78" cy="52"/>
              </a:xfrm>
              <a:custGeom>
                <a:avLst/>
                <a:gdLst>
                  <a:gd name="T0" fmla="*/ 0 w 24"/>
                  <a:gd name="T1" fmla="*/ 10 h 16"/>
                  <a:gd name="T2" fmla="*/ 11 w 24"/>
                  <a:gd name="T3" fmla="*/ 1 h 16"/>
                  <a:gd name="T4" fmla="*/ 24 w 24"/>
                  <a:gd name="T5" fmla="*/ 6 h 16"/>
                  <a:gd name="T6" fmla="*/ 13 w 24"/>
                  <a:gd name="T7" fmla="*/ 15 h 16"/>
                  <a:gd name="T8" fmla="*/ 0 w 24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6">
                    <a:moveTo>
                      <a:pt x="0" y="10"/>
                    </a:moveTo>
                    <a:cubicBezTo>
                      <a:pt x="0" y="8"/>
                      <a:pt x="4" y="2"/>
                      <a:pt x="11" y="1"/>
                    </a:cubicBezTo>
                    <a:cubicBezTo>
                      <a:pt x="17" y="0"/>
                      <a:pt x="23" y="4"/>
                      <a:pt x="24" y="6"/>
                    </a:cubicBezTo>
                    <a:cubicBezTo>
                      <a:pt x="24" y="9"/>
                      <a:pt x="20" y="14"/>
                      <a:pt x="13" y="15"/>
                    </a:cubicBezTo>
                    <a:cubicBezTo>
                      <a:pt x="7" y="16"/>
                      <a:pt x="0" y="13"/>
                      <a:pt x="0" y="10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5" name="9Slide.vn 109">
                <a:extLst>
                  <a:ext uri="{FF2B5EF4-FFF2-40B4-BE49-F238E27FC236}">
                    <a16:creationId xmlns:a16="http://schemas.microsoft.com/office/drawing/2014/main" id="{5914EC8E-40AC-C842-861D-49BB43E24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" y="2452"/>
                <a:ext cx="59" cy="81"/>
              </a:xfrm>
              <a:custGeom>
                <a:avLst/>
                <a:gdLst>
                  <a:gd name="T0" fmla="*/ 5 w 18"/>
                  <a:gd name="T1" fmla="*/ 24 h 25"/>
                  <a:gd name="T2" fmla="*/ 2 w 18"/>
                  <a:gd name="T3" fmla="*/ 10 h 25"/>
                  <a:gd name="T4" fmla="*/ 12 w 18"/>
                  <a:gd name="T5" fmla="*/ 1 h 25"/>
                  <a:gd name="T6" fmla="*/ 16 w 18"/>
                  <a:gd name="T7" fmla="*/ 14 h 25"/>
                  <a:gd name="T8" fmla="*/ 5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5" y="24"/>
                    </a:moveTo>
                    <a:cubicBezTo>
                      <a:pt x="3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2" y="1"/>
                    </a:cubicBezTo>
                    <a:cubicBezTo>
                      <a:pt x="15" y="1"/>
                      <a:pt x="18" y="8"/>
                      <a:pt x="16" y="14"/>
                    </a:cubicBezTo>
                    <a:cubicBezTo>
                      <a:pt x="14" y="21"/>
                      <a:pt x="8" y="25"/>
                      <a:pt x="5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6" name="9Slide.vn 110">
                <a:extLst>
                  <a:ext uri="{FF2B5EF4-FFF2-40B4-BE49-F238E27FC236}">
                    <a16:creationId xmlns:a16="http://schemas.microsoft.com/office/drawing/2014/main" id="{25C246E6-6190-1E4A-96BD-3D1564F14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442"/>
                <a:ext cx="72" cy="62"/>
              </a:xfrm>
              <a:custGeom>
                <a:avLst/>
                <a:gdLst>
                  <a:gd name="T0" fmla="*/ 2 w 22"/>
                  <a:gd name="T1" fmla="*/ 17 h 19"/>
                  <a:gd name="T2" fmla="*/ 6 w 22"/>
                  <a:gd name="T3" fmla="*/ 4 h 19"/>
                  <a:gd name="T4" fmla="*/ 20 w 22"/>
                  <a:gd name="T5" fmla="*/ 2 h 19"/>
                  <a:gd name="T6" fmla="*/ 16 w 22"/>
                  <a:gd name="T7" fmla="*/ 15 h 19"/>
                  <a:gd name="T8" fmla="*/ 2 w 22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" y="17"/>
                    </a:moveTo>
                    <a:cubicBezTo>
                      <a:pt x="0" y="15"/>
                      <a:pt x="1" y="8"/>
                      <a:pt x="6" y="4"/>
                    </a:cubicBezTo>
                    <a:cubicBezTo>
                      <a:pt x="12" y="0"/>
                      <a:pt x="19" y="0"/>
                      <a:pt x="20" y="2"/>
                    </a:cubicBezTo>
                    <a:cubicBezTo>
                      <a:pt x="22" y="4"/>
                      <a:pt x="21" y="11"/>
                      <a:pt x="16" y="15"/>
                    </a:cubicBezTo>
                    <a:cubicBezTo>
                      <a:pt x="11" y="19"/>
                      <a:pt x="3" y="19"/>
                      <a:pt x="2" y="17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7" name="9Slide.vn 111">
                <a:extLst>
                  <a:ext uri="{FF2B5EF4-FFF2-40B4-BE49-F238E27FC236}">
                    <a16:creationId xmlns:a16="http://schemas.microsoft.com/office/drawing/2014/main" id="{2471151E-6F89-9C44-B3FD-183FA3BD4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5" y="2550"/>
                <a:ext cx="82" cy="52"/>
              </a:xfrm>
              <a:custGeom>
                <a:avLst/>
                <a:gdLst>
                  <a:gd name="T0" fmla="*/ 1 w 25"/>
                  <a:gd name="T1" fmla="*/ 10 h 16"/>
                  <a:gd name="T2" fmla="*/ 12 w 25"/>
                  <a:gd name="T3" fmla="*/ 1 h 16"/>
                  <a:gd name="T4" fmla="*/ 25 w 25"/>
                  <a:gd name="T5" fmla="*/ 6 h 16"/>
                  <a:gd name="T6" fmla="*/ 14 w 25"/>
                  <a:gd name="T7" fmla="*/ 15 h 16"/>
                  <a:gd name="T8" fmla="*/ 1 w 25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1" y="10"/>
                    </a:moveTo>
                    <a:cubicBezTo>
                      <a:pt x="0" y="8"/>
                      <a:pt x="5" y="2"/>
                      <a:pt x="12" y="1"/>
                    </a:cubicBezTo>
                    <a:cubicBezTo>
                      <a:pt x="18" y="0"/>
                      <a:pt x="24" y="4"/>
                      <a:pt x="25" y="6"/>
                    </a:cubicBezTo>
                    <a:cubicBezTo>
                      <a:pt x="25" y="9"/>
                      <a:pt x="21" y="14"/>
                      <a:pt x="14" y="15"/>
                    </a:cubicBezTo>
                    <a:cubicBezTo>
                      <a:pt x="7" y="16"/>
                      <a:pt x="1" y="13"/>
                      <a:pt x="1" y="10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8" name="9Slide.vn 112">
                <a:extLst>
                  <a:ext uri="{FF2B5EF4-FFF2-40B4-BE49-F238E27FC236}">
                    <a16:creationId xmlns:a16="http://schemas.microsoft.com/office/drawing/2014/main" id="{A94E2BF4-6ED6-4346-99DC-258762033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2501"/>
                <a:ext cx="59" cy="81"/>
              </a:xfrm>
              <a:custGeom>
                <a:avLst/>
                <a:gdLst>
                  <a:gd name="T0" fmla="*/ 5 w 18"/>
                  <a:gd name="T1" fmla="*/ 24 h 25"/>
                  <a:gd name="T2" fmla="*/ 2 w 18"/>
                  <a:gd name="T3" fmla="*/ 10 h 25"/>
                  <a:gd name="T4" fmla="*/ 12 w 18"/>
                  <a:gd name="T5" fmla="*/ 1 h 25"/>
                  <a:gd name="T6" fmla="*/ 16 w 18"/>
                  <a:gd name="T7" fmla="*/ 15 h 25"/>
                  <a:gd name="T8" fmla="*/ 5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5" y="24"/>
                    </a:moveTo>
                    <a:cubicBezTo>
                      <a:pt x="3" y="23"/>
                      <a:pt x="0" y="17"/>
                      <a:pt x="2" y="10"/>
                    </a:cubicBezTo>
                    <a:cubicBezTo>
                      <a:pt x="4" y="4"/>
                      <a:pt x="10" y="0"/>
                      <a:pt x="12" y="1"/>
                    </a:cubicBezTo>
                    <a:cubicBezTo>
                      <a:pt x="15" y="2"/>
                      <a:pt x="18" y="8"/>
                      <a:pt x="16" y="15"/>
                    </a:cubicBezTo>
                    <a:cubicBezTo>
                      <a:pt x="14" y="21"/>
                      <a:pt x="8" y="25"/>
                      <a:pt x="5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49" name="9Slide.vn 113">
                <a:extLst>
                  <a:ext uri="{FF2B5EF4-FFF2-40B4-BE49-F238E27FC236}">
                    <a16:creationId xmlns:a16="http://schemas.microsoft.com/office/drawing/2014/main" id="{C04E177E-67AF-3D4E-9217-FF2454EF0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" y="2491"/>
                <a:ext cx="72" cy="62"/>
              </a:xfrm>
              <a:custGeom>
                <a:avLst/>
                <a:gdLst>
                  <a:gd name="T0" fmla="*/ 2 w 22"/>
                  <a:gd name="T1" fmla="*/ 17 h 19"/>
                  <a:gd name="T2" fmla="*/ 6 w 22"/>
                  <a:gd name="T3" fmla="*/ 4 h 19"/>
                  <a:gd name="T4" fmla="*/ 20 w 22"/>
                  <a:gd name="T5" fmla="*/ 2 h 19"/>
                  <a:gd name="T6" fmla="*/ 16 w 22"/>
                  <a:gd name="T7" fmla="*/ 15 h 19"/>
                  <a:gd name="T8" fmla="*/ 2 w 22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" y="17"/>
                    </a:moveTo>
                    <a:cubicBezTo>
                      <a:pt x="0" y="15"/>
                      <a:pt x="1" y="8"/>
                      <a:pt x="6" y="4"/>
                    </a:cubicBezTo>
                    <a:cubicBezTo>
                      <a:pt x="11" y="0"/>
                      <a:pt x="19" y="0"/>
                      <a:pt x="20" y="2"/>
                    </a:cubicBezTo>
                    <a:cubicBezTo>
                      <a:pt x="22" y="4"/>
                      <a:pt x="21" y="11"/>
                      <a:pt x="16" y="15"/>
                    </a:cubicBezTo>
                    <a:cubicBezTo>
                      <a:pt x="10" y="19"/>
                      <a:pt x="3" y="19"/>
                      <a:pt x="2" y="17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0" name="9Slide.vn 114">
                <a:extLst>
                  <a:ext uri="{FF2B5EF4-FFF2-40B4-BE49-F238E27FC236}">
                    <a16:creationId xmlns:a16="http://schemas.microsoft.com/office/drawing/2014/main" id="{42CF8477-BD79-3C46-89F4-06B31F718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2511"/>
                <a:ext cx="81" cy="52"/>
              </a:xfrm>
              <a:custGeom>
                <a:avLst/>
                <a:gdLst>
                  <a:gd name="T0" fmla="*/ 0 w 25"/>
                  <a:gd name="T1" fmla="*/ 10 h 16"/>
                  <a:gd name="T2" fmla="*/ 11 w 25"/>
                  <a:gd name="T3" fmla="*/ 1 h 16"/>
                  <a:gd name="T4" fmla="*/ 24 w 25"/>
                  <a:gd name="T5" fmla="*/ 6 h 16"/>
                  <a:gd name="T6" fmla="*/ 13 w 25"/>
                  <a:gd name="T7" fmla="*/ 15 h 16"/>
                  <a:gd name="T8" fmla="*/ 0 w 25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0" y="10"/>
                    </a:moveTo>
                    <a:cubicBezTo>
                      <a:pt x="0" y="8"/>
                      <a:pt x="4" y="2"/>
                      <a:pt x="11" y="1"/>
                    </a:cubicBezTo>
                    <a:cubicBezTo>
                      <a:pt x="18" y="0"/>
                      <a:pt x="24" y="4"/>
                      <a:pt x="24" y="6"/>
                    </a:cubicBezTo>
                    <a:cubicBezTo>
                      <a:pt x="25" y="9"/>
                      <a:pt x="20" y="14"/>
                      <a:pt x="13" y="15"/>
                    </a:cubicBezTo>
                    <a:cubicBezTo>
                      <a:pt x="7" y="16"/>
                      <a:pt x="1" y="13"/>
                      <a:pt x="0" y="10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1" name="9Slide.vn 115">
                <a:extLst>
                  <a:ext uri="{FF2B5EF4-FFF2-40B4-BE49-F238E27FC236}">
                    <a16:creationId xmlns:a16="http://schemas.microsoft.com/office/drawing/2014/main" id="{F480BE60-6B08-7E41-90CE-FEF7BEC2E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462"/>
                <a:ext cx="59" cy="78"/>
              </a:xfrm>
              <a:custGeom>
                <a:avLst/>
                <a:gdLst>
                  <a:gd name="T0" fmla="*/ 6 w 18"/>
                  <a:gd name="T1" fmla="*/ 24 h 24"/>
                  <a:gd name="T2" fmla="*/ 2 w 18"/>
                  <a:gd name="T3" fmla="*/ 10 h 24"/>
                  <a:gd name="T4" fmla="*/ 13 w 18"/>
                  <a:gd name="T5" fmla="*/ 1 h 24"/>
                  <a:gd name="T6" fmla="*/ 16 w 18"/>
                  <a:gd name="T7" fmla="*/ 14 h 24"/>
                  <a:gd name="T8" fmla="*/ 6 w 1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6" y="24"/>
                    </a:moveTo>
                    <a:cubicBezTo>
                      <a:pt x="3" y="23"/>
                      <a:pt x="0" y="16"/>
                      <a:pt x="2" y="10"/>
                    </a:cubicBezTo>
                    <a:cubicBezTo>
                      <a:pt x="4" y="4"/>
                      <a:pt x="10" y="0"/>
                      <a:pt x="13" y="1"/>
                    </a:cubicBezTo>
                    <a:cubicBezTo>
                      <a:pt x="15" y="1"/>
                      <a:pt x="18" y="8"/>
                      <a:pt x="16" y="14"/>
                    </a:cubicBezTo>
                    <a:cubicBezTo>
                      <a:pt x="14" y="21"/>
                      <a:pt x="8" y="24"/>
                      <a:pt x="6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2" name="9Slide.vn 116">
                <a:extLst>
                  <a:ext uri="{FF2B5EF4-FFF2-40B4-BE49-F238E27FC236}">
                    <a16:creationId xmlns:a16="http://schemas.microsoft.com/office/drawing/2014/main" id="{B85AA258-2D26-BF4B-B8FD-00B123612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" y="2452"/>
                <a:ext cx="68" cy="62"/>
              </a:xfrm>
              <a:custGeom>
                <a:avLst/>
                <a:gdLst>
                  <a:gd name="T0" fmla="*/ 1 w 21"/>
                  <a:gd name="T1" fmla="*/ 17 h 19"/>
                  <a:gd name="T2" fmla="*/ 6 w 21"/>
                  <a:gd name="T3" fmla="*/ 4 h 19"/>
                  <a:gd name="T4" fmla="*/ 20 w 21"/>
                  <a:gd name="T5" fmla="*/ 2 h 19"/>
                  <a:gd name="T6" fmla="*/ 15 w 21"/>
                  <a:gd name="T7" fmla="*/ 15 h 19"/>
                  <a:gd name="T8" fmla="*/ 1 w 21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1" y="17"/>
                    </a:moveTo>
                    <a:cubicBezTo>
                      <a:pt x="0" y="15"/>
                      <a:pt x="1" y="8"/>
                      <a:pt x="6" y="4"/>
                    </a:cubicBezTo>
                    <a:cubicBezTo>
                      <a:pt x="11" y="0"/>
                      <a:pt x="18" y="0"/>
                      <a:pt x="20" y="2"/>
                    </a:cubicBezTo>
                    <a:cubicBezTo>
                      <a:pt x="21" y="4"/>
                      <a:pt x="20" y="11"/>
                      <a:pt x="15" y="15"/>
                    </a:cubicBezTo>
                    <a:cubicBezTo>
                      <a:pt x="10" y="19"/>
                      <a:pt x="3" y="19"/>
                      <a:pt x="1" y="17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3" name="9Slide.vn 117">
                <a:extLst>
                  <a:ext uri="{FF2B5EF4-FFF2-40B4-BE49-F238E27FC236}">
                    <a16:creationId xmlns:a16="http://schemas.microsoft.com/office/drawing/2014/main" id="{25B46655-FCE3-2347-923A-0EBAE3A76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1" y="2517"/>
                <a:ext cx="79" cy="55"/>
              </a:xfrm>
              <a:custGeom>
                <a:avLst/>
                <a:gdLst>
                  <a:gd name="T0" fmla="*/ 0 w 24"/>
                  <a:gd name="T1" fmla="*/ 11 h 17"/>
                  <a:gd name="T2" fmla="*/ 11 w 24"/>
                  <a:gd name="T3" fmla="*/ 1 h 17"/>
                  <a:gd name="T4" fmla="*/ 24 w 24"/>
                  <a:gd name="T5" fmla="*/ 7 h 17"/>
                  <a:gd name="T6" fmla="*/ 13 w 24"/>
                  <a:gd name="T7" fmla="*/ 16 h 17"/>
                  <a:gd name="T8" fmla="*/ 0 w 24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0" y="11"/>
                    </a:moveTo>
                    <a:cubicBezTo>
                      <a:pt x="0" y="8"/>
                      <a:pt x="4" y="3"/>
                      <a:pt x="11" y="1"/>
                    </a:cubicBezTo>
                    <a:cubicBezTo>
                      <a:pt x="17" y="0"/>
                      <a:pt x="24" y="4"/>
                      <a:pt x="24" y="7"/>
                    </a:cubicBezTo>
                    <a:cubicBezTo>
                      <a:pt x="24" y="9"/>
                      <a:pt x="20" y="15"/>
                      <a:pt x="13" y="16"/>
                    </a:cubicBezTo>
                    <a:cubicBezTo>
                      <a:pt x="7" y="17"/>
                      <a:pt x="1" y="13"/>
                      <a:pt x="0" y="11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4" name="9Slide.vn 118">
                <a:extLst>
                  <a:ext uri="{FF2B5EF4-FFF2-40B4-BE49-F238E27FC236}">
                    <a16:creationId xmlns:a16="http://schemas.microsoft.com/office/drawing/2014/main" id="{D410AEA3-5635-7E49-8792-08677A44A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2468"/>
                <a:ext cx="59" cy="82"/>
              </a:xfrm>
              <a:custGeom>
                <a:avLst/>
                <a:gdLst>
                  <a:gd name="T0" fmla="*/ 5 w 18"/>
                  <a:gd name="T1" fmla="*/ 24 h 25"/>
                  <a:gd name="T2" fmla="*/ 2 w 18"/>
                  <a:gd name="T3" fmla="*/ 11 h 25"/>
                  <a:gd name="T4" fmla="*/ 13 w 18"/>
                  <a:gd name="T5" fmla="*/ 1 h 25"/>
                  <a:gd name="T6" fmla="*/ 16 w 18"/>
                  <a:gd name="T7" fmla="*/ 15 h 25"/>
                  <a:gd name="T8" fmla="*/ 5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5" y="24"/>
                    </a:moveTo>
                    <a:cubicBezTo>
                      <a:pt x="3" y="23"/>
                      <a:pt x="0" y="17"/>
                      <a:pt x="2" y="11"/>
                    </a:cubicBezTo>
                    <a:cubicBezTo>
                      <a:pt x="4" y="4"/>
                      <a:pt x="10" y="0"/>
                      <a:pt x="13" y="1"/>
                    </a:cubicBezTo>
                    <a:cubicBezTo>
                      <a:pt x="15" y="2"/>
                      <a:pt x="18" y="8"/>
                      <a:pt x="16" y="15"/>
                    </a:cubicBezTo>
                    <a:cubicBezTo>
                      <a:pt x="14" y="21"/>
                      <a:pt x="8" y="25"/>
                      <a:pt x="5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5" name="9Slide.vn 119">
                <a:extLst>
                  <a:ext uri="{FF2B5EF4-FFF2-40B4-BE49-F238E27FC236}">
                    <a16:creationId xmlns:a16="http://schemas.microsoft.com/office/drawing/2014/main" id="{65F8DA74-0423-CC40-894C-6F296CE5D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2458"/>
                <a:ext cx="72" cy="66"/>
              </a:xfrm>
              <a:custGeom>
                <a:avLst/>
                <a:gdLst>
                  <a:gd name="T0" fmla="*/ 2 w 22"/>
                  <a:gd name="T1" fmla="*/ 18 h 20"/>
                  <a:gd name="T2" fmla="*/ 7 w 22"/>
                  <a:gd name="T3" fmla="*/ 4 h 20"/>
                  <a:gd name="T4" fmla="*/ 20 w 22"/>
                  <a:gd name="T5" fmla="*/ 2 h 20"/>
                  <a:gd name="T6" fmla="*/ 16 w 22"/>
                  <a:gd name="T7" fmla="*/ 15 h 20"/>
                  <a:gd name="T8" fmla="*/ 2 w 22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2" y="18"/>
                    </a:moveTo>
                    <a:cubicBezTo>
                      <a:pt x="0" y="16"/>
                      <a:pt x="1" y="9"/>
                      <a:pt x="7" y="4"/>
                    </a:cubicBezTo>
                    <a:cubicBezTo>
                      <a:pt x="12" y="0"/>
                      <a:pt x="19" y="0"/>
                      <a:pt x="20" y="2"/>
                    </a:cubicBezTo>
                    <a:cubicBezTo>
                      <a:pt x="22" y="4"/>
                      <a:pt x="21" y="11"/>
                      <a:pt x="16" y="15"/>
                    </a:cubicBezTo>
                    <a:cubicBezTo>
                      <a:pt x="11" y="20"/>
                      <a:pt x="4" y="20"/>
                      <a:pt x="2" y="18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6" name="9Slide.vn 120">
                <a:extLst>
                  <a:ext uri="{FF2B5EF4-FFF2-40B4-BE49-F238E27FC236}">
                    <a16:creationId xmlns:a16="http://schemas.microsoft.com/office/drawing/2014/main" id="{56FCDB16-E444-3748-A09C-5E7E1A293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" y="2543"/>
                <a:ext cx="78" cy="52"/>
              </a:xfrm>
              <a:custGeom>
                <a:avLst/>
                <a:gdLst>
                  <a:gd name="T0" fmla="*/ 0 w 24"/>
                  <a:gd name="T1" fmla="*/ 10 h 16"/>
                  <a:gd name="T2" fmla="*/ 11 w 24"/>
                  <a:gd name="T3" fmla="*/ 1 h 16"/>
                  <a:gd name="T4" fmla="*/ 24 w 24"/>
                  <a:gd name="T5" fmla="*/ 6 h 16"/>
                  <a:gd name="T6" fmla="*/ 13 w 24"/>
                  <a:gd name="T7" fmla="*/ 15 h 16"/>
                  <a:gd name="T8" fmla="*/ 0 w 24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6">
                    <a:moveTo>
                      <a:pt x="0" y="10"/>
                    </a:moveTo>
                    <a:cubicBezTo>
                      <a:pt x="0" y="8"/>
                      <a:pt x="4" y="2"/>
                      <a:pt x="11" y="1"/>
                    </a:cubicBezTo>
                    <a:cubicBezTo>
                      <a:pt x="18" y="0"/>
                      <a:pt x="24" y="4"/>
                      <a:pt x="24" y="6"/>
                    </a:cubicBezTo>
                    <a:cubicBezTo>
                      <a:pt x="24" y="9"/>
                      <a:pt x="20" y="14"/>
                      <a:pt x="13" y="15"/>
                    </a:cubicBezTo>
                    <a:cubicBezTo>
                      <a:pt x="7" y="16"/>
                      <a:pt x="1" y="13"/>
                      <a:pt x="0" y="10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7" name="9Slide.vn 121">
                <a:extLst>
                  <a:ext uri="{FF2B5EF4-FFF2-40B4-BE49-F238E27FC236}">
                    <a16:creationId xmlns:a16="http://schemas.microsoft.com/office/drawing/2014/main" id="{9C8AD5F9-43D3-804C-B59A-87B4B87A9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" y="2494"/>
                <a:ext cx="59" cy="82"/>
              </a:xfrm>
              <a:custGeom>
                <a:avLst/>
                <a:gdLst>
                  <a:gd name="T0" fmla="*/ 6 w 18"/>
                  <a:gd name="T1" fmla="*/ 24 h 25"/>
                  <a:gd name="T2" fmla="*/ 2 w 18"/>
                  <a:gd name="T3" fmla="*/ 10 h 25"/>
                  <a:gd name="T4" fmla="*/ 13 w 18"/>
                  <a:gd name="T5" fmla="*/ 1 h 25"/>
                  <a:gd name="T6" fmla="*/ 16 w 18"/>
                  <a:gd name="T7" fmla="*/ 15 h 25"/>
                  <a:gd name="T8" fmla="*/ 6 w 18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6" y="24"/>
                    </a:moveTo>
                    <a:cubicBezTo>
                      <a:pt x="3" y="23"/>
                      <a:pt x="0" y="17"/>
                      <a:pt x="2" y="10"/>
                    </a:cubicBezTo>
                    <a:cubicBezTo>
                      <a:pt x="4" y="4"/>
                      <a:pt x="10" y="0"/>
                      <a:pt x="13" y="1"/>
                    </a:cubicBezTo>
                    <a:cubicBezTo>
                      <a:pt x="15" y="2"/>
                      <a:pt x="18" y="8"/>
                      <a:pt x="16" y="15"/>
                    </a:cubicBezTo>
                    <a:cubicBezTo>
                      <a:pt x="14" y="21"/>
                      <a:pt x="8" y="25"/>
                      <a:pt x="6" y="24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8" name="9Slide.vn 122">
                <a:extLst>
                  <a:ext uri="{FF2B5EF4-FFF2-40B4-BE49-F238E27FC236}">
                    <a16:creationId xmlns:a16="http://schemas.microsoft.com/office/drawing/2014/main" id="{F62C2CC3-E71F-C046-821B-5204D5EA8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484"/>
                <a:ext cx="72" cy="62"/>
              </a:xfrm>
              <a:custGeom>
                <a:avLst/>
                <a:gdLst>
                  <a:gd name="T0" fmla="*/ 2 w 22"/>
                  <a:gd name="T1" fmla="*/ 17 h 19"/>
                  <a:gd name="T2" fmla="*/ 7 w 22"/>
                  <a:gd name="T3" fmla="*/ 4 h 19"/>
                  <a:gd name="T4" fmla="*/ 20 w 22"/>
                  <a:gd name="T5" fmla="*/ 2 h 19"/>
                  <a:gd name="T6" fmla="*/ 16 w 22"/>
                  <a:gd name="T7" fmla="*/ 15 h 19"/>
                  <a:gd name="T8" fmla="*/ 2 w 22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" y="17"/>
                    </a:moveTo>
                    <a:cubicBezTo>
                      <a:pt x="0" y="15"/>
                      <a:pt x="2" y="8"/>
                      <a:pt x="7" y="4"/>
                    </a:cubicBezTo>
                    <a:cubicBezTo>
                      <a:pt x="12" y="0"/>
                      <a:pt x="19" y="0"/>
                      <a:pt x="20" y="2"/>
                    </a:cubicBezTo>
                    <a:cubicBezTo>
                      <a:pt x="22" y="4"/>
                      <a:pt x="21" y="11"/>
                      <a:pt x="16" y="15"/>
                    </a:cubicBezTo>
                    <a:cubicBezTo>
                      <a:pt x="11" y="19"/>
                      <a:pt x="4" y="19"/>
                      <a:pt x="2" y="17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59" name="9Slide.vn 123">
                <a:extLst>
                  <a:ext uri="{FF2B5EF4-FFF2-40B4-BE49-F238E27FC236}">
                    <a16:creationId xmlns:a16="http://schemas.microsoft.com/office/drawing/2014/main" id="{6A71AC60-B1AE-9846-9147-33F83C0D4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576"/>
                <a:ext cx="75" cy="62"/>
              </a:xfrm>
              <a:custGeom>
                <a:avLst/>
                <a:gdLst>
                  <a:gd name="T0" fmla="*/ 2 w 23"/>
                  <a:gd name="T1" fmla="*/ 3 h 19"/>
                  <a:gd name="T2" fmla="*/ 16 w 23"/>
                  <a:gd name="T3" fmla="*/ 4 h 19"/>
                  <a:gd name="T4" fmla="*/ 22 w 23"/>
                  <a:gd name="T5" fmla="*/ 16 h 19"/>
                  <a:gd name="T6" fmla="*/ 8 w 23"/>
                  <a:gd name="T7" fmla="*/ 15 h 19"/>
                  <a:gd name="T8" fmla="*/ 2 w 2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2" y="3"/>
                    </a:moveTo>
                    <a:cubicBezTo>
                      <a:pt x="3" y="1"/>
                      <a:pt x="10" y="0"/>
                      <a:pt x="16" y="4"/>
                    </a:cubicBezTo>
                    <a:cubicBezTo>
                      <a:pt x="21" y="7"/>
                      <a:pt x="23" y="14"/>
                      <a:pt x="22" y="16"/>
                    </a:cubicBezTo>
                    <a:cubicBezTo>
                      <a:pt x="20" y="18"/>
                      <a:pt x="13" y="19"/>
                      <a:pt x="8" y="15"/>
                    </a:cubicBezTo>
                    <a:cubicBezTo>
                      <a:pt x="2" y="12"/>
                      <a:pt x="0" y="5"/>
                      <a:pt x="2" y="3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0" name="9Slide.vn 124">
                <a:extLst>
                  <a:ext uri="{FF2B5EF4-FFF2-40B4-BE49-F238E27FC236}">
                    <a16:creationId xmlns:a16="http://schemas.microsoft.com/office/drawing/2014/main" id="{7C9D0658-B77C-1C44-8516-7148894F4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2530"/>
                <a:ext cx="79" cy="62"/>
              </a:xfrm>
              <a:custGeom>
                <a:avLst/>
                <a:gdLst>
                  <a:gd name="T0" fmla="*/ 1 w 24"/>
                  <a:gd name="T1" fmla="*/ 15 h 19"/>
                  <a:gd name="T2" fmla="*/ 8 w 24"/>
                  <a:gd name="T3" fmla="*/ 3 h 19"/>
                  <a:gd name="T4" fmla="*/ 22 w 24"/>
                  <a:gd name="T5" fmla="*/ 4 h 19"/>
                  <a:gd name="T6" fmla="*/ 15 w 24"/>
                  <a:gd name="T7" fmla="*/ 16 h 19"/>
                  <a:gd name="T8" fmla="*/ 1 w 24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1" y="15"/>
                    </a:moveTo>
                    <a:cubicBezTo>
                      <a:pt x="0" y="13"/>
                      <a:pt x="2" y="6"/>
                      <a:pt x="8" y="3"/>
                    </a:cubicBezTo>
                    <a:cubicBezTo>
                      <a:pt x="14" y="0"/>
                      <a:pt x="21" y="1"/>
                      <a:pt x="22" y="4"/>
                    </a:cubicBezTo>
                    <a:cubicBezTo>
                      <a:pt x="24" y="6"/>
                      <a:pt x="21" y="12"/>
                      <a:pt x="15" y="16"/>
                    </a:cubicBezTo>
                    <a:cubicBezTo>
                      <a:pt x="9" y="19"/>
                      <a:pt x="2" y="17"/>
                      <a:pt x="1" y="15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1" name="9Slide.vn 125">
                <a:extLst>
                  <a:ext uri="{FF2B5EF4-FFF2-40B4-BE49-F238E27FC236}">
                    <a16:creationId xmlns:a16="http://schemas.microsoft.com/office/drawing/2014/main" id="{77CF3561-EE10-004A-9969-540AEFD90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" y="2563"/>
                <a:ext cx="78" cy="49"/>
              </a:xfrm>
              <a:custGeom>
                <a:avLst/>
                <a:gdLst>
                  <a:gd name="T0" fmla="*/ 0 w 24"/>
                  <a:gd name="T1" fmla="*/ 7 h 15"/>
                  <a:gd name="T2" fmla="*/ 12 w 24"/>
                  <a:gd name="T3" fmla="*/ 1 h 15"/>
                  <a:gd name="T4" fmla="*/ 24 w 24"/>
                  <a:gd name="T5" fmla="*/ 8 h 15"/>
                  <a:gd name="T6" fmla="*/ 11 w 24"/>
                  <a:gd name="T7" fmla="*/ 15 h 15"/>
                  <a:gd name="T8" fmla="*/ 0 w 2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7"/>
                    </a:moveTo>
                    <a:cubicBezTo>
                      <a:pt x="0" y="4"/>
                      <a:pt x="6" y="0"/>
                      <a:pt x="12" y="1"/>
                    </a:cubicBezTo>
                    <a:cubicBezTo>
                      <a:pt x="19" y="1"/>
                      <a:pt x="24" y="6"/>
                      <a:pt x="24" y="8"/>
                    </a:cubicBezTo>
                    <a:cubicBezTo>
                      <a:pt x="24" y="11"/>
                      <a:pt x="18" y="15"/>
                      <a:pt x="11" y="15"/>
                    </a:cubicBezTo>
                    <a:cubicBezTo>
                      <a:pt x="5" y="14"/>
                      <a:pt x="0" y="9"/>
                      <a:pt x="0" y="7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2" name="9Slide.vn 126">
                <a:extLst>
                  <a:ext uri="{FF2B5EF4-FFF2-40B4-BE49-F238E27FC236}">
                    <a16:creationId xmlns:a16="http://schemas.microsoft.com/office/drawing/2014/main" id="{6774B24B-349E-A740-B11D-65E82D5A7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631"/>
                <a:ext cx="75" cy="65"/>
              </a:xfrm>
              <a:custGeom>
                <a:avLst/>
                <a:gdLst>
                  <a:gd name="T0" fmla="*/ 2 w 23"/>
                  <a:gd name="T1" fmla="*/ 3 h 20"/>
                  <a:gd name="T2" fmla="*/ 16 w 23"/>
                  <a:gd name="T3" fmla="*/ 4 h 20"/>
                  <a:gd name="T4" fmla="*/ 22 w 23"/>
                  <a:gd name="T5" fmla="*/ 17 h 20"/>
                  <a:gd name="T6" fmla="*/ 8 w 23"/>
                  <a:gd name="T7" fmla="*/ 16 h 20"/>
                  <a:gd name="T8" fmla="*/ 2 w 23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" y="3"/>
                    </a:moveTo>
                    <a:cubicBezTo>
                      <a:pt x="3" y="1"/>
                      <a:pt x="10" y="0"/>
                      <a:pt x="16" y="4"/>
                    </a:cubicBezTo>
                    <a:cubicBezTo>
                      <a:pt x="21" y="8"/>
                      <a:pt x="23" y="15"/>
                      <a:pt x="22" y="17"/>
                    </a:cubicBezTo>
                    <a:cubicBezTo>
                      <a:pt x="20" y="19"/>
                      <a:pt x="13" y="20"/>
                      <a:pt x="8" y="16"/>
                    </a:cubicBezTo>
                    <a:cubicBezTo>
                      <a:pt x="2" y="12"/>
                      <a:pt x="0" y="5"/>
                      <a:pt x="2" y="3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3" name="9Slide.vn 127">
                <a:extLst>
                  <a:ext uri="{FF2B5EF4-FFF2-40B4-BE49-F238E27FC236}">
                    <a16:creationId xmlns:a16="http://schemas.microsoft.com/office/drawing/2014/main" id="{7FE39797-B24D-4C40-92AD-D331DC09B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2586"/>
                <a:ext cx="75" cy="61"/>
              </a:xfrm>
              <a:custGeom>
                <a:avLst/>
                <a:gdLst>
                  <a:gd name="T0" fmla="*/ 1 w 23"/>
                  <a:gd name="T1" fmla="*/ 16 h 19"/>
                  <a:gd name="T2" fmla="*/ 8 w 23"/>
                  <a:gd name="T3" fmla="*/ 3 h 19"/>
                  <a:gd name="T4" fmla="*/ 22 w 23"/>
                  <a:gd name="T5" fmla="*/ 4 h 19"/>
                  <a:gd name="T6" fmla="*/ 15 w 23"/>
                  <a:gd name="T7" fmla="*/ 16 h 19"/>
                  <a:gd name="T8" fmla="*/ 1 w 23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1" y="16"/>
                    </a:moveTo>
                    <a:cubicBezTo>
                      <a:pt x="0" y="13"/>
                      <a:pt x="2" y="7"/>
                      <a:pt x="8" y="3"/>
                    </a:cubicBezTo>
                    <a:cubicBezTo>
                      <a:pt x="14" y="0"/>
                      <a:pt x="21" y="2"/>
                      <a:pt x="22" y="4"/>
                    </a:cubicBezTo>
                    <a:cubicBezTo>
                      <a:pt x="23" y="6"/>
                      <a:pt x="21" y="13"/>
                      <a:pt x="15" y="16"/>
                    </a:cubicBezTo>
                    <a:cubicBezTo>
                      <a:pt x="9" y="19"/>
                      <a:pt x="2" y="18"/>
                      <a:pt x="1" y="16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4" name="9Slide.vn 128">
                <a:extLst>
                  <a:ext uri="{FF2B5EF4-FFF2-40B4-BE49-F238E27FC236}">
                    <a16:creationId xmlns:a16="http://schemas.microsoft.com/office/drawing/2014/main" id="{28CD8AC8-EA3A-A245-9AB5-06C980E4E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" y="2621"/>
                <a:ext cx="78" cy="49"/>
              </a:xfrm>
              <a:custGeom>
                <a:avLst/>
                <a:gdLst>
                  <a:gd name="T0" fmla="*/ 0 w 24"/>
                  <a:gd name="T1" fmla="*/ 6 h 15"/>
                  <a:gd name="T2" fmla="*/ 12 w 24"/>
                  <a:gd name="T3" fmla="*/ 0 h 15"/>
                  <a:gd name="T4" fmla="*/ 24 w 24"/>
                  <a:gd name="T5" fmla="*/ 8 h 15"/>
                  <a:gd name="T6" fmla="*/ 11 w 24"/>
                  <a:gd name="T7" fmla="*/ 14 h 15"/>
                  <a:gd name="T8" fmla="*/ 0 w 24"/>
                  <a:gd name="T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6"/>
                    </a:moveTo>
                    <a:cubicBezTo>
                      <a:pt x="0" y="4"/>
                      <a:pt x="6" y="0"/>
                      <a:pt x="12" y="0"/>
                    </a:cubicBezTo>
                    <a:cubicBezTo>
                      <a:pt x="19" y="0"/>
                      <a:pt x="24" y="5"/>
                      <a:pt x="24" y="8"/>
                    </a:cubicBezTo>
                    <a:cubicBezTo>
                      <a:pt x="24" y="10"/>
                      <a:pt x="18" y="15"/>
                      <a:pt x="11" y="14"/>
                    </a:cubicBezTo>
                    <a:cubicBezTo>
                      <a:pt x="5" y="14"/>
                      <a:pt x="0" y="9"/>
                      <a:pt x="0" y="6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5" name="9Slide.vn 129">
                <a:extLst>
                  <a:ext uri="{FF2B5EF4-FFF2-40B4-BE49-F238E27FC236}">
                    <a16:creationId xmlns:a16="http://schemas.microsoft.com/office/drawing/2014/main" id="{000C574E-0807-9D4A-9F3A-2707BCE45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550"/>
                <a:ext cx="71" cy="62"/>
              </a:xfrm>
              <a:custGeom>
                <a:avLst/>
                <a:gdLst>
                  <a:gd name="T0" fmla="*/ 1 w 22"/>
                  <a:gd name="T1" fmla="*/ 3 h 19"/>
                  <a:gd name="T2" fmla="*/ 15 w 22"/>
                  <a:gd name="T3" fmla="*/ 4 h 19"/>
                  <a:gd name="T4" fmla="*/ 21 w 22"/>
                  <a:gd name="T5" fmla="*/ 16 h 19"/>
                  <a:gd name="T6" fmla="*/ 7 w 22"/>
                  <a:gd name="T7" fmla="*/ 16 h 19"/>
                  <a:gd name="T8" fmla="*/ 1 w 22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1" y="3"/>
                    </a:moveTo>
                    <a:cubicBezTo>
                      <a:pt x="3" y="1"/>
                      <a:pt x="10" y="0"/>
                      <a:pt x="15" y="4"/>
                    </a:cubicBezTo>
                    <a:cubicBezTo>
                      <a:pt x="21" y="7"/>
                      <a:pt x="22" y="14"/>
                      <a:pt x="21" y="16"/>
                    </a:cubicBezTo>
                    <a:cubicBezTo>
                      <a:pt x="20" y="19"/>
                      <a:pt x="13" y="19"/>
                      <a:pt x="7" y="16"/>
                    </a:cubicBezTo>
                    <a:cubicBezTo>
                      <a:pt x="2" y="12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6" name="9Slide.vn 130">
                <a:extLst>
                  <a:ext uri="{FF2B5EF4-FFF2-40B4-BE49-F238E27FC236}">
                    <a16:creationId xmlns:a16="http://schemas.microsoft.com/office/drawing/2014/main" id="{3CE0236D-E0E1-074D-B61F-B25094131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504"/>
                <a:ext cx="78" cy="62"/>
              </a:xfrm>
              <a:custGeom>
                <a:avLst/>
                <a:gdLst>
                  <a:gd name="T0" fmla="*/ 1 w 24"/>
                  <a:gd name="T1" fmla="*/ 15 h 19"/>
                  <a:gd name="T2" fmla="*/ 9 w 24"/>
                  <a:gd name="T3" fmla="*/ 3 h 19"/>
                  <a:gd name="T4" fmla="*/ 23 w 24"/>
                  <a:gd name="T5" fmla="*/ 4 h 19"/>
                  <a:gd name="T6" fmla="*/ 15 w 24"/>
                  <a:gd name="T7" fmla="*/ 16 h 19"/>
                  <a:gd name="T8" fmla="*/ 1 w 24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1" y="15"/>
                    </a:moveTo>
                    <a:cubicBezTo>
                      <a:pt x="0" y="13"/>
                      <a:pt x="3" y="7"/>
                      <a:pt x="9" y="3"/>
                    </a:cubicBezTo>
                    <a:cubicBezTo>
                      <a:pt x="14" y="0"/>
                      <a:pt x="21" y="1"/>
                      <a:pt x="23" y="4"/>
                    </a:cubicBezTo>
                    <a:cubicBezTo>
                      <a:pt x="24" y="6"/>
                      <a:pt x="21" y="13"/>
                      <a:pt x="15" y="16"/>
                    </a:cubicBezTo>
                    <a:cubicBezTo>
                      <a:pt x="10" y="19"/>
                      <a:pt x="3" y="18"/>
                      <a:pt x="1" y="15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7" name="9Slide.vn 131">
                <a:extLst>
                  <a:ext uri="{FF2B5EF4-FFF2-40B4-BE49-F238E27FC236}">
                    <a16:creationId xmlns:a16="http://schemas.microsoft.com/office/drawing/2014/main" id="{8AED2A08-752A-A144-A974-3A9684F75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" y="2537"/>
                <a:ext cx="78" cy="49"/>
              </a:xfrm>
              <a:custGeom>
                <a:avLst/>
                <a:gdLst>
                  <a:gd name="T0" fmla="*/ 0 w 24"/>
                  <a:gd name="T1" fmla="*/ 7 h 15"/>
                  <a:gd name="T2" fmla="*/ 13 w 24"/>
                  <a:gd name="T3" fmla="*/ 1 h 15"/>
                  <a:gd name="T4" fmla="*/ 24 w 24"/>
                  <a:gd name="T5" fmla="*/ 9 h 15"/>
                  <a:gd name="T6" fmla="*/ 12 w 24"/>
                  <a:gd name="T7" fmla="*/ 15 h 15"/>
                  <a:gd name="T8" fmla="*/ 0 w 2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7"/>
                    </a:moveTo>
                    <a:cubicBezTo>
                      <a:pt x="0" y="5"/>
                      <a:pt x="6" y="0"/>
                      <a:pt x="13" y="1"/>
                    </a:cubicBezTo>
                    <a:cubicBezTo>
                      <a:pt x="19" y="1"/>
                      <a:pt x="24" y="6"/>
                      <a:pt x="24" y="9"/>
                    </a:cubicBezTo>
                    <a:cubicBezTo>
                      <a:pt x="24" y="11"/>
                      <a:pt x="18" y="15"/>
                      <a:pt x="12" y="15"/>
                    </a:cubicBezTo>
                    <a:cubicBezTo>
                      <a:pt x="5" y="15"/>
                      <a:pt x="0" y="10"/>
                      <a:pt x="0" y="7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8" name="9Slide.vn 132">
                <a:extLst>
                  <a:ext uri="{FF2B5EF4-FFF2-40B4-BE49-F238E27FC236}">
                    <a16:creationId xmlns:a16="http://schemas.microsoft.com/office/drawing/2014/main" id="{94C68746-2284-484E-8A2C-ED02609DB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" y="2559"/>
                <a:ext cx="81" cy="56"/>
              </a:xfrm>
              <a:custGeom>
                <a:avLst/>
                <a:gdLst>
                  <a:gd name="T0" fmla="*/ 24 w 25"/>
                  <a:gd name="T1" fmla="*/ 11 h 17"/>
                  <a:gd name="T2" fmla="*/ 11 w 25"/>
                  <a:gd name="T3" fmla="*/ 16 h 17"/>
                  <a:gd name="T4" fmla="*/ 1 w 25"/>
                  <a:gd name="T5" fmla="*/ 6 h 17"/>
                  <a:gd name="T6" fmla="*/ 14 w 25"/>
                  <a:gd name="T7" fmla="*/ 2 h 17"/>
                  <a:gd name="T8" fmla="*/ 24 w 25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11"/>
                    </a:moveTo>
                    <a:cubicBezTo>
                      <a:pt x="24" y="14"/>
                      <a:pt x="17" y="17"/>
                      <a:pt x="11" y="16"/>
                    </a:cubicBezTo>
                    <a:cubicBezTo>
                      <a:pt x="4" y="14"/>
                      <a:pt x="0" y="8"/>
                      <a:pt x="1" y="6"/>
                    </a:cubicBezTo>
                    <a:cubicBezTo>
                      <a:pt x="1" y="4"/>
                      <a:pt x="8" y="0"/>
                      <a:pt x="14" y="2"/>
                    </a:cubicBezTo>
                    <a:cubicBezTo>
                      <a:pt x="20" y="3"/>
                      <a:pt x="25" y="9"/>
                      <a:pt x="24" y="11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69" name="9Slide.vn 133">
                <a:extLst>
                  <a:ext uri="{FF2B5EF4-FFF2-40B4-BE49-F238E27FC236}">
                    <a16:creationId xmlns:a16="http://schemas.microsoft.com/office/drawing/2014/main" id="{7A8F9419-64F4-E241-8344-2860B2FC3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2595"/>
                <a:ext cx="62" cy="72"/>
              </a:xfrm>
              <a:custGeom>
                <a:avLst/>
                <a:gdLst>
                  <a:gd name="T0" fmla="*/ 17 w 19"/>
                  <a:gd name="T1" fmla="*/ 2 h 22"/>
                  <a:gd name="T2" fmla="*/ 15 w 19"/>
                  <a:gd name="T3" fmla="*/ 16 h 22"/>
                  <a:gd name="T4" fmla="*/ 2 w 19"/>
                  <a:gd name="T5" fmla="*/ 20 h 22"/>
                  <a:gd name="T6" fmla="*/ 4 w 19"/>
                  <a:gd name="T7" fmla="*/ 7 h 22"/>
                  <a:gd name="T8" fmla="*/ 17 w 19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17" y="2"/>
                    </a:moveTo>
                    <a:cubicBezTo>
                      <a:pt x="19" y="4"/>
                      <a:pt x="19" y="11"/>
                      <a:pt x="15" y="16"/>
                    </a:cubicBezTo>
                    <a:cubicBezTo>
                      <a:pt x="11" y="21"/>
                      <a:pt x="4" y="22"/>
                      <a:pt x="2" y="20"/>
                    </a:cubicBezTo>
                    <a:cubicBezTo>
                      <a:pt x="0" y="19"/>
                      <a:pt x="0" y="12"/>
                      <a:pt x="4" y="7"/>
                    </a:cubicBezTo>
                    <a:cubicBezTo>
                      <a:pt x="8" y="2"/>
                      <a:pt x="15" y="0"/>
                      <a:pt x="17" y="2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0" name="9Slide.vn 134">
                <a:extLst>
                  <a:ext uri="{FF2B5EF4-FFF2-40B4-BE49-F238E27FC236}">
                    <a16:creationId xmlns:a16="http://schemas.microsoft.com/office/drawing/2014/main" id="{1BE622BE-6ADF-EF4A-9050-E5993783D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599"/>
                <a:ext cx="81" cy="55"/>
              </a:xfrm>
              <a:custGeom>
                <a:avLst/>
                <a:gdLst>
                  <a:gd name="T0" fmla="*/ 24 w 25"/>
                  <a:gd name="T1" fmla="*/ 5 h 17"/>
                  <a:gd name="T2" fmla="*/ 15 w 25"/>
                  <a:gd name="T3" fmla="*/ 15 h 17"/>
                  <a:gd name="T4" fmla="*/ 1 w 25"/>
                  <a:gd name="T5" fmla="*/ 12 h 17"/>
                  <a:gd name="T6" fmla="*/ 10 w 25"/>
                  <a:gd name="T7" fmla="*/ 2 h 17"/>
                  <a:gd name="T8" fmla="*/ 24 w 25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5"/>
                    </a:moveTo>
                    <a:cubicBezTo>
                      <a:pt x="25" y="7"/>
                      <a:pt x="21" y="13"/>
                      <a:pt x="15" y="15"/>
                    </a:cubicBezTo>
                    <a:cubicBezTo>
                      <a:pt x="8" y="17"/>
                      <a:pt x="2" y="15"/>
                      <a:pt x="1" y="12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3"/>
                      <a:pt x="24" y="5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1" name="9Slide.vn 135">
                <a:extLst>
                  <a:ext uri="{FF2B5EF4-FFF2-40B4-BE49-F238E27FC236}">
                    <a16:creationId xmlns:a16="http://schemas.microsoft.com/office/drawing/2014/main" id="{80F3CA6B-F240-304C-A767-F4516C655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540"/>
                <a:ext cx="81" cy="55"/>
              </a:xfrm>
              <a:custGeom>
                <a:avLst/>
                <a:gdLst>
                  <a:gd name="T0" fmla="*/ 24 w 25"/>
                  <a:gd name="T1" fmla="*/ 11 h 17"/>
                  <a:gd name="T2" fmla="*/ 11 w 25"/>
                  <a:gd name="T3" fmla="*/ 16 h 17"/>
                  <a:gd name="T4" fmla="*/ 1 w 25"/>
                  <a:gd name="T5" fmla="*/ 6 h 17"/>
                  <a:gd name="T6" fmla="*/ 14 w 25"/>
                  <a:gd name="T7" fmla="*/ 2 h 17"/>
                  <a:gd name="T8" fmla="*/ 24 w 25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11"/>
                    </a:moveTo>
                    <a:cubicBezTo>
                      <a:pt x="24" y="14"/>
                      <a:pt x="17" y="17"/>
                      <a:pt x="11" y="16"/>
                    </a:cubicBezTo>
                    <a:cubicBezTo>
                      <a:pt x="4" y="14"/>
                      <a:pt x="0" y="8"/>
                      <a:pt x="1" y="6"/>
                    </a:cubicBezTo>
                    <a:cubicBezTo>
                      <a:pt x="1" y="3"/>
                      <a:pt x="8" y="0"/>
                      <a:pt x="14" y="2"/>
                    </a:cubicBezTo>
                    <a:cubicBezTo>
                      <a:pt x="21" y="3"/>
                      <a:pt x="25" y="9"/>
                      <a:pt x="24" y="11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2" name="9Slide.vn 136">
                <a:extLst>
                  <a:ext uri="{FF2B5EF4-FFF2-40B4-BE49-F238E27FC236}">
                    <a16:creationId xmlns:a16="http://schemas.microsoft.com/office/drawing/2014/main" id="{E473E657-C0E4-224C-A91C-A378F5706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2576"/>
                <a:ext cx="62" cy="71"/>
              </a:xfrm>
              <a:custGeom>
                <a:avLst/>
                <a:gdLst>
                  <a:gd name="T0" fmla="*/ 17 w 19"/>
                  <a:gd name="T1" fmla="*/ 2 h 22"/>
                  <a:gd name="T2" fmla="*/ 15 w 19"/>
                  <a:gd name="T3" fmla="*/ 16 h 22"/>
                  <a:gd name="T4" fmla="*/ 2 w 19"/>
                  <a:gd name="T5" fmla="*/ 20 h 22"/>
                  <a:gd name="T6" fmla="*/ 4 w 19"/>
                  <a:gd name="T7" fmla="*/ 6 h 22"/>
                  <a:gd name="T8" fmla="*/ 17 w 19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17" y="2"/>
                    </a:moveTo>
                    <a:cubicBezTo>
                      <a:pt x="19" y="3"/>
                      <a:pt x="19" y="11"/>
                      <a:pt x="15" y="16"/>
                    </a:cubicBezTo>
                    <a:cubicBezTo>
                      <a:pt x="11" y="21"/>
                      <a:pt x="4" y="22"/>
                      <a:pt x="2" y="20"/>
                    </a:cubicBezTo>
                    <a:cubicBezTo>
                      <a:pt x="0" y="19"/>
                      <a:pt x="0" y="12"/>
                      <a:pt x="4" y="6"/>
                    </a:cubicBezTo>
                    <a:cubicBezTo>
                      <a:pt x="8" y="1"/>
                      <a:pt x="15" y="0"/>
                      <a:pt x="17" y="2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3" name="9Slide.vn 137">
                <a:extLst>
                  <a:ext uri="{FF2B5EF4-FFF2-40B4-BE49-F238E27FC236}">
                    <a16:creationId xmlns:a16="http://schemas.microsoft.com/office/drawing/2014/main" id="{1BFED83E-0AD3-A748-819A-5443DF177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" y="2579"/>
                <a:ext cx="82" cy="55"/>
              </a:xfrm>
              <a:custGeom>
                <a:avLst/>
                <a:gdLst>
                  <a:gd name="T0" fmla="*/ 24 w 25"/>
                  <a:gd name="T1" fmla="*/ 5 h 17"/>
                  <a:gd name="T2" fmla="*/ 15 w 25"/>
                  <a:gd name="T3" fmla="*/ 15 h 17"/>
                  <a:gd name="T4" fmla="*/ 1 w 25"/>
                  <a:gd name="T5" fmla="*/ 12 h 17"/>
                  <a:gd name="T6" fmla="*/ 10 w 25"/>
                  <a:gd name="T7" fmla="*/ 2 h 17"/>
                  <a:gd name="T8" fmla="*/ 24 w 25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5"/>
                    </a:moveTo>
                    <a:cubicBezTo>
                      <a:pt x="25" y="7"/>
                      <a:pt x="21" y="13"/>
                      <a:pt x="15" y="15"/>
                    </a:cubicBezTo>
                    <a:cubicBezTo>
                      <a:pt x="8" y="17"/>
                      <a:pt x="2" y="14"/>
                      <a:pt x="1" y="12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2"/>
                      <a:pt x="24" y="5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4" name="9Slide.vn 138">
                <a:extLst>
                  <a:ext uri="{FF2B5EF4-FFF2-40B4-BE49-F238E27FC236}">
                    <a16:creationId xmlns:a16="http://schemas.microsoft.com/office/drawing/2014/main" id="{CFFF913E-0827-2A4E-BC8D-7425DDFB0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537"/>
                <a:ext cx="82" cy="55"/>
              </a:xfrm>
              <a:custGeom>
                <a:avLst/>
                <a:gdLst>
                  <a:gd name="T0" fmla="*/ 24 w 25"/>
                  <a:gd name="T1" fmla="*/ 11 h 17"/>
                  <a:gd name="T2" fmla="*/ 11 w 25"/>
                  <a:gd name="T3" fmla="*/ 15 h 17"/>
                  <a:gd name="T4" fmla="*/ 1 w 25"/>
                  <a:gd name="T5" fmla="*/ 5 h 17"/>
                  <a:gd name="T6" fmla="*/ 14 w 25"/>
                  <a:gd name="T7" fmla="*/ 1 h 17"/>
                  <a:gd name="T8" fmla="*/ 24 w 25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11"/>
                    </a:moveTo>
                    <a:cubicBezTo>
                      <a:pt x="24" y="13"/>
                      <a:pt x="17" y="17"/>
                      <a:pt x="11" y="15"/>
                    </a:cubicBezTo>
                    <a:cubicBezTo>
                      <a:pt x="4" y="14"/>
                      <a:pt x="0" y="8"/>
                      <a:pt x="1" y="5"/>
                    </a:cubicBezTo>
                    <a:cubicBezTo>
                      <a:pt x="1" y="3"/>
                      <a:pt x="8" y="0"/>
                      <a:pt x="14" y="1"/>
                    </a:cubicBezTo>
                    <a:cubicBezTo>
                      <a:pt x="20" y="3"/>
                      <a:pt x="25" y="8"/>
                      <a:pt x="24" y="11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5" name="9Slide.vn 139">
                <a:extLst>
                  <a:ext uri="{FF2B5EF4-FFF2-40B4-BE49-F238E27FC236}">
                    <a16:creationId xmlns:a16="http://schemas.microsoft.com/office/drawing/2014/main" id="{CED5F26C-8A26-C843-9824-246400E87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2572"/>
                <a:ext cx="62" cy="69"/>
              </a:xfrm>
              <a:custGeom>
                <a:avLst/>
                <a:gdLst>
                  <a:gd name="T0" fmla="*/ 17 w 19"/>
                  <a:gd name="T1" fmla="*/ 1 h 21"/>
                  <a:gd name="T2" fmla="*/ 15 w 19"/>
                  <a:gd name="T3" fmla="*/ 15 h 21"/>
                  <a:gd name="T4" fmla="*/ 2 w 19"/>
                  <a:gd name="T5" fmla="*/ 20 h 21"/>
                  <a:gd name="T6" fmla="*/ 4 w 19"/>
                  <a:gd name="T7" fmla="*/ 6 h 21"/>
                  <a:gd name="T8" fmla="*/ 17 w 19"/>
                  <a:gd name="T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7" y="1"/>
                    </a:moveTo>
                    <a:cubicBezTo>
                      <a:pt x="19" y="3"/>
                      <a:pt x="19" y="10"/>
                      <a:pt x="15" y="15"/>
                    </a:cubicBezTo>
                    <a:cubicBezTo>
                      <a:pt x="11" y="20"/>
                      <a:pt x="4" y="21"/>
                      <a:pt x="2" y="20"/>
                    </a:cubicBezTo>
                    <a:cubicBezTo>
                      <a:pt x="0" y="18"/>
                      <a:pt x="0" y="11"/>
                      <a:pt x="4" y="6"/>
                    </a:cubicBezTo>
                    <a:cubicBezTo>
                      <a:pt x="8" y="1"/>
                      <a:pt x="15" y="0"/>
                      <a:pt x="17" y="1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6" name="9Slide.vn 140">
                <a:extLst>
                  <a:ext uri="{FF2B5EF4-FFF2-40B4-BE49-F238E27FC236}">
                    <a16:creationId xmlns:a16="http://schemas.microsoft.com/office/drawing/2014/main" id="{F93B6E43-8C9E-254C-A991-DC602A0BD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72"/>
                <a:ext cx="81" cy="59"/>
              </a:xfrm>
              <a:custGeom>
                <a:avLst/>
                <a:gdLst>
                  <a:gd name="T0" fmla="*/ 24 w 25"/>
                  <a:gd name="T1" fmla="*/ 5 h 18"/>
                  <a:gd name="T2" fmla="*/ 15 w 25"/>
                  <a:gd name="T3" fmla="*/ 16 h 18"/>
                  <a:gd name="T4" fmla="*/ 1 w 25"/>
                  <a:gd name="T5" fmla="*/ 13 h 18"/>
                  <a:gd name="T6" fmla="*/ 10 w 25"/>
                  <a:gd name="T7" fmla="*/ 2 h 18"/>
                  <a:gd name="T8" fmla="*/ 24 w 25"/>
                  <a:gd name="T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8">
                    <a:moveTo>
                      <a:pt x="24" y="5"/>
                    </a:moveTo>
                    <a:cubicBezTo>
                      <a:pt x="25" y="8"/>
                      <a:pt x="21" y="14"/>
                      <a:pt x="15" y="16"/>
                    </a:cubicBezTo>
                    <a:cubicBezTo>
                      <a:pt x="8" y="18"/>
                      <a:pt x="2" y="15"/>
                      <a:pt x="1" y="13"/>
                    </a:cubicBezTo>
                    <a:cubicBezTo>
                      <a:pt x="0" y="10"/>
                      <a:pt x="4" y="4"/>
                      <a:pt x="10" y="2"/>
                    </a:cubicBezTo>
                    <a:cubicBezTo>
                      <a:pt x="17" y="0"/>
                      <a:pt x="23" y="3"/>
                      <a:pt x="24" y="5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7" name="9Slide.vn 141">
                <a:extLst>
                  <a:ext uri="{FF2B5EF4-FFF2-40B4-BE49-F238E27FC236}">
                    <a16:creationId xmlns:a16="http://schemas.microsoft.com/office/drawing/2014/main" id="{C66A0D6D-9609-B14A-8DD4-2F1D4B5B9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2" y="2465"/>
                <a:ext cx="62" cy="75"/>
              </a:xfrm>
              <a:custGeom>
                <a:avLst/>
                <a:gdLst>
                  <a:gd name="T0" fmla="*/ 15 w 19"/>
                  <a:gd name="T1" fmla="*/ 22 h 23"/>
                  <a:gd name="T2" fmla="*/ 3 w 19"/>
                  <a:gd name="T3" fmla="*/ 15 h 23"/>
                  <a:gd name="T4" fmla="*/ 3 w 19"/>
                  <a:gd name="T5" fmla="*/ 1 h 23"/>
                  <a:gd name="T6" fmla="*/ 15 w 19"/>
                  <a:gd name="T7" fmla="*/ 8 h 23"/>
                  <a:gd name="T8" fmla="*/ 15 w 19"/>
                  <a:gd name="T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15" y="22"/>
                    </a:moveTo>
                    <a:cubicBezTo>
                      <a:pt x="13" y="23"/>
                      <a:pt x="7" y="21"/>
                      <a:pt x="3" y="15"/>
                    </a:cubicBezTo>
                    <a:cubicBezTo>
                      <a:pt x="0" y="9"/>
                      <a:pt x="1" y="2"/>
                      <a:pt x="3" y="1"/>
                    </a:cubicBezTo>
                    <a:cubicBezTo>
                      <a:pt x="5" y="0"/>
                      <a:pt x="12" y="2"/>
                      <a:pt x="15" y="8"/>
                    </a:cubicBezTo>
                    <a:cubicBezTo>
                      <a:pt x="19" y="13"/>
                      <a:pt x="18" y="20"/>
                      <a:pt x="15" y="22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8" name="9Slide.vn 142">
                <a:extLst>
                  <a:ext uri="{FF2B5EF4-FFF2-40B4-BE49-F238E27FC236}">
                    <a16:creationId xmlns:a16="http://schemas.microsoft.com/office/drawing/2014/main" id="{E732D326-56B4-8247-84A2-B47B3AAF8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2517"/>
                <a:ext cx="81" cy="49"/>
              </a:xfrm>
              <a:custGeom>
                <a:avLst/>
                <a:gdLst>
                  <a:gd name="T0" fmla="*/ 25 w 25"/>
                  <a:gd name="T1" fmla="*/ 7 h 15"/>
                  <a:gd name="T2" fmla="*/ 13 w 25"/>
                  <a:gd name="T3" fmla="*/ 15 h 15"/>
                  <a:gd name="T4" fmla="*/ 0 w 25"/>
                  <a:gd name="T5" fmla="*/ 9 h 15"/>
                  <a:gd name="T6" fmla="*/ 12 w 25"/>
                  <a:gd name="T7" fmla="*/ 1 h 15"/>
                  <a:gd name="T8" fmla="*/ 25 w 25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25" y="7"/>
                    </a:moveTo>
                    <a:cubicBezTo>
                      <a:pt x="25" y="9"/>
                      <a:pt x="20" y="14"/>
                      <a:pt x="13" y="15"/>
                    </a:cubicBezTo>
                    <a:cubicBezTo>
                      <a:pt x="6" y="15"/>
                      <a:pt x="1" y="11"/>
                      <a:pt x="0" y="9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9" y="0"/>
                      <a:pt x="24" y="4"/>
                      <a:pt x="25" y="7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79" name="9Slide.vn 143">
                <a:extLst>
                  <a:ext uri="{FF2B5EF4-FFF2-40B4-BE49-F238E27FC236}">
                    <a16:creationId xmlns:a16="http://schemas.microsoft.com/office/drawing/2014/main" id="{65814AE7-22A3-3B4D-9444-42429B1AD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2465"/>
                <a:ext cx="75" cy="59"/>
              </a:xfrm>
              <a:custGeom>
                <a:avLst/>
                <a:gdLst>
                  <a:gd name="T0" fmla="*/ 22 w 23"/>
                  <a:gd name="T1" fmla="*/ 15 h 18"/>
                  <a:gd name="T2" fmla="*/ 8 w 23"/>
                  <a:gd name="T3" fmla="*/ 15 h 18"/>
                  <a:gd name="T4" fmla="*/ 1 w 23"/>
                  <a:gd name="T5" fmla="*/ 3 h 18"/>
                  <a:gd name="T6" fmla="*/ 15 w 23"/>
                  <a:gd name="T7" fmla="*/ 3 h 18"/>
                  <a:gd name="T8" fmla="*/ 22 w 23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2" y="15"/>
                    </a:moveTo>
                    <a:cubicBezTo>
                      <a:pt x="21" y="17"/>
                      <a:pt x="14" y="18"/>
                      <a:pt x="8" y="15"/>
                    </a:cubicBezTo>
                    <a:cubicBezTo>
                      <a:pt x="2" y="12"/>
                      <a:pt x="0" y="6"/>
                      <a:pt x="1" y="3"/>
                    </a:cubicBezTo>
                    <a:cubicBezTo>
                      <a:pt x="2" y="1"/>
                      <a:pt x="9" y="0"/>
                      <a:pt x="15" y="3"/>
                    </a:cubicBezTo>
                    <a:cubicBezTo>
                      <a:pt x="21" y="6"/>
                      <a:pt x="23" y="12"/>
                      <a:pt x="22" y="15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0" name="9Slide.vn 144">
                <a:extLst>
                  <a:ext uri="{FF2B5EF4-FFF2-40B4-BE49-F238E27FC236}">
                    <a16:creationId xmlns:a16="http://schemas.microsoft.com/office/drawing/2014/main" id="{E47FAAC1-2984-AF4F-BF82-736E2A164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" y="2452"/>
                <a:ext cx="78" cy="55"/>
              </a:xfrm>
              <a:custGeom>
                <a:avLst/>
                <a:gdLst>
                  <a:gd name="T0" fmla="*/ 0 w 24"/>
                  <a:gd name="T1" fmla="*/ 12 h 17"/>
                  <a:gd name="T2" fmla="*/ 10 w 24"/>
                  <a:gd name="T3" fmla="*/ 2 h 17"/>
                  <a:gd name="T4" fmla="*/ 24 w 24"/>
                  <a:gd name="T5" fmla="*/ 5 h 17"/>
                  <a:gd name="T6" fmla="*/ 14 w 24"/>
                  <a:gd name="T7" fmla="*/ 15 h 17"/>
                  <a:gd name="T8" fmla="*/ 0 w 24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0" y="12"/>
                    </a:moveTo>
                    <a:cubicBezTo>
                      <a:pt x="0" y="9"/>
                      <a:pt x="4" y="3"/>
                      <a:pt x="10" y="2"/>
                    </a:cubicBezTo>
                    <a:cubicBezTo>
                      <a:pt x="16" y="0"/>
                      <a:pt x="23" y="3"/>
                      <a:pt x="24" y="5"/>
                    </a:cubicBezTo>
                    <a:cubicBezTo>
                      <a:pt x="24" y="8"/>
                      <a:pt x="20" y="14"/>
                      <a:pt x="14" y="15"/>
                    </a:cubicBezTo>
                    <a:cubicBezTo>
                      <a:pt x="7" y="17"/>
                      <a:pt x="1" y="14"/>
                      <a:pt x="0" y="12"/>
                    </a:cubicBezTo>
                    <a:close/>
                  </a:path>
                </a:pathLst>
              </a:custGeom>
              <a:solidFill>
                <a:srgbClr val="9CCC6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1" name="9Slide.vn 145">
                <a:extLst>
                  <a:ext uri="{FF2B5EF4-FFF2-40B4-BE49-F238E27FC236}">
                    <a16:creationId xmlns:a16="http://schemas.microsoft.com/office/drawing/2014/main" id="{EFFB46BD-B3E5-9448-A4C4-5E0D715A1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2406"/>
                <a:ext cx="55" cy="82"/>
              </a:xfrm>
              <a:custGeom>
                <a:avLst/>
                <a:gdLst>
                  <a:gd name="T0" fmla="*/ 6 w 17"/>
                  <a:gd name="T1" fmla="*/ 25 h 25"/>
                  <a:gd name="T2" fmla="*/ 2 w 17"/>
                  <a:gd name="T3" fmla="*/ 11 h 25"/>
                  <a:gd name="T4" fmla="*/ 11 w 17"/>
                  <a:gd name="T5" fmla="*/ 1 h 25"/>
                  <a:gd name="T6" fmla="*/ 16 w 17"/>
                  <a:gd name="T7" fmla="*/ 14 h 25"/>
                  <a:gd name="T8" fmla="*/ 6 w 1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5">
                    <a:moveTo>
                      <a:pt x="6" y="25"/>
                    </a:moveTo>
                    <a:cubicBezTo>
                      <a:pt x="4" y="24"/>
                      <a:pt x="0" y="18"/>
                      <a:pt x="2" y="11"/>
                    </a:cubicBezTo>
                    <a:cubicBezTo>
                      <a:pt x="3" y="5"/>
                      <a:pt x="9" y="0"/>
                      <a:pt x="11" y="1"/>
                    </a:cubicBezTo>
                    <a:cubicBezTo>
                      <a:pt x="14" y="1"/>
                      <a:pt x="17" y="8"/>
                      <a:pt x="16" y="14"/>
                    </a:cubicBezTo>
                    <a:cubicBezTo>
                      <a:pt x="15" y="21"/>
                      <a:pt x="9" y="25"/>
                      <a:pt x="6" y="25"/>
                    </a:cubicBezTo>
                    <a:close/>
                  </a:path>
                </a:pathLst>
              </a:custGeom>
              <a:solidFill>
                <a:srgbClr val="00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2" name="9Slide.vn 146">
                <a:extLst>
                  <a:ext uri="{FF2B5EF4-FFF2-40B4-BE49-F238E27FC236}">
                    <a16:creationId xmlns:a16="http://schemas.microsoft.com/office/drawing/2014/main" id="{13F72CC5-11EF-F043-B1E9-9336835E6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" y="2390"/>
                <a:ext cx="65" cy="65"/>
              </a:xfrm>
              <a:custGeom>
                <a:avLst/>
                <a:gdLst>
                  <a:gd name="T0" fmla="*/ 2 w 20"/>
                  <a:gd name="T1" fmla="*/ 19 h 20"/>
                  <a:gd name="T2" fmla="*/ 5 w 20"/>
                  <a:gd name="T3" fmla="*/ 5 h 20"/>
                  <a:gd name="T4" fmla="*/ 19 w 20"/>
                  <a:gd name="T5" fmla="*/ 1 h 20"/>
                  <a:gd name="T6" fmla="*/ 15 w 20"/>
                  <a:gd name="T7" fmla="*/ 15 h 20"/>
                  <a:gd name="T8" fmla="*/ 2 w 20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" y="19"/>
                    </a:moveTo>
                    <a:cubicBezTo>
                      <a:pt x="0" y="17"/>
                      <a:pt x="0" y="10"/>
                      <a:pt x="5" y="5"/>
                    </a:cubicBezTo>
                    <a:cubicBezTo>
                      <a:pt x="10" y="0"/>
                      <a:pt x="17" y="0"/>
                      <a:pt x="19" y="1"/>
                    </a:cubicBezTo>
                    <a:cubicBezTo>
                      <a:pt x="20" y="3"/>
                      <a:pt x="20" y="10"/>
                      <a:pt x="15" y="15"/>
                    </a:cubicBezTo>
                    <a:cubicBezTo>
                      <a:pt x="11" y="20"/>
                      <a:pt x="4" y="20"/>
                      <a:pt x="2" y="19"/>
                    </a:cubicBezTo>
                    <a:close/>
                  </a:path>
                </a:pathLst>
              </a:custGeom>
              <a:solidFill>
                <a:srgbClr val="2CB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3" name="9Slide.vn 147">
                <a:extLst>
                  <a:ext uri="{FF2B5EF4-FFF2-40B4-BE49-F238E27FC236}">
                    <a16:creationId xmlns:a16="http://schemas.microsoft.com/office/drawing/2014/main" id="{93CE2EAD-3DDF-D144-B726-3BDED5421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162"/>
                <a:ext cx="58" cy="42"/>
              </a:xfrm>
              <a:custGeom>
                <a:avLst/>
                <a:gdLst>
                  <a:gd name="T0" fmla="*/ 16 w 18"/>
                  <a:gd name="T1" fmla="*/ 7 h 13"/>
                  <a:gd name="T2" fmla="*/ 4 w 18"/>
                  <a:gd name="T3" fmla="*/ 12 h 13"/>
                  <a:gd name="T4" fmla="*/ 4 w 18"/>
                  <a:gd name="T5" fmla="*/ 3 h 13"/>
                  <a:gd name="T6" fmla="*/ 14 w 18"/>
                  <a:gd name="T7" fmla="*/ 1 h 13"/>
                  <a:gd name="T8" fmla="*/ 16 w 18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6" y="7"/>
                    </a:moveTo>
                    <a:cubicBezTo>
                      <a:pt x="14" y="9"/>
                      <a:pt x="7" y="13"/>
                      <a:pt x="4" y="12"/>
                    </a:cubicBezTo>
                    <a:cubicBezTo>
                      <a:pt x="0" y="10"/>
                      <a:pt x="2" y="5"/>
                      <a:pt x="4" y="3"/>
                    </a:cubicBezTo>
                    <a:cubicBezTo>
                      <a:pt x="6" y="1"/>
                      <a:pt x="10" y="0"/>
                      <a:pt x="14" y="1"/>
                    </a:cubicBezTo>
                    <a:cubicBezTo>
                      <a:pt x="17" y="2"/>
                      <a:pt x="18" y="5"/>
                      <a:pt x="1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4" name="9Slide.vn 148">
                <a:extLst>
                  <a:ext uri="{FF2B5EF4-FFF2-40B4-BE49-F238E27FC236}">
                    <a16:creationId xmlns:a16="http://schemas.microsoft.com/office/drawing/2014/main" id="{6DE72F50-67F5-B040-BDFE-C44D7008D5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12" y="2204"/>
                <a:ext cx="105" cy="49"/>
              </a:xfrm>
              <a:custGeom>
                <a:avLst/>
                <a:gdLst>
                  <a:gd name="T0" fmla="*/ 6 w 32"/>
                  <a:gd name="T1" fmla="*/ 0 h 15"/>
                  <a:gd name="T2" fmla="*/ 1 w 32"/>
                  <a:gd name="T3" fmla="*/ 6 h 15"/>
                  <a:gd name="T4" fmla="*/ 10 w 32"/>
                  <a:gd name="T5" fmla="*/ 9 h 15"/>
                  <a:gd name="T6" fmla="*/ 20 w 32"/>
                  <a:gd name="T7" fmla="*/ 2 h 15"/>
                  <a:gd name="T8" fmla="*/ 6 w 32"/>
                  <a:gd name="T9" fmla="*/ 0 h 15"/>
                  <a:gd name="T10" fmla="*/ 31 w 32"/>
                  <a:gd name="T11" fmla="*/ 9 h 15"/>
                  <a:gd name="T12" fmla="*/ 22 w 32"/>
                  <a:gd name="T13" fmla="*/ 3 h 15"/>
                  <a:gd name="T14" fmla="*/ 18 w 32"/>
                  <a:gd name="T15" fmla="*/ 11 h 15"/>
                  <a:gd name="T16" fmla="*/ 26 w 32"/>
                  <a:gd name="T17" fmla="*/ 14 h 15"/>
                  <a:gd name="T18" fmla="*/ 31 w 32"/>
                  <a:gd name="T1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5">
                    <a:moveTo>
                      <a:pt x="6" y="0"/>
                    </a:moveTo>
                    <a:cubicBezTo>
                      <a:pt x="3" y="1"/>
                      <a:pt x="0" y="4"/>
                      <a:pt x="1" y="6"/>
                    </a:cubicBezTo>
                    <a:cubicBezTo>
                      <a:pt x="3" y="8"/>
                      <a:pt x="6" y="9"/>
                      <a:pt x="10" y="9"/>
                    </a:cubicBezTo>
                    <a:cubicBezTo>
                      <a:pt x="14" y="8"/>
                      <a:pt x="21" y="4"/>
                      <a:pt x="20" y="2"/>
                    </a:cubicBezTo>
                    <a:cubicBezTo>
                      <a:pt x="19" y="0"/>
                      <a:pt x="10" y="0"/>
                      <a:pt x="6" y="0"/>
                    </a:cubicBezTo>
                    <a:close/>
                    <a:moveTo>
                      <a:pt x="31" y="9"/>
                    </a:moveTo>
                    <a:cubicBezTo>
                      <a:pt x="31" y="6"/>
                      <a:pt x="26" y="2"/>
                      <a:pt x="22" y="3"/>
                    </a:cubicBezTo>
                    <a:cubicBezTo>
                      <a:pt x="18" y="3"/>
                      <a:pt x="17" y="9"/>
                      <a:pt x="18" y="11"/>
                    </a:cubicBezTo>
                    <a:cubicBezTo>
                      <a:pt x="18" y="13"/>
                      <a:pt x="22" y="15"/>
                      <a:pt x="26" y="14"/>
                    </a:cubicBezTo>
                    <a:cubicBezTo>
                      <a:pt x="30" y="13"/>
                      <a:pt x="32" y="11"/>
                      <a:pt x="3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5" name="9Slide.vn 149">
                <a:extLst>
                  <a:ext uri="{FF2B5EF4-FFF2-40B4-BE49-F238E27FC236}">
                    <a16:creationId xmlns:a16="http://schemas.microsoft.com/office/drawing/2014/main" id="{89C1F18A-3FC0-E544-9A32-282247A83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2168"/>
                <a:ext cx="59" cy="39"/>
              </a:xfrm>
              <a:custGeom>
                <a:avLst/>
                <a:gdLst>
                  <a:gd name="T0" fmla="*/ 14 w 18"/>
                  <a:gd name="T1" fmla="*/ 3 h 12"/>
                  <a:gd name="T2" fmla="*/ 4 w 18"/>
                  <a:gd name="T3" fmla="*/ 2 h 12"/>
                  <a:gd name="T4" fmla="*/ 2 w 18"/>
                  <a:gd name="T5" fmla="*/ 8 h 12"/>
                  <a:gd name="T6" fmla="*/ 15 w 18"/>
                  <a:gd name="T7" fmla="*/ 11 h 12"/>
                  <a:gd name="T8" fmla="*/ 14 w 18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4" y="3"/>
                    </a:moveTo>
                    <a:cubicBezTo>
                      <a:pt x="12" y="1"/>
                      <a:pt x="7" y="0"/>
                      <a:pt x="4" y="2"/>
                    </a:cubicBezTo>
                    <a:cubicBezTo>
                      <a:pt x="1" y="3"/>
                      <a:pt x="0" y="6"/>
                      <a:pt x="2" y="8"/>
                    </a:cubicBezTo>
                    <a:cubicBezTo>
                      <a:pt x="4" y="10"/>
                      <a:pt x="11" y="12"/>
                      <a:pt x="15" y="11"/>
                    </a:cubicBezTo>
                    <a:cubicBezTo>
                      <a:pt x="18" y="10"/>
                      <a:pt x="16" y="4"/>
                      <a:pt x="1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6" name="9Slide.vn 150">
                <a:extLst>
                  <a:ext uri="{FF2B5EF4-FFF2-40B4-BE49-F238E27FC236}">
                    <a16:creationId xmlns:a16="http://schemas.microsoft.com/office/drawing/2014/main" id="{A5E20FB3-B73B-5D4C-826D-C34D4F464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2194"/>
                <a:ext cx="65" cy="30"/>
              </a:xfrm>
              <a:custGeom>
                <a:avLst/>
                <a:gdLst>
                  <a:gd name="T0" fmla="*/ 20 w 20"/>
                  <a:gd name="T1" fmla="*/ 5 h 9"/>
                  <a:gd name="T2" fmla="*/ 13 w 20"/>
                  <a:gd name="T3" fmla="*/ 0 h 9"/>
                  <a:gd name="T4" fmla="*/ 1 w 20"/>
                  <a:gd name="T5" fmla="*/ 4 h 9"/>
                  <a:gd name="T6" fmla="*/ 12 w 20"/>
                  <a:gd name="T7" fmla="*/ 9 h 9"/>
                  <a:gd name="T8" fmla="*/ 20 w 20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20" y="5"/>
                    </a:moveTo>
                    <a:cubicBezTo>
                      <a:pt x="20" y="2"/>
                      <a:pt x="17" y="0"/>
                      <a:pt x="13" y="0"/>
                    </a:cubicBezTo>
                    <a:cubicBezTo>
                      <a:pt x="10" y="0"/>
                      <a:pt x="1" y="2"/>
                      <a:pt x="1" y="4"/>
                    </a:cubicBezTo>
                    <a:cubicBezTo>
                      <a:pt x="0" y="7"/>
                      <a:pt x="8" y="9"/>
                      <a:pt x="12" y="9"/>
                    </a:cubicBezTo>
                    <a:cubicBezTo>
                      <a:pt x="16" y="9"/>
                      <a:pt x="19" y="7"/>
                      <a:pt x="2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7" name="9Slide.vn 151">
                <a:extLst>
                  <a:ext uri="{FF2B5EF4-FFF2-40B4-BE49-F238E27FC236}">
                    <a16:creationId xmlns:a16="http://schemas.microsoft.com/office/drawing/2014/main" id="{8D74E44D-686A-E644-89BE-A48A8C7DF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2191"/>
                <a:ext cx="49" cy="29"/>
              </a:xfrm>
              <a:custGeom>
                <a:avLst/>
                <a:gdLst>
                  <a:gd name="T0" fmla="*/ 13 w 15"/>
                  <a:gd name="T1" fmla="*/ 7 h 9"/>
                  <a:gd name="T2" fmla="*/ 4 w 15"/>
                  <a:gd name="T3" fmla="*/ 8 h 9"/>
                  <a:gd name="T4" fmla="*/ 2 w 15"/>
                  <a:gd name="T5" fmla="*/ 3 h 9"/>
                  <a:gd name="T6" fmla="*/ 11 w 15"/>
                  <a:gd name="T7" fmla="*/ 1 h 9"/>
                  <a:gd name="T8" fmla="*/ 13 w 15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3" y="7"/>
                    </a:moveTo>
                    <a:cubicBezTo>
                      <a:pt x="11" y="8"/>
                      <a:pt x="7" y="9"/>
                      <a:pt x="4" y="8"/>
                    </a:cubicBezTo>
                    <a:cubicBezTo>
                      <a:pt x="1" y="7"/>
                      <a:pt x="0" y="5"/>
                      <a:pt x="2" y="3"/>
                    </a:cubicBezTo>
                    <a:cubicBezTo>
                      <a:pt x="4" y="1"/>
                      <a:pt x="8" y="0"/>
                      <a:pt x="11" y="1"/>
                    </a:cubicBezTo>
                    <a:cubicBezTo>
                      <a:pt x="14" y="2"/>
                      <a:pt x="15" y="5"/>
                      <a:pt x="13" y="7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8" name="9Slide.vn 152">
                <a:extLst>
                  <a:ext uri="{FF2B5EF4-FFF2-40B4-BE49-F238E27FC236}">
                    <a16:creationId xmlns:a16="http://schemas.microsoft.com/office/drawing/2014/main" id="{B881E80F-7972-8843-B2BA-34AEF3588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" y="2292"/>
                <a:ext cx="49" cy="36"/>
              </a:xfrm>
              <a:custGeom>
                <a:avLst/>
                <a:gdLst>
                  <a:gd name="T0" fmla="*/ 13 w 15"/>
                  <a:gd name="T1" fmla="*/ 6 h 11"/>
                  <a:gd name="T2" fmla="*/ 3 w 15"/>
                  <a:gd name="T3" fmla="*/ 10 h 11"/>
                  <a:gd name="T4" fmla="*/ 3 w 15"/>
                  <a:gd name="T5" fmla="*/ 3 h 11"/>
                  <a:gd name="T6" fmla="*/ 11 w 15"/>
                  <a:gd name="T7" fmla="*/ 1 h 11"/>
                  <a:gd name="T8" fmla="*/ 13 w 15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3" y="6"/>
                    </a:moveTo>
                    <a:cubicBezTo>
                      <a:pt x="11" y="8"/>
                      <a:pt x="5" y="11"/>
                      <a:pt x="3" y="10"/>
                    </a:cubicBezTo>
                    <a:cubicBezTo>
                      <a:pt x="0" y="9"/>
                      <a:pt x="1" y="4"/>
                      <a:pt x="3" y="3"/>
                    </a:cubicBezTo>
                    <a:cubicBezTo>
                      <a:pt x="5" y="1"/>
                      <a:pt x="8" y="0"/>
                      <a:pt x="11" y="1"/>
                    </a:cubicBezTo>
                    <a:cubicBezTo>
                      <a:pt x="14" y="2"/>
                      <a:pt x="15" y="4"/>
                      <a:pt x="1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89" name="9Slide.vn 153">
                <a:extLst>
                  <a:ext uri="{FF2B5EF4-FFF2-40B4-BE49-F238E27FC236}">
                    <a16:creationId xmlns:a16="http://schemas.microsoft.com/office/drawing/2014/main" id="{C872A365-9B70-C14D-B83D-4ED93876D0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2" y="2328"/>
                <a:ext cx="88" cy="39"/>
              </a:xfrm>
              <a:custGeom>
                <a:avLst/>
                <a:gdLst>
                  <a:gd name="T0" fmla="*/ 5 w 27"/>
                  <a:gd name="T1" fmla="*/ 0 h 12"/>
                  <a:gd name="T2" fmla="*/ 1 w 27"/>
                  <a:gd name="T3" fmla="*/ 5 h 12"/>
                  <a:gd name="T4" fmla="*/ 8 w 27"/>
                  <a:gd name="T5" fmla="*/ 7 h 12"/>
                  <a:gd name="T6" fmla="*/ 17 w 27"/>
                  <a:gd name="T7" fmla="*/ 2 h 12"/>
                  <a:gd name="T8" fmla="*/ 5 w 27"/>
                  <a:gd name="T9" fmla="*/ 0 h 12"/>
                  <a:gd name="T10" fmla="*/ 26 w 27"/>
                  <a:gd name="T11" fmla="*/ 7 h 12"/>
                  <a:gd name="T12" fmla="*/ 19 w 27"/>
                  <a:gd name="T13" fmla="*/ 2 h 12"/>
                  <a:gd name="T14" fmla="*/ 15 w 27"/>
                  <a:gd name="T15" fmla="*/ 9 h 12"/>
                  <a:gd name="T16" fmla="*/ 22 w 27"/>
                  <a:gd name="T17" fmla="*/ 12 h 12"/>
                  <a:gd name="T18" fmla="*/ 26 w 27"/>
                  <a:gd name="T1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2">
                    <a:moveTo>
                      <a:pt x="5" y="0"/>
                    </a:moveTo>
                    <a:cubicBezTo>
                      <a:pt x="2" y="1"/>
                      <a:pt x="0" y="3"/>
                      <a:pt x="1" y="5"/>
                    </a:cubicBezTo>
                    <a:cubicBezTo>
                      <a:pt x="2" y="7"/>
                      <a:pt x="5" y="8"/>
                      <a:pt x="8" y="7"/>
                    </a:cubicBezTo>
                    <a:cubicBezTo>
                      <a:pt x="12" y="7"/>
                      <a:pt x="17" y="4"/>
                      <a:pt x="17" y="2"/>
                    </a:cubicBezTo>
                    <a:cubicBezTo>
                      <a:pt x="16" y="0"/>
                      <a:pt x="8" y="0"/>
                      <a:pt x="5" y="0"/>
                    </a:cubicBezTo>
                    <a:close/>
                    <a:moveTo>
                      <a:pt x="26" y="7"/>
                    </a:moveTo>
                    <a:cubicBezTo>
                      <a:pt x="26" y="5"/>
                      <a:pt x="22" y="2"/>
                      <a:pt x="19" y="2"/>
                    </a:cubicBezTo>
                    <a:cubicBezTo>
                      <a:pt x="15" y="3"/>
                      <a:pt x="14" y="7"/>
                      <a:pt x="15" y="9"/>
                    </a:cubicBezTo>
                    <a:cubicBezTo>
                      <a:pt x="15" y="11"/>
                      <a:pt x="18" y="12"/>
                      <a:pt x="22" y="12"/>
                    </a:cubicBezTo>
                    <a:cubicBezTo>
                      <a:pt x="25" y="11"/>
                      <a:pt x="27" y="9"/>
                      <a:pt x="2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0" name="9Slide.vn 154">
                <a:extLst>
                  <a:ext uri="{FF2B5EF4-FFF2-40B4-BE49-F238E27FC236}">
                    <a16:creationId xmlns:a16="http://schemas.microsoft.com/office/drawing/2014/main" id="{A55C4739-9E23-2F42-B0C1-B90D0ABA8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2299"/>
                <a:ext cx="49" cy="32"/>
              </a:xfrm>
              <a:custGeom>
                <a:avLst/>
                <a:gdLst>
                  <a:gd name="T0" fmla="*/ 12 w 15"/>
                  <a:gd name="T1" fmla="*/ 2 h 10"/>
                  <a:gd name="T2" fmla="*/ 3 w 15"/>
                  <a:gd name="T3" fmla="*/ 1 h 10"/>
                  <a:gd name="T4" fmla="*/ 2 w 15"/>
                  <a:gd name="T5" fmla="*/ 6 h 10"/>
                  <a:gd name="T6" fmla="*/ 12 w 15"/>
                  <a:gd name="T7" fmla="*/ 9 h 10"/>
                  <a:gd name="T8" fmla="*/ 12 w 1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12" y="2"/>
                    </a:moveTo>
                    <a:cubicBezTo>
                      <a:pt x="10" y="0"/>
                      <a:pt x="6" y="0"/>
                      <a:pt x="3" y="1"/>
                    </a:cubicBezTo>
                    <a:cubicBezTo>
                      <a:pt x="1" y="3"/>
                      <a:pt x="0" y="5"/>
                      <a:pt x="2" y="6"/>
                    </a:cubicBezTo>
                    <a:cubicBezTo>
                      <a:pt x="3" y="8"/>
                      <a:pt x="9" y="10"/>
                      <a:pt x="12" y="9"/>
                    </a:cubicBezTo>
                    <a:cubicBezTo>
                      <a:pt x="15" y="8"/>
                      <a:pt x="13" y="4"/>
                      <a:pt x="1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1" name="9Slide.vn 155">
                <a:extLst>
                  <a:ext uri="{FF2B5EF4-FFF2-40B4-BE49-F238E27FC236}">
                    <a16:creationId xmlns:a16="http://schemas.microsoft.com/office/drawing/2014/main" id="{3B117D1C-490D-2143-A902-A180DCA5F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7" y="2321"/>
                <a:ext cx="55" cy="23"/>
              </a:xfrm>
              <a:custGeom>
                <a:avLst/>
                <a:gdLst>
                  <a:gd name="T0" fmla="*/ 17 w 17"/>
                  <a:gd name="T1" fmla="*/ 4 h 7"/>
                  <a:gd name="T2" fmla="*/ 11 w 17"/>
                  <a:gd name="T3" fmla="*/ 0 h 7"/>
                  <a:gd name="T4" fmla="*/ 1 w 17"/>
                  <a:gd name="T5" fmla="*/ 3 h 7"/>
                  <a:gd name="T6" fmla="*/ 10 w 17"/>
                  <a:gd name="T7" fmla="*/ 7 h 7"/>
                  <a:gd name="T8" fmla="*/ 17 w 1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7" y="4"/>
                    </a:moveTo>
                    <a:cubicBezTo>
                      <a:pt x="17" y="2"/>
                      <a:pt x="15" y="0"/>
                      <a:pt x="11" y="0"/>
                    </a:cubicBezTo>
                    <a:cubicBezTo>
                      <a:pt x="8" y="0"/>
                      <a:pt x="1" y="1"/>
                      <a:pt x="1" y="3"/>
                    </a:cubicBezTo>
                    <a:cubicBezTo>
                      <a:pt x="0" y="5"/>
                      <a:pt x="7" y="7"/>
                      <a:pt x="10" y="7"/>
                    </a:cubicBezTo>
                    <a:cubicBezTo>
                      <a:pt x="13" y="7"/>
                      <a:pt x="16" y="6"/>
                      <a:pt x="1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2" name="9Slide.vn 156">
                <a:extLst>
                  <a:ext uri="{FF2B5EF4-FFF2-40B4-BE49-F238E27FC236}">
                    <a16:creationId xmlns:a16="http://schemas.microsoft.com/office/drawing/2014/main" id="{05180633-F8F5-5B45-BDAF-7D5AEABFA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2318"/>
                <a:ext cx="39" cy="23"/>
              </a:xfrm>
              <a:custGeom>
                <a:avLst/>
                <a:gdLst>
                  <a:gd name="T0" fmla="*/ 11 w 12"/>
                  <a:gd name="T1" fmla="*/ 5 h 7"/>
                  <a:gd name="T2" fmla="*/ 3 w 12"/>
                  <a:gd name="T3" fmla="*/ 7 h 7"/>
                  <a:gd name="T4" fmla="*/ 1 w 12"/>
                  <a:gd name="T5" fmla="*/ 2 h 7"/>
                  <a:gd name="T6" fmla="*/ 9 w 12"/>
                  <a:gd name="T7" fmla="*/ 1 h 7"/>
                  <a:gd name="T8" fmla="*/ 11 w 12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1" y="5"/>
                    </a:moveTo>
                    <a:cubicBezTo>
                      <a:pt x="9" y="7"/>
                      <a:pt x="6" y="7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1" y="2"/>
                      <a:pt x="12" y="4"/>
                      <a:pt x="11" y="5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3" name="9Slide.vn 157">
                <a:extLst>
                  <a:ext uri="{FF2B5EF4-FFF2-40B4-BE49-F238E27FC236}">
                    <a16:creationId xmlns:a16="http://schemas.microsoft.com/office/drawing/2014/main" id="{81DA8E32-D1BB-6C44-985F-C87AFDDF2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2263"/>
                <a:ext cx="39" cy="29"/>
              </a:xfrm>
              <a:custGeom>
                <a:avLst/>
                <a:gdLst>
                  <a:gd name="T0" fmla="*/ 11 w 12"/>
                  <a:gd name="T1" fmla="*/ 5 h 9"/>
                  <a:gd name="T2" fmla="*/ 2 w 12"/>
                  <a:gd name="T3" fmla="*/ 8 h 9"/>
                  <a:gd name="T4" fmla="*/ 2 w 12"/>
                  <a:gd name="T5" fmla="*/ 2 h 9"/>
                  <a:gd name="T6" fmla="*/ 9 w 12"/>
                  <a:gd name="T7" fmla="*/ 1 h 9"/>
                  <a:gd name="T8" fmla="*/ 11 w 12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1" y="5"/>
                    </a:moveTo>
                    <a:cubicBezTo>
                      <a:pt x="9" y="7"/>
                      <a:pt x="5" y="9"/>
                      <a:pt x="2" y="8"/>
                    </a:cubicBezTo>
                    <a:cubicBezTo>
                      <a:pt x="0" y="8"/>
                      <a:pt x="1" y="4"/>
                      <a:pt x="2" y="2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2" y="2"/>
                      <a:pt x="12" y="4"/>
                      <a:pt x="1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4" name="9Slide.vn 158">
                <a:extLst>
                  <a:ext uri="{FF2B5EF4-FFF2-40B4-BE49-F238E27FC236}">
                    <a16:creationId xmlns:a16="http://schemas.microsoft.com/office/drawing/2014/main" id="{6A857D8C-F613-3547-BE70-6575F0B7EA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03" y="2292"/>
                <a:ext cx="75" cy="36"/>
              </a:xfrm>
              <a:custGeom>
                <a:avLst/>
                <a:gdLst>
                  <a:gd name="T0" fmla="*/ 4 w 23"/>
                  <a:gd name="T1" fmla="*/ 1 h 11"/>
                  <a:gd name="T2" fmla="*/ 1 w 23"/>
                  <a:gd name="T3" fmla="*/ 5 h 11"/>
                  <a:gd name="T4" fmla="*/ 7 w 23"/>
                  <a:gd name="T5" fmla="*/ 6 h 11"/>
                  <a:gd name="T6" fmla="*/ 14 w 23"/>
                  <a:gd name="T7" fmla="*/ 2 h 11"/>
                  <a:gd name="T8" fmla="*/ 4 w 23"/>
                  <a:gd name="T9" fmla="*/ 1 h 11"/>
                  <a:gd name="T10" fmla="*/ 22 w 23"/>
                  <a:gd name="T11" fmla="*/ 6 h 11"/>
                  <a:gd name="T12" fmla="*/ 15 w 23"/>
                  <a:gd name="T13" fmla="*/ 2 h 11"/>
                  <a:gd name="T14" fmla="*/ 12 w 23"/>
                  <a:gd name="T15" fmla="*/ 8 h 11"/>
                  <a:gd name="T16" fmla="*/ 18 w 23"/>
                  <a:gd name="T17" fmla="*/ 10 h 11"/>
                  <a:gd name="T18" fmla="*/ 22 w 23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1">
                    <a:moveTo>
                      <a:pt x="4" y="1"/>
                    </a:moveTo>
                    <a:cubicBezTo>
                      <a:pt x="1" y="1"/>
                      <a:pt x="0" y="3"/>
                      <a:pt x="1" y="5"/>
                    </a:cubicBezTo>
                    <a:cubicBezTo>
                      <a:pt x="2" y="6"/>
                      <a:pt x="4" y="7"/>
                      <a:pt x="7" y="6"/>
                    </a:cubicBezTo>
                    <a:cubicBezTo>
                      <a:pt x="10" y="6"/>
                      <a:pt x="15" y="3"/>
                      <a:pt x="14" y="2"/>
                    </a:cubicBezTo>
                    <a:cubicBezTo>
                      <a:pt x="13" y="0"/>
                      <a:pt x="7" y="0"/>
                      <a:pt x="4" y="1"/>
                    </a:cubicBezTo>
                    <a:close/>
                    <a:moveTo>
                      <a:pt x="22" y="6"/>
                    </a:moveTo>
                    <a:cubicBezTo>
                      <a:pt x="21" y="5"/>
                      <a:pt x="18" y="2"/>
                      <a:pt x="15" y="2"/>
                    </a:cubicBezTo>
                    <a:cubicBezTo>
                      <a:pt x="13" y="3"/>
                      <a:pt x="12" y="6"/>
                      <a:pt x="12" y="8"/>
                    </a:cubicBezTo>
                    <a:cubicBezTo>
                      <a:pt x="13" y="10"/>
                      <a:pt x="15" y="11"/>
                      <a:pt x="18" y="10"/>
                    </a:cubicBezTo>
                    <a:cubicBezTo>
                      <a:pt x="21" y="10"/>
                      <a:pt x="23" y="8"/>
                      <a:pt x="2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5" name="9Slide.vn 159">
                <a:extLst>
                  <a:ext uri="{FF2B5EF4-FFF2-40B4-BE49-F238E27FC236}">
                    <a16:creationId xmlns:a16="http://schemas.microsoft.com/office/drawing/2014/main" id="{348911E5-5136-2645-B147-1EAE5CFBA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" y="2269"/>
                <a:ext cx="43" cy="26"/>
              </a:xfrm>
              <a:custGeom>
                <a:avLst/>
                <a:gdLst>
                  <a:gd name="T0" fmla="*/ 10 w 13"/>
                  <a:gd name="T1" fmla="*/ 1 h 8"/>
                  <a:gd name="T2" fmla="*/ 3 w 13"/>
                  <a:gd name="T3" fmla="*/ 1 h 8"/>
                  <a:gd name="T4" fmla="*/ 1 w 13"/>
                  <a:gd name="T5" fmla="*/ 5 h 8"/>
                  <a:gd name="T6" fmla="*/ 10 w 13"/>
                  <a:gd name="T7" fmla="*/ 7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8" y="0"/>
                      <a:pt x="5" y="0"/>
                      <a:pt x="3" y="1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3" y="6"/>
                      <a:pt x="8" y="8"/>
                      <a:pt x="10" y="7"/>
                    </a:cubicBezTo>
                    <a:cubicBezTo>
                      <a:pt x="13" y="6"/>
                      <a:pt x="11" y="3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6" name="9Slide.vn 160">
                <a:extLst>
                  <a:ext uri="{FF2B5EF4-FFF2-40B4-BE49-F238E27FC236}">
                    <a16:creationId xmlns:a16="http://schemas.microsoft.com/office/drawing/2014/main" id="{B7418555-7683-314C-9B07-9F5B1BC5D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" y="2286"/>
                <a:ext cx="45" cy="22"/>
              </a:xfrm>
              <a:custGeom>
                <a:avLst/>
                <a:gdLst>
                  <a:gd name="T0" fmla="*/ 14 w 14"/>
                  <a:gd name="T1" fmla="*/ 4 h 7"/>
                  <a:gd name="T2" fmla="*/ 9 w 14"/>
                  <a:gd name="T3" fmla="*/ 0 h 7"/>
                  <a:gd name="T4" fmla="*/ 0 w 14"/>
                  <a:gd name="T5" fmla="*/ 3 h 7"/>
                  <a:gd name="T6" fmla="*/ 8 w 14"/>
                  <a:gd name="T7" fmla="*/ 6 h 7"/>
                  <a:gd name="T8" fmla="*/ 14 w 14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4" y="4"/>
                    </a:moveTo>
                    <a:cubicBezTo>
                      <a:pt x="14" y="2"/>
                      <a:pt x="12" y="0"/>
                      <a:pt x="9" y="0"/>
                    </a:cubicBezTo>
                    <a:cubicBezTo>
                      <a:pt x="6" y="0"/>
                      <a:pt x="0" y="2"/>
                      <a:pt x="0" y="3"/>
                    </a:cubicBezTo>
                    <a:cubicBezTo>
                      <a:pt x="0" y="5"/>
                      <a:pt x="5" y="6"/>
                      <a:pt x="8" y="6"/>
                    </a:cubicBezTo>
                    <a:cubicBezTo>
                      <a:pt x="11" y="7"/>
                      <a:pt x="13" y="5"/>
                      <a:pt x="1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7" name="9Slide.vn 161">
                <a:extLst>
                  <a:ext uri="{FF2B5EF4-FFF2-40B4-BE49-F238E27FC236}">
                    <a16:creationId xmlns:a16="http://schemas.microsoft.com/office/drawing/2014/main" id="{2167D9B0-E3FD-774E-A9AB-C0F45AE58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2286"/>
                <a:ext cx="33" cy="19"/>
              </a:xfrm>
              <a:custGeom>
                <a:avLst/>
                <a:gdLst>
                  <a:gd name="T0" fmla="*/ 9 w 10"/>
                  <a:gd name="T1" fmla="*/ 4 h 6"/>
                  <a:gd name="T2" fmla="*/ 2 w 10"/>
                  <a:gd name="T3" fmla="*/ 5 h 6"/>
                  <a:gd name="T4" fmla="*/ 1 w 10"/>
                  <a:gd name="T5" fmla="*/ 2 h 6"/>
                  <a:gd name="T6" fmla="*/ 7 w 10"/>
                  <a:gd name="T7" fmla="*/ 0 h 6"/>
                  <a:gd name="T8" fmla="*/ 9 w 10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9" y="4"/>
                    </a:moveTo>
                    <a:cubicBezTo>
                      <a:pt x="7" y="5"/>
                      <a:pt x="5" y="6"/>
                      <a:pt x="2" y="5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9" y="1"/>
                      <a:pt x="10" y="3"/>
                      <a:pt x="9" y="4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8" name="9Slide.vn 162">
                <a:extLst>
                  <a:ext uri="{FF2B5EF4-FFF2-40B4-BE49-F238E27FC236}">
                    <a16:creationId xmlns:a16="http://schemas.microsoft.com/office/drawing/2014/main" id="{535BFD29-9F1E-FA42-B1AF-4FF3C7A9D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2034"/>
                <a:ext cx="39" cy="30"/>
              </a:xfrm>
              <a:custGeom>
                <a:avLst/>
                <a:gdLst>
                  <a:gd name="T0" fmla="*/ 11 w 12"/>
                  <a:gd name="T1" fmla="*/ 5 h 9"/>
                  <a:gd name="T2" fmla="*/ 2 w 12"/>
                  <a:gd name="T3" fmla="*/ 9 h 9"/>
                  <a:gd name="T4" fmla="*/ 2 w 12"/>
                  <a:gd name="T5" fmla="*/ 2 h 9"/>
                  <a:gd name="T6" fmla="*/ 9 w 12"/>
                  <a:gd name="T7" fmla="*/ 1 h 9"/>
                  <a:gd name="T8" fmla="*/ 11 w 12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1" y="5"/>
                    </a:moveTo>
                    <a:cubicBezTo>
                      <a:pt x="9" y="7"/>
                      <a:pt x="4" y="9"/>
                      <a:pt x="2" y="9"/>
                    </a:cubicBezTo>
                    <a:cubicBezTo>
                      <a:pt x="0" y="8"/>
                      <a:pt x="1" y="4"/>
                      <a:pt x="2" y="2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1" y="2"/>
                      <a:pt x="12" y="4"/>
                      <a:pt x="1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299" name="9Slide.vn 163">
                <a:extLst>
                  <a:ext uri="{FF2B5EF4-FFF2-40B4-BE49-F238E27FC236}">
                    <a16:creationId xmlns:a16="http://schemas.microsoft.com/office/drawing/2014/main" id="{39E4E04B-E03C-3442-992A-5AA9E84BE7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8" y="2064"/>
                <a:ext cx="72" cy="36"/>
              </a:xfrm>
              <a:custGeom>
                <a:avLst/>
                <a:gdLst>
                  <a:gd name="T0" fmla="*/ 4 w 22"/>
                  <a:gd name="T1" fmla="*/ 1 h 11"/>
                  <a:gd name="T2" fmla="*/ 1 w 22"/>
                  <a:gd name="T3" fmla="*/ 5 h 11"/>
                  <a:gd name="T4" fmla="*/ 7 w 22"/>
                  <a:gd name="T5" fmla="*/ 7 h 11"/>
                  <a:gd name="T6" fmla="*/ 14 w 22"/>
                  <a:gd name="T7" fmla="*/ 2 h 11"/>
                  <a:gd name="T8" fmla="*/ 4 w 22"/>
                  <a:gd name="T9" fmla="*/ 1 h 11"/>
                  <a:gd name="T10" fmla="*/ 22 w 22"/>
                  <a:gd name="T11" fmla="*/ 7 h 11"/>
                  <a:gd name="T12" fmla="*/ 15 w 22"/>
                  <a:gd name="T13" fmla="*/ 2 h 11"/>
                  <a:gd name="T14" fmla="*/ 12 w 22"/>
                  <a:gd name="T15" fmla="*/ 8 h 11"/>
                  <a:gd name="T16" fmla="*/ 18 w 22"/>
                  <a:gd name="T17" fmla="*/ 10 h 11"/>
                  <a:gd name="T18" fmla="*/ 22 w 22"/>
                  <a:gd name="T1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1">
                    <a:moveTo>
                      <a:pt x="4" y="1"/>
                    </a:moveTo>
                    <a:cubicBezTo>
                      <a:pt x="1" y="1"/>
                      <a:pt x="0" y="3"/>
                      <a:pt x="1" y="5"/>
                    </a:cubicBezTo>
                    <a:cubicBezTo>
                      <a:pt x="1" y="6"/>
                      <a:pt x="4" y="7"/>
                      <a:pt x="7" y="7"/>
                    </a:cubicBezTo>
                    <a:cubicBezTo>
                      <a:pt x="9" y="6"/>
                      <a:pt x="14" y="4"/>
                      <a:pt x="14" y="2"/>
                    </a:cubicBezTo>
                    <a:cubicBezTo>
                      <a:pt x="13" y="0"/>
                      <a:pt x="7" y="0"/>
                      <a:pt x="4" y="1"/>
                    </a:cubicBezTo>
                    <a:close/>
                    <a:moveTo>
                      <a:pt x="22" y="7"/>
                    </a:moveTo>
                    <a:cubicBezTo>
                      <a:pt x="21" y="5"/>
                      <a:pt x="18" y="2"/>
                      <a:pt x="15" y="2"/>
                    </a:cubicBezTo>
                    <a:cubicBezTo>
                      <a:pt x="13" y="3"/>
                      <a:pt x="11" y="7"/>
                      <a:pt x="12" y="8"/>
                    </a:cubicBezTo>
                    <a:cubicBezTo>
                      <a:pt x="12" y="10"/>
                      <a:pt x="15" y="11"/>
                      <a:pt x="18" y="10"/>
                    </a:cubicBezTo>
                    <a:cubicBezTo>
                      <a:pt x="21" y="10"/>
                      <a:pt x="22" y="8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0" name="9Slide.vn 164">
                <a:extLst>
                  <a:ext uri="{FF2B5EF4-FFF2-40B4-BE49-F238E27FC236}">
                    <a16:creationId xmlns:a16="http://schemas.microsoft.com/office/drawing/2014/main" id="{33D31F62-EB7E-9E49-BCD9-4F5428422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2041"/>
                <a:ext cx="39" cy="29"/>
              </a:xfrm>
              <a:custGeom>
                <a:avLst/>
                <a:gdLst>
                  <a:gd name="T0" fmla="*/ 10 w 12"/>
                  <a:gd name="T1" fmla="*/ 2 h 9"/>
                  <a:gd name="T2" fmla="*/ 3 w 12"/>
                  <a:gd name="T3" fmla="*/ 1 h 9"/>
                  <a:gd name="T4" fmla="*/ 1 w 12"/>
                  <a:gd name="T5" fmla="*/ 5 h 9"/>
                  <a:gd name="T6" fmla="*/ 10 w 12"/>
                  <a:gd name="T7" fmla="*/ 8 h 9"/>
                  <a:gd name="T8" fmla="*/ 10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0" y="2"/>
                    </a:moveTo>
                    <a:cubicBezTo>
                      <a:pt x="8" y="0"/>
                      <a:pt x="5" y="0"/>
                      <a:pt x="3" y="1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3" y="7"/>
                      <a:pt x="8" y="9"/>
                      <a:pt x="10" y="8"/>
                    </a:cubicBezTo>
                    <a:cubicBezTo>
                      <a:pt x="12" y="7"/>
                      <a:pt x="11" y="3"/>
                      <a:pt x="1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1" name="9Slide.vn 165">
                <a:extLst>
                  <a:ext uri="{FF2B5EF4-FFF2-40B4-BE49-F238E27FC236}">
                    <a16:creationId xmlns:a16="http://schemas.microsoft.com/office/drawing/2014/main" id="{AF31FA9B-2F12-FC4D-812B-BBDC5162F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2061"/>
                <a:ext cx="46" cy="19"/>
              </a:xfrm>
              <a:custGeom>
                <a:avLst/>
                <a:gdLst>
                  <a:gd name="T0" fmla="*/ 13 w 14"/>
                  <a:gd name="T1" fmla="*/ 3 h 6"/>
                  <a:gd name="T2" fmla="*/ 9 w 14"/>
                  <a:gd name="T3" fmla="*/ 0 h 6"/>
                  <a:gd name="T4" fmla="*/ 0 w 14"/>
                  <a:gd name="T5" fmla="*/ 2 h 6"/>
                  <a:gd name="T6" fmla="*/ 8 w 14"/>
                  <a:gd name="T7" fmla="*/ 6 h 6"/>
                  <a:gd name="T8" fmla="*/ 13 w 1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3" y="3"/>
                    </a:moveTo>
                    <a:cubicBezTo>
                      <a:pt x="14" y="1"/>
                      <a:pt x="12" y="0"/>
                      <a:pt x="9" y="0"/>
                    </a:cubicBezTo>
                    <a:cubicBezTo>
                      <a:pt x="6" y="0"/>
                      <a:pt x="0" y="1"/>
                      <a:pt x="0" y="2"/>
                    </a:cubicBezTo>
                    <a:cubicBezTo>
                      <a:pt x="0" y="4"/>
                      <a:pt x="5" y="6"/>
                      <a:pt x="8" y="6"/>
                    </a:cubicBezTo>
                    <a:cubicBezTo>
                      <a:pt x="11" y="6"/>
                      <a:pt x="13" y="4"/>
                      <a:pt x="1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2" name="9Slide.vn 166">
                <a:extLst>
                  <a:ext uri="{FF2B5EF4-FFF2-40B4-BE49-F238E27FC236}">
                    <a16:creationId xmlns:a16="http://schemas.microsoft.com/office/drawing/2014/main" id="{684B610D-305C-4143-A165-D2C042063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057"/>
                <a:ext cx="36" cy="20"/>
              </a:xfrm>
              <a:custGeom>
                <a:avLst/>
                <a:gdLst>
                  <a:gd name="T0" fmla="*/ 9 w 11"/>
                  <a:gd name="T1" fmla="*/ 4 h 6"/>
                  <a:gd name="T2" fmla="*/ 3 w 11"/>
                  <a:gd name="T3" fmla="*/ 6 h 6"/>
                  <a:gd name="T4" fmla="*/ 2 w 11"/>
                  <a:gd name="T5" fmla="*/ 2 h 6"/>
                  <a:gd name="T6" fmla="*/ 8 w 11"/>
                  <a:gd name="T7" fmla="*/ 1 h 6"/>
                  <a:gd name="T8" fmla="*/ 9 w 11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9" y="4"/>
                    </a:moveTo>
                    <a:cubicBezTo>
                      <a:pt x="8" y="6"/>
                      <a:pt x="5" y="6"/>
                      <a:pt x="3" y="6"/>
                    </a:cubicBezTo>
                    <a:cubicBezTo>
                      <a:pt x="1" y="5"/>
                      <a:pt x="0" y="3"/>
                      <a:pt x="2" y="2"/>
                    </a:cubicBezTo>
                    <a:cubicBezTo>
                      <a:pt x="3" y="0"/>
                      <a:pt x="6" y="0"/>
                      <a:pt x="8" y="1"/>
                    </a:cubicBezTo>
                    <a:cubicBezTo>
                      <a:pt x="10" y="1"/>
                      <a:pt x="11" y="3"/>
                      <a:pt x="9" y="4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3" name="9Slide.vn 167">
                <a:extLst>
                  <a:ext uri="{FF2B5EF4-FFF2-40B4-BE49-F238E27FC236}">
                    <a16:creationId xmlns:a16="http://schemas.microsoft.com/office/drawing/2014/main" id="{3ADEDFBE-7B91-784C-B429-164D3FA58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054"/>
                <a:ext cx="39" cy="29"/>
              </a:xfrm>
              <a:custGeom>
                <a:avLst/>
                <a:gdLst>
                  <a:gd name="T0" fmla="*/ 11 w 12"/>
                  <a:gd name="T1" fmla="*/ 5 h 9"/>
                  <a:gd name="T2" fmla="*/ 2 w 12"/>
                  <a:gd name="T3" fmla="*/ 8 h 9"/>
                  <a:gd name="T4" fmla="*/ 2 w 12"/>
                  <a:gd name="T5" fmla="*/ 2 h 9"/>
                  <a:gd name="T6" fmla="*/ 9 w 12"/>
                  <a:gd name="T7" fmla="*/ 1 h 9"/>
                  <a:gd name="T8" fmla="*/ 11 w 12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1" y="5"/>
                    </a:moveTo>
                    <a:cubicBezTo>
                      <a:pt x="10" y="6"/>
                      <a:pt x="5" y="9"/>
                      <a:pt x="2" y="8"/>
                    </a:cubicBezTo>
                    <a:cubicBezTo>
                      <a:pt x="0" y="7"/>
                      <a:pt x="1" y="4"/>
                      <a:pt x="2" y="2"/>
                    </a:cubicBezTo>
                    <a:cubicBezTo>
                      <a:pt x="4" y="1"/>
                      <a:pt x="7" y="0"/>
                      <a:pt x="9" y="1"/>
                    </a:cubicBezTo>
                    <a:cubicBezTo>
                      <a:pt x="12" y="2"/>
                      <a:pt x="12" y="3"/>
                      <a:pt x="1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4" name="9Slide.vn 168">
                <a:extLst>
                  <a:ext uri="{FF2B5EF4-FFF2-40B4-BE49-F238E27FC236}">
                    <a16:creationId xmlns:a16="http://schemas.microsoft.com/office/drawing/2014/main" id="{F1EFD30A-4CCB-EE4F-B141-1CCE4BD9F1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1" y="2083"/>
                <a:ext cx="75" cy="33"/>
              </a:xfrm>
              <a:custGeom>
                <a:avLst/>
                <a:gdLst>
                  <a:gd name="T0" fmla="*/ 4 w 23"/>
                  <a:gd name="T1" fmla="*/ 0 h 10"/>
                  <a:gd name="T2" fmla="*/ 1 w 23"/>
                  <a:gd name="T3" fmla="*/ 4 h 10"/>
                  <a:gd name="T4" fmla="*/ 7 w 23"/>
                  <a:gd name="T5" fmla="*/ 6 h 10"/>
                  <a:gd name="T6" fmla="*/ 14 w 23"/>
                  <a:gd name="T7" fmla="*/ 1 h 10"/>
                  <a:gd name="T8" fmla="*/ 4 w 23"/>
                  <a:gd name="T9" fmla="*/ 0 h 10"/>
                  <a:gd name="T10" fmla="*/ 22 w 23"/>
                  <a:gd name="T11" fmla="*/ 6 h 10"/>
                  <a:gd name="T12" fmla="*/ 15 w 23"/>
                  <a:gd name="T13" fmla="*/ 2 h 10"/>
                  <a:gd name="T14" fmla="*/ 12 w 23"/>
                  <a:gd name="T15" fmla="*/ 8 h 10"/>
                  <a:gd name="T16" fmla="*/ 18 w 23"/>
                  <a:gd name="T17" fmla="*/ 10 h 10"/>
                  <a:gd name="T18" fmla="*/ 22 w 23"/>
                  <a:gd name="T1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0">
                    <a:moveTo>
                      <a:pt x="4" y="0"/>
                    </a:moveTo>
                    <a:cubicBezTo>
                      <a:pt x="2" y="1"/>
                      <a:pt x="0" y="3"/>
                      <a:pt x="1" y="4"/>
                    </a:cubicBezTo>
                    <a:cubicBezTo>
                      <a:pt x="2" y="6"/>
                      <a:pt x="4" y="7"/>
                      <a:pt x="7" y="6"/>
                    </a:cubicBezTo>
                    <a:cubicBezTo>
                      <a:pt x="10" y="6"/>
                      <a:pt x="15" y="3"/>
                      <a:pt x="14" y="1"/>
                    </a:cubicBezTo>
                    <a:cubicBezTo>
                      <a:pt x="13" y="0"/>
                      <a:pt x="7" y="0"/>
                      <a:pt x="4" y="0"/>
                    </a:cubicBezTo>
                    <a:close/>
                    <a:moveTo>
                      <a:pt x="22" y="6"/>
                    </a:moveTo>
                    <a:cubicBezTo>
                      <a:pt x="21" y="5"/>
                      <a:pt x="18" y="2"/>
                      <a:pt x="15" y="2"/>
                    </a:cubicBezTo>
                    <a:cubicBezTo>
                      <a:pt x="13" y="2"/>
                      <a:pt x="12" y="6"/>
                      <a:pt x="12" y="8"/>
                    </a:cubicBezTo>
                    <a:cubicBezTo>
                      <a:pt x="13" y="9"/>
                      <a:pt x="15" y="10"/>
                      <a:pt x="18" y="10"/>
                    </a:cubicBezTo>
                    <a:cubicBezTo>
                      <a:pt x="21" y="10"/>
                      <a:pt x="23" y="8"/>
                      <a:pt x="2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5" name="9Slide.vn 169">
                <a:extLst>
                  <a:ext uri="{FF2B5EF4-FFF2-40B4-BE49-F238E27FC236}">
                    <a16:creationId xmlns:a16="http://schemas.microsoft.com/office/drawing/2014/main" id="{DA241EAC-6151-E541-A501-770DA1C1D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2061"/>
                <a:ext cx="43" cy="26"/>
              </a:xfrm>
              <a:custGeom>
                <a:avLst/>
                <a:gdLst>
                  <a:gd name="T0" fmla="*/ 10 w 13"/>
                  <a:gd name="T1" fmla="*/ 1 h 8"/>
                  <a:gd name="T2" fmla="*/ 3 w 13"/>
                  <a:gd name="T3" fmla="*/ 1 h 8"/>
                  <a:gd name="T4" fmla="*/ 1 w 13"/>
                  <a:gd name="T5" fmla="*/ 5 h 8"/>
                  <a:gd name="T6" fmla="*/ 10 w 13"/>
                  <a:gd name="T7" fmla="*/ 7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8" y="0"/>
                      <a:pt x="5" y="0"/>
                      <a:pt x="3" y="1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3" y="6"/>
                      <a:pt x="8" y="8"/>
                      <a:pt x="10" y="7"/>
                    </a:cubicBezTo>
                    <a:cubicBezTo>
                      <a:pt x="13" y="6"/>
                      <a:pt x="11" y="2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6" name="9Slide.vn 170">
                <a:extLst>
                  <a:ext uri="{FF2B5EF4-FFF2-40B4-BE49-F238E27FC236}">
                    <a16:creationId xmlns:a16="http://schemas.microsoft.com/office/drawing/2014/main" id="{A1EE32B6-62F5-D44D-8369-B4CE03338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2077"/>
                <a:ext cx="45" cy="19"/>
              </a:xfrm>
              <a:custGeom>
                <a:avLst/>
                <a:gdLst>
                  <a:gd name="T0" fmla="*/ 14 w 14"/>
                  <a:gd name="T1" fmla="*/ 3 h 6"/>
                  <a:gd name="T2" fmla="*/ 9 w 14"/>
                  <a:gd name="T3" fmla="*/ 0 h 6"/>
                  <a:gd name="T4" fmla="*/ 0 w 14"/>
                  <a:gd name="T5" fmla="*/ 3 h 6"/>
                  <a:gd name="T6" fmla="*/ 8 w 14"/>
                  <a:gd name="T7" fmla="*/ 6 h 6"/>
                  <a:gd name="T8" fmla="*/ 14 w 1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4" y="3"/>
                    </a:moveTo>
                    <a:cubicBezTo>
                      <a:pt x="14" y="2"/>
                      <a:pt x="12" y="0"/>
                      <a:pt x="9" y="0"/>
                    </a:cubicBezTo>
                    <a:cubicBezTo>
                      <a:pt x="6" y="0"/>
                      <a:pt x="0" y="1"/>
                      <a:pt x="0" y="3"/>
                    </a:cubicBezTo>
                    <a:cubicBezTo>
                      <a:pt x="0" y="5"/>
                      <a:pt x="5" y="6"/>
                      <a:pt x="8" y="6"/>
                    </a:cubicBezTo>
                    <a:cubicBezTo>
                      <a:pt x="11" y="6"/>
                      <a:pt x="13" y="5"/>
                      <a:pt x="1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7" name="9Slide.vn 171">
                <a:extLst>
                  <a:ext uri="{FF2B5EF4-FFF2-40B4-BE49-F238E27FC236}">
                    <a16:creationId xmlns:a16="http://schemas.microsoft.com/office/drawing/2014/main" id="{C68D73FB-714A-6D46-9BC5-D6DC7FE9A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2074"/>
                <a:ext cx="33" cy="22"/>
              </a:xfrm>
              <a:custGeom>
                <a:avLst/>
                <a:gdLst>
                  <a:gd name="T0" fmla="*/ 9 w 10"/>
                  <a:gd name="T1" fmla="*/ 5 h 7"/>
                  <a:gd name="T2" fmla="*/ 2 w 10"/>
                  <a:gd name="T3" fmla="*/ 6 h 7"/>
                  <a:gd name="T4" fmla="*/ 1 w 10"/>
                  <a:gd name="T5" fmla="*/ 2 h 7"/>
                  <a:gd name="T6" fmla="*/ 7 w 10"/>
                  <a:gd name="T7" fmla="*/ 1 h 7"/>
                  <a:gd name="T8" fmla="*/ 9 w 10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9" y="5"/>
                    </a:moveTo>
                    <a:cubicBezTo>
                      <a:pt x="7" y="6"/>
                      <a:pt x="5" y="7"/>
                      <a:pt x="2" y="6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4"/>
                      <a:pt x="9" y="5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8" name="9Slide.vn 172">
                <a:extLst>
                  <a:ext uri="{FF2B5EF4-FFF2-40B4-BE49-F238E27FC236}">
                    <a16:creationId xmlns:a16="http://schemas.microsoft.com/office/drawing/2014/main" id="{87E02EEF-45C3-2F4A-BC25-F6354F0C6B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0" y="2742"/>
                <a:ext cx="603" cy="176"/>
              </a:xfrm>
              <a:custGeom>
                <a:avLst/>
                <a:gdLst>
                  <a:gd name="T0" fmla="*/ 107 w 185"/>
                  <a:gd name="T1" fmla="*/ 13 h 54"/>
                  <a:gd name="T2" fmla="*/ 68 w 185"/>
                  <a:gd name="T3" fmla="*/ 24 h 54"/>
                  <a:gd name="T4" fmla="*/ 107 w 185"/>
                  <a:gd name="T5" fmla="*/ 35 h 54"/>
                  <a:gd name="T6" fmla="*/ 146 w 185"/>
                  <a:gd name="T7" fmla="*/ 24 h 54"/>
                  <a:gd name="T8" fmla="*/ 107 w 185"/>
                  <a:gd name="T9" fmla="*/ 13 h 54"/>
                  <a:gd name="T10" fmla="*/ 31 w 185"/>
                  <a:gd name="T11" fmla="*/ 22 h 54"/>
                  <a:gd name="T12" fmla="*/ 112 w 185"/>
                  <a:gd name="T13" fmla="*/ 4 h 54"/>
                  <a:gd name="T14" fmla="*/ 182 w 185"/>
                  <a:gd name="T15" fmla="*/ 15 h 54"/>
                  <a:gd name="T16" fmla="*/ 110 w 185"/>
                  <a:gd name="T17" fmla="*/ 0 h 54"/>
                  <a:gd name="T18" fmla="*/ 31 w 185"/>
                  <a:gd name="T19" fmla="*/ 22 h 54"/>
                  <a:gd name="T20" fmla="*/ 112 w 185"/>
                  <a:gd name="T21" fmla="*/ 49 h 54"/>
                  <a:gd name="T22" fmla="*/ 29 w 185"/>
                  <a:gd name="T23" fmla="*/ 30 h 54"/>
                  <a:gd name="T24" fmla="*/ 110 w 185"/>
                  <a:gd name="T25" fmla="*/ 54 h 54"/>
                  <a:gd name="T26" fmla="*/ 185 w 185"/>
                  <a:gd name="T27" fmla="*/ 37 h 54"/>
                  <a:gd name="T28" fmla="*/ 112 w 185"/>
                  <a:gd name="T29" fmla="*/ 49 h 54"/>
                  <a:gd name="T30" fmla="*/ 5 w 185"/>
                  <a:gd name="T31" fmla="*/ 28 h 54"/>
                  <a:gd name="T32" fmla="*/ 74 w 185"/>
                  <a:gd name="T33" fmla="*/ 0 h 54"/>
                  <a:gd name="T34" fmla="*/ 38 w 185"/>
                  <a:gd name="T35" fmla="*/ 3 h 54"/>
                  <a:gd name="T36" fmla="*/ 2 w 185"/>
                  <a:gd name="T37" fmla="*/ 28 h 54"/>
                  <a:gd name="T38" fmla="*/ 25 w 185"/>
                  <a:gd name="T39" fmla="*/ 47 h 54"/>
                  <a:gd name="T40" fmla="*/ 5 w 185"/>
                  <a:gd name="T41" fmla="*/ 28 h 54"/>
                  <a:gd name="T42" fmla="*/ 176 w 185"/>
                  <a:gd name="T43" fmla="*/ 24 h 54"/>
                  <a:gd name="T44" fmla="*/ 148 w 185"/>
                  <a:gd name="T45" fmla="*/ 10 h 54"/>
                  <a:gd name="T46" fmla="*/ 172 w 185"/>
                  <a:gd name="T47" fmla="*/ 24 h 54"/>
                  <a:gd name="T48" fmla="*/ 145 w 185"/>
                  <a:gd name="T49" fmla="*/ 39 h 54"/>
                  <a:gd name="T50" fmla="*/ 176 w 185"/>
                  <a:gd name="T5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5" h="54">
                    <a:moveTo>
                      <a:pt x="107" y="13"/>
                    </a:moveTo>
                    <a:cubicBezTo>
                      <a:pt x="86" y="13"/>
                      <a:pt x="68" y="18"/>
                      <a:pt x="68" y="24"/>
                    </a:cubicBezTo>
                    <a:cubicBezTo>
                      <a:pt x="68" y="30"/>
                      <a:pt x="86" y="35"/>
                      <a:pt x="107" y="35"/>
                    </a:cubicBezTo>
                    <a:cubicBezTo>
                      <a:pt x="129" y="35"/>
                      <a:pt x="146" y="30"/>
                      <a:pt x="146" y="24"/>
                    </a:cubicBezTo>
                    <a:cubicBezTo>
                      <a:pt x="146" y="18"/>
                      <a:pt x="129" y="13"/>
                      <a:pt x="107" y="13"/>
                    </a:cubicBezTo>
                    <a:close/>
                    <a:moveTo>
                      <a:pt x="31" y="22"/>
                    </a:moveTo>
                    <a:cubicBezTo>
                      <a:pt x="39" y="12"/>
                      <a:pt x="72" y="4"/>
                      <a:pt x="112" y="4"/>
                    </a:cubicBezTo>
                    <a:cubicBezTo>
                      <a:pt x="141" y="4"/>
                      <a:pt x="167" y="8"/>
                      <a:pt x="182" y="15"/>
                    </a:cubicBezTo>
                    <a:cubicBezTo>
                      <a:pt x="168" y="6"/>
                      <a:pt x="141" y="0"/>
                      <a:pt x="110" y="0"/>
                    </a:cubicBezTo>
                    <a:cubicBezTo>
                      <a:pt x="71" y="0"/>
                      <a:pt x="38" y="10"/>
                      <a:pt x="31" y="22"/>
                    </a:cubicBezTo>
                    <a:close/>
                    <a:moveTo>
                      <a:pt x="112" y="49"/>
                    </a:moveTo>
                    <a:cubicBezTo>
                      <a:pt x="69" y="49"/>
                      <a:pt x="35" y="41"/>
                      <a:pt x="29" y="30"/>
                    </a:cubicBezTo>
                    <a:cubicBezTo>
                      <a:pt x="33" y="43"/>
                      <a:pt x="68" y="54"/>
                      <a:pt x="110" y="54"/>
                    </a:cubicBezTo>
                    <a:cubicBezTo>
                      <a:pt x="144" y="54"/>
                      <a:pt x="173" y="47"/>
                      <a:pt x="185" y="37"/>
                    </a:cubicBezTo>
                    <a:cubicBezTo>
                      <a:pt x="171" y="44"/>
                      <a:pt x="144" y="49"/>
                      <a:pt x="112" y="49"/>
                    </a:cubicBezTo>
                    <a:close/>
                    <a:moveTo>
                      <a:pt x="5" y="28"/>
                    </a:moveTo>
                    <a:cubicBezTo>
                      <a:pt x="5" y="14"/>
                      <a:pt x="35" y="2"/>
                      <a:pt x="74" y="0"/>
                    </a:cubicBezTo>
                    <a:cubicBezTo>
                      <a:pt x="61" y="0"/>
                      <a:pt x="49" y="2"/>
                      <a:pt x="38" y="3"/>
                    </a:cubicBezTo>
                    <a:cubicBezTo>
                      <a:pt x="14" y="8"/>
                      <a:pt x="0" y="18"/>
                      <a:pt x="2" y="28"/>
                    </a:cubicBezTo>
                    <a:cubicBezTo>
                      <a:pt x="3" y="35"/>
                      <a:pt x="12" y="42"/>
                      <a:pt x="25" y="47"/>
                    </a:cubicBezTo>
                    <a:cubicBezTo>
                      <a:pt x="13" y="42"/>
                      <a:pt x="5" y="35"/>
                      <a:pt x="5" y="28"/>
                    </a:cubicBezTo>
                    <a:close/>
                    <a:moveTo>
                      <a:pt x="176" y="24"/>
                    </a:moveTo>
                    <a:cubicBezTo>
                      <a:pt x="176" y="14"/>
                      <a:pt x="143" y="8"/>
                      <a:pt x="148" y="10"/>
                    </a:cubicBezTo>
                    <a:cubicBezTo>
                      <a:pt x="162" y="14"/>
                      <a:pt x="171" y="18"/>
                      <a:pt x="172" y="24"/>
                    </a:cubicBezTo>
                    <a:cubicBezTo>
                      <a:pt x="174" y="30"/>
                      <a:pt x="163" y="36"/>
                      <a:pt x="145" y="39"/>
                    </a:cubicBezTo>
                    <a:cubicBezTo>
                      <a:pt x="164" y="36"/>
                      <a:pt x="176" y="30"/>
                      <a:pt x="176" y="24"/>
                    </a:cubicBezTo>
                    <a:close/>
                  </a:path>
                </a:pathLst>
              </a:custGeom>
              <a:solidFill>
                <a:srgbClr val="00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09" name="9Slide.vn 173">
                <a:extLst>
                  <a:ext uri="{FF2B5EF4-FFF2-40B4-BE49-F238E27FC236}">
                    <a16:creationId xmlns:a16="http://schemas.microsoft.com/office/drawing/2014/main" id="{B2FBB02C-235D-144A-8209-296123031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2647"/>
                <a:ext cx="193" cy="190"/>
              </a:xfrm>
              <a:custGeom>
                <a:avLst/>
                <a:gdLst>
                  <a:gd name="T0" fmla="*/ 1 w 59"/>
                  <a:gd name="T1" fmla="*/ 30 h 58"/>
                  <a:gd name="T2" fmla="*/ 6 w 59"/>
                  <a:gd name="T3" fmla="*/ 50 h 58"/>
                  <a:gd name="T4" fmla="*/ 31 w 59"/>
                  <a:gd name="T5" fmla="*/ 57 h 58"/>
                  <a:gd name="T6" fmla="*/ 51 w 59"/>
                  <a:gd name="T7" fmla="*/ 54 h 58"/>
                  <a:gd name="T8" fmla="*/ 57 w 59"/>
                  <a:gd name="T9" fmla="*/ 50 h 58"/>
                  <a:gd name="T10" fmla="*/ 52 w 59"/>
                  <a:gd name="T11" fmla="*/ 36 h 58"/>
                  <a:gd name="T12" fmla="*/ 12 w 59"/>
                  <a:gd name="T13" fmla="*/ 0 h 58"/>
                  <a:gd name="T14" fmla="*/ 10 w 59"/>
                  <a:gd name="T15" fmla="*/ 0 h 58"/>
                  <a:gd name="T16" fmla="*/ 7 w 59"/>
                  <a:gd name="T17" fmla="*/ 5 h 58"/>
                  <a:gd name="T18" fmla="*/ 3 w 59"/>
                  <a:gd name="T19" fmla="*/ 2 h 58"/>
                  <a:gd name="T20" fmla="*/ 3 w 59"/>
                  <a:gd name="T21" fmla="*/ 9 h 58"/>
                  <a:gd name="T22" fmla="*/ 1 w 59"/>
                  <a:gd name="T23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58">
                    <a:moveTo>
                      <a:pt x="1" y="30"/>
                    </a:moveTo>
                    <a:cubicBezTo>
                      <a:pt x="0" y="37"/>
                      <a:pt x="1" y="45"/>
                      <a:pt x="6" y="50"/>
                    </a:cubicBezTo>
                    <a:cubicBezTo>
                      <a:pt x="13" y="57"/>
                      <a:pt x="23" y="57"/>
                      <a:pt x="31" y="57"/>
                    </a:cubicBezTo>
                    <a:cubicBezTo>
                      <a:pt x="38" y="58"/>
                      <a:pt x="45" y="57"/>
                      <a:pt x="51" y="54"/>
                    </a:cubicBezTo>
                    <a:cubicBezTo>
                      <a:pt x="54" y="53"/>
                      <a:pt x="56" y="52"/>
                      <a:pt x="57" y="50"/>
                    </a:cubicBezTo>
                    <a:cubicBezTo>
                      <a:pt x="59" y="48"/>
                      <a:pt x="54" y="38"/>
                      <a:pt x="52" y="36"/>
                    </a:cubicBezTo>
                    <a:cubicBezTo>
                      <a:pt x="52" y="34"/>
                      <a:pt x="26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4"/>
                      <a:pt x="7" y="5"/>
                    </a:cubicBezTo>
                    <a:cubicBezTo>
                      <a:pt x="7" y="6"/>
                      <a:pt x="4" y="2"/>
                      <a:pt x="3" y="2"/>
                    </a:cubicBezTo>
                    <a:cubicBezTo>
                      <a:pt x="1" y="3"/>
                      <a:pt x="2" y="7"/>
                      <a:pt x="3" y="9"/>
                    </a:cubicBezTo>
                    <a:cubicBezTo>
                      <a:pt x="4" y="15"/>
                      <a:pt x="1" y="23"/>
                      <a:pt x="1" y="30"/>
                    </a:cubicBezTo>
                    <a:close/>
                  </a:path>
                </a:pathLst>
              </a:custGeom>
              <a:solidFill>
                <a:srgbClr val="BDE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0" name="9Slide.vn 174">
                <a:extLst>
                  <a:ext uri="{FF2B5EF4-FFF2-40B4-BE49-F238E27FC236}">
                    <a16:creationId xmlns:a16="http://schemas.microsoft.com/office/drawing/2014/main" id="{C1F33F65-86EF-1A41-B0A1-C577ACAA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2647"/>
                <a:ext cx="189" cy="190"/>
              </a:xfrm>
              <a:custGeom>
                <a:avLst/>
                <a:gdLst>
                  <a:gd name="T0" fmla="*/ 22 w 58"/>
                  <a:gd name="T1" fmla="*/ 52 h 58"/>
                  <a:gd name="T2" fmla="*/ 6 w 58"/>
                  <a:gd name="T3" fmla="*/ 12 h 58"/>
                  <a:gd name="T4" fmla="*/ 13 w 58"/>
                  <a:gd name="T5" fmla="*/ 1 h 58"/>
                  <a:gd name="T6" fmla="*/ 13 w 58"/>
                  <a:gd name="T7" fmla="*/ 0 h 58"/>
                  <a:gd name="T8" fmla="*/ 12 w 58"/>
                  <a:gd name="T9" fmla="*/ 0 h 58"/>
                  <a:gd name="T10" fmla="*/ 10 w 58"/>
                  <a:gd name="T11" fmla="*/ 0 h 58"/>
                  <a:gd name="T12" fmla="*/ 7 w 58"/>
                  <a:gd name="T13" fmla="*/ 5 h 58"/>
                  <a:gd name="T14" fmla="*/ 3 w 58"/>
                  <a:gd name="T15" fmla="*/ 2 h 58"/>
                  <a:gd name="T16" fmla="*/ 3 w 58"/>
                  <a:gd name="T17" fmla="*/ 9 h 58"/>
                  <a:gd name="T18" fmla="*/ 1 w 58"/>
                  <a:gd name="T19" fmla="*/ 30 h 58"/>
                  <a:gd name="T20" fmla="*/ 6 w 58"/>
                  <a:gd name="T21" fmla="*/ 50 h 58"/>
                  <a:gd name="T22" fmla="*/ 31 w 58"/>
                  <a:gd name="T23" fmla="*/ 57 h 58"/>
                  <a:gd name="T24" fmla="*/ 51 w 58"/>
                  <a:gd name="T25" fmla="*/ 54 h 58"/>
                  <a:gd name="T26" fmla="*/ 57 w 58"/>
                  <a:gd name="T27" fmla="*/ 50 h 58"/>
                  <a:gd name="T28" fmla="*/ 57 w 58"/>
                  <a:gd name="T29" fmla="*/ 46 h 58"/>
                  <a:gd name="T30" fmla="*/ 22 w 58"/>
                  <a:gd name="T31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58">
                    <a:moveTo>
                      <a:pt x="22" y="52"/>
                    </a:moveTo>
                    <a:cubicBezTo>
                      <a:pt x="3" y="48"/>
                      <a:pt x="6" y="14"/>
                      <a:pt x="6" y="12"/>
                    </a:cubicBezTo>
                    <a:cubicBezTo>
                      <a:pt x="7" y="10"/>
                      <a:pt x="12" y="6"/>
                      <a:pt x="13" y="1"/>
                    </a:cubicBezTo>
                    <a:cubicBezTo>
                      <a:pt x="13" y="1"/>
                      <a:pt x="13" y="0"/>
                      <a:pt x="13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4"/>
                      <a:pt x="7" y="5"/>
                    </a:cubicBezTo>
                    <a:cubicBezTo>
                      <a:pt x="7" y="6"/>
                      <a:pt x="4" y="2"/>
                      <a:pt x="3" y="2"/>
                    </a:cubicBezTo>
                    <a:cubicBezTo>
                      <a:pt x="1" y="3"/>
                      <a:pt x="2" y="7"/>
                      <a:pt x="3" y="9"/>
                    </a:cubicBezTo>
                    <a:cubicBezTo>
                      <a:pt x="4" y="15"/>
                      <a:pt x="1" y="23"/>
                      <a:pt x="1" y="30"/>
                    </a:cubicBezTo>
                    <a:cubicBezTo>
                      <a:pt x="0" y="37"/>
                      <a:pt x="1" y="45"/>
                      <a:pt x="6" y="50"/>
                    </a:cubicBezTo>
                    <a:cubicBezTo>
                      <a:pt x="13" y="57"/>
                      <a:pt x="23" y="57"/>
                      <a:pt x="31" y="57"/>
                    </a:cubicBezTo>
                    <a:cubicBezTo>
                      <a:pt x="38" y="58"/>
                      <a:pt x="45" y="57"/>
                      <a:pt x="51" y="54"/>
                    </a:cubicBezTo>
                    <a:cubicBezTo>
                      <a:pt x="54" y="53"/>
                      <a:pt x="56" y="52"/>
                      <a:pt x="57" y="50"/>
                    </a:cubicBezTo>
                    <a:cubicBezTo>
                      <a:pt x="58" y="49"/>
                      <a:pt x="57" y="48"/>
                      <a:pt x="57" y="46"/>
                    </a:cubicBezTo>
                    <a:cubicBezTo>
                      <a:pt x="50" y="50"/>
                      <a:pt x="35" y="55"/>
                      <a:pt x="22" y="52"/>
                    </a:cubicBezTo>
                    <a:close/>
                  </a:path>
                </a:pathLst>
              </a:custGeom>
              <a:solidFill>
                <a:srgbClr val="9ED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1" name="9Slide.vn 175">
                <a:extLst>
                  <a:ext uri="{FF2B5EF4-FFF2-40B4-BE49-F238E27FC236}">
                    <a16:creationId xmlns:a16="http://schemas.microsoft.com/office/drawing/2014/main" id="{F356CEDC-802D-0342-980C-069EAAC54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2719"/>
                <a:ext cx="45" cy="46"/>
              </a:xfrm>
              <a:prstGeom prst="ellipse">
                <a:avLst/>
              </a:prstGeom>
              <a:solidFill>
                <a:srgbClr val="62B2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2" name="9Slide.vn 176">
                <a:extLst>
                  <a:ext uri="{FF2B5EF4-FFF2-40B4-BE49-F238E27FC236}">
                    <a16:creationId xmlns:a16="http://schemas.microsoft.com/office/drawing/2014/main" id="{3ABA0D0D-D78A-6D43-82A3-3E7B4F0C8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6" y="2722"/>
                <a:ext cx="36" cy="36"/>
              </a:xfrm>
              <a:prstGeom prst="ellipse">
                <a:avLst/>
              </a:prstGeom>
              <a:solidFill>
                <a:srgbClr val="4B9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3" name="9Slide.vn 177">
                <a:extLst>
                  <a:ext uri="{FF2B5EF4-FFF2-40B4-BE49-F238E27FC236}">
                    <a16:creationId xmlns:a16="http://schemas.microsoft.com/office/drawing/2014/main" id="{2843180C-F1AC-7040-9981-378EACB53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9" y="2726"/>
                <a:ext cx="17" cy="16"/>
              </a:xfrm>
              <a:prstGeom prst="ellipse">
                <a:avLst/>
              </a:prstGeom>
              <a:solidFill>
                <a:srgbClr val="BDE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4" name="9Slide.vn 178">
                <a:extLst>
                  <a:ext uri="{FF2B5EF4-FFF2-40B4-BE49-F238E27FC236}">
                    <a16:creationId xmlns:a16="http://schemas.microsoft.com/office/drawing/2014/main" id="{BB47614B-7180-2541-AC5A-157E4F20D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408"/>
                <a:ext cx="694" cy="186"/>
              </a:xfrm>
              <a:custGeom>
                <a:avLst/>
                <a:gdLst>
                  <a:gd name="T0" fmla="*/ 53 w 213"/>
                  <a:gd name="T1" fmla="*/ 5 h 57"/>
                  <a:gd name="T2" fmla="*/ 112 w 213"/>
                  <a:gd name="T3" fmla="*/ 31 h 57"/>
                  <a:gd name="T4" fmla="*/ 172 w 213"/>
                  <a:gd name="T5" fmla="*/ 38 h 57"/>
                  <a:gd name="T6" fmla="*/ 186 w 213"/>
                  <a:gd name="T7" fmla="*/ 31 h 57"/>
                  <a:gd name="T8" fmla="*/ 188 w 213"/>
                  <a:gd name="T9" fmla="*/ 17 h 57"/>
                  <a:gd name="T10" fmla="*/ 182 w 213"/>
                  <a:gd name="T11" fmla="*/ 24 h 57"/>
                  <a:gd name="T12" fmla="*/ 168 w 213"/>
                  <a:gd name="T13" fmla="*/ 21 h 57"/>
                  <a:gd name="T14" fmla="*/ 176 w 213"/>
                  <a:gd name="T15" fmla="*/ 6 h 57"/>
                  <a:gd name="T16" fmla="*/ 205 w 213"/>
                  <a:gd name="T17" fmla="*/ 9 h 57"/>
                  <a:gd name="T18" fmla="*/ 208 w 213"/>
                  <a:gd name="T19" fmla="*/ 38 h 57"/>
                  <a:gd name="T20" fmla="*/ 181 w 213"/>
                  <a:gd name="T21" fmla="*/ 53 h 57"/>
                  <a:gd name="T22" fmla="*/ 125 w 213"/>
                  <a:gd name="T23" fmla="*/ 50 h 57"/>
                  <a:gd name="T24" fmla="*/ 68 w 213"/>
                  <a:gd name="T25" fmla="*/ 22 h 57"/>
                  <a:gd name="T26" fmla="*/ 0 w 213"/>
                  <a:gd name="T27" fmla="*/ 27 h 57"/>
                  <a:gd name="T28" fmla="*/ 53 w 213"/>
                  <a:gd name="T29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3" h="57">
                    <a:moveTo>
                      <a:pt x="53" y="5"/>
                    </a:moveTo>
                    <a:cubicBezTo>
                      <a:pt x="74" y="6"/>
                      <a:pt x="92" y="22"/>
                      <a:pt x="112" y="31"/>
                    </a:cubicBezTo>
                    <a:cubicBezTo>
                      <a:pt x="131" y="40"/>
                      <a:pt x="152" y="42"/>
                      <a:pt x="172" y="38"/>
                    </a:cubicBezTo>
                    <a:cubicBezTo>
                      <a:pt x="177" y="37"/>
                      <a:pt x="182" y="35"/>
                      <a:pt x="186" y="31"/>
                    </a:cubicBezTo>
                    <a:cubicBezTo>
                      <a:pt x="189" y="28"/>
                      <a:pt x="191" y="22"/>
                      <a:pt x="188" y="17"/>
                    </a:cubicBezTo>
                    <a:cubicBezTo>
                      <a:pt x="185" y="16"/>
                      <a:pt x="184" y="21"/>
                      <a:pt x="182" y="24"/>
                    </a:cubicBezTo>
                    <a:cubicBezTo>
                      <a:pt x="179" y="29"/>
                      <a:pt x="170" y="26"/>
                      <a:pt x="168" y="21"/>
                    </a:cubicBezTo>
                    <a:cubicBezTo>
                      <a:pt x="167" y="15"/>
                      <a:pt x="171" y="9"/>
                      <a:pt x="176" y="6"/>
                    </a:cubicBezTo>
                    <a:cubicBezTo>
                      <a:pt x="185" y="0"/>
                      <a:pt x="197" y="2"/>
                      <a:pt x="205" y="9"/>
                    </a:cubicBezTo>
                    <a:cubicBezTo>
                      <a:pt x="212" y="17"/>
                      <a:pt x="213" y="30"/>
                      <a:pt x="208" y="38"/>
                    </a:cubicBezTo>
                    <a:cubicBezTo>
                      <a:pt x="202" y="47"/>
                      <a:pt x="191" y="51"/>
                      <a:pt x="181" y="53"/>
                    </a:cubicBezTo>
                    <a:cubicBezTo>
                      <a:pt x="162" y="57"/>
                      <a:pt x="143" y="56"/>
                      <a:pt x="125" y="50"/>
                    </a:cubicBezTo>
                    <a:cubicBezTo>
                      <a:pt x="103" y="44"/>
                      <a:pt x="89" y="29"/>
                      <a:pt x="68" y="22"/>
                    </a:cubicBezTo>
                    <a:cubicBezTo>
                      <a:pt x="57" y="18"/>
                      <a:pt x="29" y="10"/>
                      <a:pt x="0" y="27"/>
                    </a:cubicBezTo>
                    <a:cubicBezTo>
                      <a:pt x="11" y="15"/>
                      <a:pt x="36" y="5"/>
                      <a:pt x="53" y="5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6" name="9Slide.vn 179">
                <a:extLst>
                  <a:ext uri="{FF2B5EF4-FFF2-40B4-BE49-F238E27FC236}">
                    <a16:creationId xmlns:a16="http://schemas.microsoft.com/office/drawing/2014/main" id="{9CDC4131-5D03-5A4C-B20F-36B842630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" y="3345"/>
                <a:ext cx="437" cy="362"/>
              </a:xfrm>
              <a:custGeom>
                <a:avLst/>
                <a:gdLst>
                  <a:gd name="T0" fmla="*/ 36 w 134"/>
                  <a:gd name="T1" fmla="*/ 63 h 111"/>
                  <a:gd name="T2" fmla="*/ 34 w 134"/>
                  <a:gd name="T3" fmla="*/ 60 h 111"/>
                  <a:gd name="T4" fmla="*/ 28 w 134"/>
                  <a:gd name="T5" fmla="*/ 61 h 111"/>
                  <a:gd name="T6" fmla="*/ 0 w 134"/>
                  <a:gd name="T7" fmla="*/ 47 h 111"/>
                  <a:gd name="T8" fmla="*/ 9 w 134"/>
                  <a:gd name="T9" fmla="*/ 42 h 111"/>
                  <a:gd name="T10" fmla="*/ 15 w 134"/>
                  <a:gd name="T11" fmla="*/ 46 h 111"/>
                  <a:gd name="T12" fmla="*/ 40 w 134"/>
                  <a:gd name="T13" fmla="*/ 49 h 111"/>
                  <a:gd name="T14" fmla="*/ 23 w 134"/>
                  <a:gd name="T15" fmla="*/ 35 h 111"/>
                  <a:gd name="T16" fmla="*/ 25 w 134"/>
                  <a:gd name="T17" fmla="*/ 15 h 111"/>
                  <a:gd name="T18" fmla="*/ 32 w 134"/>
                  <a:gd name="T19" fmla="*/ 14 h 111"/>
                  <a:gd name="T20" fmla="*/ 34 w 134"/>
                  <a:gd name="T21" fmla="*/ 26 h 111"/>
                  <a:gd name="T22" fmla="*/ 35 w 134"/>
                  <a:gd name="T23" fmla="*/ 29 h 111"/>
                  <a:gd name="T24" fmla="*/ 44 w 134"/>
                  <a:gd name="T25" fmla="*/ 22 h 111"/>
                  <a:gd name="T26" fmla="*/ 54 w 134"/>
                  <a:gd name="T27" fmla="*/ 12 h 111"/>
                  <a:gd name="T28" fmla="*/ 60 w 134"/>
                  <a:gd name="T29" fmla="*/ 25 h 111"/>
                  <a:gd name="T30" fmla="*/ 47 w 134"/>
                  <a:gd name="T31" fmla="*/ 35 h 111"/>
                  <a:gd name="T32" fmla="*/ 54 w 134"/>
                  <a:gd name="T33" fmla="*/ 53 h 111"/>
                  <a:gd name="T34" fmla="*/ 52 w 134"/>
                  <a:gd name="T35" fmla="*/ 59 h 111"/>
                  <a:gd name="T36" fmla="*/ 58 w 134"/>
                  <a:gd name="T37" fmla="*/ 63 h 111"/>
                  <a:gd name="T38" fmla="*/ 69 w 134"/>
                  <a:gd name="T39" fmla="*/ 55 h 111"/>
                  <a:gd name="T40" fmla="*/ 66 w 134"/>
                  <a:gd name="T41" fmla="*/ 41 h 111"/>
                  <a:gd name="T42" fmla="*/ 60 w 134"/>
                  <a:gd name="T43" fmla="*/ 34 h 111"/>
                  <a:gd name="T44" fmla="*/ 66 w 134"/>
                  <a:gd name="T45" fmla="*/ 31 h 111"/>
                  <a:gd name="T46" fmla="*/ 72 w 134"/>
                  <a:gd name="T47" fmla="*/ 32 h 111"/>
                  <a:gd name="T48" fmla="*/ 75 w 134"/>
                  <a:gd name="T49" fmla="*/ 36 h 111"/>
                  <a:gd name="T50" fmla="*/ 98 w 134"/>
                  <a:gd name="T51" fmla="*/ 35 h 111"/>
                  <a:gd name="T52" fmla="*/ 74 w 134"/>
                  <a:gd name="T53" fmla="*/ 5 h 111"/>
                  <a:gd name="T54" fmla="*/ 88 w 134"/>
                  <a:gd name="T55" fmla="*/ 8 h 111"/>
                  <a:gd name="T56" fmla="*/ 89 w 134"/>
                  <a:gd name="T57" fmla="*/ 14 h 111"/>
                  <a:gd name="T58" fmla="*/ 100 w 134"/>
                  <a:gd name="T59" fmla="*/ 10 h 111"/>
                  <a:gd name="T60" fmla="*/ 110 w 134"/>
                  <a:gd name="T61" fmla="*/ 1 h 111"/>
                  <a:gd name="T62" fmla="*/ 113 w 134"/>
                  <a:gd name="T63" fmla="*/ 12 h 111"/>
                  <a:gd name="T64" fmla="*/ 105 w 134"/>
                  <a:gd name="T65" fmla="*/ 21 h 111"/>
                  <a:gd name="T66" fmla="*/ 104 w 134"/>
                  <a:gd name="T67" fmla="*/ 32 h 111"/>
                  <a:gd name="T68" fmla="*/ 117 w 134"/>
                  <a:gd name="T69" fmla="*/ 30 h 111"/>
                  <a:gd name="T70" fmla="*/ 129 w 134"/>
                  <a:gd name="T71" fmla="*/ 25 h 111"/>
                  <a:gd name="T72" fmla="*/ 130 w 134"/>
                  <a:gd name="T73" fmla="*/ 39 h 111"/>
                  <a:gd name="T74" fmla="*/ 114 w 134"/>
                  <a:gd name="T75" fmla="*/ 45 h 111"/>
                  <a:gd name="T76" fmla="*/ 100 w 134"/>
                  <a:gd name="T77" fmla="*/ 47 h 111"/>
                  <a:gd name="T78" fmla="*/ 92 w 134"/>
                  <a:gd name="T79" fmla="*/ 53 h 111"/>
                  <a:gd name="T80" fmla="*/ 104 w 134"/>
                  <a:gd name="T81" fmla="*/ 59 h 111"/>
                  <a:gd name="T82" fmla="*/ 117 w 134"/>
                  <a:gd name="T83" fmla="*/ 64 h 111"/>
                  <a:gd name="T84" fmla="*/ 112 w 134"/>
                  <a:gd name="T85" fmla="*/ 71 h 111"/>
                  <a:gd name="T86" fmla="*/ 77 w 134"/>
                  <a:gd name="T87" fmla="*/ 68 h 111"/>
                  <a:gd name="T88" fmla="*/ 71 w 134"/>
                  <a:gd name="T89" fmla="*/ 74 h 111"/>
                  <a:gd name="T90" fmla="*/ 79 w 134"/>
                  <a:gd name="T91" fmla="*/ 83 h 111"/>
                  <a:gd name="T92" fmla="*/ 65 w 134"/>
                  <a:gd name="T93" fmla="*/ 85 h 111"/>
                  <a:gd name="T94" fmla="*/ 50 w 134"/>
                  <a:gd name="T95" fmla="*/ 100 h 111"/>
                  <a:gd name="T96" fmla="*/ 36 w 134"/>
                  <a:gd name="T97" fmla="*/ 6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4" h="111">
                    <a:moveTo>
                      <a:pt x="36" y="63"/>
                    </a:moveTo>
                    <a:cubicBezTo>
                      <a:pt x="36" y="62"/>
                      <a:pt x="35" y="60"/>
                      <a:pt x="34" y="60"/>
                    </a:cubicBezTo>
                    <a:cubicBezTo>
                      <a:pt x="32" y="59"/>
                      <a:pt x="30" y="60"/>
                      <a:pt x="28" y="61"/>
                    </a:cubicBezTo>
                    <a:cubicBezTo>
                      <a:pt x="17" y="65"/>
                      <a:pt x="3" y="58"/>
                      <a:pt x="0" y="47"/>
                    </a:cubicBezTo>
                    <a:cubicBezTo>
                      <a:pt x="2" y="43"/>
                      <a:pt x="6" y="41"/>
                      <a:pt x="9" y="42"/>
                    </a:cubicBezTo>
                    <a:cubicBezTo>
                      <a:pt x="11" y="43"/>
                      <a:pt x="13" y="45"/>
                      <a:pt x="15" y="46"/>
                    </a:cubicBezTo>
                    <a:cubicBezTo>
                      <a:pt x="22" y="51"/>
                      <a:pt x="32" y="52"/>
                      <a:pt x="40" y="49"/>
                    </a:cubicBezTo>
                    <a:cubicBezTo>
                      <a:pt x="36" y="43"/>
                      <a:pt x="27" y="41"/>
                      <a:pt x="23" y="35"/>
                    </a:cubicBezTo>
                    <a:cubicBezTo>
                      <a:pt x="18" y="29"/>
                      <a:pt x="19" y="19"/>
                      <a:pt x="25" y="15"/>
                    </a:cubicBezTo>
                    <a:cubicBezTo>
                      <a:pt x="28" y="15"/>
                      <a:pt x="30" y="14"/>
                      <a:pt x="32" y="14"/>
                    </a:cubicBezTo>
                    <a:cubicBezTo>
                      <a:pt x="32" y="18"/>
                      <a:pt x="33" y="22"/>
                      <a:pt x="34" y="26"/>
                    </a:cubicBezTo>
                    <a:cubicBezTo>
                      <a:pt x="34" y="27"/>
                      <a:pt x="34" y="28"/>
                      <a:pt x="35" y="29"/>
                    </a:cubicBezTo>
                    <a:cubicBezTo>
                      <a:pt x="38" y="32"/>
                      <a:pt x="43" y="26"/>
                      <a:pt x="44" y="22"/>
                    </a:cubicBezTo>
                    <a:cubicBezTo>
                      <a:pt x="46" y="17"/>
                      <a:pt x="49" y="12"/>
                      <a:pt x="54" y="12"/>
                    </a:cubicBezTo>
                    <a:cubicBezTo>
                      <a:pt x="60" y="13"/>
                      <a:pt x="62" y="20"/>
                      <a:pt x="60" y="25"/>
                    </a:cubicBezTo>
                    <a:cubicBezTo>
                      <a:pt x="57" y="30"/>
                      <a:pt x="52" y="33"/>
                      <a:pt x="47" y="35"/>
                    </a:cubicBezTo>
                    <a:cubicBezTo>
                      <a:pt x="44" y="41"/>
                      <a:pt x="57" y="47"/>
                      <a:pt x="54" y="53"/>
                    </a:cubicBezTo>
                    <a:cubicBezTo>
                      <a:pt x="54" y="55"/>
                      <a:pt x="52" y="57"/>
                      <a:pt x="52" y="59"/>
                    </a:cubicBezTo>
                    <a:cubicBezTo>
                      <a:pt x="52" y="61"/>
                      <a:pt x="55" y="63"/>
                      <a:pt x="58" y="63"/>
                    </a:cubicBezTo>
                    <a:cubicBezTo>
                      <a:pt x="63" y="63"/>
                      <a:pt x="68" y="59"/>
                      <a:pt x="69" y="55"/>
                    </a:cubicBezTo>
                    <a:cubicBezTo>
                      <a:pt x="71" y="50"/>
                      <a:pt x="69" y="44"/>
                      <a:pt x="66" y="41"/>
                    </a:cubicBezTo>
                    <a:cubicBezTo>
                      <a:pt x="63" y="39"/>
                      <a:pt x="59" y="37"/>
                      <a:pt x="60" y="34"/>
                    </a:cubicBezTo>
                    <a:cubicBezTo>
                      <a:pt x="61" y="32"/>
                      <a:pt x="64" y="31"/>
                      <a:pt x="66" y="31"/>
                    </a:cubicBezTo>
                    <a:cubicBezTo>
                      <a:pt x="68" y="31"/>
                      <a:pt x="71" y="31"/>
                      <a:pt x="72" y="32"/>
                    </a:cubicBezTo>
                    <a:cubicBezTo>
                      <a:pt x="74" y="33"/>
                      <a:pt x="74" y="35"/>
                      <a:pt x="75" y="36"/>
                    </a:cubicBezTo>
                    <a:cubicBezTo>
                      <a:pt x="80" y="45"/>
                      <a:pt x="95" y="44"/>
                      <a:pt x="98" y="35"/>
                    </a:cubicBezTo>
                    <a:cubicBezTo>
                      <a:pt x="86" y="29"/>
                      <a:pt x="77" y="18"/>
                      <a:pt x="74" y="5"/>
                    </a:cubicBezTo>
                    <a:cubicBezTo>
                      <a:pt x="77" y="0"/>
                      <a:pt x="87" y="2"/>
                      <a:pt x="88" y="8"/>
                    </a:cubicBezTo>
                    <a:cubicBezTo>
                      <a:pt x="88" y="10"/>
                      <a:pt x="88" y="12"/>
                      <a:pt x="89" y="14"/>
                    </a:cubicBezTo>
                    <a:cubicBezTo>
                      <a:pt x="92" y="18"/>
                      <a:pt x="98" y="14"/>
                      <a:pt x="100" y="10"/>
                    </a:cubicBezTo>
                    <a:cubicBezTo>
                      <a:pt x="102" y="6"/>
                      <a:pt x="105" y="0"/>
                      <a:pt x="110" y="1"/>
                    </a:cubicBezTo>
                    <a:cubicBezTo>
                      <a:pt x="114" y="2"/>
                      <a:pt x="115" y="8"/>
                      <a:pt x="113" y="12"/>
                    </a:cubicBezTo>
                    <a:cubicBezTo>
                      <a:pt x="111" y="15"/>
                      <a:pt x="107" y="18"/>
                      <a:pt x="105" y="21"/>
                    </a:cubicBezTo>
                    <a:cubicBezTo>
                      <a:pt x="102" y="24"/>
                      <a:pt x="101" y="29"/>
                      <a:pt x="104" y="32"/>
                    </a:cubicBezTo>
                    <a:cubicBezTo>
                      <a:pt x="108" y="35"/>
                      <a:pt x="113" y="33"/>
                      <a:pt x="117" y="30"/>
                    </a:cubicBezTo>
                    <a:cubicBezTo>
                      <a:pt x="120" y="27"/>
                      <a:pt x="124" y="23"/>
                      <a:pt x="129" y="25"/>
                    </a:cubicBezTo>
                    <a:cubicBezTo>
                      <a:pt x="134" y="27"/>
                      <a:pt x="134" y="35"/>
                      <a:pt x="130" y="39"/>
                    </a:cubicBezTo>
                    <a:cubicBezTo>
                      <a:pt x="126" y="43"/>
                      <a:pt x="120" y="44"/>
                      <a:pt x="114" y="45"/>
                    </a:cubicBezTo>
                    <a:cubicBezTo>
                      <a:pt x="110" y="45"/>
                      <a:pt x="105" y="46"/>
                      <a:pt x="100" y="47"/>
                    </a:cubicBezTo>
                    <a:cubicBezTo>
                      <a:pt x="97" y="48"/>
                      <a:pt x="93" y="50"/>
                      <a:pt x="92" y="53"/>
                    </a:cubicBezTo>
                    <a:cubicBezTo>
                      <a:pt x="91" y="58"/>
                      <a:pt x="99" y="60"/>
                      <a:pt x="104" y="59"/>
                    </a:cubicBezTo>
                    <a:cubicBezTo>
                      <a:pt x="109" y="58"/>
                      <a:pt x="117" y="59"/>
                      <a:pt x="117" y="64"/>
                    </a:cubicBezTo>
                    <a:cubicBezTo>
                      <a:pt x="118" y="67"/>
                      <a:pt x="115" y="70"/>
                      <a:pt x="112" y="71"/>
                    </a:cubicBezTo>
                    <a:cubicBezTo>
                      <a:pt x="101" y="77"/>
                      <a:pt x="86" y="76"/>
                      <a:pt x="77" y="68"/>
                    </a:cubicBezTo>
                    <a:cubicBezTo>
                      <a:pt x="76" y="71"/>
                      <a:pt x="74" y="73"/>
                      <a:pt x="71" y="74"/>
                    </a:cubicBezTo>
                    <a:cubicBezTo>
                      <a:pt x="73" y="77"/>
                      <a:pt x="76" y="80"/>
                      <a:pt x="79" y="83"/>
                    </a:cubicBezTo>
                    <a:cubicBezTo>
                      <a:pt x="75" y="86"/>
                      <a:pt x="70" y="87"/>
                      <a:pt x="65" y="85"/>
                    </a:cubicBezTo>
                    <a:cubicBezTo>
                      <a:pt x="70" y="87"/>
                      <a:pt x="68" y="111"/>
                      <a:pt x="50" y="100"/>
                    </a:cubicBezTo>
                    <a:cubicBezTo>
                      <a:pt x="35" y="92"/>
                      <a:pt x="41" y="77"/>
                      <a:pt x="36" y="63"/>
                    </a:cubicBezTo>
                    <a:close/>
                  </a:path>
                </a:pathLst>
              </a:custGeom>
              <a:solidFill>
                <a:srgbClr val="00C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19" name="9Slide.vn 180">
                <a:extLst>
                  <a:ext uri="{FF2B5EF4-FFF2-40B4-BE49-F238E27FC236}">
                    <a16:creationId xmlns:a16="http://schemas.microsoft.com/office/drawing/2014/main" id="{A23591FB-6EA9-A442-AD4D-D99C53E28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" y="3456"/>
                <a:ext cx="306" cy="258"/>
              </a:xfrm>
              <a:custGeom>
                <a:avLst/>
                <a:gdLst>
                  <a:gd name="T0" fmla="*/ 25 w 94"/>
                  <a:gd name="T1" fmla="*/ 45 h 79"/>
                  <a:gd name="T2" fmla="*/ 23 w 94"/>
                  <a:gd name="T3" fmla="*/ 43 h 79"/>
                  <a:gd name="T4" fmla="*/ 19 w 94"/>
                  <a:gd name="T5" fmla="*/ 43 h 79"/>
                  <a:gd name="T6" fmla="*/ 0 w 94"/>
                  <a:gd name="T7" fmla="*/ 33 h 79"/>
                  <a:gd name="T8" fmla="*/ 6 w 94"/>
                  <a:gd name="T9" fmla="*/ 31 h 79"/>
                  <a:gd name="T10" fmla="*/ 10 w 94"/>
                  <a:gd name="T11" fmla="*/ 33 h 79"/>
                  <a:gd name="T12" fmla="*/ 27 w 94"/>
                  <a:gd name="T13" fmla="*/ 35 h 79"/>
                  <a:gd name="T14" fmla="*/ 16 w 94"/>
                  <a:gd name="T15" fmla="*/ 25 h 79"/>
                  <a:gd name="T16" fmla="*/ 17 w 94"/>
                  <a:gd name="T17" fmla="*/ 11 h 79"/>
                  <a:gd name="T18" fmla="*/ 22 w 94"/>
                  <a:gd name="T19" fmla="*/ 11 h 79"/>
                  <a:gd name="T20" fmla="*/ 23 w 94"/>
                  <a:gd name="T21" fmla="*/ 19 h 79"/>
                  <a:gd name="T22" fmla="*/ 24 w 94"/>
                  <a:gd name="T23" fmla="*/ 21 h 79"/>
                  <a:gd name="T24" fmla="*/ 31 w 94"/>
                  <a:gd name="T25" fmla="*/ 16 h 79"/>
                  <a:gd name="T26" fmla="*/ 38 w 94"/>
                  <a:gd name="T27" fmla="*/ 9 h 79"/>
                  <a:gd name="T28" fmla="*/ 42 w 94"/>
                  <a:gd name="T29" fmla="*/ 18 h 79"/>
                  <a:gd name="T30" fmla="*/ 32 w 94"/>
                  <a:gd name="T31" fmla="*/ 25 h 79"/>
                  <a:gd name="T32" fmla="*/ 38 w 94"/>
                  <a:gd name="T33" fmla="*/ 38 h 79"/>
                  <a:gd name="T34" fmla="*/ 36 w 94"/>
                  <a:gd name="T35" fmla="*/ 42 h 79"/>
                  <a:gd name="T36" fmla="*/ 40 w 94"/>
                  <a:gd name="T37" fmla="*/ 45 h 79"/>
                  <a:gd name="T38" fmla="*/ 48 w 94"/>
                  <a:gd name="T39" fmla="*/ 39 h 79"/>
                  <a:gd name="T40" fmla="*/ 46 w 94"/>
                  <a:gd name="T41" fmla="*/ 30 h 79"/>
                  <a:gd name="T42" fmla="*/ 42 w 94"/>
                  <a:gd name="T43" fmla="*/ 24 h 79"/>
                  <a:gd name="T44" fmla="*/ 46 w 94"/>
                  <a:gd name="T45" fmla="*/ 23 h 79"/>
                  <a:gd name="T46" fmla="*/ 51 w 94"/>
                  <a:gd name="T47" fmla="*/ 23 h 79"/>
                  <a:gd name="T48" fmla="*/ 52 w 94"/>
                  <a:gd name="T49" fmla="*/ 26 h 79"/>
                  <a:gd name="T50" fmla="*/ 69 w 94"/>
                  <a:gd name="T51" fmla="*/ 25 h 79"/>
                  <a:gd name="T52" fmla="*/ 51 w 94"/>
                  <a:gd name="T53" fmla="*/ 4 h 79"/>
                  <a:gd name="T54" fmla="*/ 61 w 94"/>
                  <a:gd name="T55" fmla="*/ 6 h 79"/>
                  <a:gd name="T56" fmla="*/ 62 w 94"/>
                  <a:gd name="T57" fmla="*/ 10 h 79"/>
                  <a:gd name="T58" fmla="*/ 70 w 94"/>
                  <a:gd name="T59" fmla="*/ 8 h 79"/>
                  <a:gd name="T60" fmla="*/ 77 w 94"/>
                  <a:gd name="T61" fmla="*/ 2 h 79"/>
                  <a:gd name="T62" fmla="*/ 79 w 94"/>
                  <a:gd name="T63" fmla="*/ 9 h 79"/>
                  <a:gd name="T64" fmla="*/ 73 w 94"/>
                  <a:gd name="T65" fmla="*/ 15 h 79"/>
                  <a:gd name="T66" fmla="*/ 73 w 94"/>
                  <a:gd name="T67" fmla="*/ 23 h 79"/>
                  <a:gd name="T68" fmla="*/ 82 w 94"/>
                  <a:gd name="T69" fmla="*/ 22 h 79"/>
                  <a:gd name="T70" fmla="*/ 90 w 94"/>
                  <a:gd name="T71" fmla="*/ 18 h 79"/>
                  <a:gd name="T72" fmla="*/ 91 w 94"/>
                  <a:gd name="T73" fmla="*/ 28 h 79"/>
                  <a:gd name="T74" fmla="*/ 80 w 94"/>
                  <a:gd name="T75" fmla="*/ 32 h 79"/>
                  <a:gd name="T76" fmla="*/ 70 w 94"/>
                  <a:gd name="T77" fmla="*/ 34 h 79"/>
                  <a:gd name="T78" fmla="*/ 64 w 94"/>
                  <a:gd name="T79" fmla="*/ 38 h 79"/>
                  <a:gd name="T80" fmla="*/ 73 w 94"/>
                  <a:gd name="T81" fmla="*/ 42 h 79"/>
                  <a:gd name="T82" fmla="*/ 82 w 94"/>
                  <a:gd name="T83" fmla="*/ 46 h 79"/>
                  <a:gd name="T84" fmla="*/ 78 w 94"/>
                  <a:gd name="T85" fmla="*/ 51 h 79"/>
                  <a:gd name="T86" fmla="*/ 53 w 94"/>
                  <a:gd name="T87" fmla="*/ 48 h 79"/>
                  <a:gd name="T88" fmla="*/ 49 w 94"/>
                  <a:gd name="T89" fmla="*/ 53 h 79"/>
                  <a:gd name="T90" fmla="*/ 55 w 94"/>
                  <a:gd name="T91" fmla="*/ 59 h 79"/>
                  <a:gd name="T92" fmla="*/ 45 w 94"/>
                  <a:gd name="T93" fmla="*/ 61 h 79"/>
                  <a:gd name="T94" fmla="*/ 34 w 94"/>
                  <a:gd name="T95" fmla="*/ 71 h 79"/>
                  <a:gd name="T96" fmla="*/ 25 w 94"/>
                  <a:gd name="T97" fmla="*/ 4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79">
                    <a:moveTo>
                      <a:pt x="25" y="45"/>
                    </a:moveTo>
                    <a:cubicBezTo>
                      <a:pt x="25" y="44"/>
                      <a:pt x="24" y="43"/>
                      <a:pt x="23" y="43"/>
                    </a:cubicBezTo>
                    <a:cubicBezTo>
                      <a:pt x="22" y="42"/>
                      <a:pt x="20" y="43"/>
                      <a:pt x="19" y="43"/>
                    </a:cubicBezTo>
                    <a:cubicBezTo>
                      <a:pt x="11" y="46"/>
                      <a:pt x="2" y="41"/>
                      <a:pt x="0" y="33"/>
                    </a:cubicBezTo>
                    <a:cubicBezTo>
                      <a:pt x="1" y="31"/>
                      <a:pt x="3" y="30"/>
                      <a:pt x="6" y="31"/>
                    </a:cubicBezTo>
                    <a:cubicBezTo>
                      <a:pt x="7" y="31"/>
                      <a:pt x="9" y="32"/>
                      <a:pt x="10" y="33"/>
                    </a:cubicBezTo>
                    <a:cubicBezTo>
                      <a:pt x="15" y="37"/>
                      <a:pt x="22" y="38"/>
                      <a:pt x="27" y="35"/>
                    </a:cubicBezTo>
                    <a:cubicBezTo>
                      <a:pt x="25" y="31"/>
                      <a:pt x="19" y="29"/>
                      <a:pt x="16" y="25"/>
                    </a:cubicBezTo>
                    <a:cubicBezTo>
                      <a:pt x="12" y="21"/>
                      <a:pt x="13" y="14"/>
                      <a:pt x="17" y="11"/>
                    </a:cubicBezTo>
                    <a:cubicBezTo>
                      <a:pt x="19" y="11"/>
                      <a:pt x="20" y="11"/>
                      <a:pt x="22" y="11"/>
                    </a:cubicBezTo>
                    <a:cubicBezTo>
                      <a:pt x="22" y="13"/>
                      <a:pt x="22" y="16"/>
                      <a:pt x="23" y="19"/>
                    </a:cubicBezTo>
                    <a:cubicBezTo>
                      <a:pt x="23" y="19"/>
                      <a:pt x="23" y="20"/>
                      <a:pt x="24" y="21"/>
                    </a:cubicBezTo>
                    <a:cubicBezTo>
                      <a:pt x="26" y="23"/>
                      <a:pt x="29" y="19"/>
                      <a:pt x="31" y="16"/>
                    </a:cubicBezTo>
                    <a:cubicBezTo>
                      <a:pt x="32" y="13"/>
                      <a:pt x="34" y="9"/>
                      <a:pt x="38" y="9"/>
                    </a:cubicBezTo>
                    <a:cubicBezTo>
                      <a:pt x="41" y="10"/>
                      <a:pt x="43" y="15"/>
                      <a:pt x="42" y="18"/>
                    </a:cubicBezTo>
                    <a:cubicBezTo>
                      <a:pt x="40" y="22"/>
                      <a:pt x="36" y="24"/>
                      <a:pt x="32" y="25"/>
                    </a:cubicBezTo>
                    <a:cubicBezTo>
                      <a:pt x="31" y="30"/>
                      <a:pt x="39" y="34"/>
                      <a:pt x="38" y="38"/>
                    </a:cubicBezTo>
                    <a:cubicBezTo>
                      <a:pt x="37" y="40"/>
                      <a:pt x="36" y="41"/>
                      <a:pt x="36" y="42"/>
                    </a:cubicBezTo>
                    <a:cubicBezTo>
                      <a:pt x="36" y="44"/>
                      <a:pt x="38" y="45"/>
                      <a:pt x="40" y="45"/>
                    </a:cubicBezTo>
                    <a:cubicBezTo>
                      <a:pt x="44" y="45"/>
                      <a:pt x="47" y="42"/>
                      <a:pt x="48" y="39"/>
                    </a:cubicBezTo>
                    <a:cubicBezTo>
                      <a:pt x="50" y="36"/>
                      <a:pt x="48" y="32"/>
                      <a:pt x="46" y="30"/>
                    </a:cubicBezTo>
                    <a:cubicBezTo>
                      <a:pt x="44" y="28"/>
                      <a:pt x="41" y="27"/>
                      <a:pt x="42" y="24"/>
                    </a:cubicBezTo>
                    <a:cubicBezTo>
                      <a:pt x="43" y="23"/>
                      <a:pt x="44" y="23"/>
                      <a:pt x="46" y="23"/>
                    </a:cubicBezTo>
                    <a:cubicBezTo>
                      <a:pt x="47" y="22"/>
                      <a:pt x="49" y="22"/>
                      <a:pt x="51" y="23"/>
                    </a:cubicBezTo>
                    <a:cubicBezTo>
                      <a:pt x="51" y="24"/>
                      <a:pt x="52" y="25"/>
                      <a:pt x="52" y="26"/>
                    </a:cubicBezTo>
                    <a:cubicBezTo>
                      <a:pt x="56" y="32"/>
                      <a:pt x="66" y="32"/>
                      <a:pt x="69" y="25"/>
                    </a:cubicBezTo>
                    <a:cubicBezTo>
                      <a:pt x="60" y="21"/>
                      <a:pt x="54" y="13"/>
                      <a:pt x="51" y="4"/>
                    </a:cubicBezTo>
                    <a:cubicBezTo>
                      <a:pt x="54" y="0"/>
                      <a:pt x="61" y="2"/>
                      <a:pt x="61" y="6"/>
                    </a:cubicBezTo>
                    <a:cubicBezTo>
                      <a:pt x="62" y="8"/>
                      <a:pt x="61" y="9"/>
                      <a:pt x="62" y="10"/>
                    </a:cubicBezTo>
                    <a:cubicBezTo>
                      <a:pt x="64" y="13"/>
                      <a:pt x="68" y="10"/>
                      <a:pt x="70" y="8"/>
                    </a:cubicBezTo>
                    <a:cubicBezTo>
                      <a:pt x="71" y="5"/>
                      <a:pt x="74" y="1"/>
                      <a:pt x="77" y="2"/>
                    </a:cubicBezTo>
                    <a:cubicBezTo>
                      <a:pt x="80" y="2"/>
                      <a:pt x="80" y="6"/>
                      <a:pt x="79" y="9"/>
                    </a:cubicBezTo>
                    <a:cubicBezTo>
                      <a:pt x="77" y="11"/>
                      <a:pt x="75" y="13"/>
                      <a:pt x="73" y="15"/>
                    </a:cubicBezTo>
                    <a:cubicBezTo>
                      <a:pt x="71" y="18"/>
                      <a:pt x="71" y="21"/>
                      <a:pt x="73" y="23"/>
                    </a:cubicBezTo>
                    <a:cubicBezTo>
                      <a:pt x="75" y="25"/>
                      <a:pt x="79" y="24"/>
                      <a:pt x="82" y="22"/>
                    </a:cubicBezTo>
                    <a:cubicBezTo>
                      <a:pt x="84" y="20"/>
                      <a:pt x="87" y="17"/>
                      <a:pt x="90" y="18"/>
                    </a:cubicBezTo>
                    <a:cubicBezTo>
                      <a:pt x="94" y="19"/>
                      <a:pt x="94" y="25"/>
                      <a:pt x="91" y="28"/>
                    </a:cubicBezTo>
                    <a:cubicBezTo>
                      <a:pt x="88" y="31"/>
                      <a:pt x="84" y="31"/>
                      <a:pt x="80" y="32"/>
                    </a:cubicBezTo>
                    <a:cubicBezTo>
                      <a:pt x="77" y="33"/>
                      <a:pt x="73" y="33"/>
                      <a:pt x="70" y="34"/>
                    </a:cubicBezTo>
                    <a:cubicBezTo>
                      <a:pt x="67" y="35"/>
                      <a:pt x="65" y="36"/>
                      <a:pt x="64" y="38"/>
                    </a:cubicBezTo>
                    <a:cubicBezTo>
                      <a:pt x="64" y="42"/>
                      <a:pt x="69" y="43"/>
                      <a:pt x="73" y="42"/>
                    </a:cubicBezTo>
                    <a:cubicBezTo>
                      <a:pt x="77" y="42"/>
                      <a:pt x="82" y="42"/>
                      <a:pt x="82" y="46"/>
                    </a:cubicBezTo>
                    <a:cubicBezTo>
                      <a:pt x="82" y="48"/>
                      <a:pt x="80" y="50"/>
                      <a:pt x="78" y="51"/>
                    </a:cubicBezTo>
                    <a:cubicBezTo>
                      <a:pt x="71" y="55"/>
                      <a:pt x="60" y="54"/>
                      <a:pt x="53" y="48"/>
                    </a:cubicBezTo>
                    <a:cubicBezTo>
                      <a:pt x="53" y="51"/>
                      <a:pt x="51" y="52"/>
                      <a:pt x="49" y="53"/>
                    </a:cubicBezTo>
                    <a:cubicBezTo>
                      <a:pt x="51" y="55"/>
                      <a:pt x="53" y="57"/>
                      <a:pt x="55" y="59"/>
                    </a:cubicBezTo>
                    <a:cubicBezTo>
                      <a:pt x="53" y="61"/>
                      <a:pt x="49" y="62"/>
                      <a:pt x="45" y="61"/>
                    </a:cubicBezTo>
                    <a:cubicBezTo>
                      <a:pt x="49" y="62"/>
                      <a:pt x="48" y="79"/>
                      <a:pt x="34" y="71"/>
                    </a:cubicBezTo>
                    <a:cubicBezTo>
                      <a:pt x="24" y="65"/>
                      <a:pt x="28" y="55"/>
                      <a:pt x="25" y="45"/>
                    </a:cubicBezTo>
                    <a:close/>
                  </a:path>
                </a:pathLst>
              </a:custGeom>
              <a:solidFill>
                <a:srgbClr val="EC76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26" name="9Slide.vn 181">
                <a:extLst>
                  <a:ext uri="{FF2B5EF4-FFF2-40B4-BE49-F238E27FC236}">
                    <a16:creationId xmlns:a16="http://schemas.microsoft.com/office/drawing/2014/main" id="{9FF51472-25EB-9C4D-BDC5-20B5A7DBB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1317"/>
                <a:ext cx="6" cy="10"/>
              </a:xfrm>
              <a:custGeom>
                <a:avLst/>
                <a:gdLst>
                  <a:gd name="T0" fmla="*/ 6 w 6"/>
                  <a:gd name="T1" fmla="*/ 0 h 10"/>
                  <a:gd name="T2" fmla="*/ 6 w 6"/>
                  <a:gd name="T3" fmla="*/ 10 h 10"/>
                  <a:gd name="T4" fmla="*/ 0 w 6"/>
                  <a:gd name="T5" fmla="*/ 3 h 10"/>
                  <a:gd name="T6" fmla="*/ 6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6" y="10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29" name="9Slide.vn 182">
                <a:extLst>
                  <a:ext uri="{FF2B5EF4-FFF2-40B4-BE49-F238E27FC236}">
                    <a16:creationId xmlns:a16="http://schemas.microsoft.com/office/drawing/2014/main" id="{47937BF6-E2B2-C844-A501-EFC2BEED1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1275"/>
                <a:ext cx="127" cy="49"/>
              </a:xfrm>
              <a:custGeom>
                <a:avLst/>
                <a:gdLst>
                  <a:gd name="T0" fmla="*/ 20 w 39"/>
                  <a:gd name="T1" fmla="*/ 8 h 15"/>
                  <a:gd name="T2" fmla="*/ 19 w 39"/>
                  <a:gd name="T3" fmla="*/ 5 h 15"/>
                  <a:gd name="T4" fmla="*/ 17 w 39"/>
                  <a:gd name="T5" fmla="*/ 3 h 15"/>
                  <a:gd name="T6" fmla="*/ 0 w 39"/>
                  <a:gd name="T7" fmla="*/ 2 h 15"/>
                  <a:gd name="T8" fmla="*/ 17 w 39"/>
                  <a:gd name="T9" fmla="*/ 0 h 15"/>
                  <a:gd name="T10" fmla="*/ 20 w 39"/>
                  <a:gd name="T11" fmla="*/ 1 h 15"/>
                  <a:gd name="T12" fmla="*/ 23 w 39"/>
                  <a:gd name="T13" fmla="*/ 5 h 15"/>
                  <a:gd name="T14" fmla="*/ 26 w 39"/>
                  <a:gd name="T15" fmla="*/ 6 h 15"/>
                  <a:gd name="T16" fmla="*/ 29 w 39"/>
                  <a:gd name="T17" fmla="*/ 5 h 15"/>
                  <a:gd name="T18" fmla="*/ 32 w 39"/>
                  <a:gd name="T19" fmla="*/ 6 h 15"/>
                  <a:gd name="T20" fmla="*/ 39 w 39"/>
                  <a:gd name="T21" fmla="*/ 14 h 15"/>
                  <a:gd name="T22" fmla="*/ 32 w 39"/>
                  <a:gd name="T23" fmla="*/ 9 h 15"/>
                  <a:gd name="T24" fmla="*/ 29 w 39"/>
                  <a:gd name="T25" fmla="*/ 9 h 15"/>
                  <a:gd name="T26" fmla="*/ 29 w 39"/>
                  <a:gd name="T27" fmla="*/ 10 h 15"/>
                  <a:gd name="T28" fmla="*/ 29 w 39"/>
                  <a:gd name="T29" fmla="*/ 14 h 15"/>
                  <a:gd name="T30" fmla="*/ 27 w 39"/>
                  <a:gd name="T31" fmla="*/ 13 h 15"/>
                  <a:gd name="T32" fmla="*/ 21 w 39"/>
                  <a:gd name="T33" fmla="*/ 9 h 15"/>
                  <a:gd name="T34" fmla="*/ 13 w 39"/>
                  <a:gd name="T35" fmla="*/ 10 h 15"/>
                  <a:gd name="T36" fmla="*/ 17 w 39"/>
                  <a:gd name="T37" fmla="*/ 7 h 15"/>
                  <a:gd name="T38" fmla="*/ 20 w 39"/>
                  <a:gd name="T3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15">
                    <a:moveTo>
                      <a:pt x="20" y="8"/>
                    </a:move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8" y="3"/>
                      <a:pt x="17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0"/>
                      <a:pt x="20" y="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7"/>
                      <a:pt x="25" y="7"/>
                      <a:pt x="26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5"/>
                      <a:pt x="32" y="6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9"/>
                      <a:pt x="30" y="9"/>
                      <a:pt x="29" y="9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11"/>
                      <a:pt x="31" y="13"/>
                      <a:pt x="29" y="14"/>
                    </a:cubicBezTo>
                    <a:cubicBezTo>
                      <a:pt x="28" y="14"/>
                      <a:pt x="27" y="13"/>
                      <a:pt x="27" y="13"/>
                    </a:cubicBezTo>
                    <a:cubicBezTo>
                      <a:pt x="27" y="13"/>
                      <a:pt x="23" y="15"/>
                      <a:pt x="21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36" name="9Slide.vn 183">
                <a:extLst>
                  <a:ext uri="{FF2B5EF4-FFF2-40B4-BE49-F238E27FC236}">
                    <a16:creationId xmlns:a16="http://schemas.microsoft.com/office/drawing/2014/main" id="{00CEBB1A-1F46-6149-BB07-A29066DE8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" y="1317"/>
                <a:ext cx="1" cy="1"/>
              </a:xfrm>
              <a:prstGeom prst="ellipse">
                <a:avLst/>
              </a:pr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37" name="9Slide.vn 184">
                <a:extLst>
                  <a:ext uri="{FF2B5EF4-FFF2-40B4-BE49-F238E27FC236}">
                    <a16:creationId xmlns:a16="http://schemas.microsoft.com/office/drawing/2014/main" id="{BCECB597-F6BC-0E4A-BC0A-05591CDC6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" y="1444"/>
                <a:ext cx="6" cy="13"/>
              </a:xfrm>
              <a:custGeom>
                <a:avLst/>
                <a:gdLst>
                  <a:gd name="T0" fmla="*/ 3 w 6"/>
                  <a:gd name="T1" fmla="*/ 0 h 13"/>
                  <a:gd name="T2" fmla="*/ 6 w 6"/>
                  <a:gd name="T3" fmla="*/ 13 h 13"/>
                  <a:gd name="T4" fmla="*/ 0 w 6"/>
                  <a:gd name="T5" fmla="*/ 4 h 13"/>
                  <a:gd name="T6" fmla="*/ 3 w 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3" y="0"/>
                    </a:moveTo>
                    <a:lnTo>
                      <a:pt x="6" y="1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38" name="9Slide.vn 185">
                <a:extLst>
                  <a:ext uri="{FF2B5EF4-FFF2-40B4-BE49-F238E27FC236}">
                    <a16:creationId xmlns:a16="http://schemas.microsoft.com/office/drawing/2014/main" id="{1B117B46-5C0A-694D-9BC6-04C9FE8C5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5" y="1392"/>
                <a:ext cx="140" cy="59"/>
              </a:xfrm>
              <a:custGeom>
                <a:avLst/>
                <a:gdLst>
                  <a:gd name="T0" fmla="*/ 22 w 43"/>
                  <a:gd name="T1" fmla="*/ 10 h 18"/>
                  <a:gd name="T2" fmla="*/ 21 w 43"/>
                  <a:gd name="T3" fmla="*/ 6 h 18"/>
                  <a:gd name="T4" fmla="*/ 18 w 43"/>
                  <a:gd name="T5" fmla="*/ 3 h 18"/>
                  <a:gd name="T6" fmla="*/ 0 w 43"/>
                  <a:gd name="T7" fmla="*/ 3 h 18"/>
                  <a:gd name="T8" fmla="*/ 19 w 43"/>
                  <a:gd name="T9" fmla="*/ 0 h 18"/>
                  <a:gd name="T10" fmla="*/ 22 w 43"/>
                  <a:gd name="T11" fmla="*/ 2 h 18"/>
                  <a:gd name="T12" fmla="*/ 25 w 43"/>
                  <a:gd name="T13" fmla="*/ 7 h 18"/>
                  <a:gd name="T14" fmla="*/ 29 w 43"/>
                  <a:gd name="T15" fmla="*/ 8 h 18"/>
                  <a:gd name="T16" fmla="*/ 32 w 43"/>
                  <a:gd name="T17" fmla="*/ 7 h 18"/>
                  <a:gd name="T18" fmla="*/ 35 w 43"/>
                  <a:gd name="T19" fmla="*/ 8 h 18"/>
                  <a:gd name="T20" fmla="*/ 43 w 43"/>
                  <a:gd name="T21" fmla="*/ 17 h 18"/>
                  <a:gd name="T22" fmla="*/ 35 w 43"/>
                  <a:gd name="T23" fmla="*/ 11 h 18"/>
                  <a:gd name="T24" fmla="*/ 33 w 43"/>
                  <a:gd name="T25" fmla="*/ 12 h 18"/>
                  <a:gd name="T26" fmla="*/ 32 w 43"/>
                  <a:gd name="T27" fmla="*/ 12 h 18"/>
                  <a:gd name="T28" fmla="*/ 33 w 43"/>
                  <a:gd name="T29" fmla="*/ 17 h 18"/>
                  <a:gd name="T30" fmla="*/ 30 w 43"/>
                  <a:gd name="T31" fmla="*/ 16 h 18"/>
                  <a:gd name="T32" fmla="*/ 23 w 43"/>
                  <a:gd name="T33" fmla="*/ 12 h 18"/>
                  <a:gd name="T34" fmla="*/ 15 w 43"/>
                  <a:gd name="T35" fmla="*/ 13 h 18"/>
                  <a:gd name="T36" fmla="*/ 19 w 43"/>
                  <a:gd name="T37" fmla="*/ 9 h 18"/>
                  <a:gd name="T38" fmla="*/ 22 w 43"/>
                  <a:gd name="T3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18">
                    <a:moveTo>
                      <a:pt x="22" y="10"/>
                    </a:moveTo>
                    <a:cubicBezTo>
                      <a:pt x="21" y="6"/>
                      <a:pt x="21" y="6"/>
                      <a:pt x="21" y="6"/>
                    </a:cubicBezTo>
                    <a:cubicBezTo>
                      <a:pt x="20" y="4"/>
                      <a:pt x="19" y="4"/>
                      <a:pt x="18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1"/>
                      <a:pt x="22" y="2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8"/>
                      <a:pt x="27" y="9"/>
                      <a:pt x="29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3" y="6"/>
                      <a:pt x="34" y="6"/>
                      <a:pt x="35" y="8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11"/>
                      <a:pt x="33" y="11"/>
                      <a:pt x="33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3"/>
                      <a:pt x="35" y="16"/>
                      <a:pt x="33" y="17"/>
                    </a:cubicBezTo>
                    <a:cubicBezTo>
                      <a:pt x="31" y="18"/>
                      <a:pt x="30" y="16"/>
                      <a:pt x="30" y="16"/>
                    </a:cubicBezTo>
                    <a:cubicBezTo>
                      <a:pt x="30" y="16"/>
                      <a:pt x="26" y="18"/>
                      <a:pt x="23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9" y="9"/>
                      <a:pt x="19" y="9"/>
                      <a:pt x="19" y="9"/>
                    </a:cubicBez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39" name="9Slide.vn 186">
                <a:extLst>
                  <a:ext uri="{FF2B5EF4-FFF2-40B4-BE49-F238E27FC236}">
                    <a16:creationId xmlns:a16="http://schemas.microsoft.com/office/drawing/2014/main" id="{43144782-08C1-934D-ABC7-A70BE77AC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9" y="1444"/>
                <a:ext cx="1" cy="1"/>
              </a:xfrm>
              <a:prstGeom prst="ellipse">
                <a:avLst/>
              </a:pr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0" name="9Slide.vn 187">
                <a:extLst>
                  <a:ext uri="{FF2B5EF4-FFF2-40B4-BE49-F238E27FC236}">
                    <a16:creationId xmlns:a16="http://schemas.microsoft.com/office/drawing/2014/main" id="{159C2A3A-F1C3-7445-BD62-09CD5143B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" y="1425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6 w 6"/>
                  <a:gd name="T3" fmla="*/ 6 h 6"/>
                  <a:gd name="T4" fmla="*/ 0 w 6"/>
                  <a:gd name="T5" fmla="*/ 3 h 6"/>
                  <a:gd name="T6" fmla="*/ 3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6" y="6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1" name="9Slide.vn 188">
                <a:extLst>
                  <a:ext uri="{FF2B5EF4-FFF2-40B4-BE49-F238E27FC236}">
                    <a16:creationId xmlns:a16="http://schemas.microsoft.com/office/drawing/2014/main" id="{F40D51DE-4D2B-A04C-AC01-419BA3425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1395"/>
                <a:ext cx="81" cy="33"/>
              </a:xfrm>
              <a:custGeom>
                <a:avLst/>
                <a:gdLst>
                  <a:gd name="T0" fmla="*/ 13 w 25"/>
                  <a:gd name="T1" fmla="*/ 5 h 10"/>
                  <a:gd name="T2" fmla="*/ 12 w 25"/>
                  <a:gd name="T3" fmla="*/ 3 h 10"/>
                  <a:gd name="T4" fmla="*/ 11 w 25"/>
                  <a:gd name="T5" fmla="*/ 2 h 10"/>
                  <a:gd name="T6" fmla="*/ 0 w 25"/>
                  <a:gd name="T7" fmla="*/ 1 h 10"/>
                  <a:gd name="T8" fmla="*/ 11 w 25"/>
                  <a:gd name="T9" fmla="*/ 0 h 10"/>
                  <a:gd name="T10" fmla="*/ 13 w 25"/>
                  <a:gd name="T11" fmla="*/ 1 h 10"/>
                  <a:gd name="T12" fmla="*/ 15 w 25"/>
                  <a:gd name="T13" fmla="*/ 4 h 10"/>
                  <a:gd name="T14" fmla="*/ 17 w 25"/>
                  <a:gd name="T15" fmla="*/ 4 h 10"/>
                  <a:gd name="T16" fmla="*/ 19 w 25"/>
                  <a:gd name="T17" fmla="*/ 4 h 10"/>
                  <a:gd name="T18" fmla="*/ 21 w 25"/>
                  <a:gd name="T19" fmla="*/ 4 h 10"/>
                  <a:gd name="T20" fmla="*/ 25 w 25"/>
                  <a:gd name="T21" fmla="*/ 10 h 10"/>
                  <a:gd name="T22" fmla="*/ 21 w 25"/>
                  <a:gd name="T23" fmla="*/ 6 h 10"/>
                  <a:gd name="T24" fmla="*/ 19 w 25"/>
                  <a:gd name="T25" fmla="*/ 6 h 10"/>
                  <a:gd name="T26" fmla="*/ 19 w 25"/>
                  <a:gd name="T27" fmla="*/ 7 h 10"/>
                  <a:gd name="T28" fmla="*/ 19 w 25"/>
                  <a:gd name="T29" fmla="*/ 10 h 10"/>
                  <a:gd name="T30" fmla="*/ 18 w 25"/>
                  <a:gd name="T31" fmla="*/ 9 h 10"/>
                  <a:gd name="T32" fmla="*/ 13 w 25"/>
                  <a:gd name="T33" fmla="*/ 7 h 10"/>
                  <a:gd name="T34" fmla="*/ 9 w 25"/>
                  <a:gd name="T35" fmla="*/ 7 h 10"/>
                  <a:gd name="T36" fmla="*/ 11 w 25"/>
                  <a:gd name="T37" fmla="*/ 5 h 10"/>
                  <a:gd name="T38" fmla="*/ 13 w 25"/>
                  <a:gd name="T3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10">
                    <a:moveTo>
                      <a:pt x="13" y="5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3" y="1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6" y="5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3"/>
                      <a:pt x="20" y="3"/>
                      <a:pt x="21" y="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8"/>
                      <a:pt x="20" y="9"/>
                      <a:pt x="19" y="10"/>
                    </a:cubicBezTo>
                    <a:cubicBezTo>
                      <a:pt x="18" y="10"/>
                      <a:pt x="18" y="9"/>
                      <a:pt x="18" y="9"/>
                    </a:cubicBezTo>
                    <a:cubicBezTo>
                      <a:pt x="18" y="9"/>
                      <a:pt x="15" y="10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5"/>
                      <a:pt x="11" y="5"/>
                      <a:pt x="11" y="5"/>
                    </a:cubicBez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2" name="9Slide.vn 189">
                <a:extLst>
                  <a:ext uri="{FF2B5EF4-FFF2-40B4-BE49-F238E27FC236}">
                    <a16:creationId xmlns:a16="http://schemas.microsoft.com/office/drawing/2014/main" id="{D845089E-63EF-6148-933A-9F0CAD992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5" y="1425"/>
                <a:ext cx="1" cy="1"/>
              </a:xfrm>
              <a:prstGeom prst="ellipse">
                <a:avLst/>
              </a:prstGeom>
              <a:solidFill>
                <a:srgbClr val="92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3" name="9Slide.vn 190">
                <a:extLst>
                  <a:ext uri="{FF2B5EF4-FFF2-40B4-BE49-F238E27FC236}">
                    <a16:creationId xmlns:a16="http://schemas.microsoft.com/office/drawing/2014/main" id="{1DB4E5CF-3CE8-CF4E-81E2-9C3D9D642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5" y="704"/>
                <a:ext cx="515" cy="255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4" name="9Slide.vn 191">
                <a:extLst>
                  <a:ext uri="{FF2B5EF4-FFF2-40B4-BE49-F238E27FC236}">
                    <a16:creationId xmlns:a16="http://schemas.microsoft.com/office/drawing/2014/main" id="{96D249B8-4678-9C4B-83C7-E0669528A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" y="799"/>
                <a:ext cx="515" cy="160"/>
              </a:xfrm>
              <a:custGeom>
                <a:avLst/>
                <a:gdLst>
                  <a:gd name="T0" fmla="*/ 82 w 158"/>
                  <a:gd name="T1" fmla="*/ 37 h 49"/>
                  <a:gd name="T2" fmla="*/ 3 w 158"/>
                  <a:gd name="T3" fmla="*/ 0 h 49"/>
                  <a:gd name="T4" fmla="*/ 0 w 158"/>
                  <a:gd name="T5" fmla="*/ 10 h 49"/>
                  <a:gd name="T6" fmla="*/ 79 w 158"/>
                  <a:gd name="T7" fmla="*/ 49 h 49"/>
                  <a:gd name="T8" fmla="*/ 158 w 158"/>
                  <a:gd name="T9" fmla="*/ 10 h 49"/>
                  <a:gd name="T10" fmla="*/ 158 w 158"/>
                  <a:gd name="T11" fmla="*/ 8 h 49"/>
                  <a:gd name="T12" fmla="*/ 82 w 158"/>
                  <a:gd name="T13" fmla="*/ 3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49">
                    <a:moveTo>
                      <a:pt x="82" y="37"/>
                    </a:moveTo>
                    <a:cubicBezTo>
                      <a:pt x="39" y="37"/>
                      <a:pt x="5" y="21"/>
                      <a:pt x="3" y="0"/>
                    </a:cubicBezTo>
                    <a:cubicBezTo>
                      <a:pt x="1" y="3"/>
                      <a:pt x="0" y="6"/>
                      <a:pt x="0" y="10"/>
                    </a:cubicBezTo>
                    <a:cubicBezTo>
                      <a:pt x="0" y="31"/>
                      <a:pt x="36" y="49"/>
                      <a:pt x="79" y="49"/>
                    </a:cubicBezTo>
                    <a:cubicBezTo>
                      <a:pt x="123" y="49"/>
                      <a:pt x="158" y="31"/>
                      <a:pt x="158" y="10"/>
                    </a:cubicBezTo>
                    <a:cubicBezTo>
                      <a:pt x="158" y="9"/>
                      <a:pt x="158" y="8"/>
                      <a:pt x="158" y="8"/>
                    </a:cubicBezTo>
                    <a:cubicBezTo>
                      <a:pt x="149" y="25"/>
                      <a:pt x="118" y="37"/>
                      <a:pt x="82" y="37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5" name="9Slide.vn 192">
                <a:extLst>
                  <a:ext uri="{FF2B5EF4-FFF2-40B4-BE49-F238E27FC236}">
                    <a16:creationId xmlns:a16="http://schemas.microsoft.com/office/drawing/2014/main" id="{20B1925C-8825-E34D-902F-94AB53090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844"/>
                <a:ext cx="338" cy="167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6" name="9Slide.vn 193">
                <a:extLst>
                  <a:ext uri="{FF2B5EF4-FFF2-40B4-BE49-F238E27FC236}">
                    <a16:creationId xmlns:a16="http://schemas.microsoft.com/office/drawing/2014/main" id="{03EB7985-8836-D148-B608-44D0A384C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900"/>
                <a:ext cx="338" cy="111"/>
              </a:xfrm>
              <a:custGeom>
                <a:avLst/>
                <a:gdLst>
                  <a:gd name="T0" fmla="*/ 101 w 104"/>
                  <a:gd name="T1" fmla="*/ 0 h 34"/>
                  <a:gd name="T2" fmla="*/ 49 w 104"/>
                  <a:gd name="T3" fmla="*/ 24 h 34"/>
                  <a:gd name="T4" fmla="*/ 0 w 104"/>
                  <a:gd name="T5" fmla="*/ 7 h 34"/>
                  <a:gd name="T6" fmla="*/ 0 w 104"/>
                  <a:gd name="T7" fmla="*/ 9 h 34"/>
                  <a:gd name="T8" fmla="*/ 52 w 104"/>
                  <a:gd name="T9" fmla="*/ 34 h 34"/>
                  <a:gd name="T10" fmla="*/ 104 w 104"/>
                  <a:gd name="T11" fmla="*/ 9 h 34"/>
                  <a:gd name="T12" fmla="*/ 101 w 104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34">
                    <a:moveTo>
                      <a:pt x="101" y="0"/>
                    </a:moveTo>
                    <a:cubicBezTo>
                      <a:pt x="100" y="13"/>
                      <a:pt x="77" y="24"/>
                      <a:pt x="49" y="24"/>
                    </a:cubicBezTo>
                    <a:cubicBezTo>
                      <a:pt x="27" y="24"/>
                      <a:pt x="8" y="17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23"/>
                      <a:pt x="23" y="34"/>
                      <a:pt x="52" y="34"/>
                    </a:cubicBezTo>
                    <a:cubicBezTo>
                      <a:pt x="81" y="34"/>
                      <a:pt x="104" y="23"/>
                      <a:pt x="104" y="9"/>
                    </a:cubicBezTo>
                    <a:cubicBezTo>
                      <a:pt x="104" y="6"/>
                      <a:pt x="103" y="3"/>
                      <a:pt x="101" y="0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7" name="9Slide.vn 194">
                <a:extLst>
                  <a:ext uri="{FF2B5EF4-FFF2-40B4-BE49-F238E27FC236}">
                    <a16:creationId xmlns:a16="http://schemas.microsoft.com/office/drawing/2014/main" id="{6C1A96C6-9A99-A94E-9903-187DE9B17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5" y="796"/>
                <a:ext cx="229" cy="114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8" name="9Slide.vn 195">
                <a:extLst>
                  <a:ext uri="{FF2B5EF4-FFF2-40B4-BE49-F238E27FC236}">
                    <a16:creationId xmlns:a16="http://schemas.microsoft.com/office/drawing/2014/main" id="{879E9858-0097-D342-A67C-3482A089D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" y="962"/>
                <a:ext cx="339" cy="169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49" name="9Slide.vn 196">
                <a:extLst>
                  <a:ext uri="{FF2B5EF4-FFF2-40B4-BE49-F238E27FC236}">
                    <a16:creationId xmlns:a16="http://schemas.microsoft.com/office/drawing/2014/main" id="{234DBF9F-DCA7-5247-A7CD-703412582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" y="1011"/>
                <a:ext cx="339" cy="120"/>
              </a:xfrm>
              <a:custGeom>
                <a:avLst/>
                <a:gdLst>
                  <a:gd name="T0" fmla="*/ 99 w 104"/>
                  <a:gd name="T1" fmla="*/ 0 h 37"/>
                  <a:gd name="T2" fmla="*/ 99 w 104"/>
                  <a:gd name="T3" fmla="*/ 1 h 37"/>
                  <a:gd name="T4" fmla="*/ 47 w 104"/>
                  <a:gd name="T5" fmla="*/ 26 h 37"/>
                  <a:gd name="T6" fmla="*/ 0 w 104"/>
                  <a:gd name="T7" fmla="*/ 11 h 37"/>
                  <a:gd name="T8" fmla="*/ 52 w 104"/>
                  <a:gd name="T9" fmla="*/ 37 h 37"/>
                  <a:gd name="T10" fmla="*/ 104 w 104"/>
                  <a:gd name="T11" fmla="*/ 11 h 37"/>
                  <a:gd name="T12" fmla="*/ 99 w 104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37">
                    <a:moveTo>
                      <a:pt x="99" y="0"/>
                    </a:moveTo>
                    <a:cubicBezTo>
                      <a:pt x="99" y="0"/>
                      <a:pt x="99" y="1"/>
                      <a:pt x="99" y="1"/>
                    </a:cubicBezTo>
                    <a:cubicBezTo>
                      <a:pt x="99" y="15"/>
                      <a:pt x="76" y="26"/>
                      <a:pt x="47" y="26"/>
                    </a:cubicBezTo>
                    <a:cubicBezTo>
                      <a:pt x="26" y="26"/>
                      <a:pt x="8" y="20"/>
                      <a:pt x="0" y="11"/>
                    </a:cubicBezTo>
                    <a:cubicBezTo>
                      <a:pt x="0" y="25"/>
                      <a:pt x="23" y="37"/>
                      <a:pt x="52" y="37"/>
                    </a:cubicBezTo>
                    <a:cubicBezTo>
                      <a:pt x="80" y="37"/>
                      <a:pt x="104" y="25"/>
                      <a:pt x="104" y="11"/>
                    </a:cubicBezTo>
                    <a:cubicBezTo>
                      <a:pt x="104" y="7"/>
                      <a:pt x="102" y="4"/>
                      <a:pt x="99" y="0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0" name="9Slide.vn 197">
                <a:extLst>
                  <a:ext uri="{FF2B5EF4-FFF2-40B4-BE49-F238E27FC236}">
                    <a16:creationId xmlns:a16="http://schemas.microsoft.com/office/drawing/2014/main" id="{EDED8F30-48CA-2740-9CD0-17EBE80F5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" y="1236"/>
                <a:ext cx="14" cy="16"/>
              </a:xfrm>
              <a:prstGeom prst="rect">
                <a:avLst/>
              </a:pr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1" name="9Slide.vn 198">
                <a:extLst>
                  <a:ext uri="{FF2B5EF4-FFF2-40B4-BE49-F238E27FC236}">
                    <a16:creationId xmlns:a16="http://schemas.microsoft.com/office/drawing/2014/main" id="{3A2BA678-9F47-9545-89BD-CB136E9B78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8" y="1285"/>
                <a:ext cx="14" cy="182"/>
              </a:xfrm>
              <a:custGeom>
                <a:avLst/>
                <a:gdLst>
                  <a:gd name="T0" fmla="*/ 14 w 14"/>
                  <a:gd name="T1" fmla="*/ 182 h 182"/>
                  <a:gd name="T2" fmla="*/ 0 w 14"/>
                  <a:gd name="T3" fmla="*/ 182 h 182"/>
                  <a:gd name="T4" fmla="*/ 0 w 14"/>
                  <a:gd name="T5" fmla="*/ 117 h 182"/>
                  <a:gd name="T6" fmla="*/ 14 w 14"/>
                  <a:gd name="T7" fmla="*/ 117 h 182"/>
                  <a:gd name="T8" fmla="*/ 14 w 14"/>
                  <a:gd name="T9" fmla="*/ 182 h 182"/>
                  <a:gd name="T10" fmla="*/ 14 w 14"/>
                  <a:gd name="T11" fmla="*/ 81 h 182"/>
                  <a:gd name="T12" fmla="*/ 0 w 14"/>
                  <a:gd name="T13" fmla="*/ 81 h 182"/>
                  <a:gd name="T14" fmla="*/ 0 w 14"/>
                  <a:gd name="T15" fmla="*/ 0 h 182"/>
                  <a:gd name="T16" fmla="*/ 14 w 14"/>
                  <a:gd name="T17" fmla="*/ 0 h 182"/>
                  <a:gd name="T18" fmla="*/ 14 w 14"/>
                  <a:gd name="T19" fmla="*/ 8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2">
                    <a:moveTo>
                      <a:pt x="14" y="182"/>
                    </a:moveTo>
                    <a:lnTo>
                      <a:pt x="0" y="182"/>
                    </a:lnTo>
                    <a:lnTo>
                      <a:pt x="0" y="117"/>
                    </a:lnTo>
                    <a:lnTo>
                      <a:pt x="14" y="117"/>
                    </a:lnTo>
                    <a:lnTo>
                      <a:pt x="14" y="182"/>
                    </a:lnTo>
                    <a:close/>
                    <a:moveTo>
                      <a:pt x="14" y="81"/>
                    </a:moveTo>
                    <a:lnTo>
                      <a:pt x="0" y="81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81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2" name="9Slide.vn 199">
                <a:extLst>
                  <a:ext uri="{FF2B5EF4-FFF2-40B4-BE49-F238E27FC236}">
                    <a16:creationId xmlns:a16="http://schemas.microsoft.com/office/drawing/2014/main" id="{81B924AB-73EC-E147-9A1A-D7B801DBE6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8" y="1549"/>
                <a:ext cx="14" cy="247"/>
              </a:xfrm>
              <a:custGeom>
                <a:avLst/>
                <a:gdLst>
                  <a:gd name="T0" fmla="*/ 14 w 14"/>
                  <a:gd name="T1" fmla="*/ 247 h 247"/>
                  <a:gd name="T2" fmla="*/ 0 w 14"/>
                  <a:gd name="T3" fmla="*/ 247 h 247"/>
                  <a:gd name="T4" fmla="*/ 0 w 14"/>
                  <a:gd name="T5" fmla="*/ 182 h 247"/>
                  <a:gd name="T6" fmla="*/ 14 w 14"/>
                  <a:gd name="T7" fmla="*/ 182 h 247"/>
                  <a:gd name="T8" fmla="*/ 14 w 14"/>
                  <a:gd name="T9" fmla="*/ 247 h 247"/>
                  <a:gd name="T10" fmla="*/ 14 w 14"/>
                  <a:gd name="T11" fmla="*/ 150 h 247"/>
                  <a:gd name="T12" fmla="*/ 0 w 14"/>
                  <a:gd name="T13" fmla="*/ 150 h 247"/>
                  <a:gd name="T14" fmla="*/ 0 w 14"/>
                  <a:gd name="T15" fmla="*/ 68 h 247"/>
                  <a:gd name="T16" fmla="*/ 14 w 14"/>
                  <a:gd name="T17" fmla="*/ 68 h 247"/>
                  <a:gd name="T18" fmla="*/ 14 w 14"/>
                  <a:gd name="T19" fmla="*/ 150 h 247"/>
                  <a:gd name="T20" fmla="*/ 14 w 14"/>
                  <a:gd name="T21" fmla="*/ 32 h 247"/>
                  <a:gd name="T22" fmla="*/ 0 w 14"/>
                  <a:gd name="T23" fmla="*/ 32 h 247"/>
                  <a:gd name="T24" fmla="*/ 0 w 14"/>
                  <a:gd name="T25" fmla="*/ 0 h 247"/>
                  <a:gd name="T26" fmla="*/ 14 w 14"/>
                  <a:gd name="T27" fmla="*/ 0 h 247"/>
                  <a:gd name="T28" fmla="*/ 14 w 14"/>
                  <a:gd name="T29" fmla="*/ 3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47">
                    <a:moveTo>
                      <a:pt x="14" y="247"/>
                    </a:moveTo>
                    <a:lnTo>
                      <a:pt x="0" y="247"/>
                    </a:lnTo>
                    <a:lnTo>
                      <a:pt x="0" y="182"/>
                    </a:lnTo>
                    <a:lnTo>
                      <a:pt x="14" y="182"/>
                    </a:lnTo>
                    <a:lnTo>
                      <a:pt x="14" y="247"/>
                    </a:lnTo>
                    <a:close/>
                    <a:moveTo>
                      <a:pt x="14" y="150"/>
                    </a:moveTo>
                    <a:lnTo>
                      <a:pt x="0" y="150"/>
                    </a:lnTo>
                    <a:lnTo>
                      <a:pt x="0" y="68"/>
                    </a:lnTo>
                    <a:lnTo>
                      <a:pt x="14" y="68"/>
                    </a:lnTo>
                    <a:lnTo>
                      <a:pt x="14" y="150"/>
                    </a:lnTo>
                    <a:close/>
                    <a:moveTo>
                      <a:pt x="14" y="32"/>
                    </a:moveTo>
                    <a:lnTo>
                      <a:pt x="0" y="3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3" name="9Slide.vn 200">
                <a:extLst>
                  <a:ext uri="{FF2B5EF4-FFF2-40B4-BE49-F238E27FC236}">
                    <a16:creationId xmlns:a16="http://schemas.microsoft.com/office/drawing/2014/main" id="{38A6A45B-BC6E-E944-AC5A-94CEEA00F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" y="1881"/>
                <a:ext cx="14" cy="13"/>
              </a:xfrm>
              <a:prstGeom prst="rect">
                <a:avLst/>
              </a:pr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4" name="9Slide.vn 201">
                <a:extLst>
                  <a:ext uri="{FF2B5EF4-FFF2-40B4-BE49-F238E27FC236}">
                    <a16:creationId xmlns:a16="http://schemas.microsoft.com/office/drawing/2014/main" id="{1BC3429D-21C0-C74A-8029-BD9BC1BAD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9" y="1236"/>
                <a:ext cx="16" cy="16"/>
              </a:xfrm>
              <a:prstGeom prst="rect">
                <a:avLst/>
              </a:pr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5" name="9Slide.vn 202">
                <a:extLst>
                  <a:ext uri="{FF2B5EF4-FFF2-40B4-BE49-F238E27FC236}">
                    <a16:creationId xmlns:a16="http://schemas.microsoft.com/office/drawing/2014/main" id="{732F396D-923D-6948-98BC-75056E4D9B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9" y="1285"/>
                <a:ext cx="16" cy="182"/>
              </a:xfrm>
              <a:custGeom>
                <a:avLst/>
                <a:gdLst>
                  <a:gd name="T0" fmla="*/ 16 w 16"/>
                  <a:gd name="T1" fmla="*/ 182 h 182"/>
                  <a:gd name="T2" fmla="*/ 0 w 16"/>
                  <a:gd name="T3" fmla="*/ 182 h 182"/>
                  <a:gd name="T4" fmla="*/ 0 w 16"/>
                  <a:gd name="T5" fmla="*/ 117 h 182"/>
                  <a:gd name="T6" fmla="*/ 16 w 16"/>
                  <a:gd name="T7" fmla="*/ 117 h 182"/>
                  <a:gd name="T8" fmla="*/ 16 w 16"/>
                  <a:gd name="T9" fmla="*/ 182 h 182"/>
                  <a:gd name="T10" fmla="*/ 16 w 16"/>
                  <a:gd name="T11" fmla="*/ 81 h 182"/>
                  <a:gd name="T12" fmla="*/ 0 w 16"/>
                  <a:gd name="T13" fmla="*/ 81 h 182"/>
                  <a:gd name="T14" fmla="*/ 0 w 16"/>
                  <a:gd name="T15" fmla="*/ 0 h 182"/>
                  <a:gd name="T16" fmla="*/ 16 w 16"/>
                  <a:gd name="T17" fmla="*/ 0 h 182"/>
                  <a:gd name="T18" fmla="*/ 16 w 16"/>
                  <a:gd name="T19" fmla="*/ 8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82">
                    <a:moveTo>
                      <a:pt x="16" y="182"/>
                    </a:moveTo>
                    <a:lnTo>
                      <a:pt x="0" y="182"/>
                    </a:lnTo>
                    <a:lnTo>
                      <a:pt x="0" y="117"/>
                    </a:lnTo>
                    <a:lnTo>
                      <a:pt x="16" y="117"/>
                    </a:lnTo>
                    <a:lnTo>
                      <a:pt x="16" y="182"/>
                    </a:lnTo>
                    <a:close/>
                    <a:moveTo>
                      <a:pt x="16" y="81"/>
                    </a:moveTo>
                    <a:lnTo>
                      <a:pt x="0" y="81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81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6" name="9Slide.vn 203">
                <a:extLst>
                  <a:ext uri="{FF2B5EF4-FFF2-40B4-BE49-F238E27FC236}">
                    <a16:creationId xmlns:a16="http://schemas.microsoft.com/office/drawing/2014/main" id="{6C3E7E3D-64F8-C345-A233-54C73329B8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9" y="1549"/>
                <a:ext cx="16" cy="247"/>
              </a:xfrm>
              <a:custGeom>
                <a:avLst/>
                <a:gdLst>
                  <a:gd name="T0" fmla="*/ 16 w 16"/>
                  <a:gd name="T1" fmla="*/ 247 h 247"/>
                  <a:gd name="T2" fmla="*/ 0 w 16"/>
                  <a:gd name="T3" fmla="*/ 247 h 247"/>
                  <a:gd name="T4" fmla="*/ 0 w 16"/>
                  <a:gd name="T5" fmla="*/ 182 h 247"/>
                  <a:gd name="T6" fmla="*/ 16 w 16"/>
                  <a:gd name="T7" fmla="*/ 182 h 247"/>
                  <a:gd name="T8" fmla="*/ 16 w 16"/>
                  <a:gd name="T9" fmla="*/ 247 h 247"/>
                  <a:gd name="T10" fmla="*/ 16 w 16"/>
                  <a:gd name="T11" fmla="*/ 150 h 247"/>
                  <a:gd name="T12" fmla="*/ 0 w 16"/>
                  <a:gd name="T13" fmla="*/ 150 h 247"/>
                  <a:gd name="T14" fmla="*/ 0 w 16"/>
                  <a:gd name="T15" fmla="*/ 68 h 247"/>
                  <a:gd name="T16" fmla="*/ 16 w 16"/>
                  <a:gd name="T17" fmla="*/ 68 h 247"/>
                  <a:gd name="T18" fmla="*/ 16 w 16"/>
                  <a:gd name="T19" fmla="*/ 150 h 247"/>
                  <a:gd name="T20" fmla="*/ 16 w 16"/>
                  <a:gd name="T21" fmla="*/ 32 h 247"/>
                  <a:gd name="T22" fmla="*/ 0 w 16"/>
                  <a:gd name="T23" fmla="*/ 32 h 247"/>
                  <a:gd name="T24" fmla="*/ 0 w 16"/>
                  <a:gd name="T25" fmla="*/ 0 h 247"/>
                  <a:gd name="T26" fmla="*/ 16 w 16"/>
                  <a:gd name="T27" fmla="*/ 0 h 247"/>
                  <a:gd name="T28" fmla="*/ 16 w 16"/>
                  <a:gd name="T29" fmla="*/ 3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47">
                    <a:moveTo>
                      <a:pt x="16" y="247"/>
                    </a:moveTo>
                    <a:lnTo>
                      <a:pt x="0" y="247"/>
                    </a:lnTo>
                    <a:lnTo>
                      <a:pt x="0" y="182"/>
                    </a:lnTo>
                    <a:lnTo>
                      <a:pt x="16" y="182"/>
                    </a:lnTo>
                    <a:lnTo>
                      <a:pt x="16" y="247"/>
                    </a:lnTo>
                    <a:close/>
                    <a:moveTo>
                      <a:pt x="16" y="150"/>
                    </a:moveTo>
                    <a:lnTo>
                      <a:pt x="0" y="150"/>
                    </a:lnTo>
                    <a:lnTo>
                      <a:pt x="0" y="68"/>
                    </a:lnTo>
                    <a:lnTo>
                      <a:pt x="16" y="68"/>
                    </a:lnTo>
                    <a:lnTo>
                      <a:pt x="16" y="150"/>
                    </a:lnTo>
                    <a:close/>
                    <a:moveTo>
                      <a:pt x="16" y="32"/>
                    </a:moveTo>
                    <a:lnTo>
                      <a:pt x="0" y="3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  <p:sp>
            <p:nvSpPr>
              <p:cNvPr id="357" name="9Slide.vn 204">
                <a:extLst>
                  <a:ext uri="{FF2B5EF4-FFF2-40B4-BE49-F238E27FC236}">
                    <a16:creationId xmlns:a16="http://schemas.microsoft.com/office/drawing/2014/main" id="{9F3341E3-BEEE-E64C-A04C-C434DD1E2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9" y="1881"/>
                <a:ext cx="16" cy="13"/>
              </a:xfrm>
              <a:prstGeom prst="rect">
                <a:avLst/>
              </a:prstGeom>
              <a:solidFill>
                <a:srgbClr val="496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#9Slide02 Noi dung dai"/>
                </a:endParaRPr>
              </a:p>
            </p:txBody>
          </p:sp>
        </p:grpSp>
        <p:sp>
          <p:nvSpPr>
            <p:cNvPr id="109" name="9Slide.vn 205">
              <a:extLst>
                <a:ext uri="{FF2B5EF4-FFF2-40B4-BE49-F238E27FC236}">
                  <a16:creationId xmlns:a16="http://schemas.microsoft.com/office/drawing/2014/main" id="{793F12E1-2CF6-9E4D-807E-B1CD71360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5" y="1236"/>
              <a:ext cx="17" cy="16"/>
            </a:xfrm>
            <a:prstGeom prst="rect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0" name="9Slide.vn 206">
              <a:extLst>
                <a:ext uri="{FF2B5EF4-FFF2-40B4-BE49-F238E27FC236}">
                  <a16:creationId xmlns:a16="http://schemas.microsoft.com/office/drawing/2014/main" id="{25BB425A-F6F9-3E4F-AD08-4F29666994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5" y="1285"/>
              <a:ext cx="17" cy="182"/>
            </a:xfrm>
            <a:custGeom>
              <a:avLst/>
              <a:gdLst>
                <a:gd name="T0" fmla="*/ 17 w 17"/>
                <a:gd name="T1" fmla="*/ 182 h 182"/>
                <a:gd name="T2" fmla="*/ 0 w 17"/>
                <a:gd name="T3" fmla="*/ 182 h 182"/>
                <a:gd name="T4" fmla="*/ 0 w 17"/>
                <a:gd name="T5" fmla="*/ 117 h 182"/>
                <a:gd name="T6" fmla="*/ 17 w 17"/>
                <a:gd name="T7" fmla="*/ 117 h 182"/>
                <a:gd name="T8" fmla="*/ 17 w 17"/>
                <a:gd name="T9" fmla="*/ 182 h 182"/>
                <a:gd name="T10" fmla="*/ 17 w 17"/>
                <a:gd name="T11" fmla="*/ 81 h 182"/>
                <a:gd name="T12" fmla="*/ 0 w 17"/>
                <a:gd name="T13" fmla="*/ 81 h 182"/>
                <a:gd name="T14" fmla="*/ 0 w 17"/>
                <a:gd name="T15" fmla="*/ 0 h 182"/>
                <a:gd name="T16" fmla="*/ 17 w 17"/>
                <a:gd name="T17" fmla="*/ 0 h 182"/>
                <a:gd name="T18" fmla="*/ 17 w 17"/>
                <a:gd name="T19" fmla="*/ 8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2">
                  <a:moveTo>
                    <a:pt x="17" y="182"/>
                  </a:moveTo>
                  <a:lnTo>
                    <a:pt x="0" y="182"/>
                  </a:lnTo>
                  <a:lnTo>
                    <a:pt x="0" y="117"/>
                  </a:lnTo>
                  <a:lnTo>
                    <a:pt x="17" y="117"/>
                  </a:lnTo>
                  <a:lnTo>
                    <a:pt x="17" y="182"/>
                  </a:lnTo>
                  <a:close/>
                  <a:moveTo>
                    <a:pt x="17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81"/>
                  </a:ln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1" name="9Slide.vn 207">
              <a:extLst>
                <a:ext uri="{FF2B5EF4-FFF2-40B4-BE49-F238E27FC236}">
                  <a16:creationId xmlns:a16="http://schemas.microsoft.com/office/drawing/2014/main" id="{7273AB8E-D554-B44F-987B-8FA8FFEA68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5" y="1549"/>
              <a:ext cx="17" cy="247"/>
            </a:xfrm>
            <a:custGeom>
              <a:avLst/>
              <a:gdLst>
                <a:gd name="T0" fmla="*/ 17 w 17"/>
                <a:gd name="T1" fmla="*/ 247 h 247"/>
                <a:gd name="T2" fmla="*/ 0 w 17"/>
                <a:gd name="T3" fmla="*/ 247 h 247"/>
                <a:gd name="T4" fmla="*/ 0 w 17"/>
                <a:gd name="T5" fmla="*/ 182 h 247"/>
                <a:gd name="T6" fmla="*/ 17 w 17"/>
                <a:gd name="T7" fmla="*/ 182 h 247"/>
                <a:gd name="T8" fmla="*/ 17 w 17"/>
                <a:gd name="T9" fmla="*/ 247 h 247"/>
                <a:gd name="T10" fmla="*/ 17 w 17"/>
                <a:gd name="T11" fmla="*/ 150 h 247"/>
                <a:gd name="T12" fmla="*/ 0 w 17"/>
                <a:gd name="T13" fmla="*/ 150 h 247"/>
                <a:gd name="T14" fmla="*/ 0 w 17"/>
                <a:gd name="T15" fmla="*/ 68 h 247"/>
                <a:gd name="T16" fmla="*/ 17 w 17"/>
                <a:gd name="T17" fmla="*/ 68 h 247"/>
                <a:gd name="T18" fmla="*/ 17 w 17"/>
                <a:gd name="T19" fmla="*/ 150 h 247"/>
                <a:gd name="T20" fmla="*/ 17 w 17"/>
                <a:gd name="T21" fmla="*/ 32 h 247"/>
                <a:gd name="T22" fmla="*/ 0 w 17"/>
                <a:gd name="T23" fmla="*/ 32 h 247"/>
                <a:gd name="T24" fmla="*/ 0 w 17"/>
                <a:gd name="T25" fmla="*/ 0 h 247"/>
                <a:gd name="T26" fmla="*/ 17 w 17"/>
                <a:gd name="T27" fmla="*/ 0 h 247"/>
                <a:gd name="T28" fmla="*/ 17 w 17"/>
                <a:gd name="T29" fmla="*/ 3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47">
                  <a:moveTo>
                    <a:pt x="17" y="247"/>
                  </a:moveTo>
                  <a:lnTo>
                    <a:pt x="0" y="247"/>
                  </a:lnTo>
                  <a:lnTo>
                    <a:pt x="0" y="182"/>
                  </a:lnTo>
                  <a:lnTo>
                    <a:pt x="17" y="182"/>
                  </a:lnTo>
                  <a:lnTo>
                    <a:pt x="17" y="247"/>
                  </a:lnTo>
                  <a:close/>
                  <a:moveTo>
                    <a:pt x="17" y="150"/>
                  </a:moveTo>
                  <a:lnTo>
                    <a:pt x="0" y="150"/>
                  </a:lnTo>
                  <a:lnTo>
                    <a:pt x="0" y="68"/>
                  </a:lnTo>
                  <a:lnTo>
                    <a:pt x="17" y="68"/>
                  </a:lnTo>
                  <a:lnTo>
                    <a:pt x="17" y="150"/>
                  </a:lnTo>
                  <a:close/>
                  <a:moveTo>
                    <a:pt x="17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2" name="9Slide.vn 208">
              <a:extLst>
                <a:ext uri="{FF2B5EF4-FFF2-40B4-BE49-F238E27FC236}">
                  <a16:creationId xmlns:a16="http://schemas.microsoft.com/office/drawing/2014/main" id="{6E5B130B-56CB-E341-A269-82F24C712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5" y="1881"/>
              <a:ext cx="17" cy="13"/>
            </a:xfrm>
            <a:prstGeom prst="rect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3" name="9Slide.vn 209">
              <a:extLst>
                <a:ext uri="{FF2B5EF4-FFF2-40B4-BE49-F238E27FC236}">
                  <a16:creationId xmlns:a16="http://schemas.microsoft.com/office/drawing/2014/main" id="{84B4FC86-681D-A646-8755-D64845CE8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1" y="1236"/>
              <a:ext cx="16" cy="16"/>
            </a:xfrm>
            <a:prstGeom prst="rect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4" name="9Slide.vn 210">
              <a:extLst>
                <a:ext uri="{FF2B5EF4-FFF2-40B4-BE49-F238E27FC236}">
                  <a16:creationId xmlns:a16="http://schemas.microsoft.com/office/drawing/2014/main" id="{309A4398-5315-2E47-9D9D-C24ACA0E30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1" y="1285"/>
              <a:ext cx="16" cy="182"/>
            </a:xfrm>
            <a:custGeom>
              <a:avLst/>
              <a:gdLst>
                <a:gd name="T0" fmla="*/ 16 w 16"/>
                <a:gd name="T1" fmla="*/ 182 h 182"/>
                <a:gd name="T2" fmla="*/ 0 w 16"/>
                <a:gd name="T3" fmla="*/ 182 h 182"/>
                <a:gd name="T4" fmla="*/ 0 w 16"/>
                <a:gd name="T5" fmla="*/ 117 h 182"/>
                <a:gd name="T6" fmla="*/ 16 w 16"/>
                <a:gd name="T7" fmla="*/ 117 h 182"/>
                <a:gd name="T8" fmla="*/ 16 w 16"/>
                <a:gd name="T9" fmla="*/ 182 h 182"/>
                <a:gd name="T10" fmla="*/ 16 w 16"/>
                <a:gd name="T11" fmla="*/ 81 h 182"/>
                <a:gd name="T12" fmla="*/ 0 w 16"/>
                <a:gd name="T13" fmla="*/ 81 h 182"/>
                <a:gd name="T14" fmla="*/ 0 w 16"/>
                <a:gd name="T15" fmla="*/ 0 h 182"/>
                <a:gd name="T16" fmla="*/ 16 w 16"/>
                <a:gd name="T17" fmla="*/ 0 h 182"/>
                <a:gd name="T18" fmla="*/ 16 w 16"/>
                <a:gd name="T19" fmla="*/ 8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2">
                  <a:moveTo>
                    <a:pt x="16" y="182"/>
                  </a:moveTo>
                  <a:lnTo>
                    <a:pt x="0" y="182"/>
                  </a:lnTo>
                  <a:lnTo>
                    <a:pt x="0" y="117"/>
                  </a:lnTo>
                  <a:lnTo>
                    <a:pt x="16" y="117"/>
                  </a:lnTo>
                  <a:lnTo>
                    <a:pt x="16" y="182"/>
                  </a:lnTo>
                  <a:close/>
                  <a:moveTo>
                    <a:pt x="16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1"/>
                  </a:ln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5" name="9Slide.vn 211">
              <a:extLst>
                <a:ext uri="{FF2B5EF4-FFF2-40B4-BE49-F238E27FC236}">
                  <a16:creationId xmlns:a16="http://schemas.microsoft.com/office/drawing/2014/main" id="{2D40BD43-7FA3-A64C-8900-F6A0BE90D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1" y="1549"/>
              <a:ext cx="16" cy="247"/>
            </a:xfrm>
            <a:custGeom>
              <a:avLst/>
              <a:gdLst>
                <a:gd name="T0" fmla="*/ 16 w 16"/>
                <a:gd name="T1" fmla="*/ 247 h 247"/>
                <a:gd name="T2" fmla="*/ 0 w 16"/>
                <a:gd name="T3" fmla="*/ 247 h 247"/>
                <a:gd name="T4" fmla="*/ 0 w 16"/>
                <a:gd name="T5" fmla="*/ 182 h 247"/>
                <a:gd name="T6" fmla="*/ 16 w 16"/>
                <a:gd name="T7" fmla="*/ 182 h 247"/>
                <a:gd name="T8" fmla="*/ 16 w 16"/>
                <a:gd name="T9" fmla="*/ 247 h 247"/>
                <a:gd name="T10" fmla="*/ 16 w 16"/>
                <a:gd name="T11" fmla="*/ 150 h 247"/>
                <a:gd name="T12" fmla="*/ 0 w 16"/>
                <a:gd name="T13" fmla="*/ 150 h 247"/>
                <a:gd name="T14" fmla="*/ 0 w 16"/>
                <a:gd name="T15" fmla="*/ 68 h 247"/>
                <a:gd name="T16" fmla="*/ 16 w 16"/>
                <a:gd name="T17" fmla="*/ 68 h 247"/>
                <a:gd name="T18" fmla="*/ 16 w 16"/>
                <a:gd name="T19" fmla="*/ 150 h 247"/>
                <a:gd name="T20" fmla="*/ 16 w 16"/>
                <a:gd name="T21" fmla="*/ 32 h 247"/>
                <a:gd name="T22" fmla="*/ 0 w 16"/>
                <a:gd name="T23" fmla="*/ 32 h 247"/>
                <a:gd name="T24" fmla="*/ 0 w 16"/>
                <a:gd name="T25" fmla="*/ 0 h 247"/>
                <a:gd name="T26" fmla="*/ 16 w 16"/>
                <a:gd name="T27" fmla="*/ 0 h 247"/>
                <a:gd name="T28" fmla="*/ 16 w 16"/>
                <a:gd name="T29" fmla="*/ 3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47">
                  <a:moveTo>
                    <a:pt x="16" y="247"/>
                  </a:moveTo>
                  <a:lnTo>
                    <a:pt x="0" y="247"/>
                  </a:lnTo>
                  <a:lnTo>
                    <a:pt x="0" y="182"/>
                  </a:lnTo>
                  <a:lnTo>
                    <a:pt x="16" y="182"/>
                  </a:lnTo>
                  <a:lnTo>
                    <a:pt x="16" y="247"/>
                  </a:lnTo>
                  <a:close/>
                  <a:moveTo>
                    <a:pt x="16" y="150"/>
                  </a:moveTo>
                  <a:lnTo>
                    <a:pt x="0" y="150"/>
                  </a:lnTo>
                  <a:lnTo>
                    <a:pt x="0" y="68"/>
                  </a:lnTo>
                  <a:lnTo>
                    <a:pt x="16" y="68"/>
                  </a:lnTo>
                  <a:lnTo>
                    <a:pt x="16" y="150"/>
                  </a:lnTo>
                  <a:close/>
                  <a:moveTo>
                    <a:pt x="16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6" name="9Slide.vn 212">
              <a:extLst>
                <a:ext uri="{FF2B5EF4-FFF2-40B4-BE49-F238E27FC236}">
                  <a16:creationId xmlns:a16="http://schemas.microsoft.com/office/drawing/2014/main" id="{EB79A54B-A3C1-2742-AEB1-C4F32AABD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1" y="1881"/>
              <a:ext cx="16" cy="13"/>
            </a:xfrm>
            <a:prstGeom prst="rect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7" name="9Slide.vn 213">
              <a:extLst>
                <a:ext uri="{FF2B5EF4-FFF2-40B4-BE49-F238E27FC236}">
                  <a16:creationId xmlns:a16="http://schemas.microsoft.com/office/drawing/2014/main" id="{192E92CC-5408-F648-A1BF-50DF69898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" y="1017"/>
              <a:ext cx="515" cy="258"/>
            </a:xfrm>
            <a:prstGeom prst="ellipse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8" name="9Slide.vn 214">
              <a:extLst>
                <a:ext uri="{FF2B5EF4-FFF2-40B4-BE49-F238E27FC236}">
                  <a16:creationId xmlns:a16="http://schemas.microsoft.com/office/drawing/2014/main" id="{BC9D593A-FE9A-6749-A7AF-6AA009ACB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" y="1115"/>
              <a:ext cx="515" cy="160"/>
            </a:xfrm>
            <a:custGeom>
              <a:avLst/>
              <a:gdLst>
                <a:gd name="T0" fmla="*/ 81 w 158"/>
                <a:gd name="T1" fmla="*/ 37 h 49"/>
                <a:gd name="T2" fmla="*/ 2 w 158"/>
                <a:gd name="T3" fmla="*/ 0 h 49"/>
                <a:gd name="T4" fmla="*/ 0 w 158"/>
                <a:gd name="T5" fmla="*/ 10 h 49"/>
                <a:gd name="T6" fmla="*/ 79 w 158"/>
                <a:gd name="T7" fmla="*/ 49 h 49"/>
                <a:gd name="T8" fmla="*/ 158 w 158"/>
                <a:gd name="T9" fmla="*/ 10 h 49"/>
                <a:gd name="T10" fmla="*/ 157 w 158"/>
                <a:gd name="T11" fmla="*/ 8 h 49"/>
                <a:gd name="T12" fmla="*/ 81 w 158"/>
                <a:gd name="T1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49">
                  <a:moveTo>
                    <a:pt x="81" y="37"/>
                  </a:moveTo>
                  <a:cubicBezTo>
                    <a:pt x="39" y="37"/>
                    <a:pt x="4" y="21"/>
                    <a:pt x="2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0" y="31"/>
                    <a:pt x="35" y="49"/>
                    <a:pt x="79" y="49"/>
                  </a:cubicBezTo>
                  <a:cubicBezTo>
                    <a:pt x="122" y="49"/>
                    <a:pt x="158" y="31"/>
                    <a:pt x="158" y="10"/>
                  </a:cubicBezTo>
                  <a:cubicBezTo>
                    <a:pt x="158" y="9"/>
                    <a:pt x="157" y="8"/>
                    <a:pt x="157" y="8"/>
                  </a:cubicBezTo>
                  <a:cubicBezTo>
                    <a:pt x="149" y="24"/>
                    <a:pt x="118" y="37"/>
                    <a:pt x="81" y="37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19" name="9Slide.vn 215">
              <a:extLst>
                <a:ext uri="{FF2B5EF4-FFF2-40B4-BE49-F238E27FC236}">
                  <a16:creationId xmlns:a16="http://schemas.microsoft.com/office/drawing/2014/main" id="{B6AF6249-8764-7640-9167-55BE02501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" y="1161"/>
              <a:ext cx="336" cy="166"/>
            </a:xfrm>
            <a:prstGeom prst="ellipse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0" name="9Slide.vn 216">
              <a:extLst>
                <a:ext uri="{FF2B5EF4-FFF2-40B4-BE49-F238E27FC236}">
                  <a16:creationId xmlns:a16="http://schemas.microsoft.com/office/drawing/2014/main" id="{13D0B790-48D6-5946-BA9B-A2257AF4C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" y="1213"/>
              <a:ext cx="336" cy="114"/>
            </a:xfrm>
            <a:custGeom>
              <a:avLst/>
              <a:gdLst>
                <a:gd name="T0" fmla="*/ 100 w 103"/>
                <a:gd name="T1" fmla="*/ 0 h 35"/>
                <a:gd name="T2" fmla="*/ 48 w 103"/>
                <a:gd name="T3" fmla="*/ 25 h 35"/>
                <a:gd name="T4" fmla="*/ 0 w 103"/>
                <a:gd name="T5" fmla="*/ 8 h 35"/>
                <a:gd name="T6" fmla="*/ 0 w 103"/>
                <a:gd name="T7" fmla="*/ 9 h 35"/>
                <a:gd name="T8" fmla="*/ 52 w 103"/>
                <a:gd name="T9" fmla="*/ 35 h 35"/>
                <a:gd name="T10" fmla="*/ 103 w 103"/>
                <a:gd name="T11" fmla="*/ 9 h 35"/>
                <a:gd name="T12" fmla="*/ 100 w 10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5">
                  <a:moveTo>
                    <a:pt x="100" y="0"/>
                  </a:moveTo>
                  <a:cubicBezTo>
                    <a:pt x="99" y="14"/>
                    <a:pt x="76" y="25"/>
                    <a:pt x="48" y="25"/>
                  </a:cubicBezTo>
                  <a:cubicBezTo>
                    <a:pt x="26" y="25"/>
                    <a:pt x="7" y="1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24"/>
                    <a:pt x="23" y="35"/>
                    <a:pt x="52" y="35"/>
                  </a:cubicBezTo>
                  <a:cubicBezTo>
                    <a:pt x="80" y="35"/>
                    <a:pt x="103" y="24"/>
                    <a:pt x="103" y="9"/>
                  </a:cubicBezTo>
                  <a:cubicBezTo>
                    <a:pt x="103" y="6"/>
                    <a:pt x="102" y="3"/>
                    <a:pt x="100" y="0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1" name="9Slide.vn 217">
              <a:extLst>
                <a:ext uri="{FF2B5EF4-FFF2-40B4-BE49-F238E27FC236}">
                  <a16:creationId xmlns:a16="http://schemas.microsoft.com/office/drawing/2014/main" id="{0163044E-B486-1F48-B758-1BF4F7E7E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" y="1112"/>
              <a:ext cx="228" cy="114"/>
            </a:xfrm>
            <a:prstGeom prst="ellipse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2" name="9Slide.vn 218">
              <a:extLst>
                <a:ext uri="{FF2B5EF4-FFF2-40B4-BE49-F238E27FC236}">
                  <a16:creationId xmlns:a16="http://schemas.microsoft.com/office/drawing/2014/main" id="{FA259DED-95CF-9941-902C-9D15F059A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1" y="1278"/>
              <a:ext cx="339" cy="166"/>
            </a:xfrm>
            <a:prstGeom prst="ellipse">
              <a:avLst/>
            </a:pr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3" name="9Slide.vn 219">
              <a:extLst>
                <a:ext uri="{FF2B5EF4-FFF2-40B4-BE49-F238E27FC236}">
                  <a16:creationId xmlns:a16="http://schemas.microsoft.com/office/drawing/2014/main" id="{5E4279D5-6B82-FE40-A417-02FA6CDF9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1327"/>
              <a:ext cx="339" cy="117"/>
            </a:xfrm>
            <a:custGeom>
              <a:avLst/>
              <a:gdLst>
                <a:gd name="T0" fmla="*/ 99 w 104"/>
                <a:gd name="T1" fmla="*/ 0 h 36"/>
                <a:gd name="T2" fmla="*/ 99 w 104"/>
                <a:gd name="T3" fmla="*/ 0 h 36"/>
                <a:gd name="T4" fmla="*/ 47 w 104"/>
                <a:gd name="T5" fmla="*/ 26 h 36"/>
                <a:gd name="T6" fmla="*/ 0 w 104"/>
                <a:gd name="T7" fmla="*/ 11 h 36"/>
                <a:gd name="T8" fmla="*/ 52 w 104"/>
                <a:gd name="T9" fmla="*/ 36 h 36"/>
                <a:gd name="T10" fmla="*/ 104 w 104"/>
                <a:gd name="T11" fmla="*/ 11 h 36"/>
                <a:gd name="T12" fmla="*/ 99 w 104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36">
                  <a:moveTo>
                    <a:pt x="9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14"/>
                    <a:pt x="76" y="26"/>
                    <a:pt x="47" y="26"/>
                  </a:cubicBezTo>
                  <a:cubicBezTo>
                    <a:pt x="26" y="26"/>
                    <a:pt x="8" y="20"/>
                    <a:pt x="0" y="11"/>
                  </a:cubicBezTo>
                  <a:cubicBezTo>
                    <a:pt x="0" y="25"/>
                    <a:pt x="24" y="36"/>
                    <a:pt x="52" y="36"/>
                  </a:cubicBezTo>
                  <a:cubicBezTo>
                    <a:pt x="81" y="36"/>
                    <a:pt x="104" y="25"/>
                    <a:pt x="104" y="11"/>
                  </a:cubicBezTo>
                  <a:cubicBezTo>
                    <a:pt x="104" y="7"/>
                    <a:pt x="102" y="3"/>
                    <a:pt x="99" y="0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4" name="9Slide.vn 220">
              <a:extLst>
                <a:ext uri="{FF2B5EF4-FFF2-40B4-BE49-F238E27FC236}">
                  <a16:creationId xmlns:a16="http://schemas.microsoft.com/office/drawing/2014/main" id="{03B13D27-D059-EF42-BEE5-9C700E6E3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" y="1839"/>
              <a:ext cx="863" cy="776"/>
            </a:xfrm>
            <a:custGeom>
              <a:avLst/>
              <a:gdLst>
                <a:gd name="T0" fmla="*/ 200 w 265"/>
                <a:gd name="T1" fmla="*/ 238 h 238"/>
                <a:gd name="T2" fmla="*/ 208 w 265"/>
                <a:gd name="T3" fmla="*/ 182 h 238"/>
                <a:gd name="T4" fmla="*/ 196 w 265"/>
                <a:gd name="T5" fmla="*/ 147 h 238"/>
                <a:gd name="T6" fmla="*/ 24 w 265"/>
                <a:gd name="T7" fmla="*/ 115 h 238"/>
                <a:gd name="T8" fmla="*/ 113 w 265"/>
                <a:gd name="T9" fmla="*/ 64 h 238"/>
                <a:gd name="T10" fmla="*/ 21 w 265"/>
                <a:gd name="T11" fmla="*/ 31 h 238"/>
                <a:gd name="T12" fmla="*/ 59 w 265"/>
                <a:gd name="T13" fmla="*/ 13 h 238"/>
                <a:gd name="T14" fmla="*/ 158 w 265"/>
                <a:gd name="T15" fmla="*/ 5 h 238"/>
                <a:gd name="T16" fmla="*/ 265 w 265"/>
                <a:gd name="T17" fmla="*/ 33 h 238"/>
                <a:gd name="T18" fmla="*/ 265 w 265"/>
                <a:gd name="T19" fmla="*/ 170 h 238"/>
                <a:gd name="T20" fmla="*/ 200 w 265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38">
                  <a:moveTo>
                    <a:pt x="200" y="238"/>
                  </a:moveTo>
                  <a:cubicBezTo>
                    <a:pt x="200" y="238"/>
                    <a:pt x="198" y="203"/>
                    <a:pt x="208" y="182"/>
                  </a:cubicBezTo>
                  <a:cubicBezTo>
                    <a:pt x="219" y="161"/>
                    <a:pt x="241" y="155"/>
                    <a:pt x="196" y="147"/>
                  </a:cubicBezTo>
                  <a:cubicBezTo>
                    <a:pt x="108" y="133"/>
                    <a:pt x="0" y="126"/>
                    <a:pt x="24" y="115"/>
                  </a:cubicBezTo>
                  <a:cubicBezTo>
                    <a:pt x="49" y="104"/>
                    <a:pt x="128" y="75"/>
                    <a:pt x="113" y="64"/>
                  </a:cubicBezTo>
                  <a:cubicBezTo>
                    <a:pt x="97" y="53"/>
                    <a:pt x="21" y="31"/>
                    <a:pt x="21" y="31"/>
                  </a:cubicBezTo>
                  <a:cubicBezTo>
                    <a:pt x="21" y="31"/>
                    <a:pt x="43" y="22"/>
                    <a:pt x="59" y="13"/>
                  </a:cubicBezTo>
                  <a:cubicBezTo>
                    <a:pt x="74" y="3"/>
                    <a:pt x="113" y="0"/>
                    <a:pt x="158" y="5"/>
                  </a:cubicBezTo>
                  <a:cubicBezTo>
                    <a:pt x="203" y="10"/>
                    <a:pt x="265" y="33"/>
                    <a:pt x="265" y="33"/>
                  </a:cubicBezTo>
                  <a:cubicBezTo>
                    <a:pt x="265" y="170"/>
                    <a:pt x="265" y="170"/>
                    <a:pt x="265" y="170"/>
                  </a:cubicBezTo>
                  <a:cubicBezTo>
                    <a:pt x="265" y="170"/>
                    <a:pt x="252" y="209"/>
                    <a:pt x="200" y="238"/>
                  </a:cubicBezTo>
                  <a:close/>
                </a:path>
              </a:pathLst>
            </a:custGeom>
            <a:solidFill>
              <a:srgbClr val="625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5" name="9Slide.vn 221">
              <a:extLst>
                <a:ext uri="{FF2B5EF4-FFF2-40B4-BE49-F238E27FC236}">
                  <a16:creationId xmlns:a16="http://schemas.microsoft.com/office/drawing/2014/main" id="{C8543F60-069F-3F4E-91ED-EDFC012F1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" y="1839"/>
              <a:ext cx="830" cy="776"/>
            </a:xfrm>
            <a:custGeom>
              <a:avLst/>
              <a:gdLst>
                <a:gd name="T0" fmla="*/ 189 w 255"/>
                <a:gd name="T1" fmla="*/ 238 h 238"/>
                <a:gd name="T2" fmla="*/ 197 w 255"/>
                <a:gd name="T3" fmla="*/ 182 h 238"/>
                <a:gd name="T4" fmla="*/ 210 w 255"/>
                <a:gd name="T5" fmla="*/ 128 h 238"/>
                <a:gd name="T6" fmla="*/ 24 w 255"/>
                <a:gd name="T7" fmla="*/ 115 h 238"/>
                <a:gd name="T8" fmla="*/ 147 w 255"/>
                <a:gd name="T9" fmla="*/ 47 h 238"/>
                <a:gd name="T10" fmla="*/ 47 w 255"/>
                <a:gd name="T11" fmla="*/ 23 h 238"/>
                <a:gd name="T12" fmla="*/ 48 w 255"/>
                <a:gd name="T13" fmla="*/ 13 h 238"/>
                <a:gd name="T14" fmla="*/ 147 w 255"/>
                <a:gd name="T15" fmla="*/ 5 h 238"/>
                <a:gd name="T16" fmla="*/ 254 w 255"/>
                <a:gd name="T17" fmla="*/ 33 h 238"/>
                <a:gd name="T18" fmla="*/ 254 w 255"/>
                <a:gd name="T19" fmla="*/ 170 h 238"/>
                <a:gd name="T20" fmla="*/ 189 w 255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5" h="238">
                  <a:moveTo>
                    <a:pt x="189" y="238"/>
                  </a:moveTo>
                  <a:cubicBezTo>
                    <a:pt x="189" y="238"/>
                    <a:pt x="187" y="203"/>
                    <a:pt x="197" y="182"/>
                  </a:cubicBezTo>
                  <a:cubicBezTo>
                    <a:pt x="208" y="161"/>
                    <a:pt x="255" y="135"/>
                    <a:pt x="210" y="128"/>
                  </a:cubicBezTo>
                  <a:cubicBezTo>
                    <a:pt x="122" y="114"/>
                    <a:pt x="0" y="126"/>
                    <a:pt x="24" y="115"/>
                  </a:cubicBezTo>
                  <a:cubicBezTo>
                    <a:pt x="49" y="104"/>
                    <a:pt x="163" y="58"/>
                    <a:pt x="147" y="47"/>
                  </a:cubicBezTo>
                  <a:cubicBezTo>
                    <a:pt x="132" y="36"/>
                    <a:pt x="47" y="23"/>
                    <a:pt x="47" y="23"/>
                  </a:cubicBezTo>
                  <a:cubicBezTo>
                    <a:pt x="47" y="23"/>
                    <a:pt x="32" y="22"/>
                    <a:pt x="48" y="13"/>
                  </a:cubicBezTo>
                  <a:cubicBezTo>
                    <a:pt x="63" y="3"/>
                    <a:pt x="102" y="0"/>
                    <a:pt x="147" y="5"/>
                  </a:cubicBezTo>
                  <a:cubicBezTo>
                    <a:pt x="192" y="10"/>
                    <a:pt x="254" y="33"/>
                    <a:pt x="254" y="33"/>
                  </a:cubicBezTo>
                  <a:cubicBezTo>
                    <a:pt x="254" y="170"/>
                    <a:pt x="254" y="170"/>
                    <a:pt x="254" y="170"/>
                  </a:cubicBezTo>
                  <a:cubicBezTo>
                    <a:pt x="254" y="170"/>
                    <a:pt x="241" y="209"/>
                    <a:pt x="189" y="238"/>
                  </a:cubicBezTo>
                  <a:close/>
                </a:path>
              </a:pathLst>
            </a:custGeom>
            <a:solidFill>
              <a:srgbClr val="6A6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6" name="9Slide.vn 222">
              <a:extLst>
                <a:ext uri="{FF2B5EF4-FFF2-40B4-BE49-F238E27FC236}">
                  <a16:creationId xmlns:a16="http://schemas.microsoft.com/office/drawing/2014/main" id="{E4A8F2AB-16F2-144B-87F8-BFAEB092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2357"/>
              <a:ext cx="567" cy="359"/>
            </a:xfrm>
            <a:custGeom>
              <a:avLst/>
              <a:gdLst>
                <a:gd name="T0" fmla="*/ 37 w 174"/>
                <a:gd name="T1" fmla="*/ 2 h 110"/>
                <a:gd name="T2" fmla="*/ 35 w 174"/>
                <a:gd name="T3" fmla="*/ 0 h 110"/>
                <a:gd name="T4" fmla="*/ 51 w 174"/>
                <a:gd name="T5" fmla="*/ 61 h 110"/>
                <a:gd name="T6" fmla="*/ 0 w 174"/>
                <a:gd name="T7" fmla="*/ 77 h 110"/>
                <a:gd name="T8" fmla="*/ 134 w 174"/>
                <a:gd name="T9" fmla="*/ 90 h 110"/>
                <a:gd name="T10" fmla="*/ 120 w 174"/>
                <a:gd name="T11" fmla="*/ 110 h 110"/>
                <a:gd name="T12" fmla="*/ 174 w 174"/>
                <a:gd name="T13" fmla="*/ 92 h 110"/>
                <a:gd name="T14" fmla="*/ 37 w 174"/>
                <a:gd name="T1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10">
                  <a:moveTo>
                    <a:pt x="37" y="2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34" y="90"/>
                    <a:pt x="134" y="90"/>
                    <a:pt x="134" y="90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74" y="92"/>
                    <a:pt x="174" y="92"/>
                    <a:pt x="174" y="92"/>
                  </a:cubicBezTo>
                  <a:cubicBezTo>
                    <a:pt x="174" y="92"/>
                    <a:pt x="52" y="42"/>
                    <a:pt x="37" y="2"/>
                  </a:cubicBezTo>
                  <a:close/>
                </a:path>
              </a:pathLst>
            </a:custGeom>
            <a:solidFill>
              <a:srgbClr val="5C7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7" name="9Slide.vn 223">
              <a:extLst>
                <a:ext uri="{FF2B5EF4-FFF2-40B4-BE49-F238E27FC236}">
                  <a16:creationId xmlns:a16="http://schemas.microsoft.com/office/drawing/2014/main" id="{6C8AD137-22D2-2942-9C98-A6EB45AB4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659"/>
              <a:ext cx="602" cy="1033"/>
            </a:xfrm>
            <a:custGeom>
              <a:avLst/>
              <a:gdLst>
                <a:gd name="T0" fmla="*/ 77 w 185"/>
                <a:gd name="T1" fmla="*/ 166 h 317"/>
                <a:gd name="T2" fmla="*/ 67 w 185"/>
                <a:gd name="T3" fmla="*/ 189 h 317"/>
                <a:gd name="T4" fmla="*/ 131 w 185"/>
                <a:gd name="T5" fmla="*/ 269 h 317"/>
                <a:gd name="T6" fmla="*/ 185 w 185"/>
                <a:gd name="T7" fmla="*/ 317 h 317"/>
                <a:gd name="T8" fmla="*/ 88 w 185"/>
                <a:gd name="T9" fmla="*/ 155 h 317"/>
                <a:gd name="T10" fmla="*/ 53 w 185"/>
                <a:gd name="T11" fmla="*/ 1 h 317"/>
                <a:gd name="T12" fmla="*/ 52 w 185"/>
                <a:gd name="T13" fmla="*/ 0 h 317"/>
                <a:gd name="T14" fmla="*/ 0 w 185"/>
                <a:gd name="T15" fmla="*/ 2 h 317"/>
                <a:gd name="T16" fmla="*/ 77 w 185"/>
                <a:gd name="T17" fmla="*/ 152 h 317"/>
                <a:gd name="T18" fmla="*/ 31 w 185"/>
                <a:gd name="T19" fmla="*/ 157 h 317"/>
                <a:gd name="T20" fmla="*/ 77 w 185"/>
                <a:gd name="T21" fmla="*/ 16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317">
                  <a:moveTo>
                    <a:pt x="77" y="166"/>
                  </a:moveTo>
                  <a:cubicBezTo>
                    <a:pt x="67" y="189"/>
                    <a:pt x="67" y="189"/>
                    <a:pt x="67" y="189"/>
                  </a:cubicBezTo>
                  <a:cubicBezTo>
                    <a:pt x="131" y="269"/>
                    <a:pt x="131" y="269"/>
                    <a:pt x="131" y="269"/>
                  </a:cubicBezTo>
                  <a:cubicBezTo>
                    <a:pt x="185" y="317"/>
                    <a:pt x="185" y="317"/>
                    <a:pt x="185" y="317"/>
                  </a:cubicBezTo>
                  <a:cubicBezTo>
                    <a:pt x="178" y="283"/>
                    <a:pt x="88" y="155"/>
                    <a:pt x="88" y="155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2" y="1"/>
                    <a:pt x="5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31" y="157"/>
                    <a:pt x="31" y="157"/>
                    <a:pt x="31" y="157"/>
                  </a:cubicBezTo>
                  <a:lnTo>
                    <a:pt x="77" y="166"/>
                  </a:lnTo>
                  <a:close/>
                </a:path>
              </a:pathLst>
            </a:custGeom>
            <a:solidFill>
              <a:srgbClr val="537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8" name="9Slide.vn 224">
              <a:extLst>
                <a:ext uri="{FF2B5EF4-FFF2-40B4-BE49-F238E27FC236}">
                  <a16:creationId xmlns:a16="http://schemas.microsoft.com/office/drawing/2014/main" id="{5686AF12-EE41-6040-82DA-6C772C2CB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" y="2253"/>
              <a:ext cx="352" cy="218"/>
            </a:xfrm>
            <a:custGeom>
              <a:avLst/>
              <a:gdLst>
                <a:gd name="T0" fmla="*/ 102 w 108"/>
                <a:gd name="T1" fmla="*/ 16 h 67"/>
                <a:gd name="T2" fmla="*/ 48 w 108"/>
                <a:gd name="T3" fmla="*/ 6 h 67"/>
                <a:gd name="T4" fmla="*/ 2 w 108"/>
                <a:gd name="T5" fmla="*/ 35 h 67"/>
                <a:gd name="T6" fmla="*/ 4 w 108"/>
                <a:gd name="T7" fmla="*/ 46 h 67"/>
                <a:gd name="T8" fmla="*/ 59 w 108"/>
                <a:gd name="T9" fmla="*/ 62 h 67"/>
                <a:gd name="T10" fmla="*/ 106 w 108"/>
                <a:gd name="T11" fmla="*/ 32 h 67"/>
                <a:gd name="T12" fmla="*/ 102 w 108"/>
                <a:gd name="T13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67">
                  <a:moveTo>
                    <a:pt x="102" y="16"/>
                  </a:moveTo>
                  <a:cubicBezTo>
                    <a:pt x="100" y="5"/>
                    <a:pt x="76" y="0"/>
                    <a:pt x="48" y="6"/>
                  </a:cubicBezTo>
                  <a:cubicBezTo>
                    <a:pt x="21" y="11"/>
                    <a:pt x="0" y="24"/>
                    <a:pt x="2" y="35"/>
                  </a:cubicBezTo>
                  <a:cubicBezTo>
                    <a:pt x="2" y="37"/>
                    <a:pt x="3" y="42"/>
                    <a:pt x="4" y="46"/>
                  </a:cubicBezTo>
                  <a:cubicBezTo>
                    <a:pt x="5" y="49"/>
                    <a:pt x="31" y="67"/>
                    <a:pt x="59" y="62"/>
                  </a:cubicBezTo>
                  <a:cubicBezTo>
                    <a:pt x="87" y="56"/>
                    <a:pt x="108" y="43"/>
                    <a:pt x="106" y="32"/>
                  </a:cubicBezTo>
                  <a:cubicBezTo>
                    <a:pt x="105" y="29"/>
                    <a:pt x="103" y="19"/>
                    <a:pt x="102" y="16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29" name="9Slide.vn 225">
              <a:extLst>
                <a:ext uri="{FF2B5EF4-FFF2-40B4-BE49-F238E27FC236}">
                  <a16:creationId xmlns:a16="http://schemas.microsoft.com/office/drawing/2014/main" id="{AC0B8EF8-6765-C245-818B-EA2A62C84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3" y="2266"/>
              <a:ext cx="290" cy="124"/>
            </a:xfrm>
            <a:custGeom>
              <a:avLst/>
              <a:gdLst>
                <a:gd name="T0" fmla="*/ 88 w 89"/>
                <a:gd name="T1" fmla="*/ 11 h 38"/>
                <a:gd name="T2" fmla="*/ 47 w 89"/>
                <a:gd name="T3" fmla="*/ 33 h 38"/>
                <a:gd name="T4" fmla="*/ 2 w 89"/>
                <a:gd name="T5" fmla="*/ 27 h 38"/>
                <a:gd name="T6" fmla="*/ 42 w 89"/>
                <a:gd name="T7" fmla="*/ 4 h 38"/>
                <a:gd name="T8" fmla="*/ 88 w 89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8">
                  <a:moveTo>
                    <a:pt x="88" y="11"/>
                  </a:moveTo>
                  <a:cubicBezTo>
                    <a:pt x="89" y="19"/>
                    <a:pt x="71" y="29"/>
                    <a:pt x="47" y="33"/>
                  </a:cubicBezTo>
                  <a:cubicBezTo>
                    <a:pt x="24" y="38"/>
                    <a:pt x="3" y="35"/>
                    <a:pt x="2" y="27"/>
                  </a:cubicBezTo>
                  <a:cubicBezTo>
                    <a:pt x="0" y="19"/>
                    <a:pt x="18" y="9"/>
                    <a:pt x="42" y="4"/>
                  </a:cubicBezTo>
                  <a:cubicBezTo>
                    <a:pt x="66" y="0"/>
                    <a:pt x="86" y="3"/>
                    <a:pt x="88" y="11"/>
                  </a:cubicBezTo>
                  <a:close/>
                </a:path>
              </a:pathLst>
            </a:custGeom>
            <a:solidFill>
              <a:srgbClr val="496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0" name="9Slide.vn 226">
              <a:extLst>
                <a:ext uri="{FF2B5EF4-FFF2-40B4-BE49-F238E27FC236}">
                  <a16:creationId xmlns:a16="http://schemas.microsoft.com/office/drawing/2014/main" id="{B86DD776-892C-B441-9DA6-86FC4156F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" y="2299"/>
              <a:ext cx="195" cy="71"/>
            </a:xfrm>
            <a:custGeom>
              <a:avLst/>
              <a:gdLst>
                <a:gd name="T0" fmla="*/ 59 w 60"/>
                <a:gd name="T1" fmla="*/ 5 h 22"/>
                <a:gd name="T2" fmla="*/ 32 w 60"/>
                <a:gd name="T3" fmla="*/ 19 h 22"/>
                <a:gd name="T4" fmla="*/ 1 w 60"/>
                <a:gd name="T5" fmla="*/ 16 h 22"/>
                <a:gd name="T6" fmla="*/ 29 w 60"/>
                <a:gd name="T7" fmla="*/ 3 h 22"/>
                <a:gd name="T8" fmla="*/ 59 w 60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2">
                  <a:moveTo>
                    <a:pt x="59" y="5"/>
                  </a:moveTo>
                  <a:cubicBezTo>
                    <a:pt x="60" y="10"/>
                    <a:pt x="47" y="15"/>
                    <a:pt x="32" y="19"/>
                  </a:cubicBezTo>
                  <a:cubicBezTo>
                    <a:pt x="16" y="22"/>
                    <a:pt x="2" y="21"/>
                    <a:pt x="1" y="16"/>
                  </a:cubicBezTo>
                  <a:cubicBezTo>
                    <a:pt x="0" y="12"/>
                    <a:pt x="13" y="6"/>
                    <a:pt x="29" y="3"/>
                  </a:cubicBezTo>
                  <a:cubicBezTo>
                    <a:pt x="44" y="0"/>
                    <a:pt x="58" y="1"/>
                    <a:pt x="59" y="5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1" name="9Slide.vn 227">
              <a:extLst>
                <a:ext uri="{FF2B5EF4-FFF2-40B4-BE49-F238E27FC236}">
                  <a16:creationId xmlns:a16="http://schemas.microsoft.com/office/drawing/2014/main" id="{0DE3EC5F-7C29-B046-9BEC-ADE31C9A4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4" y="2334"/>
              <a:ext cx="137" cy="33"/>
            </a:xfrm>
            <a:custGeom>
              <a:avLst/>
              <a:gdLst>
                <a:gd name="T0" fmla="*/ 0 w 42"/>
                <a:gd name="T1" fmla="*/ 9 h 10"/>
                <a:gd name="T2" fmla="*/ 22 w 42"/>
                <a:gd name="T3" fmla="*/ 8 h 10"/>
                <a:gd name="T4" fmla="*/ 42 w 42"/>
                <a:gd name="T5" fmla="*/ 1 h 10"/>
                <a:gd name="T6" fmla="*/ 21 w 42"/>
                <a:gd name="T7" fmla="*/ 3 h 10"/>
                <a:gd name="T8" fmla="*/ 0 w 42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">
                  <a:moveTo>
                    <a:pt x="0" y="9"/>
                  </a:moveTo>
                  <a:cubicBezTo>
                    <a:pt x="5" y="10"/>
                    <a:pt x="13" y="9"/>
                    <a:pt x="22" y="8"/>
                  </a:cubicBezTo>
                  <a:cubicBezTo>
                    <a:pt x="30" y="6"/>
                    <a:pt x="37" y="4"/>
                    <a:pt x="42" y="1"/>
                  </a:cubicBezTo>
                  <a:cubicBezTo>
                    <a:pt x="37" y="0"/>
                    <a:pt x="29" y="1"/>
                    <a:pt x="21" y="3"/>
                  </a:cubicBezTo>
                  <a:cubicBezTo>
                    <a:pt x="12" y="4"/>
                    <a:pt x="5" y="7"/>
                    <a:pt x="0" y="9"/>
                  </a:cubicBezTo>
                  <a:close/>
                </a:path>
              </a:pathLst>
            </a:custGeom>
            <a:solidFill>
              <a:srgbClr val="627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2" name="9Slide.vn 228">
              <a:extLst>
                <a:ext uri="{FF2B5EF4-FFF2-40B4-BE49-F238E27FC236}">
                  <a16:creationId xmlns:a16="http://schemas.microsoft.com/office/drawing/2014/main" id="{912E768E-AD3C-0F4F-B36F-FB7E01CB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" y="2406"/>
              <a:ext cx="235" cy="78"/>
            </a:xfrm>
            <a:custGeom>
              <a:avLst/>
              <a:gdLst>
                <a:gd name="T0" fmla="*/ 16 w 72"/>
                <a:gd name="T1" fmla="*/ 0 h 24"/>
                <a:gd name="T2" fmla="*/ 72 w 72"/>
                <a:gd name="T3" fmla="*/ 24 h 24"/>
                <a:gd name="T4" fmla="*/ 16 w 72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24">
                  <a:moveTo>
                    <a:pt x="16" y="0"/>
                  </a:moveTo>
                  <a:cubicBezTo>
                    <a:pt x="16" y="0"/>
                    <a:pt x="4" y="15"/>
                    <a:pt x="72" y="24"/>
                  </a:cubicBezTo>
                  <a:cubicBezTo>
                    <a:pt x="72" y="24"/>
                    <a:pt x="0" y="20"/>
                    <a:pt x="16" y="0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3" name="9Slide.vn 229">
              <a:extLst>
                <a:ext uri="{FF2B5EF4-FFF2-40B4-BE49-F238E27FC236}">
                  <a16:creationId xmlns:a16="http://schemas.microsoft.com/office/drawing/2014/main" id="{179C51DD-4053-3643-B80B-0721F9D72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" y="2426"/>
              <a:ext cx="117" cy="55"/>
            </a:xfrm>
            <a:custGeom>
              <a:avLst/>
              <a:gdLst>
                <a:gd name="T0" fmla="*/ 9 w 36"/>
                <a:gd name="T1" fmla="*/ 0 h 17"/>
                <a:gd name="T2" fmla="*/ 36 w 36"/>
                <a:gd name="T3" fmla="*/ 17 h 17"/>
                <a:gd name="T4" fmla="*/ 9 w 3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7">
                  <a:moveTo>
                    <a:pt x="9" y="0"/>
                  </a:moveTo>
                  <a:cubicBezTo>
                    <a:pt x="9" y="0"/>
                    <a:pt x="2" y="11"/>
                    <a:pt x="36" y="17"/>
                  </a:cubicBezTo>
                  <a:cubicBezTo>
                    <a:pt x="36" y="17"/>
                    <a:pt x="0" y="15"/>
                    <a:pt x="9" y="0"/>
                  </a:cubicBezTo>
                  <a:close/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4" name="9Slide.vn 230">
              <a:extLst>
                <a:ext uri="{FF2B5EF4-FFF2-40B4-BE49-F238E27FC236}">
                  <a16:creationId xmlns:a16="http://schemas.microsoft.com/office/drawing/2014/main" id="{ADA00552-B5ED-3C4B-90E3-D86841C4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" y="1382"/>
              <a:ext cx="404" cy="718"/>
            </a:xfrm>
            <a:custGeom>
              <a:avLst/>
              <a:gdLst>
                <a:gd name="T0" fmla="*/ 111 w 124"/>
                <a:gd name="T1" fmla="*/ 105 h 220"/>
                <a:gd name="T2" fmla="*/ 92 w 124"/>
                <a:gd name="T3" fmla="*/ 119 h 220"/>
                <a:gd name="T4" fmla="*/ 91 w 124"/>
                <a:gd name="T5" fmla="*/ 98 h 220"/>
                <a:gd name="T6" fmla="*/ 91 w 124"/>
                <a:gd name="T7" fmla="*/ 81 h 220"/>
                <a:gd name="T8" fmla="*/ 103 w 124"/>
                <a:gd name="T9" fmla="*/ 28 h 220"/>
                <a:gd name="T10" fmla="*/ 118 w 124"/>
                <a:gd name="T11" fmla="*/ 27 h 220"/>
                <a:gd name="T12" fmla="*/ 122 w 124"/>
                <a:gd name="T13" fmla="*/ 22 h 220"/>
                <a:gd name="T14" fmla="*/ 108 w 124"/>
                <a:gd name="T15" fmla="*/ 22 h 220"/>
                <a:gd name="T16" fmla="*/ 124 w 124"/>
                <a:gd name="T17" fmla="*/ 4 h 220"/>
                <a:gd name="T18" fmla="*/ 120 w 124"/>
                <a:gd name="T19" fmla="*/ 0 h 220"/>
                <a:gd name="T20" fmla="*/ 111 w 124"/>
                <a:gd name="T21" fmla="*/ 11 h 220"/>
                <a:gd name="T22" fmla="*/ 97 w 124"/>
                <a:gd name="T23" fmla="*/ 26 h 220"/>
                <a:gd name="T24" fmla="*/ 86 w 124"/>
                <a:gd name="T25" fmla="*/ 2 h 220"/>
                <a:gd name="T26" fmla="*/ 82 w 124"/>
                <a:gd name="T27" fmla="*/ 3 h 220"/>
                <a:gd name="T28" fmla="*/ 95 w 124"/>
                <a:gd name="T29" fmla="*/ 33 h 220"/>
                <a:gd name="T30" fmla="*/ 81 w 124"/>
                <a:gd name="T31" fmla="*/ 88 h 220"/>
                <a:gd name="T32" fmla="*/ 55 w 124"/>
                <a:gd name="T33" fmla="*/ 53 h 220"/>
                <a:gd name="T34" fmla="*/ 12 w 124"/>
                <a:gd name="T35" fmla="*/ 31 h 220"/>
                <a:gd name="T36" fmla="*/ 10 w 124"/>
                <a:gd name="T37" fmla="*/ 36 h 220"/>
                <a:gd name="T38" fmla="*/ 46 w 124"/>
                <a:gd name="T39" fmla="*/ 55 h 220"/>
                <a:gd name="T40" fmla="*/ 15 w 124"/>
                <a:gd name="T41" fmla="*/ 77 h 220"/>
                <a:gd name="T42" fmla="*/ 3 w 124"/>
                <a:gd name="T43" fmla="*/ 73 h 220"/>
                <a:gd name="T44" fmla="*/ 0 w 124"/>
                <a:gd name="T45" fmla="*/ 77 h 220"/>
                <a:gd name="T46" fmla="*/ 17 w 124"/>
                <a:gd name="T47" fmla="*/ 82 h 220"/>
                <a:gd name="T48" fmla="*/ 51 w 124"/>
                <a:gd name="T49" fmla="*/ 59 h 220"/>
                <a:gd name="T50" fmla="*/ 72 w 124"/>
                <a:gd name="T51" fmla="*/ 95 h 220"/>
                <a:gd name="T52" fmla="*/ 72 w 124"/>
                <a:gd name="T53" fmla="*/ 218 h 220"/>
                <a:gd name="T54" fmla="*/ 74 w 124"/>
                <a:gd name="T55" fmla="*/ 218 h 220"/>
                <a:gd name="T56" fmla="*/ 91 w 124"/>
                <a:gd name="T57" fmla="*/ 218 h 220"/>
                <a:gd name="T58" fmla="*/ 91 w 124"/>
                <a:gd name="T59" fmla="*/ 134 h 220"/>
                <a:gd name="T60" fmla="*/ 117 w 124"/>
                <a:gd name="T61" fmla="*/ 107 h 220"/>
                <a:gd name="T62" fmla="*/ 123 w 124"/>
                <a:gd name="T63" fmla="*/ 86 h 220"/>
                <a:gd name="T64" fmla="*/ 118 w 124"/>
                <a:gd name="T65" fmla="*/ 84 h 220"/>
                <a:gd name="T66" fmla="*/ 111 w 124"/>
                <a:gd name="T67" fmla="*/ 1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4" h="220">
                  <a:moveTo>
                    <a:pt x="111" y="105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218"/>
                    <a:pt x="72" y="218"/>
                    <a:pt x="72" y="218"/>
                  </a:cubicBezTo>
                  <a:cubicBezTo>
                    <a:pt x="74" y="218"/>
                    <a:pt x="74" y="218"/>
                    <a:pt x="74" y="218"/>
                  </a:cubicBezTo>
                  <a:cubicBezTo>
                    <a:pt x="79" y="220"/>
                    <a:pt x="85" y="220"/>
                    <a:pt x="91" y="218"/>
                  </a:cubicBezTo>
                  <a:cubicBezTo>
                    <a:pt x="91" y="134"/>
                    <a:pt x="91" y="134"/>
                    <a:pt x="91" y="134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86"/>
                    <a:pt x="120" y="85"/>
                    <a:pt x="118" y="84"/>
                  </a:cubicBezTo>
                  <a:lnTo>
                    <a:pt x="111" y="105"/>
                  </a:lnTo>
                  <a:close/>
                </a:path>
              </a:pathLst>
            </a:custGeom>
            <a:solidFill>
              <a:srgbClr val="534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5" name="9Slide.vn 231">
              <a:extLst>
                <a:ext uri="{FF2B5EF4-FFF2-40B4-BE49-F238E27FC236}">
                  <a16:creationId xmlns:a16="http://schemas.microsoft.com/office/drawing/2014/main" id="{5C5B5C77-E0B7-134C-9B51-67473E049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" y="1477"/>
              <a:ext cx="238" cy="427"/>
            </a:xfrm>
            <a:custGeom>
              <a:avLst/>
              <a:gdLst>
                <a:gd name="T0" fmla="*/ 66 w 73"/>
                <a:gd name="T1" fmla="*/ 62 h 131"/>
                <a:gd name="T2" fmla="*/ 54 w 73"/>
                <a:gd name="T3" fmla="*/ 71 h 131"/>
                <a:gd name="T4" fmla="*/ 54 w 73"/>
                <a:gd name="T5" fmla="*/ 58 h 131"/>
                <a:gd name="T6" fmla="*/ 54 w 73"/>
                <a:gd name="T7" fmla="*/ 48 h 131"/>
                <a:gd name="T8" fmla="*/ 61 w 73"/>
                <a:gd name="T9" fmla="*/ 16 h 131"/>
                <a:gd name="T10" fmla="*/ 70 w 73"/>
                <a:gd name="T11" fmla="*/ 16 h 131"/>
                <a:gd name="T12" fmla="*/ 72 w 73"/>
                <a:gd name="T13" fmla="*/ 13 h 131"/>
                <a:gd name="T14" fmla="*/ 64 w 73"/>
                <a:gd name="T15" fmla="*/ 13 h 131"/>
                <a:gd name="T16" fmla="*/ 73 w 73"/>
                <a:gd name="T17" fmla="*/ 2 h 131"/>
                <a:gd name="T18" fmla="*/ 71 w 73"/>
                <a:gd name="T19" fmla="*/ 0 h 131"/>
                <a:gd name="T20" fmla="*/ 66 w 73"/>
                <a:gd name="T21" fmla="*/ 6 h 131"/>
                <a:gd name="T22" fmla="*/ 57 w 73"/>
                <a:gd name="T23" fmla="*/ 15 h 131"/>
                <a:gd name="T24" fmla="*/ 51 w 73"/>
                <a:gd name="T25" fmla="*/ 1 h 131"/>
                <a:gd name="T26" fmla="*/ 49 w 73"/>
                <a:gd name="T27" fmla="*/ 2 h 131"/>
                <a:gd name="T28" fmla="*/ 56 w 73"/>
                <a:gd name="T29" fmla="*/ 19 h 131"/>
                <a:gd name="T30" fmla="*/ 48 w 73"/>
                <a:gd name="T31" fmla="*/ 52 h 131"/>
                <a:gd name="T32" fmla="*/ 33 w 73"/>
                <a:gd name="T33" fmla="*/ 31 h 131"/>
                <a:gd name="T34" fmla="*/ 7 w 73"/>
                <a:gd name="T35" fmla="*/ 18 h 131"/>
                <a:gd name="T36" fmla="*/ 5 w 73"/>
                <a:gd name="T37" fmla="*/ 21 h 131"/>
                <a:gd name="T38" fmla="*/ 27 w 73"/>
                <a:gd name="T39" fmla="*/ 32 h 131"/>
                <a:gd name="T40" fmla="*/ 9 w 73"/>
                <a:gd name="T41" fmla="*/ 46 h 131"/>
                <a:gd name="T42" fmla="*/ 2 w 73"/>
                <a:gd name="T43" fmla="*/ 43 h 131"/>
                <a:gd name="T44" fmla="*/ 0 w 73"/>
                <a:gd name="T45" fmla="*/ 45 h 131"/>
                <a:gd name="T46" fmla="*/ 10 w 73"/>
                <a:gd name="T47" fmla="*/ 49 h 131"/>
                <a:gd name="T48" fmla="*/ 30 w 73"/>
                <a:gd name="T49" fmla="*/ 35 h 131"/>
                <a:gd name="T50" fmla="*/ 43 w 73"/>
                <a:gd name="T51" fmla="*/ 56 h 131"/>
                <a:gd name="T52" fmla="*/ 43 w 73"/>
                <a:gd name="T53" fmla="*/ 129 h 131"/>
                <a:gd name="T54" fmla="*/ 43 w 73"/>
                <a:gd name="T55" fmla="*/ 129 h 131"/>
                <a:gd name="T56" fmla="*/ 54 w 73"/>
                <a:gd name="T57" fmla="*/ 129 h 131"/>
                <a:gd name="T58" fmla="*/ 54 w 73"/>
                <a:gd name="T59" fmla="*/ 79 h 131"/>
                <a:gd name="T60" fmla="*/ 69 w 73"/>
                <a:gd name="T61" fmla="*/ 63 h 131"/>
                <a:gd name="T62" fmla="*/ 73 w 73"/>
                <a:gd name="T63" fmla="*/ 51 h 131"/>
                <a:gd name="T64" fmla="*/ 70 w 73"/>
                <a:gd name="T65" fmla="*/ 50 h 131"/>
                <a:gd name="T66" fmla="*/ 66 w 73"/>
                <a:gd name="T67" fmla="*/ 6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31">
                  <a:moveTo>
                    <a:pt x="66" y="62"/>
                  </a:moveTo>
                  <a:cubicBezTo>
                    <a:pt x="54" y="71"/>
                    <a:pt x="54" y="71"/>
                    <a:pt x="54" y="71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7" y="131"/>
                    <a:pt x="50" y="131"/>
                    <a:pt x="54" y="12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3" y="51"/>
                    <a:pt x="71" y="50"/>
                    <a:pt x="70" y="50"/>
                  </a:cubicBezTo>
                  <a:lnTo>
                    <a:pt x="66" y="62"/>
                  </a:lnTo>
                  <a:close/>
                </a:path>
              </a:pathLst>
            </a:custGeom>
            <a:solidFill>
              <a:srgbClr val="534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6" name="9Slide.vn 232">
              <a:extLst>
                <a:ext uri="{FF2B5EF4-FFF2-40B4-BE49-F238E27FC236}">
                  <a16:creationId xmlns:a16="http://schemas.microsoft.com/office/drawing/2014/main" id="{B68765E5-9112-A640-81AD-3C82216F1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976"/>
              <a:ext cx="91" cy="101"/>
            </a:xfrm>
            <a:custGeom>
              <a:avLst/>
              <a:gdLst>
                <a:gd name="T0" fmla="*/ 17 w 28"/>
                <a:gd name="T1" fmla="*/ 11 h 31"/>
                <a:gd name="T2" fmla="*/ 15 w 28"/>
                <a:gd name="T3" fmla="*/ 5 h 31"/>
                <a:gd name="T4" fmla="*/ 13 w 28"/>
                <a:gd name="T5" fmla="*/ 0 h 31"/>
                <a:gd name="T6" fmla="*/ 9 w 28"/>
                <a:gd name="T7" fmla="*/ 3 h 31"/>
                <a:gd name="T8" fmla="*/ 10 w 28"/>
                <a:gd name="T9" fmla="*/ 7 h 31"/>
                <a:gd name="T10" fmla="*/ 10 w 28"/>
                <a:gd name="T11" fmla="*/ 10 h 31"/>
                <a:gd name="T12" fmla="*/ 7 w 28"/>
                <a:gd name="T13" fmla="*/ 12 h 31"/>
                <a:gd name="T14" fmla="*/ 2 w 28"/>
                <a:gd name="T15" fmla="*/ 13 h 31"/>
                <a:gd name="T16" fmla="*/ 1 w 28"/>
                <a:gd name="T17" fmla="*/ 17 h 31"/>
                <a:gd name="T18" fmla="*/ 7 w 28"/>
                <a:gd name="T19" fmla="*/ 17 h 31"/>
                <a:gd name="T20" fmla="*/ 6 w 28"/>
                <a:gd name="T21" fmla="*/ 21 h 31"/>
                <a:gd name="T22" fmla="*/ 5 w 28"/>
                <a:gd name="T23" fmla="*/ 25 h 31"/>
                <a:gd name="T24" fmla="*/ 6 w 28"/>
                <a:gd name="T25" fmla="*/ 25 h 31"/>
                <a:gd name="T26" fmla="*/ 10 w 28"/>
                <a:gd name="T27" fmla="*/ 24 h 31"/>
                <a:gd name="T28" fmla="*/ 11 w 28"/>
                <a:gd name="T29" fmla="*/ 21 h 31"/>
                <a:gd name="T30" fmla="*/ 13 w 28"/>
                <a:gd name="T31" fmla="*/ 22 h 31"/>
                <a:gd name="T32" fmla="*/ 13 w 28"/>
                <a:gd name="T33" fmla="*/ 24 h 31"/>
                <a:gd name="T34" fmla="*/ 13 w 28"/>
                <a:gd name="T35" fmla="*/ 31 h 31"/>
                <a:gd name="T36" fmla="*/ 17 w 28"/>
                <a:gd name="T37" fmla="*/ 28 h 31"/>
                <a:gd name="T38" fmla="*/ 17 w 28"/>
                <a:gd name="T39" fmla="*/ 22 h 31"/>
                <a:gd name="T40" fmla="*/ 20 w 28"/>
                <a:gd name="T41" fmla="*/ 22 h 31"/>
                <a:gd name="T42" fmla="*/ 26 w 28"/>
                <a:gd name="T43" fmla="*/ 26 h 31"/>
                <a:gd name="T44" fmla="*/ 25 w 28"/>
                <a:gd name="T45" fmla="*/ 21 h 31"/>
                <a:gd name="T46" fmla="*/ 23 w 28"/>
                <a:gd name="T47" fmla="*/ 17 h 31"/>
                <a:gd name="T48" fmla="*/ 28 w 28"/>
                <a:gd name="T49" fmla="*/ 13 h 31"/>
                <a:gd name="T50" fmla="*/ 25 w 28"/>
                <a:gd name="T51" fmla="*/ 9 h 31"/>
                <a:gd name="T52" fmla="*/ 23 w 28"/>
                <a:gd name="T53" fmla="*/ 15 h 31"/>
                <a:gd name="T54" fmla="*/ 21 w 28"/>
                <a:gd name="T55" fmla="*/ 9 h 31"/>
                <a:gd name="T56" fmla="*/ 23 w 28"/>
                <a:gd name="T57" fmla="*/ 5 h 31"/>
                <a:gd name="T58" fmla="*/ 19 w 28"/>
                <a:gd name="T5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31">
                  <a:moveTo>
                    <a:pt x="17" y="11"/>
                  </a:moveTo>
                  <a:cubicBezTo>
                    <a:pt x="16" y="10"/>
                    <a:pt x="15" y="8"/>
                    <a:pt x="15" y="5"/>
                  </a:cubicBezTo>
                  <a:cubicBezTo>
                    <a:pt x="15" y="3"/>
                    <a:pt x="15" y="0"/>
                    <a:pt x="13" y="0"/>
                  </a:cubicBezTo>
                  <a:cubicBezTo>
                    <a:pt x="11" y="0"/>
                    <a:pt x="9" y="1"/>
                    <a:pt x="9" y="3"/>
                  </a:cubicBezTo>
                  <a:cubicBezTo>
                    <a:pt x="9" y="4"/>
                    <a:pt x="9" y="6"/>
                    <a:pt x="10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10" y="11"/>
                    <a:pt x="9" y="12"/>
                    <a:pt x="7" y="12"/>
                  </a:cubicBezTo>
                  <a:cubicBezTo>
                    <a:pt x="5" y="13"/>
                    <a:pt x="4" y="12"/>
                    <a:pt x="2" y="13"/>
                  </a:cubicBezTo>
                  <a:cubicBezTo>
                    <a:pt x="1" y="14"/>
                    <a:pt x="0" y="16"/>
                    <a:pt x="1" y="17"/>
                  </a:cubicBezTo>
                  <a:cubicBezTo>
                    <a:pt x="3" y="17"/>
                    <a:pt x="5" y="17"/>
                    <a:pt x="7" y="17"/>
                  </a:cubicBezTo>
                  <a:cubicBezTo>
                    <a:pt x="8" y="18"/>
                    <a:pt x="7" y="20"/>
                    <a:pt x="6" y="21"/>
                  </a:cubicBezTo>
                  <a:cubicBezTo>
                    <a:pt x="5" y="22"/>
                    <a:pt x="4" y="24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5"/>
                    <a:pt x="10" y="25"/>
                    <a:pt x="10" y="24"/>
                  </a:cubicBezTo>
                  <a:cubicBezTo>
                    <a:pt x="11" y="23"/>
                    <a:pt x="10" y="22"/>
                    <a:pt x="11" y="21"/>
                  </a:cubicBezTo>
                  <a:cubicBezTo>
                    <a:pt x="12" y="20"/>
                    <a:pt x="13" y="21"/>
                    <a:pt x="13" y="22"/>
                  </a:cubicBezTo>
                  <a:cubicBezTo>
                    <a:pt x="14" y="22"/>
                    <a:pt x="14" y="23"/>
                    <a:pt x="13" y="24"/>
                  </a:cubicBezTo>
                  <a:cubicBezTo>
                    <a:pt x="13" y="26"/>
                    <a:pt x="13" y="28"/>
                    <a:pt x="13" y="31"/>
                  </a:cubicBezTo>
                  <a:cubicBezTo>
                    <a:pt x="15" y="31"/>
                    <a:pt x="17" y="30"/>
                    <a:pt x="17" y="28"/>
                  </a:cubicBezTo>
                  <a:cubicBezTo>
                    <a:pt x="18" y="26"/>
                    <a:pt x="18" y="24"/>
                    <a:pt x="17" y="22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0" y="25"/>
                    <a:pt x="24" y="27"/>
                    <a:pt x="26" y="26"/>
                  </a:cubicBezTo>
                  <a:cubicBezTo>
                    <a:pt x="27" y="25"/>
                    <a:pt x="26" y="22"/>
                    <a:pt x="25" y="21"/>
                  </a:cubicBezTo>
                  <a:cubicBezTo>
                    <a:pt x="24" y="20"/>
                    <a:pt x="22" y="19"/>
                    <a:pt x="23" y="17"/>
                  </a:cubicBezTo>
                  <a:cubicBezTo>
                    <a:pt x="25" y="18"/>
                    <a:pt x="28" y="15"/>
                    <a:pt x="28" y="13"/>
                  </a:cubicBezTo>
                  <a:cubicBezTo>
                    <a:pt x="28" y="11"/>
                    <a:pt x="27" y="9"/>
                    <a:pt x="25" y="9"/>
                  </a:cubicBezTo>
                  <a:cubicBezTo>
                    <a:pt x="23" y="10"/>
                    <a:pt x="25" y="14"/>
                    <a:pt x="23" y="15"/>
                  </a:cubicBezTo>
                  <a:cubicBezTo>
                    <a:pt x="21" y="13"/>
                    <a:pt x="20" y="11"/>
                    <a:pt x="21" y="9"/>
                  </a:cubicBezTo>
                  <a:cubicBezTo>
                    <a:pt x="22" y="8"/>
                    <a:pt x="24" y="6"/>
                    <a:pt x="23" y="5"/>
                  </a:cubicBezTo>
                  <a:cubicBezTo>
                    <a:pt x="20" y="6"/>
                    <a:pt x="18" y="10"/>
                    <a:pt x="19" y="12"/>
                  </a:cubicBezTo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7" name="9Slide.vn 233">
              <a:extLst>
                <a:ext uri="{FF2B5EF4-FFF2-40B4-BE49-F238E27FC236}">
                  <a16:creationId xmlns:a16="http://schemas.microsoft.com/office/drawing/2014/main" id="{590CCDDE-FDA8-D04B-9261-5F9CCB3B0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" y="2367"/>
              <a:ext cx="79" cy="75"/>
            </a:xfrm>
            <a:custGeom>
              <a:avLst/>
              <a:gdLst>
                <a:gd name="T0" fmla="*/ 16 w 24"/>
                <a:gd name="T1" fmla="*/ 13 h 23"/>
                <a:gd name="T2" fmla="*/ 21 w 24"/>
                <a:gd name="T3" fmla="*/ 11 h 23"/>
                <a:gd name="T4" fmla="*/ 24 w 24"/>
                <a:gd name="T5" fmla="*/ 8 h 23"/>
                <a:gd name="T6" fmla="*/ 22 w 24"/>
                <a:gd name="T7" fmla="*/ 5 h 23"/>
                <a:gd name="T8" fmla="*/ 18 w 24"/>
                <a:gd name="T9" fmla="*/ 7 h 23"/>
                <a:gd name="T10" fmla="*/ 16 w 24"/>
                <a:gd name="T11" fmla="*/ 7 h 23"/>
                <a:gd name="T12" fmla="*/ 14 w 24"/>
                <a:gd name="T13" fmla="*/ 5 h 23"/>
                <a:gd name="T14" fmla="*/ 13 w 24"/>
                <a:gd name="T15" fmla="*/ 1 h 23"/>
                <a:gd name="T16" fmla="*/ 10 w 24"/>
                <a:gd name="T17" fmla="*/ 1 h 23"/>
                <a:gd name="T18" fmla="*/ 10 w 24"/>
                <a:gd name="T19" fmla="*/ 6 h 23"/>
                <a:gd name="T20" fmla="*/ 7 w 24"/>
                <a:gd name="T21" fmla="*/ 5 h 23"/>
                <a:gd name="T22" fmla="*/ 4 w 24"/>
                <a:gd name="T23" fmla="*/ 5 h 23"/>
                <a:gd name="T24" fmla="*/ 4 w 24"/>
                <a:gd name="T25" fmla="*/ 6 h 23"/>
                <a:gd name="T26" fmla="*/ 5 w 24"/>
                <a:gd name="T27" fmla="*/ 9 h 23"/>
                <a:gd name="T28" fmla="*/ 8 w 24"/>
                <a:gd name="T29" fmla="*/ 9 h 23"/>
                <a:gd name="T30" fmla="*/ 7 w 24"/>
                <a:gd name="T31" fmla="*/ 11 h 23"/>
                <a:gd name="T32" fmla="*/ 5 w 24"/>
                <a:gd name="T33" fmla="*/ 12 h 23"/>
                <a:gd name="T34" fmla="*/ 0 w 24"/>
                <a:gd name="T35" fmla="*/ 12 h 23"/>
                <a:gd name="T36" fmla="*/ 3 w 24"/>
                <a:gd name="T37" fmla="*/ 15 h 23"/>
                <a:gd name="T38" fmla="*/ 7 w 24"/>
                <a:gd name="T39" fmla="*/ 14 h 23"/>
                <a:gd name="T40" fmla="*/ 8 w 24"/>
                <a:gd name="T41" fmla="*/ 16 h 23"/>
                <a:gd name="T42" fmla="*/ 6 w 24"/>
                <a:gd name="T43" fmla="*/ 22 h 23"/>
                <a:gd name="T44" fmla="*/ 9 w 24"/>
                <a:gd name="T45" fmla="*/ 21 h 23"/>
                <a:gd name="T46" fmla="*/ 12 w 24"/>
                <a:gd name="T47" fmla="*/ 18 h 23"/>
                <a:gd name="T48" fmla="*/ 16 w 24"/>
                <a:gd name="T49" fmla="*/ 22 h 23"/>
                <a:gd name="T50" fmla="*/ 19 w 24"/>
                <a:gd name="T51" fmla="*/ 19 h 23"/>
                <a:gd name="T52" fmla="*/ 14 w 24"/>
                <a:gd name="T53" fmla="*/ 18 h 23"/>
                <a:gd name="T54" fmla="*/ 18 w 24"/>
                <a:gd name="T55" fmla="*/ 16 h 23"/>
                <a:gd name="T56" fmla="*/ 22 w 24"/>
                <a:gd name="T57" fmla="*/ 17 h 23"/>
                <a:gd name="T58" fmla="*/ 15 w 24"/>
                <a:gd name="T5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23">
                  <a:moveTo>
                    <a:pt x="16" y="13"/>
                  </a:move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2" y="5"/>
                  </a:cubicBezTo>
                  <a:cubicBezTo>
                    <a:pt x="21" y="5"/>
                    <a:pt x="19" y="6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5" y="8"/>
                    <a:pt x="14" y="6"/>
                    <a:pt x="14" y="5"/>
                  </a:cubicBezTo>
                  <a:cubicBezTo>
                    <a:pt x="14" y="4"/>
                    <a:pt x="14" y="2"/>
                    <a:pt x="13" y="1"/>
                  </a:cubicBezTo>
                  <a:cubicBezTo>
                    <a:pt x="12" y="0"/>
                    <a:pt x="10" y="0"/>
                    <a:pt x="10" y="1"/>
                  </a:cubicBezTo>
                  <a:cubicBezTo>
                    <a:pt x="10" y="2"/>
                    <a:pt x="10" y="4"/>
                    <a:pt x="10" y="6"/>
                  </a:cubicBezTo>
                  <a:cubicBezTo>
                    <a:pt x="10" y="7"/>
                    <a:pt x="8" y="6"/>
                    <a:pt x="7" y="5"/>
                  </a:cubicBezTo>
                  <a:cubicBezTo>
                    <a:pt x="6" y="5"/>
                    <a:pt x="5" y="4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7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10"/>
                    <a:pt x="8" y="11"/>
                    <a:pt x="7" y="11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4" y="12"/>
                    <a:pt x="2" y="12"/>
                    <a:pt x="0" y="12"/>
                  </a:cubicBezTo>
                  <a:cubicBezTo>
                    <a:pt x="0" y="13"/>
                    <a:pt x="1" y="15"/>
                    <a:pt x="3" y="15"/>
                  </a:cubicBezTo>
                  <a:cubicBezTo>
                    <a:pt x="4" y="15"/>
                    <a:pt x="6" y="15"/>
                    <a:pt x="7" y="14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6" y="17"/>
                    <a:pt x="4" y="20"/>
                    <a:pt x="6" y="22"/>
                  </a:cubicBezTo>
                  <a:cubicBezTo>
                    <a:pt x="7" y="23"/>
                    <a:pt x="9" y="22"/>
                    <a:pt x="9" y="21"/>
                  </a:cubicBezTo>
                  <a:cubicBezTo>
                    <a:pt x="10" y="19"/>
                    <a:pt x="11" y="18"/>
                    <a:pt x="12" y="18"/>
                  </a:cubicBezTo>
                  <a:cubicBezTo>
                    <a:pt x="12" y="20"/>
                    <a:pt x="14" y="22"/>
                    <a:pt x="16" y="22"/>
                  </a:cubicBezTo>
                  <a:cubicBezTo>
                    <a:pt x="18" y="22"/>
                    <a:pt x="19" y="20"/>
                    <a:pt x="19" y="19"/>
                  </a:cubicBezTo>
                  <a:cubicBezTo>
                    <a:pt x="18" y="18"/>
                    <a:pt x="15" y="19"/>
                    <a:pt x="14" y="18"/>
                  </a:cubicBezTo>
                  <a:cubicBezTo>
                    <a:pt x="15" y="16"/>
                    <a:pt x="17" y="15"/>
                    <a:pt x="18" y="16"/>
                  </a:cubicBezTo>
                  <a:cubicBezTo>
                    <a:pt x="19" y="16"/>
                    <a:pt x="21" y="18"/>
                    <a:pt x="22" y="17"/>
                  </a:cubicBezTo>
                  <a:cubicBezTo>
                    <a:pt x="21" y="14"/>
                    <a:pt x="18" y="13"/>
                    <a:pt x="15" y="14"/>
                  </a:cubicBezTo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8" name="9Slide.vn 234">
              <a:extLst>
                <a:ext uri="{FF2B5EF4-FFF2-40B4-BE49-F238E27FC236}">
                  <a16:creationId xmlns:a16="http://schemas.microsoft.com/office/drawing/2014/main" id="{4E0D9FF0-EAE5-4E47-BBC2-C4D38FD89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" y="2048"/>
              <a:ext cx="75" cy="68"/>
            </a:xfrm>
            <a:custGeom>
              <a:avLst/>
              <a:gdLst>
                <a:gd name="T0" fmla="*/ 10 w 23"/>
                <a:gd name="T1" fmla="*/ 7 h 21"/>
                <a:gd name="T2" fmla="*/ 5 w 23"/>
                <a:gd name="T3" fmla="*/ 4 h 21"/>
                <a:gd name="T4" fmla="*/ 1 w 23"/>
                <a:gd name="T5" fmla="*/ 3 h 21"/>
                <a:gd name="T6" fmla="*/ 0 w 23"/>
                <a:gd name="T7" fmla="*/ 7 h 21"/>
                <a:gd name="T8" fmla="*/ 3 w 23"/>
                <a:gd name="T9" fmla="*/ 9 h 21"/>
                <a:gd name="T10" fmla="*/ 5 w 23"/>
                <a:gd name="T11" fmla="*/ 10 h 21"/>
                <a:gd name="T12" fmla="*/ 5 w 23"/>
                <a:gd name="T13" fmla="*/ 13 h 21"/>
                <a:gd name="T14" fmla="*/ 2 w 23"/>
                <a:gd name="T15" fmla="*/ 16 h 21"/>
                <a:gd name="T16" fmla="*/ 4 w 23"/>
                <a:gd name="T17" fmla="*/ 19 h 21"/>
                <a:gd name="T18" fmla="*/ 7 w 23"/>
                <a:gd name="T19" fmla="*/ 16 h 21"/>
                <a:gd name="T20" fmla="*/ 9 w 23"/>
                <a:gd name="T21" fmla="*/ 19 h 21"/>
                <a:gd name="T22" fmla="*/ 11 w 23"/>
                <a:gd name="T23" fmla="*/ 21 h 21"/>
                <a:gd name="T24" fmla="*/ 12 w 23"/>
                <a:gd name="T25" fmla="*/ 20 h 21"/>
                <a:gd name="T26" fmla="*/ 13 w 23"/>
                <a:gd name="T27" fmla="*/ 18 h 21"/>
                <a:gd name="T28" fmla="*/ 12 w 23"/>
                <a:gd name="T29" fmla="*/ 16 h 21"/>
                <a:gd name="T30" fmla="*/ 14 w 23"/>
                <a:gd name="T31" fmla="*/ 15 h 21"/>
                <a:gd name="T32" fmla="*/ 15 w 23"/>
                <a:gd name="T33" fmla="*/ 16 h 21"/>
                <a:gd name="T34" fmla="*/ 18 w 23"/>
                <a:gd name="T35" fmla="*/ 20 h 21"/>
                <a:gd name="T36" fmla="*/ 19 w 23"/>
                <a:gd name="T37" fmla="*/ 16 h 21"/>
                <a:gd name="T38" fmla="*/ 16 w 23"/>
                <a:gd name="T39" fmla="*/ 13 h 21"/>
                <a:gd name="T40" fmla="*/ 18 w 23"/>
                <a:gd name="T41" fmla="*/ 11 h 21"/>
                <a:gd name="T42" fmla="*/ 23 w 23"/>
                <a:gd name="T43" fmla="*/ 10 h 21"/>
                <a:gd name="T44" fmla="*/ 20 w 23"/>
                <a:gd name="T45" fmla="*/ 8 h 21"/>
                <a:gd name="T46" fmla="*/ 16 w 23"/>
                <a:gd name="T47" fmla="*/ 7 h 21"/>
                <a:gd name="T48" fmla="*/ 16 w 23"/>
                <a:gd name="T49" fmla="*/ 1 h 21"/>
                <a:gd name="T50" fmla="*/ 13 w 23"/>
                <a:gd name="T51" fmla="*/ 1 h 21"/>
                <a:gd name="T52" fmla="*/ 15 w 23"/>
                <a:gd name="T53" fmla="*/ 6 h 21"/>
                <a:gd name="T54" fmla="*/ 11 w 23"/>
                <a:gd name="T55" fmla="*/ 3 h 21"/>
                <a:gd name="T56" fmla="*/ 9 w 23"/>
                <a:gd name="T57" fmla="*/ 0 h 21"/>
                <a:gd name="T58" fmla="*/ 11 w 23"/>
                <a:gd name="T5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21">
                  <a:moveTo>
                    <a:pt x="10" y="7"/>
                  </a:moveTo>
                  <a:cubicBezTo>
                    <a:pt x="8" y="7"/>
                    <a:pt x="7" y="6"/>
                    <a:pt x="5" y="4"/>
                  </a:cubicBezTo>
                  <a:cubicBezTo>
                    <a:pt x="4" y="3"/>
                    <a:pt x="2" y="2"/>
                    <a:pt x="1" y="3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2" y="8"/>
                    <a:pt x="3" y="9"/>
                  </a:cubicBezTo>
                  <a:cubicBezTo>
                    <a:pt x="4" y="9"/>
                    <a:pt x="5" y="9"/>
                    <a:pt x="5" y="10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4" y="14"/>
                    <a:pt x="3" y="15"/>
                    <a:pt x="2" y="16"/>
                  </a:cubicBezTo>
                  <a:cubicBezTo>
                    <a:pt x="2" y="17"/>
                    <a:pt x="3" y="19"/>
                    <a:pt x="4" y="19"/>
                  </a:cubicBezTo>
                  <a:cubicBezTo>
                    <a:pt x="5" y="18"/>
                    <a:pt x="6" y="17"/>
                    <a:pt x="7" y="16"/>
                  </a:cubicBezTo>
                  <a:cubicBezTo>
                    <a:pt x="9" y="16"/>
                    <a:pt x="9" y="17"/>
                    <a:pt x="9" y="19"/>
                  </a:cubicBezTo>
                  <a:cubicBezTo>
                    <a:pt x="9" y="20"/>
                    <a:pt x="10" y="21"/>
                    <a:pt x="11" y="21"/>
                  </a:cubicBezTo>
                  <a:cubicBezTo>
                    <a:pt x="11" y="21"/>
                    <a:pt x="11" y="21"/>
                    <a:pt x="12" y="20"/>
                  </a:cubicBezTo>
                  <a:cubicBezTo>
                    <a:pt x="12" y="20"/>
                    <a:pt x="13" y="19"/>
                    <a:pt x="13" y="18"/>
                  </a:cubicBezTo>
                  <a:cubicBezTo>
                    <a:pt x="13" y="17"/>
                    <a:pt x="12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4" y="15"/>
                    <a:pt x="15" y="15"/>
                    <a:pt x="15" y="16"/>
                  </a:cubicBezTo>
                  <a:cubicBezTo>
                    <a:pt x="16" y="17"/>
                    <a:pt x="17" y="19"/>
                    <a:pt x="18" y="20"/>
                  </a:cubicBezTo>
                  <a:cubicBezTo>
                    <a:pt x="20" y="19"/>
                    <a:pt x="20" y="17"/>
                    <a:pt x="19" y="16"/>
                  </a:cubicBezTo>
                  <a:cubicBezTo>
                    <a:pt x="19" y="15"/>
                    <a:pt x="17" y="14"/>
                    <a:pt x="16" y="13"/>
                  </a:cubicBezTo>
                  <a:cubicBezTo>
                    <a:pt x="17" y="12"/>
                    <a:pt x="17" y="12"/>
                    <a:pt x="18" y="11"/>
                  </a:cubicBezTo>
                  <a:cubicBezTo>
                    <a:pt x="19" y="13"/>
                    <a:pt x="22" y="12"/>
                    <a:pt x="23" y="10"/>
                  </a:cubicBezTo>
                  <a:cubicBezTo>
                    <a:pt x="23" y="8"/>
                    <a:pt x="21" y="8"/>
                    <a:pt x="20" y="8"/>
                  </a:cubicBezTo>
                  <a:cubicBezTo>
                    <a:pt x="18" y="8"/>
                    <a:pt x="17" y="8"/>
                    <a:pt x="16" y="7"/>
                  </a:cubicBezTo>
                  <a:cubicBezTo>
                    <a:pt x="18" y="6"/>
                    <a:pt x="18" y="3"/>
                    <a:pt x="16" y="1"/>
                  </a:cubicBezTo>
                  <a:cubicBezTo>
                    <a:pt x="16" y="0"/>
                    <a:pt x="14" y="0"/>
                    <a:pt x="13" y="1"/>
                  </a:cubicBezTo>
                  <a:cubicBezTo>
                    <a:pt x="12" y="2"/>
                    <a:pt x="15" y="4"/>
                    <a:pt x="15" y="6"/>
                  </a:cubicBezTo>
                  <a:cubicBezTo>
                    <a:pt x="13" y="5"/>
                    <a:pt x="11" y="5"/>
                    <a:pt x="11" y="3"/>
                  </a:cubicBezTo>
                  <a:cubicBezTo>
                    <a:pt x="10" y="2"/>
                    <a:pt x="11" y="0"/>
                    <a:pt x="9" y="0"/>
                  </a:cubicBezTo>
                  <a:cubicBezTo>
                    <a:pt x="8" y="2"/>
                    <a:pt x="9" y="5"/>
                    <a:pt x="11" y="6"/>
                  </a:cubicBezTo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39" name="9Slide.vn 235">
              <a:extLst>
                <a:ext uri="{FF2B5EF4-FFF2-40B4-BE49-F238E27FC236}">
                  <a16:creationId xmlns:a16="http://schemas.microsoft.com/office/drawing/2014/main" id="{1C328119-694E-6941-B892-3A73278BE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" y="2201"/>
              <a:ext cx="75" cy="72"/>
            </a:xfrm>
            <a:custGeom>
              <a:avLst/>
              <a:gdLst>
                <a:gd name="T0" fmla="*/ 11 w 23"/>
                <a:gd name="T1" fmla="*/ 7 h 22"/>
                <a:gd name="T2" fmla="*/ 7 w 23"/>
                <a:gd name="T3" fmla="*/ 3 h 22"/>
                <a:gd name="T4" fmla="*/ 3 w 23"/>
                <a:gd name="T5" fmla="*/ 1 h 22"/>
                <a:gd name="T6" fmla="*/ 2 w 23"/>
                <a:gd name="T7" fmla="*/ 4 h 22"/>
                <a:gd name="T8" fmla="*/ 4 w 23"/>
                <a:gd name="T9" fmla="*/ 7 h 22"/>
                <a:gd name="T10" fmla="*/ 6 w 23"/>
                <a:gd name="T11" fmla="*/ 8 h 22"/>
                <a:gd name="T12" fmla="*/ 4 w 23"/>
                <a:gd name="T13" fmla="*/ 12 h 22"/>
                <a:gd name="T14" fmla="*/ 1 w 23"/>
                <a:gd name="T15" fmla="*/ 14 h 22"/>
                <a:gd name="T16" fmla="*/ 2 w 23"/>
                <a:gd name="T17" fmla="*/ 17 h 22"/>
                <a:gd name="T18" fmla="*/ 6 w 23"/>
                <a:gd name="T19" fmla="*/ 15 h 22"/>
                <a:gd name="T20" fmla="*/ 7 w 23"/>
                <a:gd name="T21" fmla="*/ 18 h 22"/>
                <a:gd name="T22" fmla="*/ 8 w 23"/>
                <a:gd name="T23" fmla="*/ 21 h 22"/>
                <a:gd name="T24" fmla="*/ 9 w 23"/>
                <a:gd name="T25" fmla="*/ 21 h 22"/>
                <a:gd name="T26" fmla="*/ 11 w 23"/>
                <a:gd name="T27" fmla="*/ 18 h 22"/>
                <a:gd name="T28" fmla="*/ 10 w 23"/>
                <a:gd name="T29" fmla="*/ 16 h 22"/>
                <a:gd name="T30" fmla="*/ 12 w 23"/>
                <a:gd name="T31" fmla="*/ 16 h 22"/>
                <a:gd name="T32" fmla="*/ 13 w 23"/>
                <a:gd name="T33" fmla="*/ 17 h 22"/>
                <a:gd name="T34" fmla="*/ 15 w 23"/>
                <a:gd name="T35" fmla="*/ 22 h 22"/>
                <a:gd name="T36" fmla="*/ 17 w 23"/>
                <a:gd name="T37" fmla="*/ 18 h 22"/>
                <a:gd name="T38" fmla="*/ 15 w 23"/>
                <a:gd name="T39" fmla="*/ 14 h 22"/>
                <a:gd name="T40" fmla="*/ 17 w 23"/>
                <a:gd name="T41" fmla="*/ 13 h 22"/>
                <a:gd name="T42" fmla="*/ 23 w 23"/>
                <a:gd name="T43" fmla="*/ 13 h 22"/>
                <a:gd name="T44" fmla="*/ 20 w 23"/>
                <a:gd name="T45" fmla="*/ 10 h 22"/>
                <a:gd name="T46" fmla="*/ 17 w 23"/>
                <a:gd name="T47" fmla="*/ 9 h 22"/>
                <a:gd name="T48" fmla="*/ 19 w 23"/>
                <a:gd name="T49" fmla="*/ 3 h 22"/>
                <a:gd name="T50" fmla="*/ 16 w 23"/>
                <a:gd name="T51" fmla="*/ 2 h 22"/>
                <a:gd name="T52" fmla="*/ 16 w 23"/>
                <a:gd name="T53" fmla="*/ 7 h 22"/>
                <a:gd name="T54" fmla="*/ 13 w 23"/>
                <a:gd name="T55" fmla="*/ 4 h 22"/>
                <a:gd name="T56" fmla="*/ 12 w 23"/>
                <a:gd name="T57" fmla="*/ 0 h 22"/>
                <a:gd name="T58" fmla="*/ 12 w 23"/>
                <a:gd name="T5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22">
                  <a:moveTo>
                    <a:pt x="11" y="7"/>
                  </a:moveTo>
                  <a:cubicBezTo>
                    <a:pt x="9" y="7"/>
                    <a:pt x="8" y="5"/>
                    <a:pt x="7" y="3"/>
                  </a:cubicBezTo>
                  <a:cubicBezTo>
                    <a:pt x="6" y="2"/>
                    <a:pt x="5" y="0"/>
                    <a:pt x="3" y="1"/>
                  </a:cubicBezTo>
                  <a:cubicBezTo>
                    <a:pt x="2" y="1"/>
                    <a:pt x="1" y="3"/>
                    <a:pt x="2" y="4"/>
                  </a:cubicBezTo>
                  <a:cubicBezTo>
                    <a:pt x="2" y="5"/>
                    <a:pt x="3" y="6"/>
                    <a:pt x="4" y="7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6" y="10"/>
                    <a:pt x="5" y="11"/>
                    <a:pt x="4" y="12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0" y="15"/>
                    <a:pt x="0" y="17"/>
                    <a:pt x="2" y="17"/>
                  </a:cubicBezTo>
                  <a:cubicBezTo>
                    <a:pt x="3" y="16"/>
                    <a:pt x="5" y="16"/>
                    <a:pt x="6" y="15"/>
                  </a:cubicBezTo>
                  <a:cubicBezTo>
                    <a:pt x="7" y="15"/>
                    <a:pt x="7" y="17"/>
                    <a:pt x="7" y="18"/>
                  </a:cubicBezTo>
                  <a:cubicBezTo>
                    <a:pt x="7" y="19"/>
                    <a:pt x="7" y="21"/>
                    <a:pt x="8" y="21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10" y="20"/>
                    <a:pt x="11" y="19"/>
                    <a:pt x="11" y="18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1" y="15"/>
                    <a:pt x="12" y="15"/>
                    <a:pt x="12" y="16"/>
                  </a:cubicBezTo>
                  <a:cubicBezTo>
                    <a:pt x="13" y="16"/>
                    <a:pt x="13" y="17"/>
                    <a:pt x="13" y="17"/>
                  </a:cubicBezTo>
                  <a:cubicBezTo>
                    <a:pt x="14" y="19"/>
                    <a:pt x="15" y="20"/>
                    <a:pt x="15" y="22"/>
                  </a:cubicBezTo>
                  <a:cubicBezTo>
                    <a:pt x="17" y="22"/>
                    <a:pt x="18" y="20"/>
                    <a:pt x="17" y="18"/>
                  </a:cubicBezTo>
                  <a:cubicBezTo>
                    <a:pt x="17" y="17"/>
                    <a:pt x="16" y="16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8" y="15"/>
                    <a:pt x="22" y="15"/>
                    <a:pt x="23" y="13"/>
                  </a:cubicBezTo>
                  <a:cubicBezTo>
                    <a:pt x="23" y="12"/>
                    <a:pt x="22" y="11"/>
                    <a:pt x="20" y="10"/>
                  </a:cubicBezTo>
                  <a:cubicBezTo>
                    <a:pt x="19" y="10"/>
                    <a:pt x="17" y="10"/>
                    <a:pt x="17" y="9"/>
                  </a:cubicBezTo>
                  <a:cubicBezTo>
                    <a:pt x="19" y="8"/>
                    <a:pt x="20" y="5"/>
                    <a:pt x="19" y="3"/>
                  </a:cubicBezTo>
                  <a:cubicBezTo>
                    <a:pt x="18" y="2"/>
                    <a:pt x="17" y="1"/>
                    <a:pt x="16" y="2"/>
                  </a:cubicBezTo>
                  <a:cubicBezTo>
                    <a:pt x="15" y="3"/>
                    <a:pt x="17" y="6"/>
                    <a:pt x="16" y="7"/>
                  </a:cubicBezTo>
                  <a:cubicBezTo>
                    <a:pt x="14" y="7"/>
                    <a:pt x="12" y="6"/>
                    <a:pt x="13" y="4"/>
                  </a:cubicBezTo>
                  <a:cubicBezTo>
                    <a:pt x="13" y="2"/>
                    <a:pt x="14" y="1"/>
                    <a:pt x="12" y="0"/>
                  </a:cubicBezTo>
                  <a:cubicBezTo>
                    <a:pt x="11" y="2"/>
                    <a:pt x="11" y="5"/>
                    <a:pt x="12" y="7"/>
                  </a:cubicBezTo>
                </a:path>
              </a:pathLst>
            </a:custGeom>
            <a:solidFill>
              <a:srgbClr val="3C5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  <p:sp>
          <p:nvSpPr>
            <p:cNvPr id="140" name="9Slide.vn 236">
              <a:extLst>
                <a:ext uri="{FF2B5EF4-FFF2-40B4-BE49-F238E27FC236}">
                  <a16:creationId xmlns:a16="http://schemas.microsoft.com/office/drawing/2014/main" id="{D439393A-E921-BB4F-A2CC-F5E95533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" y="2347"/>
              <a:ext cx="4887" cy="1973"/>
            </a:xfrm>
            <a:custGeom>
              <a:avLst/>
              <a:gdLst>
                <a:gd name="T0" fmla="*/ 1435 w 1500"/>
                <a:gd name="T1" fmla="*/ 346 h 605"/>
                <a:gd name="T2" fmla="*/ 1338 w 1500"/>
                <a:gd name="T3" fmla="*/ 267 h 605"/>
                <a:gd name="T4" fmla="*/ 1296 w 1500"/>
                <a:gd name="T5" fmla="*/ 167 h 605"/>
                <a:gd name="T6" fmla="*/ 1169 w 1500"/>
                <a:gd name="T7" fmla="*/ 189 h 605"/>
                <a:gd name="T8" fmla="*/ 1039 w 1500"/>
                <a:gd name="T9" fmla="*/ 202 h 605"/>
                <a:gd name="T10" fmla="*/ 920 w 1500"/>
                <a:gd name="T11" fmla="*/ 388 h 605"/>
                <a:gd name="T12" fmla="*/ 548 w 1500"/>
                <a:gd name="T13" fmla="*/ 393 h 605"/>
                <a:gd name="T14" fmla="*/ 377 w 1500"/>
                <a:gd name="T15" fmla="*/ 178 h 605"/>
                <a:gd name="T16" fmla="*/ 0 w 1500"/>
                <a:gd name="T17" fmla="*/ 0 h 605"/>
                <a:gd name="T18" fmla="*/ 0 w 1500"/>
                <a:gd name="T19" fmla="*/ 4 h 605"/>
                <a:gd name="T20" fmla="*/ 808 w 1500"/>
                <a:gd name="T21" fmla="*/ 605 h 605"/>
                <a:gd name="T22" fmla="*/ 1500 w 1500"/>
                <a:gd name="T23" fmla="*/ 314 h 605"/>
                <a:gd name="T24" fmla="*/ 1435 w 1500"/>
                <a:gd name="T25" fmla="*/ 34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0" h="605">
                  <a:moveTo>
                    <a:pt x="1435" y="346"/>
                  </a:moveTo>
                  <a:cubicBezTo>
                    <a:pt x="1338" y="267"/>
                    <a:pt x="1338" y="267"/>
                    <a:pt x="1338" y="267"/>
                  </a:cubicBezTo>
                  <a:cubicBezTo>
                    <a:pt x="1296" y="167"/>
                    <a:pt x="1296" y="167"/>
                    <a:pt x="1296" y="167"/>
                  </a:cubicBezTo>
                  <a:cubicBezTo>
                    <a:pt x="1296" y="167"/>
                    <a:pt x="1200" y="184"/>
                    <a:pt x="1169" y="189"/>
                  </a:cubicBezTo>
                  <a:cubicBezTo>
                    <a:pt x="1136" y="193"/>
                    <a:pt x="1039" y="202"/>
                    <a:pt x="1039" y="202"/>
                  </a:cubicBezTo>
                  <a:cubicBezTo>
                    <a:pt x="920" y="388"/>
                    <a:pt x="920" y="388"/>
                    <a:pt x="920" y="388"/>
                  </a:cubicBezTo>
                  <a:cubicBezTo>
                    <a:pt x="920" y="388"/>
                    <a:pt x="659" y="453"/>
                    <a:pt x="548" y="393"/>
                  </a:cubicBezTo>
                  <a:cubicBezTo>
                    <a:pt x="446" y="338"/>
                    <a:pt x="387" y="202"/>
                    <a:pt x="377" y="178"/>
                  </a:cubicBezTo>
                  <a:cubicBezTo>
                    <a:pt x="153" y="141"/>
                    <a:pt x="3" y="75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336"/>
                    <a:pt x="362" y="605"/>
                    <a:pt x="808" y="605"/>
                  </a:cubicBezTo>
                  <a:cubicBezTo>
                    <a:pt x="1102" y="605"/>
                    <a:pt x="1359" y="488"/>
                    <a:pt x="1500" y="314"/>
                  </a:cubicBezTo>
                  <a:lnTo>
                    <a:pt x="1435" y="346"/>
                  </a:lnTo>
                  <a:close/>
                </a:path>
              </a:pathLst>
            </a:custGeom>
            <a:solidFill>
              <a:srgbClr val="74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#9Slide02 Noi dung da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740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/>
          <p:nvPr/>
        </p:nvSpPr>
        <p:spPr>
          <a:xfrm>
            <a:off x="4179889" y="2733676"/>
            <a:ext cx="295275" cy="28257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4499" name="Google Shape;316;p20"/>
          <p:cNvGrpSpPr>
            <a:grpSpLocks/>
          </p:cNvGrpSpPr>
          <p:nvPr/>
        </p:nvGrpSpPr>
        <p:grpSpPr bwMode="auto">
          <a:xfrm>
            <a:off x="5437189" y="192089"/>
            <a:ext cx="325437" cy="327025"/>
            <a:chOff x="5294400" y="974850"/>
            <a:chExt cx="416500" cy="417100"/>
          </a:xfrm>
        </p:grpSpPr>
        <p:sp>
          <p:nvSpPr>
            <p:cNvPr id="317" name="Google Shape;317;p20"/>
            <p:cNvSpPr/>
            <p:nvPr/>
          </p:nvSpPr>
          <p:spPr>
            <a:xfrm>
              <a:off x="5324875" y="997122"/>
              <a:ext cx="152379" cy="155907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500" name="Google Shape;319;p20"/>
          <p:cNvGrpSpPr>
            <a:grpSpLocks/>
          </p:cNvGrpSpPr>
          <p:nvPr/>
        </p:nvGrpSpPr>
        <p:grpSpPr bwMode="auto">
          <a:xfrm>
            <a:off x="9906001" y="6270626"/>
            <a:ext cx="587375" cy="587375"/>
            <a:chOff x="5941025" y="3634400"/>
            <a:chExt cx="467650" cy="467650"/>
          </a:xfrm>
        </p:grpSpPr>
        <p:sp>
          <p:nvSpPr>
            <p:cNvPr id="320" name="Google Shape;320;p20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6211504" y="3753208"/>
              <a:ext cx="20223" cy="18959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5943553" y="3696332"/>
              <a:ext cx="178213" cy="351369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6128085" y="3696332"/>
              <a:ext cx="87211" cy="4676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6358118" y="3940268"/>
              <a:ext cx="17695" cy="34126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6202657" y="3720346"/>
              <a:ext cx="204755" cy="279326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ln w="0"/>
                <a:solidFill>
                  <a:srgbClr val="37A9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grpSp>
        <p:nvGrpSpPr>
          <p:cNvPr id="234501" name="Google Shape;326;p20"/>
          <p:cNvGrpSpPr>
            <a:grpSpLocks/>
          </p:cNvGrpSpPr>
          <p:nvPr/>
        </p:nvGrpSpPr>
        <p:grpSpPr bwMode="auto">
          <a:xfrm>
            <a:off x="187594" y="192089"/>
            <a:ext cx="1076325" cy="1076325"/>
            <a:chOff x="6643075" y="3664250"/>
            <a:chExt cx="407950" cy="407975"/>
          </a:xfrm>
        </p:grpSpPr>
        <p:sp>
          <p:nvSpPr>
            <p:cNvPr id="327" name="Google Shape;327;p20"/>
            <p:cNvSpPr/>
            <p:nvPr/>
          </p:nvSpPr>
          <p:spPr>
            <a:xfrm>
              <a:off x="6794101" y="3815285"/>
              <a:ext cx="211195" cy="211208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502" name="Google Shape;329;p20"/>
          <p:cNvGrpSpPr>
            <a:grpSpLocks/>
          </p:cNvGrpSpPr>
          <p:nvPr/>
        </p:nvGrpSpPr>
        <p:grpSpPr bwMode="auto">
          <a:xfrm rot="1385783">
            <a:off x="7845426" y="6303963"/>
            <a:ext cx="468313" cy="468312"/>
            <a:chOff x="576250" y="4319400"/>
            <a:chExt cx="442075" cy="442050"/>
          </a:xfrm>
        </p:grpSpPr>
        <p:sp>
          <p:nvSpPr>
            <p:cNvPr id="330" name="Google Shape;330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588104" y="4668486"/>
              <a:ext cx="73430" cy="73426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649553" y="4710392"/>
              <a:ext cx="46455" cy="46452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571367" y="4637844"/>
              <a:ext cx="46456" cy="46453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20"/>
          <p:cNvSpPr/>
          <p:nvPr/>
        </p:nvSpPr>
        <p:spPr>
          <a:xfrm rot="6304741">
            <a:off x="4302126" y="1441451"/>
            <a:ext cx="192087" cy="18256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 rot="1735981">
            <a:off x="5213350" y="2366963"/>
            <a:ext cx="203200" cy="19526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505" name="Google Shape;336;p20"/>
          <p:cNvSpPr>
            <a:spLocks noGrp="1"/>
          </p:cNvSpPr>
          <p:nvPr>
            <p:ph type="sldNum" sz="quarter" idx="10"/>
          </p:nvPr>
        </p:nvSpPr>
        <p:spPr>
          <a:xfrm>
            <a:off x="1524000" y="5535614"/>
            <a:ext cx="465138" cy="46513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BDFA98-BF64-4B42-B82B-7576686859DA}" type="slidenum">
              <a:rPr lang="en-US" altLang="en-US" smtClean="0">
                <a:solidFill>
                  <a:srgbClr val="FFFFFF"/>
                </a:solidFill>
                <a:latin typeface="Arvo" charset="0"/>
                <a:sym typeface="Arvo" charset="0"/>
              </a:rPr>
              <a:pPr/>
              <a:t>9</a:t>
            </a:fld>
            <a:endParaRPr lang="en-US" altLang="en-US" smtClean="0">
              <a:solidFill>
                <a:srgbClr val="FFFFFF"/>
              </a:solidFill>
              <a:latin typeface="Arvo" charset="0"/>
              <a:sym typeface="Arvo" charset="0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541732" y="21642"/>
            <a:ext cx="9829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eaLnBrk="1" fontAlgn="base" hangingPunct="1">
              <a:spcBef>
                <a:spcPct val="0"/>
              </a:spcBef>
              <a:spcAft>
                <a:spcPct val="0"/>
              </a:spcAft>
              <a:buAutoNum type="romanUcPeriod"/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VẬT NUÔI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Sequential Access Storage 3"/>
          <p:cNvSpPr/>
          <p:nvPr/>
        </p:nvSpPr>
        <p:spPr>
          <a:xfrm>
            <a:off x="2343807" y="2329995"/>
            <a:ext cx="6366677" cy="2973634"/>
          </a:xfrm>
          <a:prstGeom prst="flowChartMagnetic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fr-FR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3915" y="1167337"/>
            <a:ext cx="3348507" cy="547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GHÉP</a:t>
            </a:r>
            <a:r>
              <a:rPr lang="en-US" dirty="0" smtClean="0"/>
              <a:t> </a:t>
            </a:r>
            <a:r>
              <a:rPr lang="en-US" dirty="0" err="1" smtClean="0"/>
              <a:t>ĐÔI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136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ania template">
  <a:themeElements>
    <a:clrScheme name="Custom 347">
      <a:dk1>
        <a:srgbClr val="4D778A"/>
      </a:dk1>
      <a:lt1>
        <a:srgbClr val="FFFFFF"/>
      </a:lt1>
      <a:dk2>
        <a:srgbClr val="7198A9"/>
      </a:dk2>
      <a:lt2>
        <a:srgbClr val="EFF3F5"/>
      </a:lt2>
      <a:accent1>
        <a:srgbClr val="37A9DD"/>
      </a:accent1>
      <a:accent2>
        <a:srgbClr val="B0D85B"/>
      </a:accent2>
      <a:accent3>
        <a:srgbClr val="EDC67B"/>
      </a:accent3>
      <a:accent4>
        <a:srgbClr val="FAA99C"/>
      </a:accent4>
      <a:accent5>
        <a:srgbClr val="EFF3F5"/>
      </a:accent5>
      <a:accent6>
        <a:srgbClr val="7198A9"/>
      </a:accent6>
      <a:hlink>
        <a:srgbClr val="4D77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db2004101gl">
  <a:themeElements>
    <a:clrScheme name="cdb2004101gl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cdb2004101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db2004101gl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itania template">
  <a:themeElements>
    <a:clrScheme name="Custom 347">
      <a:dk1>
        <a:srgbClr val="4D778A"/>
      </a:dk1>
      <a:lt1>
        <a:srgbClr val="FFFFFF"/>
      </a:lt1>
      <a:dk2>
        <a:srgbClr val="7198A9"/>
      </a:dk2>
      <a:lt2>
        <a:srgbClr val="EFF3F5"/>
      </a:lt2>
      <a:accent1>
        <a:srgbClr val="37A9DD"/>
      </a:accent1>
      <a:accent2>
        <a:srgbClr val="B0D85B"/>
      </a:accent2>
      <a:accent3>
        <a:srgbClr val="EDC67B"/>
      </a:accent3>
      <a:accent4>
        <a:srgbClr val="FAA99C"/>
      </a:accent4>
      <a:accent5>
        <a:srgbClr val="EFF3F5"/>
      </a:accent5>
      <a:accent6>
        <a:srgbClr val="7198A9"/>
      </a:accent6>
      <a:hlink>
        <a:srgbClr val="4D77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www.jp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xe31t3c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https://www.freeppt7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639</Words>
  <PresentationFormat>Widescreen</PresentationFormat>
  <Paragraphs>69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36" baseType="lpstr">
      <vt:lpstr>微软雅黑</vt:lpstr>
      <vt:lpstr>宋体</vt:lpstr>
      <vt:lpstr>#9Slide02 Noi dung dai</vt:lpstr>
      <vt:lpstr>Arial</vt:lpstr>
      <vt:lpstr>Arvo</vt:lpstr>
      <vt:lpstr>Britannic Bold</vt:lpstr>
      <vt:lpstr>Calibri</vt:lpstr>
      <vt:lpstr>Muli</vt:lpstr>
      <vt:lpstr>Roboto</vt:lpstr>
      <vt:lpstr>Times New Roman</vt:lpstr>
      <vt:lpstr>Verdana</vt:lpstr>
      <vt:lpstr>Wingdings</vt:lpstr>
      <vt:lpstr>方正卡通简体</vt:lpstr>
      <vt:lpstr>1_Office Theme</vt:lpstr>
      <vt:lpstr>Default Design</vt:lpstr>
      <vt:lpstr>1_www.jpppt.com</vt:lpstr>
      <vt:lpstr>Titania template</vt:lpstr>
      <vt:lpstr>1_cdb2004101gl</vt:lpstr>
      <vt:lpstr>1_Titania template</vt:lpstr>
      <vt:lpstr>2_www.jpppt.com</vt:lpstr>
      <vt:lpstr>4_www.jpppt.com</vt:lpstr>
      <vt:lpstr>https://www.freeppt7.com​​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2022-07-22T08:08:43Z</dcterms:created>
  <dcterms:modified xsi:type="dcterms:W3CDTF">2023-08-20T23:41:24Z</dcterms:modified>
</cp:coreProperties>
</file>