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315" r:id="rId4"/>
    <p:sldId id="286" r:id="rId5"/>
    <p:sldId id="316" r:id="rId6"/>
    <p:sldId id="262" r:id="rId7"/>
    <p:sldId id="327" r:id="rId8"/>
    <p:sldId id="321" r:id="rId9"/>
    <p:sldId id="334" r:id="rId10"/>
    <p:sldId id="335" r:id="rId11"/>
    <p:sldId id="336" r:id="rId12"/>
    <p:sldId id="337" r:id="rId13"/>
    <p:sldId id="338" r:id="rId14"/>
    <p:sldId id="329" r:id="rId15"/>
    <p:sldId id="325" r:id="rId16"/>
    <p:sldId id="339" r:id="rId17"/>
    <p:sldId id="340" r:id="rId18"/>
    <p:sldId id="34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5" d="100"/>
          <a:sy n="25" d="100"/>
        </p:scale>
        <p:origin x="244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9644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974A8A79-F9EA-4FA1-877E-7C773715C27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8" r:id="rId2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</TotalTime>
  <Words>521</Words>
  <PresentationFormat>Widescreen</PresentationFormat>
  <Paragraphs>51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UTM Avo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2023-10-23T06:50:24Z</dcterms:created>
  <dcterms:modified xsi:type="dcterms:W3CDTF">2023-12-15T14:28:38Z</dcterms:modified>
</cp:coreProperties>
</file>