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6" r:id="rId11"/>
    <p:sldId id="267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6" autoAdjust="0"/>
  </p:normalViewPr>
  <p:slideViewPr>
    <p:cSldViewPr>
      <p:cViewPr>
        <p:scale>
          <a:sx n="95" d="100"/>
          <a:sy n="95" d="100"/>
        </p:scale>
        <p:origin x="-666" y="-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Giúp</a:t>
            </a:r>
            <a:r>
              <a:rPr lang="en-US" baseline="0" smtClean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Sau</a:t>
            </a:r>
            <a:r>
              <a:rPr lang="en-US" baseline="0" smtClean="0"/>
              <a:t> khi hỏi từng câu hỏi trên, GV kết luận về </a:t>
            </a:r>
            <a:r>
              <a:rPr lang="en-US" b="1" baseline="0" smtClean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 smtClean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BT1:</a:t>
            </a:r>
            <a:r>
              <a:rPr lang="en-US" baseline="0" smtClean="0"/>
              <a:t> Chơi trò chơi tiếp sức ở trên bảng.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Với</a:t>
            </a:r>
            <a:r>
              <a:rPr lang="en-US" baseline="0" smtClean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080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483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080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451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71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468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41285" y="2457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944998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483550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1036093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483550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57157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473101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70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82473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478540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065456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3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  <a:endParaRPr lang="en-US" sz="3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</a:rPr>
              <a:t>1. Khám phá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9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45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851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2009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640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978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4183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35351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26577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7650" y="4476750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  <a:endParaRPr lang="en-US" sz="3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579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8765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8765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8765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8765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8765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8765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8765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1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011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002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929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9835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74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964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955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8682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8726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8769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8813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9715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2956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9492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2733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9270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2511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8572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8763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8921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9047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8953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8969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9206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9222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9568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2385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2642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2880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2678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2697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2715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2474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20"/>
                            </p:stCondLst>
                            <p:childTnLst>
                              <p:par>
                                <p:cTn id="2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3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2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20"/>
                            </p:stCondLst>
                            <p:childTnLst>
                              <p:par>
                                <p:cTn id="3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3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2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3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4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5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6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7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8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1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62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63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4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65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6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7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8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9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2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30"/>
                            </p:stCondLst>
                            <p:childTnLst>
                              <p:par>
                                <p:cTn id="4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4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7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580"/>
                            </p:stCondLst>
                            <p:childTnLst>
                              <p:par>
                                <p:cTn id="4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90"/>
                            </p:stCondLst>
                            <p:childTnLst>
                              <p:par>
                                <p:cTn id="4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0"/>
                            </p:stCondLst>
                            <p:childTnLst>
                              <p:par>
                                <p:cTn id="4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10"/>
                            </p:stCondLst>
                            <p:childTnLst>
                              <p:par>
                                <p:cTn id="4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20"/>
                            </p:stCondLst>
                            <p:childTnLst>
                              <p:par>
                                <p:cTn id="4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30"/>
                            </p:stCondLst>
                            <p:childTnLst>
                              <p:par>
                                <p:cTn id="4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40"/>
                            </p:stCondLst>
                            <p:childTnLst>
                              <p:par>
                                <p:cTn id="4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0"/>
                            </p:stCondLst>
                            <p:childTnLst>
                              <p:par>
                                <p:cTn id="4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"/>
                            </p:stCondLst>
                            <p:childTnLst>
                              <p:par>
                                <p:cTn id="4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70"/>
                            </p:stCondLst>
                            <p:childTnLst>
                              <p:par>
                                <p:cTn id="5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0"/>
                            </p:stCondLst>
                            <p:childTnLst>
                              <p:par>
                                <p:cTn id="5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90"/>
                            </p:stCondLst>
                            <p:childTnLst>
                              <p:par>
                                <p:cTn id="5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  <a:endParaRPr lang="en-US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2. Hoạt động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Tìm nhà cho chim cánh cụt.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2. Hoạt động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Mười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Hai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Ba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Bốn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Năm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Sáu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95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cây có 10 quả. Tìm số thích hợp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58435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2. Hoạt động</a:t>
            </a:r>
            <a:endParaRPr lang="en-US" sz="4800" b="1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1797" r="25505" b="29687"/>
          <a:stretch/>
        </p:blipFill>
        <p:spPr bwMode="auto">
          <a:xfrm>
            <a:off x="1386748" y="1267171"/>
            <a:ext cx="6095660" cy="37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45217" y="2647950"/>
            <a:ext cx="381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30917" y="2602737"/>
            <a:ext cx="609600" cy="504479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651" y="4491210"/>
            <a:ext cx="609600" cy="504479"/>
            <a:chOff x="3309651" y="4491210"/>
            <a:chExt cx="609600" cy="504479"/>
          </a:xfrm>
        </p:grpSpPr>
        <p:sp>
          <p:nvSpPr>
            <p:cNvPr id="9" name="Rounded Rectangle 8"/>
            <p:cNvSpPr/>
            <p:nvPr/>
          </p:nvSpPr>
          <p:spPr>
            <a:xfrm>
              <a:off x="34400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09651" y="44912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9900" y="4481110"/>
            <a:ext cx="609600" cy="504479"/>
            <a:chOff x="6819900" y="4481110"/>
            <a:chExt cx="609600" cy="504479"/>
          </a:xfrm>
        </p:grpSpPr>
        <p:sp>
          <p:nvSpPr>
            <p:cNvPr id="10" name="Rounded Rectangle 9"/>
            <p:cNvSpPr/>
            <p:nvPr/>
          </p:nvSpPr>
          <p:spPr>
            <a:xfrm>
              <a:off x="69452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819900" y="44811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524000" y="251643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57800" y="26479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91600" y="2779464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5643" y="44005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48788" y="445356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5143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417" y="577695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túi có 10 quả cà chua. Tìm số quả cà chua trên mỗi hàng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2. Hoạt động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1585" y="448558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1586" y="375778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1587" y="302791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31584" y="231021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86771" y="1478184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3228446" y="1470347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19019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53452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292818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4378842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6930344" y="4378841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31587" y="214292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1586" y="1591361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31584" y="2866341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1583" y="358868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1582" y="4320364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31581" y="504816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129346" y="231216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29345" y="3022923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29344" y="3744696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9343" y="4466469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3. Củng cố</a:t>
            </a:r>
            <a:endParaRPr lang="en-US" sz="4800" b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Đi đến bài học nào!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</a:t>
            </a:r>
            <a:r>
              <a:rPr lang="en-US" sz="3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>
            <a:noAutofit/>
          </a:bodyPr>
          <a:lstStyle/>
          <a:p>
            <a:r>
              <a:rPr lang="en-US" b="1" u="sng" smtClean="0">
                <a:solidFill>
                  <a:srgbClr val="FF0000"/>
                </a:solidFill>
              </a:rPr>
              <a:t>TOÁN: 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>
                <a:solidFill>
                  <a:srgbClr val="0070C0"/>
                </a:solidFill>
              </a:rPr>
              <a:t>CÁC SỐ TRÒN CHỤC</a:t>
            </a:r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</a:rPr>
              <a:t>1. Khám phá</a:t>
            </a:r>
            <a:endParaRPr lang="en-US" sz="4800" b="1">
              <a:solidFill>
                <a:srgbClr val="FF00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982" y="3181350"/>
            <a:ext cx="1756063" cy="1962150"/>
            <a:chOff x="477982" y="3181350"/>
            <a:chExt cx="1756063" cy="196215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</a:t>
              </a:r>
              <a:r>
                <a:rPr lang="en-US" sz="1600" b="1" smtClean="0"/>
                <a:t>vị</a:t>
              </a:r>
              <a:endParaRPr lang="en-US" sz="3600" b="1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8134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81658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561</Words>
  <PresentationFormat>On-screen Show (16:9)</PresentationFormat>
  <Paragraphs>223</Paragraphs>
  <Slides>20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CHÀO MỪNG  QUÝ THẦY CÔ VÀ CÁC EM  HỌC SINH!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TOÁN:  CÁC SỐ TRÒN CHỤC</vt:lpstr>
      <vt:lpstr>10</vt:lpstr>
      <vt:lpstr>40</vt:lpstr>
      <vt:lpstr>70</vt:lpstr>
      <vt:lpstr>Trong dãy số trên, số tròn chục nào đứng đầu?</vt:lpstr>
      <vt:lpstr>PowerPoint Presentation</vt:lpstr>
      <vt:lpstr>?</vt:lpstr>
      <vt:lpstr>PowerPoint Presentation</vt:lpstr>
      <vt:lpstr>70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2020-04-19T07:30:11Z</dcterms:created>
  <dcterms:modified xsi:type="dcterms:W3CDTF">2021-01-06T01:37:33Z</dcterms:modified>
</cp:coreProperties>
</file>