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303D0-BB35-41CA-8DF7-A8F193F8476A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B82A2-F223-4548-BF4E-D9776164A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DB82A2-F223-4548-BF4E-D9776164A5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97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B52CB-F524-47F2-AFFD-2E8CCEBA8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224F5-A1CC-4B71-9934-6628F758C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4671C-F242-4C79-BFF7-6CD1CD8F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E3AA3-5D44-4692-BFE5-0E3D3645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0BF3D-6396-4281-9B4E-C419037E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4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8F20-B69B-4AE7-977F-82DE4050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C6904-19E5-42C7-9910-722CF7A80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DF6E2-9BCA-4EA6-8046-BD118FF5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69F2-40AD-4AB6-B530-AF32B7B2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8A7BB-E43A-4058-B6DB-8D815828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94FE3-8CD7-44D9-9F9A-3C35EDC32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0E4CB-EE5F-4318-9421-C14077415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593A4-8EFC-456E-BA61-5BEBB474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24CF3-29B9-46E6-80B5-5FA3C87E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C995-CFB4-450A-8510-DFD46CB3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9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2FE36-49F6-4C40-8449-9C26A4E0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1C270-CAF3-4D3F-B835-18EFB9F25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4C405-8185-4523-A544-E50656EC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196DC-205C-4BFE-984B-0C4609F4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A661D-1FEF-471C-BC70-C5EA14FB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CD3AD-BEF1-41F2-84E8-E37D1859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A646B-0C52-4E8A-95B1-2453198A5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D027C-87EC-4002-A48D-85C0FAE3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C89CD-FA6A-426B-8A4C-E81619CB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0CF3A-E40F-43ED-A4FE-677BF1AE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B7046-592F-46DF-A77D-369008B2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752B5-AC8A-4E47-8D96-6FF0F6534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6925F-8596-4966-A3E9-261417EB6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BC8BA-2AC5-47E1-8CFC-9561C55D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925A4-2BCA-4FEF-8290-5DC70B82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33205-D2E5-4AD9-928D-08B866E7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6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6080-6B9B-4F5C-B2E8-2F0AFA6F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0AE07-FB8D-4EDE-BAE7-90BC74BD8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8C3E9-32CF-42EC-BEB6-4A47F7203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43B2A6-76C1-4844-9414-74B7CE941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74125-E09C-43F2-B36E-4DB2434E61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51C9EC-BA3C-4667-923F-9EF69778F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7B7641-51CD-4AFA-9CF8-A489BB97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5EA0D3-55BC-432E-A28E-A9823CB4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6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2732-5530-401E-BCA2-C0FD3298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26841-9DA9-406C-8992-08A9BF9D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C006B-A9BC-4AA8-A687-27B640B1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68E5-471B-46E0-89C8-E8E3B075A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4DF930-71A2-4E2C-8BC5-F85592F0C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85404-1EF1-46CC-B225-163C06F7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233E9-33CD-43DE-8411-67FC3379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8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28C92-E9CA-4172-9700-9E4F0AEB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40A10-A163-4A86-A25A-676123105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DC3AE-A3F0-4197-A181-A5865C5D5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DB65E-0C6B-4E79-BB7E-65EE61BF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9FC92-D7D2-488F-9FC6-DED7DCC5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6CCD0-35AE-429C-8A15-F9330587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0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5A8A-DC60-4984-9CCB-4BC7E920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09504-F594-4ECA-A4A5-814CB842F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F95A5-0C4D-4A76-97D8-8133CA4F3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4F640-108C-402B-AB72-E508E1BD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C4C41-83C1-4F60-805D-411F5D69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A5E5E-C57B-4D60-9DD8-2607CF87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6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05F23-1E22-4A49-812B-C310CBB1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EF347-E299-49BB-A824-AF2494AD2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1CA3A-F457-44EE-B2DC-4741D309E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46DCF-6A7A-40B0-80D4-2746A88B3ED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0AF01-D4FD-43A3-B134-FCB360DFB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3CA18-09AA-4B1C-BE41-EA82D8393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2354-C047-43F4-8084-A1ACA93C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C405B0-B84C-411B-A197-753968D967E0}"/>
              </a:ext>
            </a:extLst>
          </p:cNvPr>
          <p:cNvSpPr txBox="1"/>
          <p:nvPr/>
        </p:nvSpPr>
        <p:spPr>
          <a:xfrm>
            <a:off x="2238697" y="136635"/>
            <a:ext cx="7073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GIỮA KÌ II – MÔN ĐỊA LÍ 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E03B35-4FAD-4148-B045-74D7C77EE570}"/>
              </a:ext>
            </a:extLst>
          </p:cNvPr>
          <p:cNvSpPr/>
          <p:nvPr/>
        </p:nvSpPr>
        <p:spPr>
          <a:xfrm>
            <a:off x="262759" y="1545020"/>
            <a:ext cx="11782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ngập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C4AB31-AA44-48EF-9408-70142A5E7E0D}"/>
              </a:ext>
            </a:extLst>
          </p:cNvPr>
          <p:cNvSpPr/>
          <p:nvPr/>
        </p:nvSpPr>
        <p:spPr>
          <a:xfrm>
            <a:off x="304809" y="3415550"/>
            <a:ext cx="115823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me,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Dao,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Gia - rai, Ê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đê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Ba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na.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10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B846E4-E3A7-4823-BEDB-21D6996071E3}"/>
              </a:ext>
            </a:extLst>
          </p:cNvPr>
          <p:cNvSpPr/>
          <p:nvPr/>
        </p:nvSpPr>
        <p:spPr>
          <a:xfrm>
            <a:off x="189186" y="357355"/>
            <a:ext cx="11803118" cy="313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lũ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Long,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thoát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lũ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lũ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lũ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đê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B80DFB-4FE0-4C53-A501-78A20E72F58B}"/>
              </a:ext>
            </a:extLst>
          </p:cNvPr>
          <p:cNvSpPr/>
          <p:nvPr/>
        </p:nvSpPr>
        <p:spPr>
          <a:xfrm>
            <a:off x="241740" y="3493977"/>
            <a:ext cx="116875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cháy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ngọt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triều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thoái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274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70E455-B50C-4426-A686-CEE67C41C6AC}"/>
              </a:ext>
            </a:extLst>
          </p:cNvPr>
          <p:cNvSpPr/>
          <p:nvPr/>
        </p:nvSpPr>
        <p:spPr>
          <a:xfrm>
            <a:off x="321733" y="560736"/>
            <a:ext cx="114638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GDP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lâm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 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  D. Du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dệt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may, da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giầy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gốm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bón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74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A31D-DFAE-4690-9A41-50DB718E5962}"/>
              </a:ext>
            </a:extLst>
          </p:cNvPr>
          <p:cNvSpPr/>
          <p:nvPr/>
        </p:nvSpPr>
        <p:spPr>
          <a:xfrm>
            <a:off x="702733" y="693081"/>
            <a:ext cx="1096433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hút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dồi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66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58919D-60E0-46D8-A43D-C262F32553F7}"/>
              </a:ext>
            </a:extLst>
          </p:cNvPr>
          <p:cNvSpPr/>
          <p:nvPr/>
        </p:nvSpPr>
        <p:spPr>
          <a:xfrm>
            <a:off x="668867" y="301380"/>
            <a:ext cx="1101513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liền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thoái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kéo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nghiêm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B. Cao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066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7553C2-DA9D-49FB-90E9-10FD70538653}"/>
              </a:ext>
            </a:extLst>
          </p:cNvPr>
          <p:cNvSpPr/>
          <p:nvPr/>
        </p:nvSpPr>
        <p:spPr>
          <a:xfrm>
            <a:off x="719667" y="572318"/>
            <a:ext cx="1082886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11: Hai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quần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Thổ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Chu,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Thổ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Chu.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Sa.      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Sa, Nam Du.</a:t>
            </a:r>
          </a:p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12: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B.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50%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                          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C.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50%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50%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65601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1970E2-E7EA-4F4C-9C3C-C9628B386A0F}"/>
              </a:ext>
            </a:extLst>
          </p:cNvPr>
          <p:cNvSpPr/>
          <p:nvPr/>
        </p:nvSpPr>
        <p:spPr>
          <a:xfrm>
            <a:off x="491067" y="397722"/>
            <a:ext cx="11252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13: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14: 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B.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C.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ẩm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D. 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930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FBCA78-B65F-44C7-AC7E-A256D300C602}"/>
              </a:ext>
            </a:extLst>
          </p:cNvPr>
          <p:cNvSpPr/>
          <p:nvPr/>
        </p:nvSpPr>
        <p:spPr>
          <a:xfrm>
            <a:off x="567267" y="794684"/>
            <a:ext cx="109558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15: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lở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ra.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Long?</a:t>
            </a:r>
          </a:p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 16: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437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1021</Words>
  <PresentationFormat>Widescreen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2023-03-08T03:48:05Z</dcterms:created>
  <dcterms:modified xsi:type="dcterms:W3CDTF">2023-03-15T06:22:31Z</dcterms:modified>
</cp:coreProperties>
</file>