
<file path=[Content_Types].xml><?xml version="1.0" encoding="utf-8"?>
<Types xmlns="http://schemas.openxmlformats.org/package/2006/content-types">
  <Default Extension="jpeg" ContentType="image/jpeg"/>
  <Default Extension="JPG" ContentType="image/.jp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59" r:id="rId5"/>
    <p:sldId id="260" r:id="rId6"/>
    <p:sldId id="258" r:id="rId7"/>
    <p:sldId id="261" r:id="rId8"/>
    <p:sldId id="264" r:id="rId9"/>
    <p:sldId id="265" r:id="rId10"/>
    <p:sldId id="267" r:id="rId11"/>
    <p:sldId id="268" r:id="rId12"/>
    <p:sldId id="269" r:id="rId13"/>
    <p:sldId id="270" r:id="rId14"/>
    <p:sldId id="271" r:id="rId15"/>
    <p:sldId id="272" r:id="rId16"/>
    <p:sldId id="275" r:id="rId17"/>
    <p:sldId id="276" r:id="rId18"/>
    <p:sldId id="279" r:id="rId19"/>
    <p:sldId id="278" r:id="rId20"/>
    <p:sldId id="283" r:id="rId21"/>
    <p:sldId id="284" r:id="rId22"/>
    <p:sldId id="28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BC" initials="T" lastIdx="3"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1" autoAdjust="0"/>
    <p:restoredTop sz="94660"/>
  </p:normalViewPr>
  <p:slideViewPr>
    <p:cSldViewPr snapToGrid="0">
      <p:cViewPr varScale="1">
        <p:scale>
          <a:sx n="53" d="100"/>
          <a:sy n="53" d="100"/>
        </p:scale>
        <p:origin x="18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7" Type="http://schemas.openxmlformats.org/officeDocument/2006/relationships/commentAuthors" Target="commentAuthors.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FD42F7-718C-4B98-AAEC-167E6DDD60A7}" type="datetimeFigureOut">
              <a:rPr lang="en-US" smtClean="0"/>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B2AA4F-B828-4D7C-AFD3-893933DAFCB4}"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1157A9-863C-4B47-83E4-B552BE5ACE0B}"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87"/>
        <p:cNvGrpSpPr/>
        <p:nvPr/>
      </p:nvGrpSpPr>
      <p:grpSpPr>
        <a:xfrm>
          <a:off x="0" y="0"/>
          <a:ext cx="0" cy="0"/>
          <a:chOff x="0" y="0"/>
          <a:chExt cx="0" cy="0"/>
        </a:xfrm>
      </p:grpSpPr>
      <p:sp>
        <p:nvSpPr>
          <p:cNvPr id="1188" name="Google Shape;1188;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p>
        </p:txBody>
      </p:sp>
      <p:sp>
        <p:nvSpPr>
          <p:cNvPr id="1189" name="Google Shape;118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EF29F7-9FCF-44F2-AE09-E05A15AF169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EF29F7-9FCF-44F2-AE09-E05A15AF169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EF29F7-9FCF-44F2-AE09-E05A15AF169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1157A9-863C-4B47-83E4-B552BE5ACE0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four columns">
  <p:cSld name="Title and four columns">
    <p:spTree>
      <p:nvGrpSpPr>
        <p:cNvPr id="1" name="Shape 1306"/>
        <p:cNvGrpSpPr/>
        <p:nvPr/>
      </p:nvGrpSpPr>
      <p:grpSpPr>
        <a:xfrm>
          <a:off x="0" y="0"/>
          <a:ext cx="0" cy="0"/>
          <a:chOff x="0" y="0"/>
          <a:chExt cx="0" cy="0"/>
        </a:xfrm>
      </p:grpSpPr>
      <p:pic>
        <p:nvPicPr>
          <p:cNvPr id="1307" name="Google Shape;1307;p26"/>
          <p:cNvPicPr preferRelativeResize="0"/>
          <p:nvPr/>
        </p:nvPicPr>
        <p:blipFill>
          <a:blip r:embed="rId2"/>
          <a:stretch>
            <a:fillRect/>
          </a:stretch>
        </p:blipFill>
        <p:spPr>
          <a:xfrm>
            <a:off x="-75466" y="-36433"/>
            <a:ext cx="12342935" cy="7005332"/>
          </a:xfrm>
          <a:prstGeom prst="rect">
            <a:avLst/>
          </a:prstGeom>
          <a:noFill/>
          <a:ln>
            <a:noFill/>
          </a:ln>
        </p:spPr>
      </p:pic>
      <p:grpSp>
        <p:nvGrpSpPr>
          <p:cNvPr id="1308" name="Google Shape;1308;p26"/>
          <p:cNvGrpSpPr/>
          <p:nvPr/>
        </p:nvGrpSpPr>
        <p:grpSpPr>
          <a:xfrm rot="337778">
            <a:off x="-830923" y="5149823"/>
            <a:ext cx="2414701" cy="2495752"/>
            <a:chOff x="334100" y="971800"/>
            <a:chExt cx="1810984" cy="1871771"/>
          </a:xfrm>
        </p:grpSpPr>
        <p:sp>
          <p:nvSpPr>
            <p:cNvPr id="1309" name="Google Shape;1309;p26"/>
            <p:cNvSpPr/>
            <p:nvPr/>
          </p:nvSpPr>
          <p:spPr>
            <a:xfrm>
              <a:off x="341909" y="971800"/>
              <a:ext cx="1803175" cy="1871771"/>
            </a:xfrm>
            <a:custGeom>
              <a:avLst/>
              <a:gdLst/>
              <a:ahLst/>
              <a:cxnLst/>
              <a:rect l="l" t="t" r="r" b="b"/>
              <a:pathLst>
                <a:path w="88903" h="92285" extrusionOk="0">
                  <a:moveTo>
                    <a:pt x="44583" y="1"/>
                  </a:moveTo>
                  <a:cubicBezTo>
                    <a:pt x="44328" y="1"/>
                    <a:pt x="44071" y="83"/>
                    <a:pt x="43849" y="252"/>
                  </a:cubicBezTo>
                  <a:lnTo>
                    <a:pt x="0" y="33408"/>
                  </a:lnTo>
                  <a:lnTo>
                    <a:pt x="43131" y="91437"/>
                  </a:lnTo>
                  <a:cubicBezTo>
                    <a:pt x="43514" y="91989"/>
                    <a:pt x="44136" y="92284"/>
                    <a:pt x="44766" y="92284"/>
                  </a:cubicBezTo>
                  <a:cubicBezTo>
                    <a:pt x="45190" y="92284"/>
                    <a:pt x="45617" y="92151"/>
                    <a:pt x="45977" y="91873"/>
                  </a:cubicBezTo>
                  <a:lnTo>
                    <a:pt x="88261" y="59204"/>
                  </a:lnTo>
                  <a:cubicBezTo>
                    <a:pt x="88800" y="58794"/>
                    <a:pt x="88903" y="58050"/>
                    <a:pt x="88492" y="57512"/>
                  </a:cubicBezTo>
                  <a:lnTo>
                    <a:pt x="45541" y="483"/>
                  </a:lnTo>
                  <a:cubicBezTo>
                    <a:pt x="45300" y="167"/>
                    <a:pt x="44944" y="1"/>
                    <a:pt x="44583"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10" name="Google Shape;1310;p26"/>
            <p:cNvSpPr/>
            <p:nvPr/>
          </p:nvSpPr>
          <p:spPr>
            <a:xfrm>
              <a:off x="336189" y="976911"/>
              <a:ext cx="1795894" cy="1820273"/>
            </a:xfrm>
            <a:custGeom>
              <a:avLst/>
              <a:gdLst/>
              <a:ahLst/>
              <a:cxnLst/>
              <a:rect l="l" t="t" r="r" b="b"/>
              <a:pathLst>
                <a:path w="88544" h="89746" extrusionOk="0">
                  <a:moveTo>
                    <a:pt x="44131" y="0"/>
                  </a:moveTo>
                  <a:lnTo>
                    <a:pt x="0" y="33258"/>
                  </a:lnTo>
                  <a:lnTo>
                    <a:pt x="46208" y="89415"/>
                  </a:lnTo>
                  <a:cubicBezTo>
                    <a:pt x="46378" y="89632"/>
                    <a:pt x="46632" y="89746"/>
                    <a:pt x="46886" y="89746"/>
                  </a:cubicBezTo>
                  <a:cubicBezTo>
                    <a:pt x="47053" y="89746"/>
                    <a:pt x="47219" y="89697"/>
                    <a:pt x="47362" y="89595"/>
                  </a:cubicBezTo>
                  <a:lnTo>
                    <a:pt x="88543" y="58952"/>
                  </a:lnTo>
                  <a:lnTo>
                    <a:pt x="44131"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grpSp>
          <p:nvGrpSpPr>
            <p:cNvPr id="1311" name="Google Shape;1311;p26"/>
            <p:cNvGrpSpPr/>
            <p:nvPr/>
          </p:nvGrpSpPr>
          <p:grpSpPr>
            <a:xfrm>
              <a:off x="1214129" y="978980"/>
              <a:ext cx="913828" cy="1211839"/>
              <a:chOff x="1214129" y="978980"/>
              <a:chExt cx="913828" cy="1211839"/>
            </a:xfrm>
          </p:grpSpPr>
          <p:sp>
            <p:nvSpPr>
              <p:cNvPr id="1312" name="Google Shape;1312;p26"/>
              <p:cNvSpPr/>
              <p:nvPr/>
            </p:nvSpPr>
            <p:spPr>
              <a:xfrm>
                <a:off x="1222973" y="978980"/>
                <a:ext cx="904985" cy="1199365"/>
              </a:xfrm>
              <a:custGeom>
                <a:avLst/>
                <a:gdLst/>
                <a:ahLst/>
                <a:cxnLst/>
                <a:rect l="l" t="t" r="r" b="b"/>
                <a:pathLst>
                  <a:path w="44619" h="59133" extrusionOk="0">
                    <a:moveTo>
                      <a:pt x="206" y="1"/>
                    </a:moveTo>
                    <a:lnTo>
                      <a:pt x="1" y="129"/>
                    </a:lnTo>
                    <a:lnTo>
                      <a:pt x="44439" y="59132"/>
                    </a:lnTo>
                    <a:lnTo>
                      <a:pt x="44618" y="58978"/>
                    </a:lnTo>
                    <a:lnTo>
                      <a:pt x="206" y="1"/>
                    </a:lnTo>
                    <a:close/>
                  </a:path>
                </a:pathLst>
              </a:custGeom>
              <a:solidFill>
                <a:schemeClr val="dk1"/>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13" name="Google Shape;1313;p26"/>
              <p:cNvSpPr/>
              <p:nvPr/>
            </p:nvSpPr>
            <p:spPr>
              <a:xfrm>
                <a:off x="1214129" y="991475"/>
                <a:ext cx="904985" cy="1199345"/>
              </a:xfrm>
              <a:custGeom>
                <a:avLst/>
                <a:gdLst/>
                <a:ahLst/>
                <a:cxnLst/>
                <a:rect l="l" t="t" r="r" b="b"/>
                <a:pathLst>
                  <a:path w="44619" h="59132" extrusionOk="0">
                    <a:moveTo>
                      <a:pt x="206" y="0"/>
                    </a:moveTo>
                    <a:lnTo>
                      <a:pt x="1" y="154"/>
                    </a:lnTo>
                    <a:lnTo>
                      <a:pt x="44439" y="59132"/>
                    </a:lnTo>
                    <a:lnTo>
                      <a:pt x="44618" y="59003"/>
                    </a:lnTo>
                    <a:lnTo>
                      <a:pt x="206" y="0"/>
                    </a:lnTo>
                    <a:close/>
                  </a:path>
                </a:pathLst>
              </a:custGeom>
              <a:solidFill>
                <a:schemeClr val="dk1"/>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grpSp>
        <p:sp>
          <p:nvSpPr>
            <p:cNvPr id="1314" name="Google Shape;1314;p26"/>
            <p:cNvSpPr/>
            <p:nvPr/>
          </p:nvSpPr>
          <p:spPr>
            <a:xfrm>
              <a:off x="334100" y="1004578"/>
              <a:ext cx="1741293" cy="1810882"/>
            </a:xfrm>
            <a:custGeom>
              <a:avLst/>
              <a:gdLst/>
              <a:ahLst/>
              <a:cxnLst/>
              <a:rect l="l" t="t" r="r" b="b"/>
              <a:pathLst>
                <a:path w="85852" h="89283" extrusionOk="0">
                  <a:moveTo>
                    <a:pt x="42828" y="0"/>
                  </a:moveTo>
                  <a:cubicBezTo>
                    <a:pt x="42573" y="0"/>
                    <a:pt x="42317" y="82"/>
                    <a:pt x="42106" y="252"/>
                  </a:cubicBezTo>
                  <a:lnTo>
                    <a:pt x="1" y="31946"/>
                  </a:lnTo>
                  <a:lnTo>
                    <a:pt x="43131" y="89282"/>
                  </a:lnTo>
                  <a:lnTo>
                    <a:pt x="85210" y="57588"/>
                  </a:lnTo>
                  <a:cubicBezTo>
                    <a:pt x="85749" y="57178"/>
                    <a:pt x="85851" y="56409"/>
                    <a:pt x="85441" y="55870"/>
                  </a:cubicBezTo>
                  <a:lnTo>
                    <a:pt x="43798" y="482"/>
                  </a:lnTo>
                  <a:cubicBezTo>
                    <a:pt x="43557" y="166"/>
                    <a:pt x="43192" y="0"/>
                    <a:pt x="42828"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15" name="Google Shape;1315;p26"/>
            <p:cNvSpPr/>
            <p:nvPr/>
          </p:nvSpPr>
          <p:spPr>
            <a:xfrm>
              <a:off x="373105" y="1605205"/>
              <a:ext cx="899265" cy="1180097"/>
            </a:xfrm>
            <a:custGeom>
              <a:avLst/>
              <a:gdLst/>
              <a:ahLst/>
              <a:cxnLst/>
              <a:rect l="l" t="t" r="r" b="b"/>
              <a:pathLst>
                <a:path w="44337" h="58183" extrusionOk="0">
                  <a:moveTo>
                    <a:pt x="1155" y="0"/>
                  </a:moveTo>
                  <a:lnTo>
                    <a:pt x="1" y="872"/>
                  </a:lnTo>
                  <a:lnTo>
                    <a:pt x="43157" y="58183"/>
                  </a:lnTo>
                  <a:lnTo>
                    <a:pt x="44337" y="57311"/>
                  </a:lnTo>
                  <a:lnTo>
                    <a:pt x="1155" y="0"/>
                  </a:lnTo>
                  <a:close/>
                </a:path>
              </a:pathLst>
            </a:custGeom>
            <a:solidFill>
              <a:schemeClr val="dk1"/>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16" name="Google Shape;1316;p26"/>
            <p:cNvSpPr/>
            <p:nvPr/>
          </p:nvSpPr>
          <p:spPr>
            <a:xfrm>
              <a:off x="762685" y="1424197"/>
              <a:ext cx="916931" cy="993396"/>
            </a:xfrm>
            <a:custGeom>
              <a:avLst/>
              <a:gdLst/>
              <a:ahLst/>
              <a:cxnLst/>
              <a:rect l="l" t="t" r="r" b="b"/>
              <a:pathLst>
                <a:path w="45208" h="48978" extrusionOk="0">
                  <a:moveTo>
                    <a:pt x="19206" y="1"/>
                  </a:moveTo>
                  <a:lnTo>
                    <a:pt x="0" y="14463"/>
                  </a:lnTo>
                  <a:lnTo>
                    <a:pt x="26001" y="48978"/>
                  </a:lnTo>
                  <a:lnTo>
                    <a:pt x="45208" y="34515"/>
                  </a:lnTo>
                  <a:lnTo>
                    <a:pt x="19206" y="1"/>
                  </a:lnTo>
                  <a:close/>
                </a:path>
              </a:pathLst>
            </a:custGeom>
            <a:solidFill>
              <a:schemeClr val="lt1"/>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grpSp>
      <p:grpSp>
        <p:nvGrpSpPr>
          <p:cNvPr id="1317" name="Google Shape;1317;p26"/>
          <p:cNvGrpSpPr/>
          <p:nvPr/>
        </p:nvGrpSpPr>
        <p:grpSpPr>
          <a:xfrm rot="2379605">
            <a:off x="-247576" y="-1027729"/>
            <a:ext cx="2284019" cy="3482937"/>
            <a:chOff x="7518282" y="2373612"/>
            <a:chExt cx="1544209" cy="2355088"/>
          </a:xfrm>
        </p:grpSpPr>
        <p:sp>
          <p:nvSpPr>
            <p:cNvPr id="1318" name="Google Shape;1318;p26"/>
            <p:cNvSpPr/>
            <p:nvPr/>
          </p:nvSpPr>
          <p:spPr>
            <a:xfrm rot="718822">
              <a:off x="7689615" y="3249120"/>
              <a:ext cx="1111866" cy="1379201"/>
            </a:xfrm>
            <a:custGeom>
              <a:avLst/>
              <a:gdLst/>
              <a:ahLst/>
              <a:cxnLst/>
              <a:rect l="l" t="t" r="r" b="b"/>
              <a:pathLst>
                <a:path w="48158" h="59737" extrusionOk="0">
                  <a:moveTo>
                    <a:pt x="39340" y="1"/>
                  </a:moveTo>
                  <a:cubicBezTo>
                    <a:pt x="38303" y="1"/>
                    <a:pt x="37263" y="153"/>
                    <a:pt x="36285" y="451"/>
                  </a:cubicBezTo>
                  <a:cubicBezTo>
                    <a:pt x="32695" y="1579"/>
                    <a:pt x="29823" y="4272"/>
                    <a:pt x="27259" y="7016"/>
                  </a:cubicBezTo>
                  <a:cubicBezTo>
                    <a:pt x="20361" y="14401"/>
                    <a:pt x="14874" y="22940"/>
                    <a:pt x="10489" y="32043"/>
                  </a:cubicBezTo>
                  <a:cubicBezTo>
                    <a:pt x="8976" y="35197"/>
                    <a:pt x="7591" y="37427"/>
                    <a:pt x="5873" y="40505"/>
                  </a:cubicBezTo>
                  <a:cubicBezTo>
                    <a:pt x="2185" y="47138"/>
                    <a:pt x="1874" y="57072"/>
                    <a:pt x="8" y="59727"/>
                  </a:cubicBezTo>
                  <a:lnTo>
                    <a:pt x="8" y="59727"/>
                  </a:lnTo>
                  <a:cubicBezTo>
                    <a:pt x="9880" y="45729"/>
                    <a:pt x="25415" y="30630"/>
                    <a:pt x="38721" y="19888"/>
                  </a:cubicBezTo>
                  <a:cubicBezTo>
                    <a:pt x="41311" y="17811"/>
                    <a:pt x="44029" y="15708"/>
                    <a:pt x="45773" y="12888"/>
                  </a:cubicBezTo>
                  <a:cubicBezTo>
                    <a:pt x="47542" y="10041"/>
                    <a:pt x="48157" y="6246"/>
                    <a:pt x="46388" y="3426"/>
                  </a:cubicBezTo>
                  <a:cubicBezTo>
                    <a:pt x="44910" y="1106"/>
                    <a:pt x="42136" y="1"/>
                    <a:pt x="39340" y="1"/>
                  </a:cubicBezTo>
                  <a:close/>
                  <a:moveTo>
                    <a:pt x="8" y="59727"/>
                  </a:moveTo>
                  <a:lnTo>
                    <a:pt x="8" y="59727"/>
                  </a:lnTo>
                  <a:cubicBezTo>
                    <a:pt x="5" y="59730"/>
                    <a:pt x="3" y="59733"/>
                    <a:pt x="1" y="59736"/>
                  </a:cubicBezTo>
                  <a:lnTo>
                    <a:pt x="1" y="59736"/>
                  </a:lnTo>
                  <a:cubicBezTo>
                    <a:pt x="3" y="59733"/>
                    <a:pt x="5" y="59730"/>
                    <a:pt x="8" y="59727"/>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19" name="Google Shape;1319;p26"/>
            <p:cNvSpPr/>
            <p:nvPr/>
          </p:nvSpPr>
          <p:spPr>
            <a:xfrm rot="718822">
              <a:off x="7649292" y="3211149"/>
              <a:ext cx="1111843" cy="1378947"/>
            </a:xfrm>
            <a:custGeom>
              <a:avLst/>
              <a:gdLst/>
              <a:ahLst/>
              <a:cxnLst/>
              <a:rect l="l" t="t" r="r" b="b"/>
              <a:pathLst>
                <a:path w="48157" h="59726" extrusionOk="0">
                  <a:moveTo>
                    <a:pt x="39365" y="0"/>
                  </a:moveTo>
                  <a:cubicBezTo>
                    <a:pt x="38317" y="0"/>
                    <a:pt x="37267" y="157"/>
                    <a:pt x="36285" y="466"/>
                  </a:cubicBezTo>
                  <a:cubicBezTo>
                    <a:pt x="32695" y="1569"/>
                    <a:pt x="29823" y="4261"/>
                    <a:pt x="27258" y="7005"/>
                  </a:cubicBezTo>
                  <a:cubicBezTo>
                    <a:pt x="20361" y="14390"/>
                    <a:pt x="14873" y="22929"/>
                    <a:pt x="10488" y="32032"/>
                  </a:cubicBezTo>
                  <a:cubicBezTo>
                    <a:pt x="8975" y="35186"/>
                    <a:pt x="7591" y="37417"/>
                    <a:pt x="5873" y="40494"/>
                  </a:cubicBezTo>
                  <a:cubicBezTo>
                    <a:pt x="2180" y="47161"/>
                    <a:pt x="1872" y="57085"/>
                    <a:pt x="1" y="59726"/>
                  </a:cubicBezTo>
                  <a:lnTo>
                    <a:pt x="1" y="59726"/>
                  </a:lnTo>
                  <a:cubicBezTo>
                    <a:pt x="9873" y="45751"/>
                    <a:pt x="25412" y="30622"/>
                    <a:pt x="38721" y="19878"/>
                  </a:cubicBezTo>
                  <a:cubicBezTo>
                    <a:pt x="41310" y="17801"/>
                    <a:pt x="44029" y="15698"/>
                    <a:pt x="45772" y="12877"/>
                  </a:cubicBezTo>
                  <a:cubicBezTo>
                    <a:pt x="47542" y="10031"/>
                    <a:pt x="48157" y="6236"/>
                    <a:pt x="46362" y="3415"/>
                  </a:cubicBezTo>
                  <a:cubicBezTo>
                    <a:pt x="44909" y="1106"/>
                    <a:pt x="42145" y="0"/>
                    <a:pt x="39365"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20" name="Google Shape;1320;p26"/>
            <p:cNvSpPr/>
            <p:nvPr/>
          </p:nvSpPr>
          <p:spPr>
            <a:xfrm rot="718822">
              <a:off x="8428587" y="3328473"/>
              <a:ext cx="409048" cy="200495"/>
            </a:xfrm>
            <a:custGeom>
              <a:avLst/>
              <a:gdLst/>
              <a:ahLst/>
              <a:cxnLst/>
              <a:rect l="l" t="t" r="r" b="b"/>
              <a:pathLst>
                <a:path w="17717" h="8684" extrusionOk="0">
                  <a:moveTo>
                    <a:pt x="13244" y="85"/>
                  </a:moveTo>
                  <a:cubicBezTo>
                    <a:pt x="13109" y="85"/>
                    <a:pt x="12983" y="218"/>
                    <a:pt x="13050" y="351"/>
                  </a:cubicBezTo>
                  <a:cubicBezTo>
                    <a:pt x="13050" y="377"/>
                    <a:pt x="13075" y="403"/>
                    <a:pt x="13101" y="428"/>
                  </a:cubicBezTo>
                  <a:cubicBezTo>
                    <a:pt x="13139" y="454"/>
                    <a:pt x="13184" y="467"/>
                    <a:pt x="13229" y="467"/>
                  </a:cubicBezTo>
                  <a:cubicBezTo>
                    <a:pt x="13274" y="467"/>
                    <a:pt x="13319" y="454"/>
                    <a:pt x="13357" y="428"/>
                  </a:cubicBezTo>
                  <a:cubicBezTo>
                    <a:pt x="13511" y="351"/>
                    <a:pt x="13460" y="146"/>
                    <a:pt x="13306" y="95"/>
                  </a:cubicBezTo>
                  <a:cubicBezTo>
                    <a:pt x="13285" y="88"/>
                    <a:pt x="13264" y="85"/>
                    <a:pt x="13244" y="85"/>
                  </a:cubicBezTo>
                  <a:close/>
                  <a:moveTo>
                    <a:pt x="9983" y="0"/>
                  </a:moveTo>
                  <a:cubicBezTo>
                    <a:pt x="9903" y="0"/>
                    <a:pt x="9827" y="28"/>
                    <a:pt x="9767" y="95"/>
                  </a:cubicBezTo>
                  <a:cubicBezTo>
                    <a:pt x="9742" y="121"/>
                    <a:pt x="9716" y="172"/>
                    <a:pt x="9690" y="223"/>
                  </a:cubicBezTo>
                  <a:cubicBezTo>
                    <a:pt x="9639" y="403"/>
                    <a:pt x="9690" y="582"/>
                    <a:pt x="9844" y="685"/>
                  </a:cubicBezTo>
                  <a:cubicBezTo>
                    <a:pt x="9910" y="731"/>
                    <a:pt x="9982" y="752"/>
                    <a:pt x="10050" y="752"/>
                  </a:cubicBezTo>
                  <a:cubicBezTo>
                    <a:pt x="10249" y="752"/>
                    <a:pt x="10428" y="580"/>
                    <a:pt x="10408" y="351"/>
                  </a:cubicBezTo>
                  <a:cubicBezTo>
                    <a:pt x="10390" y="169"/>
                    <a:pt x="10178" y="0"/>
                    <a:pt x="9983" y="0"/>
                  </a:cubicBezTo>
                  <a:close/>
                  <a:moveTo>
                    <a:pt x="7556" y="654"/>
                  </a:moveTo>
                  <a:cubicBezTo>
                    <a:pt x="7486" y="654"/>
                    <a:pt x="7412" y="721"/>
                    <a:pt x="7434" y="787"/>
                  </a:cubicBezTo>
                  <a:lnTo>
                    <a:pt x="7434" y="813"/>
                  </a:lnTo>
                  <a:cubicBezTo>
                    <a:pt x="7460" y="839"/>
                    <a:pt x="7460" y="839"/>
                    <a:pt x="7460" y="839"/>
                  </a:cubicBezTo>
                  <a:cubicBezTo>
                    <a:pt x="7485" y="864"/>
                    <a:pt x="7517" y="877"/>
                    <a:pt x="7546" y="877"/>
                  </a:cubicBezTo>
                  <a:cubicBezTo>
                    <a:pt x="7575" y="877"/>
                    <a:pt x="7601" y="864"/>
                    <a:pt x="7613" y="839"/>
                  </a:cubicBezTo>
                  <a:cubicBezTo>
                    <a:pt x="7690" y="787"/>
                    <a:pt x="7690" y="685"/>
                    <a:pt x="7588" y="659"/>
                  </a:cubicBezTo>
                  <a:cubicBezTo>
                    <a:pt x="7578" y="656"/>
                    <a:pt x="7567" y="654"/>
                    <a:pt x="7556" y="654"/>
                  </a:cubicBezTo>
                  <a:close/>
                  <a:moveTo>
                    <a:pt x="12799" y="1638"/>
                  </a:moveTo>
                  <a:cubicBezTo>
                    <a:pt x="12396" y="1638"/>
                    <a:pt x="11973" y="2067"/>
                    <a:pt x="12178" y="2454"/>
                  </a:cubicBezTo>
                  <a:lnTo>
                    <a:pt x="12152" y="2454"/>
                  </a:lnTo>
                  <a:cubicBezTo>
                    <a:pt x="12203" y="2531"/>
                    <a:pt x="12255" y="2582"/>
                    <a:pt x="12306" y="2634"/>
                  </a:cubicBezTo>
                  <a:cubicBezTo>
                    <a:pt x="12435" y="2734"/>
                    <a:pt x="12595" y="2786"/>
                    <a:pt x="12756" y="2786"/>
                  </a:cubicBezTo>
                  <a:cubicBezTo>
                    <a:pt x="12885" y="2786"/>
                    <a:pt x="13013" y="2753"/>
                    <a:pt x="13127" y="2685"/>
                  </a:cubicBezTo>
                  <a:cubicBezTo>
                    <a:pt x="13511" y="2403"/>
                    <a:pt x="13409" y="1787"/>
                    <a:pt x="12947" y="1659"/>
                  </a:cubicBezTo>
                  <a:cubicBezTo>
                    <a:pt x="12899" y="1645"/>
                    <a:pt x="12849" y="1638"/>
                    <a:pt x="12799" y="1638"/>
                  </a:cubicBezTo>
                  <a:close/>
                  <a:moveTo>
                    <a:pt x="6278" y="2155"/>
                  </a:moveTo>
                  <a:cubicBezTo>
                    <a:pt x="6196" y="2155"/>
                    <a:pt x="6115" y="2183"/>
                    <a:pt x="6049" y="2249"/>
                  </a:cubicBezTo>
                  <a:lnTo>
                    <a:pt x="6075" y="2249"/>
                  </a:lnTo>
                  <a:cubicBezTo>
                    <a:pt x="6049" y="2275"/>
                    <a:pt x="6024" y="2326"/>
                    <a:pt x="5998" y="2377"/>
                  </a:cubicBezTo>
                  <a:cubicBezTo>
                    <a:pt x="5947" y="2557"/>
                    <a:pt x="5998" y="2736"/>
                    <a:pt x="6152" y="2839"/>
                  </a:cubicBezTo>
                  <a:cubicBezTo>
                    <a:pt x="6212" y="2886"/>
                    <a:pt x="6279" y="2906"/>
                    <a:pt x="6345" y="2906"/>
                  </a:cubicBezTo>
                  <a:cubicBezTo>
                    <a:pt x="6532" y="2906"/>
                    <a:pt x="6709" y="2740"/>
                    <a:pt x="6690" y="2531"/>
                  </a:cubicBezTo>
                  <a:cubicBezTo>
                    <a:pt x="6690" y="2330"/>
                    <a:pt x="6481" y="2155"/>
                    <a:pt x="6278" y="2155"/>
                  </a:cubicBezTo>
                  <a:close/>
                  <a:moveTo>
                    <a:pt x="15296" y="2488"/>
                  </a:moveTo>
                  <a:cubicBezTo>
                    <a:pt x="15012" y="2488"/>
                    <a:pt x="14712" y="2798"/>
                    <a:pt x="14870" y="3070"/>
                  </a:cubicBezTo>
                  <a:cubicBezTo>
                    <a:pt x="14896" y="3121"/>
                    <a:pt x="14922" y="3146"/>
                    <a:pt x="14947" y="3198"/>
                  </a:cubicBezTo>
                  <a:cubicBezTo>
                    <a:pt x="15046" y="3268"/>
                    <a:pt x="15152" y="3308"/>
                    <a:pt x="15258" y="3308"/>
                  </a:cubicBezTo>
                  <a:cubicBezTo>
                    <a:pt x="15344" y="3308"/>
                    <a:pt x="15430" y="3281"/>
                    <a:pt x="15511" y="3223"/>
                  </a:cubicBezTo>
                  <a:cubicBezTo>
                    <a:pt x="15793" y="3044"/>
                    <a:pt x="15716" y="2608"/>
                    <a:pt x="15409" y="2505"/>
                  </a:cubicBezTo>
                  <a:cubicBezTo>
                    <a:pt x="15372" y="2493"/>
                    <a:pt x="15334" y="2488"/>
                    <a:pt x="15296" y="2488"/>
                  </a:cubicBezTo>
                  <a:close/>
                  <a:moveTo>
                    <a:pt x="3455" y="3035"/>
                  </a:moveTo>
                  <a:cubicBezTo>
                    <a:pt x="3318" y="3035"/>
                    <a:pt x="3186" y="3190"/>
                    <a:pt x="3254" y="3326"/>
                  </a:cubicBezTo>
                  <a:cubicBezTo>
                    <a:pt x="3254" y="3352"/>
                    <a:pt x="3280" y="3352"/>
                    <a:pt x="3306" y="3377"/>
                  </a:cubicBezTo>
                  <a:cubicBezTo>
                    <a:pt x="3348" y="3420"/>
                    <a:pt x="3398" y="3439"/>
                    <a:pt x="3447" y="3439"/>
                  </a:cubicBezTo>
                  <a:cubicBezTo>
                    <a:pt x="3488" y="3439"/>
                    <a:pt x="3527" y="3426"/>
                    <a:pt x="3562" y="3403"/>
                  </a:cubicBezTo>
                  <a:cubicBezTo>
                    <a:pt x="3690" y="3300"/>
                    <a:pt x="3665" y="3095"/>
                    <a:pt x="3511" y="3044"/>
                  </a:cubicBezTo>
                  <a:cubicBezTo>
                    <a:pt x="3492" y="3038"/>
                    <a:pt x="3474" y="3035"/>
                    <a:pt x="3455" y="3035"/>
                  </a:cubicBezTo>
                  <a:close/>
                  <a:moveTo>
                    <a:pt x="10101" y="2744"/>
                  </a:moveTo>
                  <a:cubicBezTo>
                    <a:pt x="10028" y="2744"/>
                    <a:pt x="9956" y="2766"/>
                    <a:pt x="9894" y="2817"/>
                  </a:cubicBezTo>
                  <a:lnTo>
                    <a:pt x="9894" y="2817"/>
                  </a:lnTo>
                  <a:cubicBezTo>
                    <a:pt x="9894" y="2816"/>
                    <a:pt x="9895" y="2815"/>
                    <a:pt x="9896" y="2813"/>
                  </a:cubicBezTo>
                  <a:lnTo>
                    <a:pt x="9896" y="2813"/>
                  </a:lnTo>
                  <a:lnTo>
                    <a:pt x="9870" y="2839"/>
                  </a:lnTo>
                  <a:cubicBezTo>
                    <a:pt x="9878" y="2831"/>
                    <a:pt x="9886" y="2824"/>
                    <a:pt x="9894" y="2817"/>
                  </a:cubicBezTo>
                  <a:lnTo>
                    <a:pt x="9894" y="2817"/>
                  </a:lnTo>
                  <a:cubicBezTo>
                    <a:pt x="9869" y="2867"/>
                    <a:pt x="9844" y="2916"/>
                    <a:pt x="9819" y="2941"/>
                  </a:cubicBezTo>
                  <a:cubicBezTo>
                    <a:pt x="9767" y="3121"/>
                    <a:pt x="9819" y="3300"/>
                    <a:pt x="9973" y="3429"/>
                  </a:cubicBezTo>
                  <a:cubicBezTo>
                    <a:pt x="10030" y="3467"/>
                    <a:pt x="10094" y="3485"/>
                    <a:pt x="10158" y="3485"/>
                  </a:cubicBezTo>
                  <a:cubicBezTo>
                    <a:pt x="10348" y="3485"/>
                    <a:pt x="10530" y="3326"/>
                    <a:pt x="10511" y="3095"/>
                  </a:cubicBezTo>
                  <a:cubicBezTo>
                    <a:pt x="10511" y="2913"/>
                    <a:pt x="10304" y="2744"/>
                    <a:pt x="10101" y="2744"/>
                  </a:cubicBezTo>
                  <a:close/>
                  <a:moveTo>
                    <a:pt x="14770" y="4548"/>
                  </a:moveTo>
                  <a:cubicBezTo>
                    <a:pt x="14646" y="4548"/>
                    <a:pt x="14495" y="4700"/>
                    <a:pt x="14563" y="4813"/>
                  </a:cubicBezTo>
                  <a:cubicBezTo>
                    <a:pt x="14588" y="4839"/>
                    <a:pt x="14588" y="4865"/>
                    <a:pt x="14614" y="4890"/>
                  </a:cubicBezTo>
                  <a:cubicBezTo>
                    <a:pt x="14661" y="4922"/>
                    <a:pt x="14719" y="4944"/>
                    <a:pt x="14780" y="4944"/>
                  </a:cubicBezTo>
                  <a:cubicBezTo>
                    <a:pt x="14818" y="4944"/>
                    <a:pt x="14857" y="4935"/>
                    <a:pt x="14896" y="4916"/>
                  </a:cubicBezTo>
                  <a:cubicBezTo>
                    <a:pt x="15024" y="4813"/>
                    <a:pt x="14998" y="4608"/>
                    <a:pt x="14819" y="4557"/>
                  </a:cubicBezTo>
                  <a:cubicBezTo>
                    <a:pt x="14804" y="4551"/>
                    <a:pt x="14787" y="4548"/>
                    <a:pt x="14770" y="4548"/>
                  </a:cubicBezTo>
                  <a:close/>
                  <a:moveTo>
                    <a:pt x="4573" y="4622"/>
                  </a:moveTo>
                  <a:cubicBezTo>
                    <a:pt x="4312" y="4622"/>
                    <a:pt x="4040" y="4894"/>
                    <a:pt x="4177" y="5147"/>
                  </a:cubicBezTo>
                  <a:cubicBezTo>
                    <a:pt x="4203" y="5172"/>
                    <a:pt x="4229" y="5224"/>
                    <a:pt x="4254" y="5249"/>
                  </a:cubicBezTo>
                  <a:cubicBezTo>
                    <a:pt x="4344" y="5324"/>
                    <a:pt x="4451" y="5364"/>
                    <a:pt x="4555" y="5364"/>
                  </a:cubicBezTo>
                  <a:cubicBezTo>
                    <a:pt x="4630" y="5364"/>
                    <a:pt x="4703" y="5343"/>
                    <a:pt x="4767" y="5300"/>
                  </a:cubicBezTo>
                  <a:cubicBezTo>
                    <a:pt x="5024" y="5121"/>
                    <a:pt x="4972" y="4711"/>
                    <a:pt x="4665" y="4634"/>
                  </a:cubicBezTo>
                  <a:cubicBezTo>
                    <a:pt x="4635" y="4626"/>
                    <a:pt x="4604" y="4622"/>
                    <a:pt x="4573" y="4622"/>
                  </a:cubicBezTo>
                  <a:close/>
                  <a:moveTo>
                    <a:pt x="8987" y="4400"/>
                  </a:moveTo>
                  <a:cubicBezTo>
                    <a:pt x="8604" y="4400"/>
                    <a:pt x="8182" y="4821"/>
                    <a:pt x="8383" y="5224"/>
                  </a:cubicBezTo>
                  <a:cubicBezTo>
                    <a:pt x="8408" y="5275"/>
                    <a:pt x="8460" y="5352"/>
                    <a:pt x="8537" y="5403"/>
                  </a:cubicBezTo>
                  <a:cubicBezTo>
                    <a:pt x="8665" y="5503"/>
                    <a:pt x="8818" y="5555"/>
                    <a:pt x="8972" y="5555"/>
                  </a:cubicBezTo>
                  <a:cubicBezTo>
                    <a:pt x="9094" y="5555"/>
                    <a:pt x="9218" y="5522"/>
                    <a:pt x="9331" y="5454"/>
                  </a:cubicBezTo>
                  <a:cubicBezTo>
                    <a:pt x="9716" y="5172"/>
                    <a:pt x="9614" y="4557"/>
                    <a:pt x="9152" y="4429"/>
                  </a:cubicBezTo>
                  <a:cubicBezTo>
                    <a:pt x="9099" y="4409"/>
                    <a:pt x="9044" y="4400"/>
                    <a:pt x="8987" y="4400"/>
                  </a:cubicBezTo>
                  <a:close/>
                  <a:moveTo>
                    <a:pt x="16985" y="4741"/>
                  </a:moveTo>
                  <a:cubicBezTo>
                    <a:pt x="16596" y="4741"/>
                    <a:pt x="16152" y="5169"/>
                    <a:pt x="16358" y="5557"/>
                  </a:cubicBezTo>
                  <a:cubicBezTo>
                    <a:pt x="16409" y="5634"/>
                    <a:pt x="16460" y="5685"/>
                    <a:pt x="16511" y="5736"/>
                  </a:cubicBezTo>
                  <a:cubicBezTo>
                    <a:pt x="16640" y="5836"/>
                    <a:pt x="16793" y="5889"/>
                    <a:pt x="16947" y="5889"/>
                  </a:cubicBezTo>
                  <a:cubicBezTo>
                    <a:pt x="17069" y="5889"/>
                    <a:pt x="17193" y="5856"/>
                    <a:pt x="17306" y="5788"/>
                  </a:cubicBezTo>
                  <a:cubicBezTo>
                    <a:pt x="17717" y="5506"/>
                    <a:pt x="17614" y="4890"/>
                    <a:pt x="17127" y="4762"/>
                  </a:cubicBezTo>
                  <a:cubicBezTo>
                    <a:pt x="17081" y="4748"/>
                    <a:pt x="17034" y="4741"/>
                    <a:pt x="16985" y="4741"/>
                  </a:cubicBezTo>
                  <a:close/>
                  <a:moveTo>
                    <a:pt x="6587" y="6245"/>
                  </a:moveTo>
                  <a:cubicBezTo>
                    <a:pt x="6511" y="6245"/>
                    <a:pt x="6414" y="6334"/>
                    <a:pt x="6460" y="6403"/>
                  </a:cubicBezTo>
                  <a:cubicBezTo>
                    <a:pt x="6460" y="6429"/>
                    <a:pt x="6485" y="6429"/>
                    <a:pt x="6485" y="6454"/>
                  </a:cubicBezTo>
                  <a:cubicBezTo>
                    <a:pt x="6511" y="6467"/>
                    <a:pt x="6536" y="6474"/>
                    <a:pt x="6562" y="6474"/>
                  </a:cubicBezTo>
                  <a:cubicBezTo>
                    <a:pt x="6588" y="6474"/>
                    <a:pt x="6613" y="6467"/>
                    <a:pt x="6639" y="6454"/>
                  </a:cubicBezTo>
                  <a:cubicBezTo>
                    <a:pt x="6716" y="6403"/>
                    <a:pt x="6690" y="6275"/>
                    <a:pt x="6613" y="6249"/>
                  </a:cubicBezTo>
                  <a:cubicBezTo>
                    <a:pt x="6605" y="6246"/>
                    <a:pt x="6596" y="6245"/>
                    <a:pt x="6587" y="6245"/>
                  </a:cubicBezTo>
                  <a:close/>
                  <a:moveTo>
                    <a:pt x="813" y="5837"/>
                  </a:moveTo>
                  <a:cubicBezTo>
                    <a:pt x="428" y="5837"/>
                    <a:pt x="1" y="6278"/>
                    <a:pt x="203" y="6659"/>
                  </a:cubicBezTo>
                  <a:cubicBezTo>
                    <a:pt x="228" y="6711"/>
                    <a:pt x="280" y="6788"/>
                    <a:pt x="357" y="6839"/>
                  </a:cubicBezTo>
                  <a:cubicBezTo>
                    <a:pt x="485" y="6939"/>
                    <a:pt x="638" y="6991"/>
                    <a:pt x="792" y="6991"/>
                  </a:cubicBezTo>
                  <a:cubicBezTo>
                    <a:pt x="915" y="6991"/>
                    <a:pt x="1038" y="6958"/>
                    <a:pt x="1152" y="6890"/>
                  </a:cubicBezTo>
                  <a:cubicBezTo>
                    <a:pt x="1536" y="6608"/>
                    <a:pt x="1434" y="5993"/>
                    <a:pt x="972" y="5865"/>
                  </a:cubicBezTo>
                  <a:cubicBezTo>
                    <a:pt x="921" y="5845"/>
                    <a:pt x="868" y="5837"/>
                    <a:pt x="813" y="5837"/>
                  </a:cubicBezTo>
                  <a:close/>
                  <a:moveTo>
                    <a:pt x="8010" y="7201"/>
                  </a:moveTo>
                  <a:cubicBezTo>
                    <a:pt x="7933" y="7201"/>
                    <a:pt x="7856" y="7225"/>
                    <a:pt x="7791" y="7279"/>
                  </a:cubicBezTo>
                  <a:lnTo>
                    <a:pt x="7791" y="7279"/>
                  </a:lnTo>
                  <a:cubicBezTo>
                    <a:pt x="7792" y="7278"/>
                    <a:pt x="7792" y="7276"/>
                    <a:pt x="7793" y="7275"/>
                  </a:cubicBezTo>
                  <a:lnTo>
                    <a:pt x="7793" y="7275"/>
                  </a:lnTo>
                  <a:lnTo>
                    <a:pt x="7767" y="7301"/>
                  </a:lnTo>
                  <a:cubicBezTo>
                    <a:pt x="7775" y="7293"/>
                    <a:pt x="7783" y="7286"/>
                    <a:pt x="7791" y="7279"/>
                  </a:cubicBezTo>
                  <a:lnTo>
                    <a:pt x="7791" y="7279"/>
                  </a:lnTo>
                  <a:cubicBezTo>
                    <a:pt x="7766" y="7328"/>
                    <a:pt x="7741" y="7353"/>
                    <a:pt x="7716" y="7403"/>
                  </a:cubicBezTo>
                  <a:cubicBezTo>
                    <a:pt x="7665" y="7583"/>
                    <a:pt x="7716" y="7762"/>
                    <a:pt x="7870" y="7890"/>
                  </a:cubicBezTo>
                  <a:cubicBezTo>
                    <a:pt x="7928" y="7929"/>
                    <a:pt x="7992" y="7946"/>
                    <a:pt x="8055" y="7946"/>
                  </a:cubicBezTo>
                  <a:cubicBezTo>
                    <a:pt x="8245" y="7946"/>
                    <a:pt x="8428" y="7788"/>
                    <a:pt x="8408" y="7557"/>
                  </a:cubicBezTo>
                  <a:cubicBezTo>
                    <a:pt x="8408" y="7360"/>
                    <a:pt x="8209" y="7201"/>
                    <a:pt x="8010" y="7201"/>
                  </a:cubicBezTo>
                  <a:close/>
                  <a:moveTo>
                    <a:pt x="4446" y="7536"/>
                  </a:moveTo>
                  <a:cubicBezTo>
                    <a:pt x="4057" y="7536"/>
                    <a:pt x="3613" y="7964"/>
                    <a:pt x="3818" y="8352"/>
                  </a:cubicBezTo>
                  <a:cubicBezTo>
                    <a:pt x="3844" y="8429"/>
                    <a:pt x="3895" y="8480"/>
                    <a:pt x="3972" y="8531"/>
                  </a:cubicBezTo>
                  <a:cubicBezTo>
                    <a:pt x="4087" y="8631"/>
                    <a:pt x="4241" y="8684"/>
                    <a:pt x="4399" y="8684"/>
                  </a:cubicBezTo>
                  <a:cubicBezTo>
                    <a:pt x="4525" y="8684"/>
                    <a:pt x="4654" y="8651"/>
                    <a:pt x="4767" y="8583"/>
                  </a:cubicBezTo>
                  <a:cubicBezTo>
                    <a:pt x="5152" y="8301"/>
                    <a:pt x="5049" y="7685"/>
                    <a:pt x="4588" y="7557"/>
                  </a:cubicBezTo>
                  <a:cubicBezTo>
                    <a:pt x="4542" y="7543"/>
                    <a:pt x="4495" y="7536"/>
                    <a:pt x="4446" y="7536"/>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21" name="Google Shape;1321;p26"/>
            <p:cNvSpPr/>
            <p:nvPr/>
          </p:nvSpPr>
          <p:spPr>
            <a:xfrm rot="718822">
              <a:off x="7632882" y="3365539"/>
              <a:ext cx="918528" cy="1181592"/>
            </a:xfrm>
            <a:custGeom>
              <a:avLst/>
              <a:gdLst/>
              <a:ahLst/>
              <a:cxnLst/>
              <a:rect l="l" t="t" r="r" b="b"/>
              <a:pathLst>
                <a:path w="39784" h="51178" extrusionOk="0">
                  <a:moveTo>
                    <a:pt x="39268" y="0"/>
                  </a:moveTo>
                  <a:cubicBezTo>
                    <a:pt x="39198" y="0"/>
                    <a:pt x="39125" y="22"/>
                    <a:pt x="39054" y="72"/>
                  </a:cubicBezTo>
                  <a:cubicBezTo>
                    <a:pt x="26772" y="10380"/>
                    <a:pt x="10053" y="27535"/>
                    <a:pt x="104" y="50665"/>
                  </a:cubicBezTo>
                  <a:cubicBezTo>
                    <a:pt x="1" y="50895"/>
                    <a:pt x="180" y="51152"/>
                    <a:pt x="437" y="51177"/>
                  </a:cubicBezTo>
                  <a:cubicBezTo>
                    <a:pt x="565" y="51177"/>
                    <a:pt x="668" y="51075"/>
                    <a:pt x="719" y="50972"/>
                  </a:cubicBezTo>
                  <a:cubicBezTo>
                    <a:pt x="10668" y="27945"/>
                    <a:pt x="27310" y="10868"/>
                    <a:pt x="39516" y="611"/>
                  </a:cubicBezTo>
                  <a:cubicBezTo>
                    <a:pt x="39784" y="363"/>
                    <a:pt x="39555" y="0"/>
                    <a:pt x="39268" y="0"/>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22" name="Google Shape;1322;p26"/>
            <p:cNvSpPr/>
            <p:nvPr/>
          </p:nvSpPr>
          <p:spPr>
            <a:xfrm rot="718822">
              <a:off x="8009603" y="2528280"/>
              <a:ext cx="906430" cy="1506230"/>
            </a:xfrm>
            <a:custGeom>
              <a:avLst/>
              <a:gdLst/>
              <a:ahLst/>
              <a:cxnLst/>
              <a:rect l="l" t="t" r="r" b="b"/>
              <a:pathLst>
                <a:path w="39260" h="65239" extrusionOk="0">
                  <a:moveTo>
                    <a:pt x="31193" y="1"/>
                  </a:moveTo>
                  <a:cubicBezTo>
                    <a:pt x="29629" y="1"/>
                    <a:pt x="28036" y="370"/>
                    <a:pt x="26643" y="1056"/>
                  </a:cubicBezTo>
                  <a:cubicBezTo>
                    <a:pt x="23259" y="2722"/>
                    <a:pt x="20848" y="5825"/>
                    <a:pt x="18746" y="8953"/>
                  </a:cubicBezTo>
                  <a:lnTo>
                    <a:pt x="18746" y="8928"/>
                  </a:lnTo>
                  <a:cubicBezTo>
                    <a:pt x="13079" y="17313"/>
                    <a:pt x="9001" y="26595"/>
                    <a:pt x="6078" y="36263"/>
                  </a:cubicBezTo>
                  <a:cubicBezTo>
                    <a:pt x="5078" y="39622"/>
                    <a:pt x="4027" y="42058"/>
                    <a:pt x="2822" y="45340"/>
                  </a:cubicBezTo>
                  <a:cubicBezTo>
                    <a:pt x="214" y="52473"/>
                    <a:pt x="1430" y="62307"/>
                    <a:pt x="14" y="65213"/>
                  </a:cubicBezTo>
                  <a:lnTo>
                    <a:pt x="14" y="65213"/>
                  </a:lnTo>
                  <a:cubicBezTo>
                    <a:pt x="7580" y="49885"/>
                    <a:pt x="20598" y="32563"/>
                    <a:pt x="32080" y="19877"/>
                  </a:cubicBezTo>
                  <a:cubicBezTo>
                    <a:pt x="34310" y="17415"/>
                    <a:pt x="36644" y="14928"/>
                    <a:pt x="37952" y="11851"/>
                  </a:cubicBezTo>
                  <a:cubicBezTo>
                    <a:pt x="39234" y="8800"/>
                    <a:pt x="39259" y="4928"/>
                    <a:pt x="37054" y="2415"/>
                  </a:cubicBezTo>
                  <a:cubicBezTo>
                    <a:pt x="35606" y="755"/>
                    <a:pt x="33429" y="1"/>
                    <a:pt x="31193" y="1"/>
                  </a:cubicBezTo>
                  <a:close/>
                  <a:moveTo>
                    <a:pt x="14" y="65213"/>
                  </a:moveTo>
                  <a:lnTo>
                    <a:pt x="14" y="65213"/>
                  </a:lnTo>
                  <a:cubicBezTo>
                    <a:pt x="10" y="65221"/>
                    <a:pt x="5" y="65230"/>
                    <a:pt x="1" y="65239"/>
                  </a:cubicBezTo>
                  <a:cubicBezTo>
                    <a:pt x="5" y="65230"/>
                    <a:pt x="10" y="65221"/>
                    <a:pt x="14" y="65213"/>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23" name="Google Shape;1323;p26"/>
            <p:cNvSpPr/>
            <p:nvPr/>
          </p:nvSpPr>
          <p:spPr>
            <a:xfrm rot="718822">
              <a:off x="8025575" y="2445523"/>
              <a:ext cx="854321" cy="1538669"/>
            </a:xfrm>
            <a:custGeom>
              <a:avLst/>
              <a:gdLst/>
              <a:ahLst/>
              <a:cxnLst/>
              <a:rect l="l" t="t" r="r" b="b"/>
              <a:pathLst>
                <a:path w="37003" h="66644" extrusionOk="0">
                  <a:moveTo>
                    <a:pt x="29021" y="0"/>
                  </a:moveTo>
                  <a:cubicBezTo>
                    <a:pt x="27307" y="0"/>
                    <a:pt x="25551" y="457"/>
                    <a:pt x="24053" y="1281"/>
                  </a:cubicBezTo>
                  <a:cubicBezTo>
                    <a:pt x="20745" y="3128"/>
                    <a:pt x="18489" y="6333"/>
                    <a:pt x="16514" y="9538"/>
                  </a:cubicBezTo>
                  <a:lnTo>
                    <a:pt x="16514" y="9513"/>
                  </a:lnTo>
                  <a:cubicBezTo>
                    <a:pt x="11232" y="18154"/>
                    <a:pt x="7591" y="27616"/>
                    <a:pt x="5129" y="37411"/>
                  </a:cubicBezTo>
                  <a:cubicBezTo>
                    <a:pt x="4257" y="40796"/>
                    <a:pt x="3360" y="43284"/>
                    <a:pt x="2308" y="46617"/>
                  </a:cubicBezTo>
                  <a:cubicBezTo>
                    <a:pt x="1" y="53874"/>
                    <a:pt x="1693" y="63669"/>
                    <a:pt x="411" y="66644"/>
                  </a:cubicBezTo>
                  <a:lnTo>
                    <a:pt x="411" y="66644"/>
                  </a:lnTo>
                  <a:cubicBezTo>
                    <a:pt x="7257" y="50951"/>
                    <a:pt x="19437" y="33052"/>
                    <a:pt x="30335" y="19846"/>
                  </a:cubicBezTo>
                  <a:cubicBezTo>
                    <a:pt x="32464" y="17257"/>
                    <a:pt x="34695" y="14692"/>
                    <a:pt x="35849" y="11564"/>
                  </a:cubicBezTo>
                  <a:cubicBezTo>
                    <a:pt x="37002" y="8436"/>
                    <a:pt x="36823" y="4564"/>
                    <a:pt x="34515" y="2153"/>
                  </a:cubicBezTo>
                  <a:cubicBezTo>
                    <a:pt x="33098" y="666"/>
                    <a:pt x="31091" y="0"/>
                    <a:pt x="29021"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24" name="Google Shape;1324;p26"/>
            <p:cNvSpPr/>
            <p:nvPr/>
          </p:nvSpPr>
          <p:spPr>
            <a:xfrm rot="718822">
              <a:off x="8557141" y="2511476"/>
              <a:ext cx="353037" cy="279917"/>
            </a:xfrm>
            <a:custGeom>
              <a:avLst/>
              <a:gdLst/>
              <a:ahLst/>
              <a:cxnLst/>
              <a:rect l="l" t="t" r="r" b="b"/>
              <a:pathLst>
                <a:path w="15291" h="12124" extrusionOk="0">
                  <a:moveTo>
                    <a:pt x="8935" y="0"/>
                  </a:moveTo>
                  <a:cubicBezTo>
                    <a:pt x="8915" y="0"/>
                    <a:pt x="8895" y="3"/>
                    <a:pt x="8873" y="9"/>
                  </a:cubicBezTo>
                  <a:cubicBezTo>
                    <a:pt x="8745" y="35"/>
                    <a:pt x="8642" y="265"/>
                    <a:pt x="8770" y="368"/>
                  </a:cubicBezTo>
                  <a:cubicBezTo>
                    <a:pt x="8796" y="368"/>
                    <a:pt x="8822" y="368"/>
                    <a:pt x="8847" y="394"/>
                  </a:cubicBezTo>
                  <a:cubicBezTo>
                    <a:pt x="8950" y="394"/>
                    <a:pt x="9053" y="368"/>
                    <a:pt x="9104" y="265"/>
                  </a:cubicBezTo>
                  <a:cubicBezTo>
                    <a:pt x="9172" y="153"/>
                    <a:pt x="9080" y="0"/>
                    <a:pt x="8935" y="0"/>
                  </a:cubicBezTo>
                  <a:close/>
                  <a:moveTo>
                    <a:pt x="11916" y="1183"/>
                  </a:moveTo>
                  <a:cubicBezTo>
                    <a:pt x="11893" y="1183"/>
                    <a:pt x="11871" y="1185"/>
                    <a:pt x="11848" y="1189"/>
                  </a:cubicBezTo>
                  <a:cubicBezTo>
                    <a:pt x="11565" y="1240"/>
                    <a:pt x="11360" y="1753"/>
                    <a:pt x="11642" y="1932"/>
                  </a:cubicBezTo>
                  <a:cubicBezTo>
                    <a:pt x="11694" y="1958"/>
                    <a:pt x="11745" y="1983"/>
                    <a:pt x="11796" y="2009"/>
                  </a:cubicBezTo>
                  <a:cubicBezTo>
                    <a:pt x="11822" y="2012"/>
                    <a:pt x="11848" y="2014"/>
                    <a:pt x="11873" y="2014"/>
                  </a:cubicBezTo>
                  <a:cubicBezTo>
                    <a:pt x="12051" y="2014"/>
                    <a:pt x="12219" y="1935"/>
                    <a:pt x="12309" y="1778"/>
                  </a:cubicBezTo>
                  <a:cubicBezTo>
                    <a:pt x="12452" y="1492"/>
                    <a:pt x="12218" y="1183"/>
                    <a:pt x="11916" y="1183"/>
                  </a:cubicBezTo>
                  <a:close/>
                  <a:moveTo>
                    <a:pt x="6093" y="1486"/>
                  </a:moveTo>
                  <a:cubicBezTo>
                    <a:pt x="5938" y="1486"/>
                    <a:pt x="5786" y="1562"/>
                    <a:pt x="5745" y="1727"/>
                  </a:cubicBezTo>
                  <a:cubicBezTo>
                    <a:pt x="5745" y="1778"/>
                    <a:pt x="5745" y="1804"/>
                    <a:pt x="5745" y="1855"/>
                  </a:cubicBezTo>
                  <a:cubicBezTo>
                    <a:pt x="5770" y="2035"/>
                    <a:pt x="5924" y="2189"/>
                    <a:pt x="6104" y="2214"/>
                  </a:cubicBezTo>
                  <a:cubicBezTo>
                    <a:pt x="6114" y="2215"/>
                    <a:pt x="6124" y="2216"/>
                    <a:pt x="6134" y="2216"/>
                  </a:cubicBezTo>
                  <a:cubicBezTo>
                    <a:pt x="6400" y="2216"/>
                    <a:pt x="6585" y="1897"/>
                    <a:pt x="6437" y="1650"/>
                  </a:cubicBezTo>
                  <a:cubicBezTo>
                    <a:pt x="6366" y="1543"/>
                    <a:pt x="6228" y="1486"/>
                    <a:pt x="6093" y="1486"/>
                  </a:cubicBezTo>
                  <a:close/>
                  <a:moveTo>
                    <a:pt x="9380" y="1591"/>
                  </a:moveTo>
                  <a:cubicBezTo>
                    <a:pt x="9348" y="1591"/>
                    <a:pt x="9316" y="1593"/>
                    <a:pt x="9283" y="1599"/>
                  </a:cubicBezTo>
                  <a:cubicBezTo>
                    <a:pt x="8847" y="1676"/>
                    <a:pt x="8565" y="2394"/>
                    <a:pt x="8976" y="2676"/>
                  </a:cubicBezTo>
                  <a:cubicBezTo>
                    <a:pt x="9027" y="2701"/>
                    <a:pt x="9104" y="2753"/>
                    <a:pt x="9181" y="2753"/>
                  </a:cubicBezTo>
                  <a:cubicBezTo>
                    <a:pt x="9222" y="2760"/>
                    <a:pt x="9265" y="2764"/>
                    <a:pt x="9307" y="2764"/>
                  </a:cubicBezTo>
                  <a:cubicBezTo>
                    <a:pt x="9550" y="2764"/>
                    <a:pt x="9793" y="2642"/>
                    <a:pt x="9924" y="2445"/>
                  </a:cubicBezTo>
                  <a:cubicBezTo>
                    <a:pt x="10115" y="2040"/>
                    <a:pt x="9796" y="1591"/>
                    <a:pt x="9380" y="1591"/>
                  </a:cubicBezTo>
                  <a:close/>
                  <a:moveTo>
                    <a:pt x="4129" y="3189"/>
                  </a:moveTo>
                  <a:cubicBezTo>
                    <a:pt x="4052" y="3214"/>
                    <a:pt x="4001" y="3343"/>
                    <a:pt x="4078" y="3394"/>
                  </a:cubicBezTo>
                  <a:lnTo>
                    <a:pt x="4078" y="3419"/>
                  </a:lnTo>
                  <a:lnTo>
                    <a:pt x="4104" y="3419"/>
                  </a:lnTo>
                  <a:cubicBezTo>
                    <a:pt x="4155" y="3419"/>
                    <a:pt x="4232" y="3394"/>
                    <a:pt x="4257" y="3343"/>
                  </a:cubicBezTo>
                  <a:cubicBezTo>
                    <a:pt x="4283" y="3266"/>
                    <a:pt x="4206" y="3189"/>
                    <a:pt x="4129" y="3189"/>
                  </a:cubicBezTo>
                  <a:close/>
                  <a:moveTo>
                    <a:pt x="14587" y="2354"/>
                  </a:moveTo>
                  <a:cubicBezTo>
                    <a:pt x="14547" y="2354"/>
                    <a:pt x="14505" y="2359"/>
                    <a:pt x="14463" y="2368"/>
                  </a:cubicBezTo>
                  <a:cubicBezTo>
                    <a:pt x="14027" y="2445"/>
                    <a:pt x="13745" y="3137"/>
                    <a:pt x="14155" y="3419"/>
                  </a:cubicBezTo>
                  <a:lnTo>
                    <a:pt x="14130" y="3419"/>
                  </a:lnTo>
                  <a:cubicBezTo>
                    <a:pt x="14207" y="3471"/>
                    <a:pt x="14284" y="3496"/>
                    <a:pt x="14360" y="3496"/>
                  </a:cubicBezTo>
                  <a:cubicBezTo>
                    <a:pt x="14415" y="3511"/>
                    <a:pt x="14471" y="3519"/>
                    <a:pt x="14527" y="3519"/>
                  </a:cubicBezTo>
                  <a:cubicBezTo>
                    <a:pt x="14756" y="3519"/>
                    <a:pt x="14980" y="3395"/>
                    <a:pt x="15104" y="3189"/>
                  </a:cubicBezTo>
                  <a:cubicBezTo>
                    <a:pt x="15290" y="2793"/>
                    <a:pt x="14990" y="2354"/>
                    <a:pt x="14587" y="2354"/>
                  </a:cubicBezTo>
                  <a:close/>
                  <a:moveTo>
                    <a:pt x="12388" y="3205"/>
                  </a:moveTo>
                  <a:cubicBezTo>
                    <a:pt x="12371" y="3205"/>
                    <a:pt x="12353" y="3208"/>
                    <a:pt x="12335" y="3214"/>
                  </a:cubicBezTo>
                  <a:cubicBezTo>
                    <a:pt x="12181" y="3240"/>
                    <a:pt x="12078" y="3471"/>
                    <a:pt x="12232" y="3573"/>
                  </a:cubicBezTo>
                  <a:cubicBezTo>
                    <a:pt x="12258" y="3573"/>
                    <a:pt x="12283" y="3599"/>
                    <a:pt x="12309" y="3599"/>
                  </a:cubicBezTo>
                  <a:cubicBezTo>
                    <a:pt x="12323" y="3604"/>
                    <a:pt x="12337" y="3606"/>
                    <a:pt x="12352" y="3606"/>
                  </a:cubicBezTo>
                  <a:cubicBezTo>
                    <a:pt x="12421" y="3606"/>
                    <a:pt x="12498" y="3560"/>
                    <a:pt x="12540" y="3496"/>
                  </a:cubicBezTo>
                  <a:cubicBezTo>
                    <a:pt x="12608" y="3361"/>
                    <a:pt x="12516" y="3205"/>
                    <a:pt x="12388" y="3205"/>
                  </a:cubicBezTo>
                  <a:close/>
                  <a:moveTo>
                    <a:pt x="7478" y="3842"/>
                  </a:moveTo>
                  <a:cubicBezTo>
                    <a:pt x="7323" y="3842"/>
                    <a:pt x="7170" y="3912"/>
                    <a:pt x="7129" y="4061"/>
                  </a:cubicBezTo>
                  <a:lnTo>
                    <a:pt x="7155" y="4061"/>
                  </a:lnTo>
                  <a:cubicBezTo>
                    <a:pt x="7155" y="4112"/>
                    <a:pt x="7155" y="4163"/>
                    <a:pt x="7155" y="4214"/>
                  </a:cubicBezTo>
                  <a:cubicBezTo>
                    <a:pt x="7181" y="4394"/>
                    <a:pt x="7334" y="4522"/>
                    <a:pt x="7514" y="4573"/>
                  </a:cubicBezTo>
                  <a:cubicBezTo>
                    <a:pt x="7796" y="4573"/>
                    <a:pt x="7976" y="4240"/>
                    <a:pt x="7822" y="4009"/>
                  </a:cubicBezTo>
                  <a:cubicBezTo>
                    <a:pt x="7761" y="3900"/>
                    <a:pt x="7619" y="3842"/>
                    <a:pt x="7478" y="3842"/>
                  </a:cubicBezTo>
                  <a:close/>
                  <a:moveTo>
                    <a:pt x="3853" y="5099"/>
                  </a:moveTo>
                  <a:cubicBezTo>
                    <a:pt x="3701" y="5099"/>
                    <a:pt x="3554" y="5169"/>
                    <a:pt x="3514" y="5317"/>
                  </a:cubicBezTo>
                  <a:cubicBezTo>
                    <a:pt x="3514" y="5368"/>
                    <a:pt x="3514" y="5420"/>
                    <a:pt x="3514" y="5471"/>
                  </a:cubicBezTo>
                  <a:cubicBezTo>
                    <a:pt x="3539" y="5650"/>
                    <a:pt x="3693" y="5804"/>
                    <a:pt x="3873" y="5830"/>
                  </a:cubicBezTo>
                  <a:cubicBezTo>
                    <a:pt x="4155" y="5830"/>
                    <a:pt x="4360" y="5522"/>
                    <a:pt x="4206" y="5266"/>
                  </a:cubicBezTo>
                  <a:cubicBezTo>
                    <a:pt x="4133" y="5156"/>
                    <a:pt x="3991" y="5099"/>
                    <a:pt x="3853" y="5099"/>
                  </a:cubicBezTo>
                  <a:close/>
                  <a:moveTo>
                    <a:pt x="7382" y="5816"/>
                  </a:moveTo>
                  <a:cubicBezTo>
                    <a:pt x="7341" y="5816"/>
                    <a:pt x="7300" y="5820"/>
                    <a:pt x="7258" y="5830"/>
                  </a:cubicBezTo>
                  <a:cubicBezTo>
                    <a:pt x="6822" y="5907"/>
                    <a:pt x="6540" y="6625"/>
                    <a:pt x="6924" y="6907"/>
                  </a:cubicBezTo>
                  <a:lnTo>
                    <a:pt x="6950" y="6907"/>
                  </a:lnTo>
                  <a:cubicBezTo>
                    <a:pt x="7001" y="6932"/>
                    <a:pt x="7078" y="6958"/>
                    <a:pt x="7155" y="6984"/>
                  </a:cubicBezTo>
                  <a:cubicBezTo>
                    <a:pt x="7196" y="6991"/>
                    <a:pt x="7238" y="6995"/>
                    <a:pt x="7280" y="6995"/>
                  </a:cubicBezTo>
                  <a:cubicBezTo>
                    <a:pt x="7524" y="6995"/>
                    <a:pt x="7767" y="6869"/>
                    <a:pt x="7899" y="6650"/>
                  </a:cubicBezTo>
                  <a:cubicBezTo>
                    <a:pt x="8085" y="6254"/>
                    <a:pt x="7785" y="5816"/>
                    <a:pt x="7382" y="5816"/>
                  </a:cubicBezTo>
                  <a:close/>
                  <a:moveTo>
                    <a:pt x="1704" y="7231"/>
                  </a:moveTo>
                  <a:cubicBezTo>
                    <a:pt x="1684" y="7231"/>
                    <a:pt x="1663" y="7234"/>
                    <a:pt x="1642" y="7240"/>
                  </a:cubicBezTo>
                  <a:cubicBezTo>
                    <a:pt x="1514" y="7266"/>
                    <a:pt x="1411" y="7497"/>
                    <a:pt x="1539" y="7599"/>
                  </a:cubicBezTo>
                  <a:cubicBezTo>
                    <a:pt x="1565" y="7599"/>
                    <a:pt x="1591" y="7625"/>
                    <a:pt x="1616" y="7625"/>
                  </a:cubicBezTo>
                  <a:cubicBezTo>
                    <a:pt x="1634" y="7629"/>
                    <a:pt x="1653" y="7631"/>
                    <a:pt x="1670" y="7631"/>
                  </a:cubicBezTo>
                  <a:cubicBezTo>
                    <a:pt x="1754" y="7631"/>
                    <a:pt x="1830" y="7586"/>
                    <a:pt x="1873" y="7522"/>
                  </a:cubicBezTo>
                  <a:cubicBezTo>
                    <a:pt x="1940" y="7387"/>
                    <a:pt x="1849" y="7231"/>
                    <a:pt x="1704" y="7231"/>
                  </a:cubicBezTo>
                  <a:close/>
                  <a:moveTo>
                    <a:pt x="5899" y="8599"/>
                  </a:moveTo>
                  <a:cubicBezTo>
                    <a:pt x="5822" y="8599"/>
                    <a:pt x="5770" y="8753"/>
                    <a:pt x="5847" y="8804"/>
                  </a:cubicBezTo>
                  <a:cubicBezTo>
                    <a:pt x="5847" y="8804"/>
                    <a:pt x="5873" y="8804"/>
                    <a:pt x="5873" y="8830"/>
                  </a:cubicBezTo>
                  <a:cubicBezTo>
                    <a:pt x="5924" y="8830"/>
                    <a:pt x="6001" y="8804"/>
                    <a:pt x="6027" y="8753"/>
                  </a:cubicBezTo>
                  <a:cubicBezTo>
                    <a:pt x="6052" y="8676"/>
                    <a:pt x="5975" y="8599"/>
                    <a:pt x="5899" y="8599"/>
                  </a:cubicBezTo>
                  <a:close/>
                  <a:moveTo>
                    <a:pt x="3453" y="8132"/>
                  </a:moveTo>
                  <a:cubicBezTo>
                    <a:pt x="3431" y="8132"/>
                    <a:pt x="3408" y="8134"/>
                    <a:pt x="3386" y="8138"/>
                  </a:cubicBezTo>
                  <a:cubicBezTo>
                    <a:pt x="3103" y="8189"/>
                    <a:pt x="2924" y="8651"/>
                    <a:pt x="3206" y="8830"/>
                  </a:cubicBezTo>
                  <a:cubicBezTo>
                    <a:pt x="3232" y="8856"/>
                    <a:pt x="3283" y="8856"/>
                    <a:pt x="3334" y="8881"/>
                  </a:cubicBezTo>
                  <a:cubicBezTo>
                    <a:pt x="3357" y="8885"/>
                    <a:pt x="3380" y="8886"/>
                    <a:pt x="3403" y="8886"/>
                  </a:cubicBezTo>
                  <a:cubicBezTo>
                    <a:pt x="3558" y="8886"/>
                    <a:pt x="3706" y="8810"/>
                    <a:pt x="3796" y="8676"/>
                  </a:cubicBezTo>
                  <a:cubicBezTo>
                    <a:pt x="3915" y="8415"/>
                    <a:pt x="3726" y="8132"/>
                    <a:pt x="3453" y="8132"/>
                  </a:cubicBezTo>
                  <a:close/>
                  <a:moveTo>
                    <a:pt x="7730" y="8742"/>
                  </a:moveTo>
                  <a:cubicBezTo>
                    <a:pt x="7579" y="8742"/>
                    <a:pt x="7427" y="8819"/>
                    <a:pt x="7386" y="8984"/>
                  </a:cubicBezTo>
                  <a:cubicBezTo>
                    <a:pt x="7386" y="9010"/>
                    <a:pt x="7386" y="9061"/>
                    <a:pt x="7386" y="9112"/>
                  </a:cubicBezTo>
                  <a:cubicBezTo>
                    <a:pt x="7437" y="9292"/>
                    <a:pt x="7565" y="9445"/>
                    <a:pt x="7745" y="9471"/>
                  </a:cubicBezTo>
                  <a:cubicBezTo>
                    <a:pt x="8027" y="9471"/>
                    <a:pt x="8232" y="9163"/>
                    <a:pt x="8052" y="8907"/>
                  </a:cubicBezTo>
                  <a:cubicBezTo>
                    <a:pt x="7993" y="8800"/>
                    <a:pt x="7862" y="8742"/>
                    <a:pt x="7730" y="8742"/>
                  </a:cubicBezTo>
                  <a:close/>
                  <a:moveTo>
                    <a:pt x="4824" y="10739"/>
                  </a:moveTo>
                  <a:cubicBezTo>
                    <a:pt x="4782" y="10739"/>
                    <a:pt x="4738" y="10744"/>
                    <a:pt x="4693" y="10753"/>
                  </a:cubicBezTo>
                  <a:cubicBezTo>
                    <a:pt x="4257" y="10830"/>
                    <a:pt x="4001" y="11522"/>
                    <a:pt x="4411" y="11805"/>
                  </a:cubicBezTo>
                  <a:lnTo>
                    <a:pt x="4386" y="11805"/>
                  </a:lnTo>
                  <a:cubicBezTo>
                    <a:pt x="4463" y="11856"/>
                    <a:pt x="4539" y="11881"/>
                    <a:pt x="4616" y="11907"/>
                  </a:cubicBezTo>
                  <a:cubicBezTo>
                    <a:pt x="4658" y="11915"/>
                    <a:pt x="4699" y="11918"/>
                    <a:pt x="4739" y="11918"/>
                  </a:cubicBezTo>
                  <a:cubicBezTo>
                    <a:pt x="4978" y="11918"/>
                    <a:pt x="5203" y="11793"/>
                    <a:pt x="5334" y="11574"/>
                  </a:cubicBezTo>
                  <a:cubicBezTo>
                    <a:pt x="5544" y="11178"/>
                    <a:pt x="5246" y="10739"/>
                    <a:pt x="4824" y="10739"/>
                  </a:cubicBezTo>
                  <a:close/>
                  <a:moveTo>
                    <a:pt x="816" y="10950"/>
                  </a:moveTo>
                  <a:cubicBezTo>
                    <a:pt x="784" y="10950"/>
                    <a:pt x="751" y="10953"/>
                    <a:pt x="719" y="10958"/>
                  </a:cubicBezTo>
                  <a:cubicBezTo>
                    <a:pt x="283" y="11035"/>
                    <a:pt x="1" y="11753"/>
                    <a:pt x="411" y="12035"/>
                  </a:cubicBezTo>
                  <a:cubicBezTo>
                    <a:pt x="462" y="12061"/>
                    <a:pt x="539" y="12087"/>
                    <a:pt x="616" y="12112"/>
                  </a:cubicBezTo>
                  <a:cubicBezTo>
                    <a:pt x="658" y="12120"/>
                    <a:pt x="700" y="12123"/>
                    <a:pt x="742" y="12123"/>
                  </a:cubicBezTo>
                  <a:cubicBezTo>
                    <a:pt x="986" y="12123"/>
                    <a:pt x="1229" y="12001"/>
                    <a:pt x="1360" y="11805"/>
                  </a:cubicBezTo>
                  <a:cubicBezTo>
                    <a:pt x="1550" y="11400"/>
                    <a:pt x="1232" y="10950"/>
                    <a:pt x="816" y="1095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25" name="Google Shape;1325;p26"/>
            <p:cNvSpPr/>
            <p:nvPr/>
          </p:nvSpPr>
          <p:spPr>
            <a:xfrm rot="718822">
              <a:off x="8018037" y="2549860"/>
              <a:ext cx="697670" cy="1395916"/>
            </a:xfrm>
            <a:custGeom>
              <a:avLst/>
              <a:gdLst/>
              <a:ahLst/>
              <a:cxnLst/>
              <a:rect l="l" t="t" r="r" b="b"/>
              <a:pathLst>
                <a:path w="30218" h="60461" extrusionOk="0">
                  <a:moveTo>
                    <a:pt x="29718" y="1"/>
                  </a:moveTo>
                  <a:cubicBezTo>
                    <a:pt x="29628" y="1"/>
                    <a:pt x="29537" y="37"/>
                    <a:pt x="29464" y="124"/>
                  </a:cubicBezTo>
                  <a:cubicBezTo>
                    <a:pt x="15053" y="18330"/>
                    <a:pt x="4052" y="40716"/>
                    <a:pt x="52" y="60025"/>
                  </a:cubicBezTo>
                  <a:cubicBezTo>
                    <a:pt x="1" y="60230"/>
                    <a:pt x="129" y="60409"/>
                    <a:pt x="334" y="60461"/>
                  </a:cubicBezTo>
                  <a:lnTo>
                    <a:pt x="411" y="60461"/>
                  </a:lnTo>
                  <a:cubicBezTo>
                    <a:pt x="565" y="60461"/>
                    <a:pt x="719" y="60333"/>
                    <a:pt x="744" y="60179"/>
                  </a:cubicBezTo>
                  <a:cubicBezTo>
                    <a:pt x="4745" y="40947"/>
                    <a:pt x="15668" y="18689"/>
                    <a:pt x="30028" y="560"/>
                  </a:cubicBezTo>
                  <a:cubicBezTo>
                    <a:pt x="30218" y="294"/>
                    <a:pt x="29972" y="1"/>
                    <a:pt x="29718"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grpSp>
      <p:grpSp>
        <p:nvGrpSpPr>
          <p:cNvPr id="1326" name="Google Shape;1326;p26"/>
          <p:cNvGrpSpPr/>
          <p:nvPr/>
        </p:nvGrpSpPr>
        <p:grpSpPr>
          <a:xfrm rot="-10505712" flipH="1">
            <a:off x="10156366" y="5451665"/>
            <a:ext cx="2571924" cy="2440596"/>
            <a:chOff x="-356100" y="3692425"/>
            <a:chExt cx="1728775" cy="1640500"/>
          </a:xfrm>
        </p:grpSpPr>
        <p:sp>
          <p:nvSpPr>
            <p:cNvPr id="1327" name="Google Shape;1327;p26"/>
            <p:cNvSpPr/>
            <p:nvPr/>
          </p:nvSpPr>
          <p:spPr>
            <a:xfrm>
              <a:off x="-242675" y="3755800"/>
              <a:ext cx="1615350" cy="1577125"/>
            </a:xfrm>
            <a:custGeom>
              <a:avLst/>
              <a:gdLst/>
              <a:ahLst/>
              <a:cxnLst/>
              <a:rect l="l" t="t" r="r" b="b"/>
              <a:pathLst>
                <a:path w="64614" h="63085" extrusionOk="0">
                  <a:moveTo>
                    <a:pt x="22503" y="1"/>
                  </a:moveTo>
                  <a:cubicBezTo>
                    <a:pt x="22082" y="1"/>
                    <a:pt x="21688" y="233"/>
                    <a:pt x="21482" y="621"/>
                  </a:cubicBezTo>
                  <a:lnTo>
                    <a:pt x="0" y="41284"/>
                  </a:lnTo>
                  <a:lnTo>
                    <a:pt x="40729" y="62799"/>
                  </a:lnTo>
                  <a:cubicBezTo>
                    <a:pt x="41087" y="62993"/>
                    <a:pt x="41470" y="63084"/>
                    <a:pt x="41847" y="63084"/>
                  </a:cubicBezTo>
                  <a:cubicBezTo>
                    <a:pt x="42701" y="63084"/>
                    <a:pt x="43525" y="62618"/>
                    <a:pt x="43965" y="61832"/>
                  </a:cubicBezTo>
                  <a:lnTo>
                    <a:pt x="64313" y="23271"/>
                  </a:lnTo>
                  <a:cubicBezTo>
                    <a:pt x="64613" y="22704"/>
                    <a:pt x="64413" y="21970"/>
                    <a:pt x="63813" y="21670"/>
                  </a:cubicBezTo>
                  <a:lnTo>
                    <a:pt x="23083" y="154"/>
                  </a:lnTo>
                  <a:cubicBezTo>
                    <a:pt x="22895" y="49"/>
                    <a:pt x="22696" y="1"/>
                    <a:pt x="22503" y="1"/>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28" name="Google Shape;1328;p26"/>
            <p:cNvSpPr/>
            <p:nvPr/>
          </p:nvSpPr>
          <p:spPr>
            <a:xfrm>
              <a:off x="-356100" y="3692425"/>
              <a:ext cx="1647050" cy="1619200"/>
            </a:xfrm>
            <a:custGeom>
              <a:avLst/>
              <a:gdLst/>
              <a:ahLst/>
              <a:cxnLst/>
              <a:rect l="l" t="t" r="r" b="b"/>
              <a:pathLst>
                <a:path w="65882" h="64768" extrusionOk="0">
                  <a:moveTo>
                    <a:pt x="22170" y="0"/>
                  </a:moveTo>
                  <a:cubicBezTo>
                    <a:pt x="21749" y="0"/>
                    <a:pt x="21355" y="232"/>
                    <a:pt x="21149" y="621"/>
                  </a:cubicBezTo>
                  <a:lnTo>
                    <a:pt x="401" y="39883"/>
                  </a:lnTo>
                  <a:cubicBezTo>
                    <a:pt x="1" y="40650"/>
                    <a:pt x="301" y="41617"/>
                    <a:pt x="1068" y="42051"/>
                  </a:cubicBezTo>
                  <a:lnTo>
                    <a:pt x="44099" y="64767"/>
                  </a:lnTo>
                  <a:lnTo>
                    <a:pt x="65581" y="24105"/>
                  </a:lnTo>
                  <a:cubicBezTo>
                    <a:pt x="65881" y="23504"/>
                    <a:pt x="65648" y="22804"/>
                    <a:pt x="65081" y="22503"/>
                  </a:cubicBezTo>
                  <a:lnTo>
                    <a:pt x="22750" y="154"/>
                  </a:lnTo>
                  <a:cubicBezTo>
                    <a:pt x="22562" y="49"/>
                    <a:pt x="22363" y="0"/>
                    <a:pt x="22170"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29" name="Google Shape;1329;p26"/>
            <p:cNvSpPr/>
            <p:nvPr/>
          </p:nvSpPr>
          <p:spPr>
            <a:xfrm>
              <a:off x="-161800" y="3833875"/>
              <a:ext cx="1314300" cy="1215875"/>
            </a:xfrm>
            <a:custGeom>
              <a:avLst/>
              <a:gdLst/>
              <a:ahLst/>
              <a:cxnLst/>
              <a:rect l="l" t="t" r="r" b="b"/>
              <a:pathLst>
                <a:path w="52572" h="48635" fill="none" extrusionOk="0">
                  <a:moveTo>
                    <a:pt x="51738" y="18513"/>
                  </a:moveTo>
                  <a:lnTo>
                    <a:pt x="16713" y="0"/>
                  </a:lnTo>
                  <a:cubicBezTo>
                    <a:pt x="16213" y="967"/>
                    <a:pt x="15012" y="1334"/>
                    <a:pt x="14078" y="834"/>
                  </a:cubicBezTo>
                  <a:lnTo>
                    <a:pt x="1" y="27486"/>
                  </a:lnTo>
                  <a:cubicBezTo>
                    <a:pt x="968" y="27987"/>
                    <a:pt x="1335" y="29188"/>
                    <a:pt x="835" y="30155"/>
                  </a:cubicBezTo>
                  <a:lnTo>
                    <a:pt x="35860" y="48635"/>
                  </a:lnTo>
                  <a:cubicBezTo>
                    <a:pt x="36360" y="47668"/>
                    <a:pt x="37528" y="47301"/>
                    <a:pt x="38495" y="47801"/>
                  </a:cubicBezTo>
                  <a:lnTo>
                    <a:pt x="52572" y="21182"/>
                  </a:lnTo>
                  <a:cubicBezTo>
                    <a:pt x="51604" y="20648"/>
                    <a:pt x="51238" y="19481"/>
                    <a:pt x="51738" y="18513"/>
                  </a:cubicBezTo>
                  <a:close/>
                </a:path>
              </a:pathLst>
            </a:custGeom>
            <a:solidFill>
              <a:schemeClr val="dk1"/>
            </a:solidFill>
            <a:ln w="19050" cap="flat" cmpd="sng">
              <a:solidFill>
                <a:schemeClr val="dk1"/>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30" name="Google Shape;1330;p26"/>
            <p:cNvSpPr/>
            <p:nvPr/>
          </p:nvSpPr>
          <p:spPr>
            <a:xfrm>
              <a:off x="768050" y="4308375"/>
              <a:ext cx="555425" cy="979325"/>
            </a:xfrm>
            <a:custGeom>
              <a:avLst/>
              <a:gdLst/>
              <a:ahLst/>
              <a:cxnLst/>
              <a:rect l="l" t="t" r="r" b="b"/>
              <a:pathLst>
                <a:path w="22217" h="39173" extrusionOk="0">
                  <a:moveTo>
                    <a:pt x="20315" y="0"/>
                  </a:moveTo>
                  <a:lnTo>
                    <a:pt x="0" y="38495"/>
                  </a:lnTo>
                  <a:lnTo>
                    <a:pt x="968" y="39028"/>
                  </a:lnTo>
                  <a:cubicBezTo>
                    <a:pt x="1154" y="39127"/>
                    <a:pt x="1356" y="39173"/>
                    <a:pt x="1555" y="39173"/>
                  </a:cubicBezTo>
                  <a:cubicBezTo>
                    <a:pt x="2033" y="39173"/>
                    <a:pt x="2500" y="38908"/>
                    <a:pt x="2735" y="38461"/>
                  </a:cubicBezTo>
                  <a:lnTo>
                    <a:pt x="21882" y="2235"/>
                  </a:lnTo>
                  <a:cubicBezTo>
                    <a:pt x="22216" y="1635"/>
                    <a:pt x="21983" y="868"/>
                    <a:pt x="21382" y="567"/>
                  </a:cubicBezTo>
                  <a:lnTo>
                    <a:pt x="20315"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31" name="Google Shape;1331;p26"/>
            <p:cNvSpPr/>
            <p:nvPr/>
          </p:nvSpPr>
          <p:spPr>
            <a:xfrm>
              <a:off x="-356100" y="4621925"/>
              <a:ext cx="1156700" cy="689700"/>
            </a:xfrm>
            <a:custGeom>
              <a:avLst/>
              <a:gdLst/>
              <a:ahLst/>
              <a:cxnLst/>
              <a:rect l="l" t="t" r="r" b="b"/>
              <a:pathLst>
                <a:path w="46268" h="27588" extrusionOk="0">
                  <a:moveTo>
                    <a:pt x="1835" y="1"/>
                  </a:moveTo>
                  <a:lnTo>
                    <a:pt x="401" y="2669"/>
                  </a:lnTo>
                  <a:cubicBezTo>
                    <a:pt x="1" y="3470"/>
                    <a:pt x="301" y="4437"/>
                    <a:pt x="1068" y="4837"/>
                  </a:cubicBezTo>
                  <a:lnTo>
                    <a:pt x="44099" y="27587"/>
                  </a:lnTo>
                  <a:lnTo>
                    <a:pt x="46267" y="23484"/>
                  </a:lnTo>
                  <a:lnTo>
                    <a:pt x="1835" y="1"/>
                  </a:lnTo>
                  <a:close/>
                </a:path>
              </a:pathLst>
            </a:custGeom>
            <a:solidFill>
              <a:srgbClr val="E24747">
                <a:alpha val="95540"/>
              </a:srgbClr>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32" name="Google Shape;1332;p26"/>
            <p:cNvSpPr/>
            <p:nvPr/>
          </p:nvSpPr>
          <p:spPr>
            <a:xfrm>
              <a:off x="768050" y="4308375"/>
              <a:ext cx="521225" cy="969050"/>
            </a:xfrm>
            <a:custGeom>
              <a:avLst/>
              <a:gdLst/>
              <a:ahLst/>
              <a:cxnLst/>
              <a:rect l="l" t="t" r="r" b="b"/>
              <a:pathLst>
                <a:path w="20849" h="38762" extrusionOk="0">
                  <a:moveTo>
                    <a:pt x="20315" y="0"/>
                  </a:moveTo>
                  <a:lnTo>
                    <a:pt x="0" y="38495"/>
                  </a:lnTo>
                  <a:lnTo>
                    <a:pt x="501" y="38761"/>
                  </a:lnTo>
                  <a:lnTo>
                    <a:pt x="20848" y="267"/>
                  </a:lnTo>
                  <a:lnTo>
                    <a:pt x="20315" y="0"/>
                  </a:lnTo>
                  <a:close/>
                </a:path>
              </a:pathLst>
            </a:custGeom>
            <a:solidFill>
              <a:schemeClr val="dk1"/>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33" name="Google Shape;1333;p26"/>
            <p:cNvSpPr/>
            <p:nvPr/>
          </p:nvSpPr>
          <p:spPr>
            <a:xfrm>
              <a:off x="798075" y="4325050"/>
              <a:ext cx="516225" cy="962725"/>
            </a:xfrm>
            <a:custGeom>
              <a:avLst/>
              <a:gdLst/>
              <a:ahLst/>
              <a:cxnLst/>
              <a:rect l="l" t="t" r="r" b="b"/>
              <a:pathLst>
                <a:path w="20649" h="38509" extrusionOk="0">
                  <a:moveTo>
                    <a:pt x="20348" y="1"/>
                  </a:moveTo>
                  <a:lnTo>
                    <a:pt x="0" y="38461"/>
                  </a:lnTo>
                  <a:cubicBezTo>
                    <a:pt x="118" y="38485"/>
                    <a:pt x="236" y="38509"/>
                    <a:pt x="354" y="38509"/>
                  </a:cubicBezTo>
                  <a:cubicBezTo>
                    <a:pt x="403" y="38509"/>
                    <a:pt x="452" y="38504"/>
                    <a:pt x="500" y="38495"/>
                  </a:cubicBezTo>
                  <a:lnTo>
                    <a:pt x="20648" y="334"/>
                  </a:lnTo>
                  <a:cubicBezTo>
                    <a:pt x="20581" y="201"/>
                    <a:pt x="20448" y="101"/>
                    <a:pt x="20348" y="1"/>
                  </a:cubicBezTo>
                  <a:close/>
                </a:path>
              </a:pathLst>
            </a:custGeom>
            <a:solidFill>
              <a:schemeClr val="dk1"/>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34" name="Google Shape;1334;p26"/>
            <p:cNvSpPr/>
            <p:nvPr/>
          </p:nvSpPr>
          <p:spPr>
            <a:xfrm>
              <a:off x="850600" y="5092275"/>
              <a:ext cx="175975" cy="130950"/>
            </a:xfrm>
            <a:custGeom>
              <a:avLst/>
              <a:gdLst/>
              <a:ahLst/>
              <a:cxnLst/>
              <a:rect l="l" t="t" r="r" b="b"/>
              <a:pathLst>
                <a:path w="7039" h="5238" extrusionOk="0">
                  <a:moveTo>
                    <a:pt x="1101" y="0"/>
                  </a:moveTo>
                  <a:lnTo>
                    <a:pt x="1" y="2102"/>
                  </a:lnTo>
                  <a:lnTo>
                    <a:pt x="5905" y="5237"/>
                  </a:lnTo>
                  <a:lnTo>
                    <a:pt x="5571" y="3703"/>
                  </a:lnTo>
                  <a:lnTo>
                    <a:pt x="7039" y="3136"/>
                  </a:lnTo>
                  <a:lnTo>
                    <a:pt x="1101" y="0"/>
                  </a:lnTo>
                  <a:close/>
                </a:path>
              </a:pathLst>
            </a:custGeom>
            <a:solidFill>
              <a:schemeClr val="lt2"/>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grpSp>
      <p:grpSp>
        <p:nvGrpSpPr>
          <p:cNvPr id="1335" name="Google Shape;1335;p26"/>
          <p:cNvGrpSpPr/>
          <p:nvPr/>
        </p:nvGrpSpPr>
        <p:grpSpPr>
          <a:xfrm rot="3508924" flipH="1">
            <a:off x="9675722" y="-968440"/>
            <a:ext cx="3524511" cy="2844407"/>
            <a:chOff x="-729163" y="3851975"/>
            <a:chExt cx="2464103" cy="1988620"/>
          </a:xfrm>
        </p:grpSpPr>
        <p:sp>
          <p:nvSpPr>
            <p:cNvPr id="1336" name="Google Shape;1336;p26"/>
            <p:cNvSpPr/>
            <p:nvPr/>
          </p:nvSpPr>
          <p:spPr>
            <a:xfrm rot="363082">
              <a:off x="-642946" y="3967874"/>
              <a:ext cx="2291669" cy="1756822"/>
            </a:xfrm>
            <a:custGeom>
              <a:avLst/>
              <a:gdLst/>
              <a:ahLst/>
              <a:cxnLst/>
              <a:rect l="l" t="t" r="r" b="b"/>
              <a:pathLst>
                <a:path w="73153" h="56080" extrusionOk="0">
                  <a:moveTo>
                    <a:pt x="12829" y="0"/>
                  </a:moveTo>
                  <a:cubicBezTo>
                    <a:pt x="12663" y="0"/>
                    <a:pt x="12517" y="100"/>
                    <a:pt x="12443" y="272"/>
                  </a:cubicBezTo>
                  <a:lnTo>
                    <a:pt x="101" y="32729"/>
                  </a:lnTo>
                  <a:cubicBezTo>
                    <a:pt x="1" y="32929"/>
                    <a:pt x="134" y="33196"/>
                    <a:pt x="334" y="33262"/>
                  </a:cubicBezTo>
                  <a:lnTo>
                    <a:pt x="60143" y="56045"/>
                  </a:lnTo>
                  <a:cubicBezTo>
                    <a:pt x="60198" y="56069"/>
                    <a:pt x="60253" y="56079"/>
                    <a:pt x="60306" y="56079"/>
                  </a:cubicBezTo>
                  <a:cubicBezTo>
                    <a:pt x="60479" y="56079"/>
                    <a:pt x="60634" y="55965"/>
                    <a:pt x="60711" y="55812"/>
                  </a:cubicBezTo>
                  <a:lnTo>
                    <a:pt x="73053" y="23355"/>
                  </a:lnTo>
                  <a:cubicBezTo>
                    <a:pt x="73153" y="23155"/>
                    <a:pt x="73053" y="22888"/>
                    <a:pt x="72819" y="22822"/>
                  </a:cubicBezTo>
                  <a:lnTo>
                    <a:pt x="13010" y="39"/>
                  </a:lnTo>
                  <a:cubicBezTo>
                    <a:pt x="12949" y="13"/>
                    <a:pt x="12888" y="0"/>
                    <a:pt x="12829"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37" name="Google Shape;1337;p26"/>
            <p:cNvSpPr/>
            <p:nvPr/>
          </p:nvSpPr>
          <p:spPr>
            <a:xfrm rot="363082">
              <a:off x="792956" y="4622556"/>
              <a:ext cx="778540" cy="1132818"/>
            </a:xfrm>
            <a:custGeom>
              <a:avLst/>
              <a:gdLst/>
              <a:ahLst/>
              <a:cxnLst/>
              <a:rect l="l" t="t" r="r" b="b"/>
              <a:pathLst>
                <a:path w="24852" h="36161" extrusionOk="0">
                  <a:moveTo>
                    <a:pt x="11909" y="1"/>
                  </a:moveTo>
                  <a:lnTo>
                    <a:pt x="0" y="31223"/>
                  </a:lnTo>
                  <a:lnTo>
                    <a:pt x="12943" y="36160"/>
                  </a:lnTo>
                  <a:lnTo>
                    <a:pt x="24851" y="4904"/>
                  </a:lnTo>
                  <a:lnTo>
                    <a:pt x="11909"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38" name="Google Shape;1338;p26"/>
            <p:cNvSpPr/>
            <p:nvPr/>
          </p:nvSpPr>
          <p:spPr>
            <a:xfrm rot="363082">
              <a:off x="289098" y="4363311"/>
              <a:ext cx="1166244" cy="1323976"/>
            </a:xfrm>
            <a:custGeom>
              <a:avLst/>
              <a:gdLst/>
              <a:ahLst/>
              <a:cxnLst/>
              <a:rect l="l" t="t" r="r" b="b"/>
              <a:pathLst>
                <a:path w="37228" h="42263" extrusionOk="0">
                  <a:moveTo>
                    <a:pt x="13388" y="0"/>
                  </a:moveTo>
                  <a:cubicBezTo>
                    <a:pt x="12947" y="0"/>
                    <a:pt x="12544" y="279"/>
                    <a:pt x="12376" y="699"/>
                  </a:cubicBezTo>
                  <a:lnTo>
                    <a:pt x="6272" y="16711"/>
                  </a:lnTo>
                  <a:lnTo>
                    <a:pt x="201" y="32722"/>
                  </a:lnTo>
                  <a:cubicBezTo>
                    <a:pt x="1" y="33189"/>
                    <a:pt x="201" y="33756"/>
                    <a:pt x="668" y="34023"/>
                  </a:cubicBezTo>
                  <a:cubicBezTo>
                    <a:pt x="4271" y="35924"/>
                    <a:pt x="7973" y="37659"/>
                    <a:pt x="11743" y="39160"/>
                  </a:cubicBezTo>
                  <a:cubicBezTo>
                    <a:pt x="17146" y="41262"/>
                    <a:pt x="24952" y="42262"/>
                    <a:pt x="24952" y="42262"/>
                  </a:cubicBezTo>
                  <a:lnTo>
                    <a:pt x="31090" y="26151"/>
                  </a:lnTo>
                  <a:lnTo>
                    <a:pt x="37227" y="10039"/>
                  </a:lnTo>
                  <a:cubicBezTo>
                    <a:pt x="37227" y="10039"/>
                    <a:pt x="30756" y="5636"/>
                    <a:pt x="25319" y="3568"/>
                  </a:cubicBezTo>
                  <a:cubicBezTo>
                    <a:pt x="21483" y="2167"/>
                    <a:pt x="17580" y="999"/>
                    <a:pt x="13644" y="32"/>
                  </a:cubicBezTo>
                  <a:cubicBezTo>
                    <a:pt x="13558" y="11"/>
                    <a:pt x="13472" y="0"/>
                    <a:pt x="13388" y="0"/>
                  </a:cubicBez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39" name="Google Shape;1339;p26"/>
            <p:cNvSpPr/>
            <p:nvPr/>
          </p:nvSpPr>
          <p:spPr>
            <a:xfrm rot="363082">
              <a:off x="1066041" y="4735131"/>
              <a:ext cx="399201" cy="988588"/>
            </a:xfrm>
            <a:custGeom>
              <a:avLst/>
              <a:gdLst/>
              <a:ahLst/>
              <a:cxnLst/>
              <a:rect l="l" t="t" r="r" b="b"/>
              <a:pathLst>
                <a:path w="12743" h="31557" extrusionOk="0">
                  <a:moveTo>
                    <a:pt x="11909" y="1"/>
                  </a:moveTo>
                  <a:lnTo>
                    <a:pt x="0" y="31257"/>
                  </a:lnTo>
                  <a:lnTo>
                    <a:pt x="834" y="31557"/>
                  </a:lnTo>
                  <a:lnTo>
                    <a:pt x="12743" y="334"/>
                  </a:lnTo>
                  <a:lnTo>
                    <a:pt x="11909"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40" name="Google Shape;1340;p26"/>
            <p:cNvSpPr/>
            <p:nvPr/>
          </p:nvSpPr>
          <p:spPr>
            <a:xfrm rot="363082">
              <a:off x="1086646" y="4743259"/>
              <a:ext cx="390836" cy="979190"/>
            </a:xfrm>
            <a:custGeom>
              <a:avLst/>
              <a:gdLst/>
              <a:ahLst/>
              <a:cxnLst/>
              <a:rect l="l" t="t" r="r" b="b"/>
              <a:pathLst>
                <a:path w="12476" h="31257" extrusionOk="0">
                  <a:moveTo>
                    <a:pt x="12042" y="1"/>
                  </a:moveTo>
                  <a:lnTo>
                    <a:pt x="0" y="31090"/>
                  </a:lnTo>
                  <a:lnTo>
                    <a:pt x="434" y="31256"/>
                  </a:lnTo>
                  <a:lnTo>
                    <a:pt x="12476" y="167"/>
                  </a:lnTo>
                  <a:lnTo>
                    <a:pt x="12042"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41" name="Google Shape;1341;p26"/>
            <p:cNvSpPr/>
            <p:nvPr/>
          </p:nvSpPr>
          <p:spPr>
            <a:xfrm rot="363082">
              <a:off x="-564252" y="3933299"/>
              <a:ext cx="778540" cy="1133852"/>
            </a:xfrm>
            <a:custGeom>
              <a:avLst/>
              <a:gdLst/>
              <a:ahLst/>
              <a:cxnLst/>
              <a:rect l="l" t="t" r="r" b="b"/>
              <a:pathLst>
                <a:path w="24852" h="36194" extrusionOk="0">
                  <a:moveTo>
                    <a:pt x="11909" y="1"/>
                  </a:moveTo>
                  <a:lnTo>
                    <a:pt x="0" y="31256"/>
                  </a:lnTo>
                  <a:lnTo>
                    <a:pt x="12943" y="36193"/>
                  </a:lnTo>
                  <a:lnTo>
                    <a:pt x="24851" y="4937"/>
                  </a:lnTo>
                  <a:lnTo>
                    <a:pt x="11909"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42" name="Google Shape;1342;p26"/>
            <p:cNvSpPr/>
            <p:nvPr/>
          </p:nvSpPr>
          <p:spPr>
            <a:xfrm rot="363082">
              <a:off x="-449612" y="4006479"/>
              <a:ext cx="1166244" cy="1323004"/>
            </a:xfrm>
            <a:custGeom>
              <a:avLst/>
              <a:gdLst/>
              <a:ahLst/>
              <a:cxnLst/>
              <a:rect l="l" t="t" r="r" b="b"/>
              <a:pathLst>
                <a:path w="37228" h="42232" extrusionOk="0">
                  <a:moveTo>
                    <a:pt x="12243" y="0"/>
                  </a:moveTo>
                  <a:lnTo>
                    <a:pt x="6105" y="16112"/>
                  </a:lnTo>
                  <a:lnTo>
                    <a:pt x="1" y="32190"/>
                  </a:lnTo>
                  <a:cubicBezTo>
                    <a:pt x="1" y="32190"/>
                    <a:pt x="6506" y="36593"/>
                    <a:pt x="11909" y="38694"/>
                  </a:cubicBezTo>
                  <a:cubicBezTo>
                    <a:pt x="15745" y="40062"/>
                    <a:pt x="19648" y="41230"/>
                    <a:pt x="23584" y="42197"/>
                  </a:cubicBezTo>
                  <a:cubicBezTo>
                    <a:pt x="23677" y="42220"/>
                    <a:pt x="23769" y="42231"/>
                    <a:pt x="23859" y="42231"/>
                  </a:cubicBezTo>
                  <a:cubicBezTo>
                    <a:pt x="24293" y="42231"/>
                    <a:pt x="24686" y="41977"/>
                    <a:pt x="24852" y="41563"/>
                  </a:cubicBezTo>
                  <a:lnTo>
                    <a:pt x="30923" y="25552"/>
                  </a:lnTo>
                  <a:lnTo>
                    <a:pt x="37027" y="9540"/>
                  </a:lnTo>
                  <a:cubicBezTo>
                    <a:pt x="37227" y="9040"/>
                    <a:pt x="37027" y="8473"/>
                    <a:pt x="36560" y="8239"/>
                  </a:cubicBezTo>
                  <a:cubicBezTo>
                    <a:pt x="32958" y="6305"/>
                    <a:pt x="29255" y="4603"/>
                    <a:pt x="25486" y="3069"/>
                  </a:cubicBezTo>
                  <a:cubicBezTo>
                    <a:pt x="20049" y="1001"/>
                    <a:pt x="12243" y="0"/>
                    <a:pt x="12243" y="0"/>
                  </a:cubicBezTo>
                  <a:close/>
                </a:path>
              </a:pathLst>
            </a:custGeom>
            <a:solidFill>
              <a:schemeClr val="lt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43" name="Google Shape;1343;p26"/>
            <p:cNvSpPr/>
            <p:nvPr/>
          </p:nvSpPr>
          <p:spPr>
            <a:xfrm rot="363082">
              <a:off x="-458078" y="3966041"/>
              <a:ext cx="400266" cy="988588"/>
            </a:xfrm>
            <a:custGeom>
              <a:avLst/>
              <a:gdLst/>
              <a:ahLst/>
              <a:cxnLst/>
              <a:rect l="l" t="t" r="r" b="b"/>
              <a:pathLst>
                <a:path w="12777" h="31557" extrusionOk="0">
                  <a:moveTo>
                    <a:pt x="11909" y="0"/>
                  </a:moveTo>
                  <a:lnTo>
                    <a:pt x="1" y="31223"/>
                  </a:lnTo>
                  <a:lnTo>
                    <a:pt x="868" y="31556"/>
                  </a:lnTo>
                  <a:lnTo>
                    <a:pt x="12777" y="300"/>
                  </a:lnTo>
                  <a:lnTo>
                    <a:pt x="11909"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44" name="Google Shape;1344;p26"/>
            <p:cNvSpPr/>
            <p:nvPr/>
          </p:nvSpPr>
          <p:spPr>
            <a:xfrm rot="363082">
              <a:off x="-486520" y="3948733"/>
              <a:ext cx="386701" cy="983356"/>
            </a:xfrm>
            <a:custGeom>
              <a:avLst/>
              <a:gdLst/>
              <a:ahLst/>
              <a:cxnLst/>
              <a:rect l="l" t="t" r="r" b="b"/>
              <a:pathLst>
                <a:path w="12344" h="31390" extrusionOk="0">
                  <a:moveTo>
                    <a:pt x="11909" y="0"/>
                  </a:moveTo>
                  <a:lnTo>
                    <a:pt x="1" y="31223"/>
                  </a:lnTo>
                  <a:lnTo>
                    <a:pt x="435" y="31389"/>
                  </a:lnTo>
                  <a:lnTo>
                    <a:pt x="12343" y="167"/>
                  </a:lnTo>
                  <a:lnTo>
                    <a:pt x="11909"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45" name="Google Shape;1345;p26"/>
            <p:cNvSpPr/>
            <p:nvPr/>
          </p:nvSpPr>
          <p:spPr>
            <a:xfrm rot="363082">
              <a:off x="-536791" y="3924334"/>
              <a:ext cx="403367" cy="990687"/>
            </a:xfrm>
            <a:custGeom>
              <a:avLst/>
              <a:gdLst/>
              <a:ahLst/>
              <a:cxnLst/>
              <a:rect l="l" t="t" r="r" b="b"/>
              <a:pathLst>
                <a:path w="12876" h="31624" extrusionOk="0">
                  <a:moveTo>
                    <a:pt x="11909" y="0"/>
                  </a:moveTo>
                  <a:lnTo>
                    <a:pt x="0" y="31223"/>
                  </a:lnTo>
                  <a:lnTo>
                    <a:pt x="967" y="31623"/>
                  </a:lnTo>
                  <a:lnTo>
                    <a:pt x="12876" y="367"/>
                  </a:lnTo>
                  <a:lnTo>
                    <a:pt x="11909"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46" name="Google Shape;1346;p26"/>
            <p:cNvSpPr/>
            <p:nvPr/>
          </p:nvSpPr>
          <p:spPr>
            <a:xfrm rot="363082">
              <a:off x="633267" y="4549023"/>
              <a:ext cx="365775" cy="364741"/>
            </a:xfrm>
            <a:custGeom>
              <a:avLst/>
              <a:gdLst/>
              <a:ahLst/>
              <a:cxnLst/>
              <a:rect l="l" t="t" r="r" b="b"/>
              <a:pathLst>
                <a:path w="11676" h="11643" fill="none" extrusionOk="0">
                  <a:moveTo>
                    <a:pt x="3237" y="1"/>
                  </a:moveTo>
                  <a:lnTo>
                    <a:pt x="11676" y="3203"/>
                  </a:lnTo>
                  <a:lnTo>
                    <a:pt x="8440" y="11643"/>
                  </a:lnTo>
                  <a:lnTo>
                    <a:pt x="1" y="8407"/>
                  </a:lnTo>
                  <a:close/>
                </a:path>
              </a:pathLst>
            </a:custGeom>
            <a:noFill/>
            <a:ln w="19050" cap="flat" cmpd="sng">
              <a:solidFill>
                <a:schemeClr val="dk1"/>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47" name="Google Shape;1347;p26"/>
            <p:cNvSpPr/>
            <p:nvPr/>
          </p:nvSpPr>
          <p:spPr>
            <a:xfrm rot="363082">
              <a:off x="-56388" y="4232909"/>
              <a:ext cx="499541" cy="423260"/>
            </a:xfrm>
            <a:custGeom>
              <a:avLst/>
              <a:gdLst/>
              <a:ahLst/>
              <a:cxnLst/>
              <a:rect l="l" t="t" r="r" b="b"/>
              <a:pathLst>
                <a:path w="15946" h="13511" fill="none" extrusionOk="0">
                  <a:moveTo>
                    <a:pt x="3303" y="1"/>
                  </a:moveTo>
                  <a:lnTo>
                    <a:pt x="15945" y="4804"/>
                  </a:lnTo>
                  <a:moveTo>
                    <a:pt x="2769" y="1435"/>
                  </a:moveTo>
                  <a:lnTo>
                    <a:pt x="15378" y="6272"/>
                  </a:lnTo>
                  <a:moveTo>
                    <a:pt x="2202" y="2903"/>
                  </a:moveTo>
                  <a:lnTo>
                    <a:pt x="14845" y="7740"/>
                  </a:lnTo>
                  <a:moveTo>
                    <a:pt x="14277" y="9174"/>
                  </a:moveTo>
                  <a:lnTo>
                    <a:pt x="1635" y="4337"/>
                  </a:lnTo>
                  <a:moveTo>
                    <a:pt x="1101" y="5805"/>
                  </a:moveTo>
                  <a:lnTo>
                    <a:pt x="13710" y="10608"/>
                  </a:lnTo>
                  <a:moveTo>
                    <a:pt x="534" y="7239"/>
                  </a:moveTo>
                  <a:lnTo>
                    <a:pt x="13177" y="12076"/>
                  </a:lnTo>
                  <a:moveTo>
                    <a:pt x="1" y="8707"/>
                  </a:moveTo>
                  <a:lnTo>
                    <a:pt x="12643" y="13511"/>
                  </a:lnTo>
                </a:path>
              </a:pathLst>
            </a:custGeom>
            <a:noFill/>
            <a:ln w="19050" cap="flat" cmpd="sng">
              <a:solidFill>
                <a:schemeClr val="dk1"/>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48" name="Google Shape;1348;p26"/>
            <p:cNvSpPr/>
            <p:nvPr/>
          </p:nvSpPr>
          <p:spPr>
            <a:xfrm rot="363082">
              <a:off x="940056" y="4735937"/>
              <a:ext cx="406531" cy="311454"/>
            </a:xfrm>
            <a:custGeom>
              <a:avLst/>
              <a:gdLst/>
              <a:ahLst/>
              <a:cxnLst/>
              <a:rect l="l" t="t" r="r" b="b"/>
              <a:pathLst>
                <a:path w="12977" h="9942" fill="none" extrusionOk="0">
                  <a:moveTo>
                    <a:pt x="12977" y="3903"/>
                  </a:moveTo>
                  <a:lnTo>
                    <a:pt x="2670" y="1"/>
                  </a:lnTo>
                  <a:moveTo>
                    <a:pt x="2002" y="1769"/>
                  </a:moveTo>
                  <a:lnTo>
                    <a:pt x="12276" y="5671"/>
                  </a:lnTo>
                  <a:moveTo>
                    <a:pt x="1335" y="3503"/>
                  </a:moveTo>
                  <a:lnTo>
                    <a:pt x="11609" y="7439"/>
                  </a:lnTo>
                  <a:moveTo>
                    <a:pt x="668" y="5271"/>
                  </a:moveTo>
                  <a:lnTo>
                    <a:pt x="10942" y="9174"/>
                  </a:lnTo>
                  <a:moveTo>
                    <a:pt x="7706" y="9941"/>
                  </a:moveTo>
                  <a:lnTo>
                    <a:pt x="1" y="7006"/>
                  </a:lnTo>
                </a:path>
              </a:pathLst>
            </a:custGeom>
            <a:noFill/>
            <a:ln w="19050" cap="flat" cmpd="sng">
              <a:solidFill>
                <a:schemeClr val="dk1"/>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sp>
          <p:nvSpPr>
            <p:cNvPr id="1349" name="Google Shape;1349;p26"/>
            <p:cNvSpPr/>
            <p:nvPr/>
          </p:nvSpPr>
          <p:spPr>
            <a:xfrm rot="363082">
              <a:off x="407066" y="4979342"/>
              <a:ext cx="760778" cy="501609"/>
            </a:xfrm>
            <a:custGeom>
              <a:avLst/>
              <a:gdLst/>
              <a:ahLst/>
              <a:cxnLst/>
              <a:rect l="l" t="t" r="r" b="b"/>
              <a:pathLst>
                <a:path w="24285" h="16012" fill="none" extrusionOk="0">
                  <a:moveTo>
                    <a:pt x="24285" y="6772"/>
                  </a:moveTo>
                  <a:lnTo>
                    <a:pt x="6472" y="0"/>
                  </a:lnTo>
                  <a:moveTo>
                    <a:pt x="3136" y="1067"/>
                  </a:moveTo>
                  <a:lnTo>
                    <a:pt x="23517" y="8806"/>
                  </a:lnTo>
                  <a:moveTo>
                    <a:pt x="2336" y="3069"/>
                  </a:moveTo>
                  <a:lnTo>
                    <a:pt x="22717" y="10841"/>
                  </a:lnTo>
                  <a:moveTo>
                    <a:pt x="1568" y="5137"/>
                  </a:moveTo>
                  <a:lnTo>
                    <a:pt x="21950" y="12909"/>
                  </a:lnTo>
                  <a:moveTo>
                    <a:pt x="801" y="7172"/>
                  </a:moveTo>
                  <a:lnTo>
                    <a:pt x="21182" y="14944"/>
                  </a:lnTo>
                  <a:moveTo>
                    <a:pt x="1" y="9240"/>
                  </a:moveTo>
                  <a:lnTo>
                    <a:pt x="17847" y="16011"/>
                  </a:lnTo>
                </a:path>
              </a:pathLst>
            </a:custGeom>
            <a:noFill/>
            <a:ln w="19050" cap="flat" cmpd="sng">
              <a:solidFill>
                <a:schemeClr val="dk1"/>
              </a:solidFill>
              <a:prstDash val="solid"/>
              <a:miter lim="33357"/>
              <a:headEnd type="none" w="sm" len="sm"/>
              <a:tailEnd type="none" w="sm" len="sm"/>
            </a:ln>
          </p:spPr>
          <p:txBody>
            <a:bodyPr spcFirstLastPara="1" wrap="square" lIns="91425" tIns="91425" rIns="91425" bIns="91425"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 typeface="Arial" panose="020B0604020202020204"/>
                <a:buNone/>
                <a:defRPr/>
              </a:pPr>
              <a:endParaRPr kumimoji="0" sz="1865" b="0" i="0" u="none" strike="noStrike" kern="0" cap="none" spc="0" normalizeH="0" baseline="0" noProof="0">
                <a:ln>
                  <a:noFill/>
                </a:ln>
                <a:solidFill>
                  <a:srgbClr val="000000"/>
                </a:solidFill>
                <a:effectLst/>
                <a:uLnTx/>
                <a:uFillTx/>
                <a:latin typeface="Arial" panose="020B0604020202020204"/>
                <a:cs typeface="Arial" panose="020B0604020202020204"/>
                <a:sym typeface="Arial" panose="020B0604020202020204"/>
              </a:endParaRPr>
            </a:p>
          </p:txBody>
        </p:sp>
      </p:grpSp>
      <p:sp>
        <p:nvSpPr>
          <p:cNvPr id="1350" name="Google Shape;1350;p26"/>
          <p:cNvSpPr txBox="1">
            <a:spLocks noGrp="1"/>
          </p:cNvSpPr>
          <p:nvPr>
            <p:ph type="title"/>
          </p:nvPr>
        </p:nvSpPr>
        <p:spPr>
          <a:xfrm>
            <a:off x="3134800" y="778467"/>
            <a:ext cx="5922400" cy="540800"/>
          </a:xfrm>
          <a:prstGeom prst="rect">
            <a:avLst/>
          </a:prstGeom>
          <a:effectLst>
            <a:outerShdw dist="28575" dir="1920000" algn="bl" rotWithShape="0">
              <a:schemeClr val="accent1"/>
            </a:outerShdw>
          </a:effectLst>
        </p:spPr>
        <p:txBody>
          <a:bodyPr spcFirstLastPara="1" wrap="square" lIns="91425" tIns="91425" rIns="91425" bIns="91425" anchor="ctr" anchorCtr="0">
            <a:noAutofit/>
          </a:bodyPr>
          <a:lstStyle>
            <a:lvl1pPr lvl="0" algn="ctr" rtl="0">
              <a:spcBef>
                <a:spcPts val="0"/>
              </a:spcBef>
              <a:spcAft>
                <a:spcPts val="0"/>
              </a:spcAft>
              <a:buSzPts val="2500"/>
              <a:buNone/>
              <a:defRPr/>
            </a:lvl1pPr>
            <a:lvl2pPr lvl="1" rtl="0">
              <a:spcBef>
                <a:spcPts val="0"/>
              </a:spcBef>
              <a:spcAft>
                <a:spcPts val="0"/>
              </a:spcAft>
              <a:buSzPts val="2500"/>
              <a:buNone/>
              <a:defRPr sz="3335"/>
            </a:lvl2pPr>
            <a:lvl3pPr lvl="2" rtl="0">
              <a:spcBef>
                <a:spcPts val="0"/>
              </a:spcBef>
              <a:spcAft>
                <a:spcPts val="0"/>
              </a:spcAft>
              <a:buSzPts val="2500"/>
              <a:buNone/>
              <a:defRPr sz="3335"/>
            </a:lvl3pPr>
            <a:lvl4pPr lvl="3" rtl="0">
              <a:spcBef>
                <a:spcPts val="0"/>
              </a:spcBef>
              <a:spcAft>
                <a:spcPts val="0"/>
              </a:spcAft>
              <a:buSzPts val="2500"/>
              <a:buNone/>
              <a:defRPr sz="3335"/>
            </a:lvl4pPr>
            <a:lvl5pPr lvl="4" rtl="0">
              <a:spcBef>
                <a:spcPts val="0"/>
              </a:spcBef>
              <a:spcAft>
                <a:spcPts val="0"/>
              </a:spcAft>
              <a:buSzPts val="2500"/>
              <a:buNone/>
              <a:defRPr sz="3335"/>
            </a:lvl5pPr>
            <a:lvl6pPr lvl="5" rtl="0">
              <a:spcBef>
                <a:spcPts val="0"/>
              </a:spcBef>
              <a:spcAft>
                <a:spcPts val="0"/>
              </a:spcAft>
              <a:buSzPts val="2500"/>
              <a:buNone/>
              <a:defRPr sz="3335"/>
            </a:lvl6pPr>
            <a:lvl7pPr lvl="6" rtl="0">
              <a:spcBef>
                <a:spcPts val="0"/>
              </a:spcBef>
              <a:spcAft>
                <a:spcPts val="0"/>
              </a:spcAft>
              <a:buSzPts val="2500"/>
              <a:buNone/>
              <a:defRPr sz="3335"/>
            </a:lvl7pPr>
            <a:lvl8pPr lvl="7" rtl="0">
              <a:spcBef>
                <a:spcPts val="0"/>
              </a:spcBef>
              <a:spcAft>
                <a:spcPts val="0"/>
              </a:spcAft>
              <a:buSzPts val="2500"/>
              <a:buNone/>
              <a:defRPr sz="3335"/>
            </a:lvl8pPr>
            <a:lvl9pPr lvl="8" rtl="0">
              <a:spcBef>
                <a:spcPts val="0"/>
              </a:spcBef>
              <a:spcAft>
                <a:spcPts val="0"/>
              </a:spcAft>
              <a:buSzPts val="2500"/>
              <a:buNone/>
              <a:defRPr sz="3335"/>
            </a:lvl9pPr>
          </a:lstStyle>
          <a:p/>
        </p:txBody>
      </p:sp>
      <p:sp>
        <p:nvSpPr>
          <p:cNvPr id="1351" name="Google Shape;1351;p26"/>
          <p:cNvSpPr txBox="1">
            <a:spLocks noGrp="1"/>
          </p:cNvSpPr>
          <p:nvPr>
            <p:ph type="subTitle" idx="1"/>
          </p:nvPr>
        </p:nvSpPr>
        <p:spPr>
          <a:xfrm>
            <a:off x="1645635" y="3133133"/>
            <a:ext cx="1477600" cy="435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lt2"/>
              </a:buClr>
              <a:buSzPts val="2800"/>
              <a:buNone/>
              <a:defRPr sz="2000" b="1">
                <a:latin typeface="Josefin Sans"/>
                <a:ea typeface="Josefin Sans"/>
                <a:cs typeface="Josefin Sans"/>
                <a:sym typeface="Josefin Sans"/>
              </a:defRPr>
            </a:lvl1pPr>
            <a:lvl2pPr lvl="1" algn="ctr" rtl="0">
              <a:lnSpc>
                <a:spcPct val="100000"/>
              </a:lnSpc>
              <a:spcBef>
                <a:spcPts val="0"/>
              </a:spcBef>
              <a:spcAft>
                <a:spcPts val="0"/>
              </a:spcAft>
              <a:buClr>
                <a:schemeClr val="lt2"/>
              </a:buClr>
              <a:buSzPts val="2800"/>
              <a:buNone/>
              <a:defRPr sz="3735">
                <a:solidFill>
                  <a:schemeClr val="lt2"/>
                </a:solidFill>
              </a:defRPr>
            </a:lvl2pPr>
            <a:lvl3pPr lvl="2" algn="ctr" rtl="0">
              <a:lnSpc>
                <a:spcPct val="100000"/>
              </a:lnSpc>
              <a:spcBef>
                <a:spcPts val="0"/>
              </a:spcBef>
              <a:spcAft>
                <a:spcPts val="0"/>
              </a:spcAft>
              <a:buClr>
                <a:schemeClr val="lt2"/>
              </a:buClr>
              <a:buSzPts val="2800"/>
              <a:buNone/>
              <a:defRPr sz="3735">
                <a:solidFill>
                  <a:schemeClr val="lt2"/>
                </a:solidFill>
              </a:defRPr>
            </a:lvl3pPr>
            <a:lvl4pPr lvl="3" algn="ctr" rtl="0">
              <a:lnSpc>
                <a:spcPct val="100000"/>
              </a:lnSpc>
              <a:spcBef>
                <a:spcPts val="0"/>
              </a:spcBef>
              <a:spcAft>
                <a:spcPts val="0"/>
              </a:spcAft>
              <a:buClr>
                <a:schemeClr val="lt2"/>
              </a:buClr>
              <a:buSzPts val="2800"/>
              <a:buNone/>
              <a:defRPr sz="3735">
                <a:solidFill>
                  <a:schemeClr val="lt2"/>
                </a:solidFill>
              </a:defRPr>
            </a:lvl4pPr>
            <a:lvl5pPr lvl="4" algn="ctr" rtl="0">
              <a:lnSpc>
                <a:spcPct val="100000"/>
              </a:lnSpc>
              <a:spcBef>
                <a:spcPts val="0"/>
              </a:spcBef>
              <a:spcAft>
                <a:spcPts val="0"/>
              </a:spcAft>
              <a:buClr>
                <a:schemeClr val="lt2"/>
              </a:buClr>
              <a:buSzPts val="2800"/>
              <a:buNone/>
              <a:defRPr sz="3735">
                <a:solidFill>
                  <a:schemeClr val="lt2"/>
                </a:solidFill>
              </a:defRPr>
            </a:lvl5pPr>
            <a:lvl6pPr lvl="5" algn="ctr" rtl="0">
              <a:lnSpc>
                <a:spcPct val="100000"/>
              </a:lnSpc>
              <a:spcBef>
                <a:spcPts val="0"/>
              </a:spcBef>
              <a:spcAft>
                <a:spcPts val="0"/>
              </a:spcAft>
              <a:buClr>
                <a:schemeClr val="lt2"/>
              </a:buClr>
              <a:buSzPts val="2800"/>
              <a:buNone/>
              <a:defRPr sz="3735">
                <a:solidFill>
                  <a:schemeClr val="lt2"/>
                </a:solidFill>
              </a:defRPr>
            </a:lvl6pPr>
            <a:lvl7pPr lvl="6" algn="ctr" rtl="0">
              <a:lnSpc>
                <a:spcPct val="100000"/>
              </a:lnSpc>
              <a:spcBef>
                <a:spcPts val="0"/>
              </a:spcBef>
              <a:spcAft>
                <a:spcPts val="0"/>
              </a:spcAft>
              <a:buClr>
                <a:schemeClr val="lt2"/>
              </a:buClr>
              <a:buSzPts val="2800"/>
              <a:buNone/>
              <a:defRPr sz="3735">
                <a:solidFill>
                  <a:schemeClr val="lt2"/>
                </a:solidFill>
              </a:defRPr>
            </a:lvl7pPr>
            <a:lvl8pPr lvl="7" algn="ctr" rtl="0">
              <a:lnSpc>
                <a:spcPct val="100000"/>
              </a:lnSpc>
              <a:spcBef>
                <a:spcPts val="0"/>
              </a:spcBef>
              <a:spcAft>
                <a:spcPts val="0"/>
              </a:spcAft>
              <a:buClr>
                <a:schemeClr val="lt2"/>
              </a:buClr>
              <a:buSzPts val="2800"/>
              <a:buNone/>
              <a:defRPr sz="3735">
                <a:solidFill>
                  <a:schemeClr val="lt2"/>
                </a:solidFill>
              </a:defRPr>
            </a:lvl8pPr>
            <a:lvl9pPr lvl="8" algn="ctr" rtl="0">
              <a:lnSpc>
                <a:spcPct val="100000"/>
              </a:lnSpc>
              <a:spcBef>
                <a:spcPts val="0"/>
              </a:spcBef>
              <a:spcAft>
                <a:spcPts val="0"/>
              </a:spcAft>
              <a:buClr>
                <a:schemeClr val="lt2"/>
              </a:buClr>
              <a:buSzPts val="2800"/>
              <a:buNone/>
              <a:defRPr sz="3735">
                <a:solidFill>
                  <a:schemeClr val="lt2"/>
                </a:solidFill>
              </a:defRPr>
            </a:lvl9pPr>
          </a:lstStyle>
          <a:p/>
        </p:txBody>
      </p:sp>
      <p:sp>
        <p:nvSpPr>
          <p:cNvPr id="1352" name="Google Shape;1352;p26"/>
          <p:cNvSpPr txBox="1">
            <a:spLocks noGrp="1"/>
          </p:cNvSpPr>
          <p:nvPr>
            <p:ph type="subTitle" idx="2"/>
          </p:nvPr>
        </p:nvSpPr>
        <p:spPr>
          <a:xfrm>
            <a:off x="1202033" y="3764068"/>
            <a:ext cx="2364800" cy="107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1353" name="Google Shape;1353;p26"/>
          <p:cNvSpPr txBox="1">
            <a:spLocks noGrp="1"/>
          </p:cNvSpPr>
          <p:nvPr>
            <p:ph type="subTitle" idx="3"/>
          </p:nvPr>
        </p:nvSpPr>
        <p:spPr>
          <a:xfrm>
            <a:off x="4120005" y="3133133"/>
            <a:ext cx="1477600" cy="435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lt2"/>
              </a:buClr>
              <a:buSzPts val="2800"/>
              <a:buNone/>
              <a:defRPr sz="2000" b="1">
                <a:latin typeface="Josefin Sans"/>
                <a:ea typeface="Josefin Sans"/>
                <a:cs typeface="Josefin Sans"/>
                <a:sym typeface="Josefin Sans"/>
              </a:defRPr>
            </a:lvl1pPr>
            <a:lvl2pPr lvl="1" algn="ctr" rtl="0">
              <a:lnSpc>
                <a:spcPct val="100000"/>
              </a:lnSpc>
              <a:spcBef>
                <a:spcPts val="0"/>
              </a:spcBef>
              <a:spcAft>
                <a:spcPts val="0"/>
              </a:spcAft>
              <a:buClr>
                <a:schemeClr val="lt2"/>
              </a:buClr>
              <a:buSzPts val="2800"/>
              <a:buNone/>
              <a:defRPr sz="3735">
                <a:solidFill>
                  <a:schemeClr val="lt2"/>
                </a:solidFill>
              </a:defRPr>
            </a:lvl2pPr>
            <a:lvl3pPr lvl="2" algn="ctr" rtl="0">
              <a:lnSpc>
                <a:spcPct val="100000"/>
              </a:lnSpc>
              <a:spcBef>
                <a:spcPts val="0"/>
              </a:spcBef>
              <a:spcAft>
                <a:spcPts val="0"/>
              </a:spcAft>
              <a:buClr>
                <a:schemeClr val="lt2"/>
              </a:buClr>
              <a:buSzPts val="2800"/>
              <a:buNone/>
              <a:defRPr sz="3735">
                <a:solidFill>
                  <a:schemeClr val="lt2"/>
                </a:solidFill>
              </a:defRPr>
            </a:lvl3pPr>
            <a:lvl4pPr lvl="3" algn="ctr" rtl="0">
              <a:lnSpc>
                <a:spcPct val="100000"/>
              </a:lnSpc>
              <a:spcBef>
                <a:spcPts val="0"/>
              </a:spcBef>
              <a:spcAft>
                <a:spcPts val="0"/>
              </a:spcAft>
              <a:buClr>
                <a:schemeClr val="lt2"/>
              </a:buClr>
              <a:buSzPts val="2800"/>
              <a:buNone/>
              <a:defRPr sz="3735">
                <a:solidFill>
                  <a:schemeClr val="lt2"/>
                </a:solidFill>
              </a:defRPr>
            </a:lvl4pPr>
            <a:lvl5pPr lvl="4" algn="ctr" rtl="0">
              <a:lnSpc>
                <a:spcPct val="100000"/>
              </a:lnSpc>
              <a:spcBef>
                <a:spcPts val="0"/>
              </a:spcBef>
              <a:spcAft>
                <a:spcPts val="0"/>
              </a:spcAft>
              <a:buClr>
                <a:schemeClr val="lt2"/>
              </a:buClr>
              <a:buSzPts val="2800"/>
              <a:buNone/>
              <a:defRPr sz="3735">
                <a:solidFill>
                  <a:schemeClr val="lt2"/>
                </a:solidFill>
              </a:defRPr>
            </a:lvl5pPr>
            <a:lvl6pPr lvl="5" algn="ctr" rtl="0">
              <a:lnSpc>
                <a:spcPct val="100000"/>
              </a:lnSpc>
              <a:spcBef>
                <a:spcPts val="0"/>
              </a:spcBef>
              <a:spcAft>
                <a:spcPts val="0"/>
              </a:spcAft>
              <a:buClr>
                <a:schemeClr val="lt2"/>
              </a:buClr>
              <a:buSzPts val="2800"/>
              <a:buNone/>
              <a:defRPr sz="3735">
                <a:solidFill>
                  <a:schemeClr val="lt2"/>
                </a:solidFill>
              </a:defRPr>
            </a:lvl6pPr>
            <a:lvl7pPr lvl="6" algn="ctr" rtl="0">
              <a:lnSpc>
                <a:spcPct val="100000"/>
              </a:lnSpc>
              <a:spcBef>
                <a:spcPts val="0"/>
              </a:spcBef>
              <a:spcAft>
                <a:spcPts val="0"/>
              </a:spcAft>
              <a:buClr>
                <a:schemeClr val="lt2"/>
              </a:buClr>
              <a:buSzPts val="2800"/>
              <a:buNone/>
              <a:defRPr sz="3735">
                <a:solidFill>
                  <a:schemeClr val="lt2"/>
                </a:solidFill>
              </a:defRPr>
            </a:lvl7pPr>
            <a:lvl8pPr lvl="7" algn="ctr" rtl="0">
              <a:lnSpc>
                <a:spcPct val="100000"/>
              </a:lnSpc>
              <a:spcBef>
                <a:spcPts val="0"/>
              </a:spcBef>
              <a:spcAft>
                <a:spcPts val="0"/>
              </a:spcAft>
              <a:buClr>
                <a:schemeClr val="lt2"/>
              </a:buClr>
              <a:buSzPts val="2800"/>
              <a:buNone/>
              <a:defRPr sz="3735">
                <a:solidFill>
                  <a:schemeClr val="lt2"/>
                </a:solidFill>
              </a:defRPr>
            </a:lvl8pPr>
            <a:lvl9pPr lvl="8" algn="ctr" rtl="0">
              <a:lnSpc>
                <a:spcPct val="100000"/>
              </a:lnSpc>
              <a:spcBef>
                <a:spcPts val="0"/>
              </a:spcBef>
              <a:spcAft>
                <a:spcPts val="0"/>
              </a:spcAft>
              <a:buClr>
                <a:schemeClr val="lt2"/>
              </a:buClr>
              <a:buSzPts val="2800"/>
              <a:buNone/>
              <a:defRPr sz="3735">
                <a:solidFill>
                  <a:schemeClr val="lt2"/>
                </a:solidFill>
              </a:defRPr>
            </a:lvl9pPr>
          </a:lstStyle>
          <a:p/>
        </p:txBody>
      </p:sp>
      <p:sp>
        <p:nvSpPr>
          <p:cNvPr id="1354" name="Google Shape;1354;p26"/>
          <p:cNvSpPr txBox="1">
            <a:spLocks noGrp="1"/>
          </p:cNvSpPr>
          <p:nvPr>
            <p:ph type="subTitle" idx="4"/>
          </p:nvPr>
        </p:nvSpPr>
        <p:spPr>
          <a:xfrm>
            <a:off x="3676405" y="3764067"/>
            <a:ext cx="2364800" cy="107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1355" name="Google Shape;1355;p26"/>
          <p:cNvSpPr txBox="1">
            <a:spLocks noGrp="1"/>
          </p:cNvSpPr>
          <p:nvPr>
            <p:ph type="subTitle" idx="5"/>
          </p:nvPr>
        </p:nvSpPr>
        <p:spPr>
          <a:xfrm>
            <a:off x="6594393" y="3133133"/>
            <a:ext cx="1477600" cy="435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lt2"/>
              </a:buClr>
              <a:buSzPts val="2800"/>
              <a:buNone/>
              <a:defRPr sz="2000" b="1">
                <a:latin typeface="Josefin Sans"/>
                <a:ea typeface="Josefin Sans"/>
                <a:cs typeface="Josefin Sans"/>
                <a:sym typeface="Josefin Sans"/>
              </a:defRPr>
            </a:lvl1pPr>
            <a:lvl2pPr lvl="1" algn="ctr" rtl="0">
              <a:lnSpc>
                <a:spcPct val="100000"/>
              </a:lnSpc>
              <a:spcBef>
                <a:spcPts val="0"/>
              </a:spcBef>
              <a:spcAft>
                <a:spcPts val="0"/>
              </a:spcAft>
              <a:buClr>
                <a:schemeClr val="lt2"/>
              </a:buClr>
              <a:buSzPts val="2800"/>
              <a:buNone/>
              <a:defRPr sz="3735">
                <a:solidFill>
                  <a:schemeClr val="lt2"/>
                </a:solidFill>
              </a:defRPr>
            </a:lvl2pPr>
            <a:lvl3pPr lvl="2" algn="ctr" rtl="0">
              <a:lnSpc>
                <a:spcPct val="100000"/>
              </a:lnSpc>
              <a:spcBef>
                <a:spcPts val="0"/>
              </a:spcBef>
              <a:spcAft>
                <a:spcPts val="0"/>
              </a:spcAft>
              <a:buClr>
                <a:schemeClr val="lt2"/>
              </a:buClr>
              <a:buSzPts val="2800"/>
              <a:buNone/>
              <a:defRPr sz="3735">
                <a:solidFill>
                  <a:schemeClr val="lt2"/>
                </a:solidFill>
              </a:defRPr>
            </a:lvl3pPr>
            <a:lvl4pPr lvl="3" algn="ctr" rtl="0">
              <a:lnSpc>
                <a:spcPct val="100000"/>
              </a:lnSpc>
              <a:spcBef>
                <a:spcPts val="0"/>
              </a:spcBef>
              <a:spcAft>
                <a:spcPts val="0"/>
              </a:spcAft>
              <a:buClr>
                <a:schemeClr val="lt2"/>
              </a:buClr>
              <a:buSzPts val="2800"/>
              <a:buNone/>
              <a:defRPr sz="3735">
                <a:solidFill>
                  <a:schemeClr val="lt2"/>
                </a:solidFill>
              </a:defRPr>
            </a:lvl4pPr>
            <a:lvl5pPr lvl="4" algn="ctr" rtl="0">
              <a:lnSpc>
                <a:spcPct val="100000"/>
              </a:lnSpc>
              <a:spcBef>
                <a:spcPts val="0"/>
              </a:spcBef>
              <a:spcAft>
                <a:spcPts val="0"/>
              </a:spcAft>
              <a:buClr>
                <a:schemeClr val="lt2"/>
              </a:buClr>
              <a:buSzPts val="2800"/>
              <a:buNone/>
              <a:defRPr sz="3735">
                <a:solidFill>
                  <a:schemeClr val="lt2"/>
                </a:solidFill>
              </a:defRPr>
            </a:lvl5pPr>
            <a:lvl6pPr lvl="5" algn="ctr" rtl="0">
              <a:lnSpc>
                <a:spcPct val="100000"/>
              </a:lnSpc>
              <a:spcBef>
                <a:spcPts val="0"/>
              </a:spcBef>
              <a:spcAft>
                <a:spcPts val="0"/>
              </a:spcAft>
              <a:buClr>
                <a:schemeClr val="lt2"/>
              </a:buClr>
              <a:buSzPts val="2800"/>
              <a:buNone/>
              <a:defRPr sz="3735">
                <a:solidFill>
                  <a:schemeClr val="lt2"/>
                </a:solidFill>
              </a:defRPr>
            </a:lvl6pPr>
            <a:lvl7pPr lvl="6" algn="ctr" rtl="0">
              <a:lnSpc>
                <a:spcPct val="100000"/>
              </a:lnSpc>
              <a:spcBef>
                <a:spcPts val="0"/>
              </a:spcBef>
              <a:spcAft>
                <a:spcPts val="0"/>
              </a:spcAft>
              <a:buClr>
                <a:schemeClr val="lt2"/>
              </a:buClr>
              <a:buSzPts val="2800"/>
              <a:buNone/>
              <a:defRPr sz="3735">
                <a:solidFill>
                  <a:schemeClr val="lt2"/>
                </a:solidFill>
              </a:defRPr>
            </a:lvl7pPr>
            <a:lvl8pPr lvl="7" algn="ctr" rtl="0">
              <a:lnSpc>
                <a:spcPct val="100000"/>
              </a:lnSpc>
              <a:spcBef>
                <a:spcPts val="0"/>
              </a:spcBef>
              <a:spcAft>
                <a:spcPts val="0"/>
              </a:spcAft>
              <a:buClr>
                <a:schemeClr val="lt2"/>
              </a:buClr>
              <a:buSzPts val="2800"/>
              <a:buNone/>
              <a:defRPr sz="3735">
                <a:solidFill>
                  <a:schemeClr val="lt2"/>
                </a:solidFill>
              </a:defRPr>
            </a:lvl8pPr>
            <a:lvl9pPr lvl="8" algn="ctr" rtl="0">
              <a:lnSpc>
                <a:spcPct val="100000"/>
              </a:lnSpc>
              <a:spcBef>
                <a:spcPts val="0"/>
              </a:spcBef>
              <a:spcAft>
                <a:spcPts val="0"/>
              </a:spcAft>
              <a:buClr>
                <a:schemeClr val="lt2"/>
              </a:buClr>
              <a:buSzPts val="2800"/>
              <a:buNone/>
              <a:defRPr sz="3735">
                <a:solidFill>
                  <a:schemeClr val="lt2"/>
                </a:solidFill>
              </a:defRPr>
            </a:lvl9pPr>
          </a:lstStyle>
          <a:p/>
        </p:txBody>
      </p:sp>
      <p:sp>
        <p:nvSpPr>
          <p:cNvPr id="1356" name="Google Shape;1356;p26"/>
          <p:cNvSpPr txBox="1">
            <a:spLocks noGrp="1"/>
          </p:cNvSpPr>
          <p:nvPr>
            <p:ph type="subTitle" idx="6"/>
          </p:nvPr>
        </p:nvSpPr>
        <p:spPr>
          <a:xfrm>
            <a:off x="6150793" y="3764068"/>
            <a:ext cx="2364800" cy="107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
        <p:nvSpPr>
          <p:cNvPr id="1357" name="Google Shape;1357;p26"/>
          <p:cNvSpPr txBox="1">
            <a:spLocks noGrp="1"/>
          </p:cNvSpPr>
          <p:nvPr>
            <p:ph type="subTitle" idx="7"/>
          </p:nvPr>
        </p:nvSpPr>
        <p:spPr>
          <a:xfrm>
            <a:off x="9068764" y="3133133"/>
            <a:ext cx="1477600" cy="435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lt2"/>
              </a:buClr>
              <a:buSzPts val="2800"/>
              <a:buNone/>
              <a:defRPr sz="2000" b="1">
                <a:latin typeface="Josefin Sans"/>
                <a:ea typeface="Josefin Sans"/>
                <a:cs typeface="Josefin Sans"/>
                <a:sym typeface="Josefin Sans"/>
              </a:defRPr>
            </a:lvl1pPr>
            <a:lvl2pPr lvl="1" algn="ctr" rtl="0">
              <a:lnSpc>
                <a:spcPct val="100000"/>
              </a:lnSpc>
              <a:spcBef>
                <a:spcPts val="0"/>
              </a:spcBef>
              <a:spcAft>
                <a:spcPts val="0"/>
              </a:spcAft>
              <a:buClr>
                <a:schemeClr val="lt2"/>
              </a:buClr>
              <a:buSzPts val="2800"/>
              <a:buNone/>
              <a:defRPr sz="3735">
                <a:solidFill>
                  <a:schemeClr val="lt2"/>
                </a:solidFill>
              </a:defRPr>
            </a:lvl2pPr>
            <a:lvl3pPr lvl="2" algn="ctr" rtl="0">
              <a:lnSpc>
                <a:spcPct val="100000"/>
              </a:lnSpc>
              <a:spcBef>
                <a:spcPts val="0"/>
              </a:spcBef>
              <a:spcAft>
                <a:spcPts val="0"/>
              </a:spcAft>
              <a:buClr>
                <a:schemeClr val="lt2"/>
              </a:buClr>
              <a:buSzPts val="2800"/>
              <a:buNone/>
              <a:defRPr sz="3735">
                <a:solidFill>
                  <a:schemeClr val="lt2"/>
                </a:solidFill>
              </a:defRPr>
            </a:lvl3pPr>
            <a:lvl4pPr lvl="3" algn="ctr" rtl="0">
              <a:lnSpc>
                <a:spcPct val="100000"/>
              </a:lnSpc>
              <a:spcBef>
                <a:spcPts val="0"/>
              </a:spcBef>
              <a:spcAft>
                <a:spcPts val="0"/>
              </a:spcAft>
              <a:buClr>
                <a:schemeClr val="lt2"/>
              </a:buClr>
              <a:buSzPts val="2800"/>
              <a:buNone/>
              <a:defRPr sz="3735">
                <a:solidFill>
                  <a:schemeClr val="lt2"/>
                </a:solidFill>
              </a:defRPr>
            </a:lvl4pPr>
            <a:lvl5pPr lvl="4" algn="ctr" rtl="0">
              <a:lnSpc>
                <a:spcPct val="100000"/>
              </a:lnSpc>
              <a:spcBef>
                <a:spcPts val="0"/>
              </a:spcBef>
              <a:spcAft>
                <a:spcPts val="0"/>
              </a:spcAft>
              <a:buClr>
                <a:schemeClr val="lt2"/>
              </a:buClr>
              <a:buSzPts val="2800"/>
              <a:buNone/>
              <a:defRPr sz="3735">
                <a:solidFill>
                  <a:schemeClr val="lt2"/>
                </a:solidFill>
              </a:defRPr>
            </a:lvl5pPr>
            <a:lvl6pPr lvl="5" algn="ctr" rtl="0">
              <a:lnSpc>
                <a:spcPct val="100000"/>
              </a:lnSpc>
              <a:spcBef>
                <a:spcPts val="0"/>
              </a:spcBef>
              <a:spcAft>
                <a:spcPts val="0"/>
              </a:spcAft>
              <a:buClr>
                <a:schemeClr val="lt2"/>
              </a:buClr>
              <a:buSzPts val="2800"/>
              <a:buNone/>
              <a:defRPr sz="3735">
                <a:solidFill>
                  <a:schemeClr val="lt2"/>
                </a:solidFill>
              </a:defRPr>
            </a:lvl6pPr>
            <a:lvl7pPr lvl="6" algn="ctr" rtl="0">
              <a:lnSpc>
                <a:spcPct val="100000"/>
              </a:lnSpc>
              <a:spcBef>
                <a:spcPts val="0"/>
              </a:spcBef>
              <a:spcAft>
                <a:spcPts val="0"/>
              </a:spcAft>
              <a:buClr>
                <a:schemeClr val="lt2"/>
              </a:buClr>
              <a:buSzPts val="2800"/>
              <a:buNone/>
              <a:defRPr sz="3735">
                <a:solidFill>
                  <a:schemeClr val="lt2"/>
                </a:solidFill>
              </a:defRPr>
            </a:lvl7pPr>
            <a:lvl8pPr lvl="7" algn="ctr" rtl="0">
              <a:lnSpc>
                <a:spcPct val="100000"/>
              </a:lnSpc>
              <a:spcBef>
                <a:spcPts val="0"/>
              </a:spcBef>
              <a:spcAft>
                <a:spcPts val="0"/>
              </a:spcAft>
              <a:buClr>
                <a:schemeClr val="lt2"/>
              </a:buClr>
              <a:buSzPts val="2800"/>
              <a:buNone/>
              <a:defRPr sz="3735">
                <a:solidFill>
                  <a:schemeClr val="lt2"/>
                </a:solidFill>
              </a:defRPr>
            </a:lvl8pPr>
            <a:lvl9pPr lvl="8" algn="ctr" rtl="0">
              <a:lnSpc>
                <a:spcPct val="100000"/>
              </a:lnSpc>
              <a:spcBef>
                <a:spcPts val="0"/>
              </a:spcBef>
              <a:spcAft>
                <a:spcPts val="0"/>
              </a:spcAft>
              <a:buClr>
                <a:schemeClr val="lt2"/>
              </a:buClr>
              <a:buSzPts val="2800"/>
              <a:buNone/>
              <a:defRPr sz="3735">
                <a:solidFill>
                  <a:schemeClr val="lt2"/>
                </a:solidFill>
              </a:defRPr>
            </a:lvl9pPr>
          </a:lstStyle>
          <a:p/>
        </p:txBody>
      </p:sp>
      <p:sp>
        <p:nvSpPr>
          <p:cNvPr id="1358" name="Google Shape;1358;p26"/>
          <p:cNvSpPr txBox="1">
            <a:spLocks noGrp="1"/>
          </p:cNvSpPr>
          <p:nvPr>
            <p:ph type="subTitle" idx="8"/>
          </p:nvPr>
        </p:nvSpPr>
        <p:spPr>
          <a:xfrm>
            <a:off x="8625164" y="3764068"/>
            <a:ext cx="2364800" cy="107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A1C593-65D0-4073-BCC9-577B9352EA97}"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618960-8005-486C-9A75-10CB2AAC16F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image" Target="../media/image9.GIF"/><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jpeg"/><Relationship Id="rId1" Type="http://schemas.openxmlformats.org/officeDocument/2006/relationships/hyperlink" Target="https://3.bp.blogspot.com/-yXzS7yYFVug/W7FDJ7O5PjI/AAAAAAAAADs/07N2nu0jtTUOjjya9XuY0WpiUHfdqWWCQCLcBGAs/s1600/To_Ngoc_Van_thieu_nu_ben_hoa_hue.jpg" TargetMode="Externa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xml"/><Relationship Id="rId4" Type="http://schemas.openxmlformats.org/officeDocument/2006/relationships/image" Target="../media/image9.GIF"/><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花4"/>
          <p:cNvPicPr>
            <a:picLocks noChangeAspect="1"/>
          </p:cNvPicPr>
          <p:nvPr/>
        </p:nvPicPr>
        <p:blipFill>
          <a:blip r:embed="rId1"/>
          <a:stretch>
            <a:fillRect/>
          </a:stretch>
        </p:blipFill>
        <p:spPr>
          <a:xfrm flipV="1">
            <a:off x="9340215" y="79375"/>
            <a:ext cx="2859405" cy="1390015"/>
          </a:xfrm>
          <a:prstGeom prst="rect">
            <a:avLst/>
          </a:prstGeom>
        </p:spPr>
      </p:pic>
      <p:pic>
        <p:nvPicPr>
          <p:cNvPr id="5" name="图片 4" descr="花5"/>
          <p:cNvPicPr>
            <a:picLocks noChangeAspect="1"/>
          </p:cNvPicPr>
          <p:nvPr/>
        </p:nvPicPr>
        <p:blipFill>
          <a:blip r:embed="rId2"/>
          <a:stretch>
            <a:fillRect/>
          </a:stretch>
        </p:blipFill>
        <p:spPr>
          <a:xfrm>
            <a:off x="-15240" y="5285740"/>
            <a:ext cx="2591435" cy="1502410"/>
          </a:xfrm>
          <a:prstGeom prst="rect">
            <a:avLst/>
          </a:prstGeom>
        </p:spPr>
      </p:pic>
      <p:grpSp>
        <p:nvGrpSpPr>
          <p:cNvPr id="12" name="组合 11"/>
          <p:cNvGrpSpPr/>
          <p:nvPr/>
        </p:nvGrpSpPr>
        <p:grpSpPr>
          <a:xfrm>
            <a:off x="1769745" y="1795145"/>
            <a:ext cx="8695055" cy="2368550"/>
            <a:chOff x="5261" y="3406"/>
            <a:chExt cx="8762" cy="4034"/>
          </a:xfrm>
        </p:grpSpPr>
        <p:grpSp>
          <p:nvGrpSpPr>
            <p:cNvPr id="9" name="组合 8"/>
            <p:cNvGrpSpPr/>
            <p:nvPr/>
          </p:nvGrpSpPr>
          <p:grpSpPr>
            <a:xfrm>
              <a:off x="5261" y="3406"/>
              <a:ext cx="8762" cy="4035"/>
              <a:chOff x="5219" y="2121"/>
              <a:chExt cx="8762" cy="4035"/>
            </a:xfrm>
          </p:grpSpPr>
          <p:cxnSp>
            <p:nvCxnSpPr>
              <p:cNvPr id="2" name="直接连接符 1"/>
              <p:cNvCxnSpPr/>
              <p:nvPr/>
            </p:nvCxnSpPr>
            <p:spPr>
              <a:xfrm>
                <a:off x="5219" y="6131"/>
                <a:ext cx="8762" cy="10"/>
              </a:xfrm>
              <a:prstGeom prst="line">
                <a:avLst/>
              </a:prstGeom>
              <a:ln w="22225">
                <a:solidFill>
                  <a:srgbClr val="33660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5219" y="2121"/>
                <a:ext cx="0" cy="4035"/>
              </a:xfrm>
              <a:prstGeom prst="line">
                <a:avLst/>
              </a:prstGeom>
              <a:ln w="22225">
                <a:solidFill>
                  <a:srgbClr val="33660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3966" y="2121"/>
                <a:ext cx="0" cy="4035"/>
              </a:xfrm>
              <a:prstGeom prst="line">
                <a:avLst/>
              </a:prstGeom>
              <a:ln w="22225">
                <a:solidFill>
                  <a:srgbClr val="33660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219" y="2124"/>
                <a:ext cx="1336" cy="12"/>
              </a:xfrm>
              <a:prstGeom prst="line">
                <a:avLst/>
              </a:prstGeom>
              <a:ln w="22225">
                <a:solidFill>
                  <a:srgbClr val="336601"/>
                </a:solidFill>
              </a:ln>
            </p:spPr>
            <p:style>
              <a:lnRef idx="1">
                <a:schemeClr val="accent1"/>
              </a:lnRef>
              <a:fillRef idx="0">
                <a:schemeClr val="accent1"/>
              </a:fillRef>
              <a:effectRef idx="0">
                <a:schemeClr val="accent1"/>
              </a:effectRef>
              <a:fontRef idx="minor">
                <a:schemeClr val="tx1"/>
              </a:fontRef>
            </p:style>
          </p:cxnSp>
        </p:grpSp>
        <p:cxnSp>
          <p:nvCxnSpPr>
            <p:cNvPr id="11" name="直接连接符 10"/>
            <p:cNvCxnSpPr/>
            <p:nvPr/>
          </p:nvCxnSpPr>
          <p:spPr>
            <a:xfrm>
              <a:off x="12672" y="3421"/>
              <a:ext cx="1336" cy="12"/>
            </a:xfrm>
            <a:prstGeom prst="line">
              <a:avLst/>
            </a:prstGeom>
            <a:ln w="22225">
              <a:solidFill>
                <a:srgbClr val="336601"/>
              </a:solidFill>
            </a:ln>
          </p:spPr>
          <p:style>
            <a:lnRef idx="1">
              <a:schemeClr val="accent1"/>
            </a:lnRef>
            <a:fillRef idx="0">
              <a:schemeClr val="accent1"/>
            </a:fillRef>
            <a:effectRef idx="0">
              <a:schemeClr val="accent1"/>
            </a:effectRef>
            <a:fontRef idx="minor">
              <a:schemeClr val="tx1"/>
            </a:fontRef>
          </p:style>
        </p:cxnSp>
      </p:grpSp>
      <p:sp>
        <p:nvSpPr>
          <p:cNvPr id="16" name="矩形 15"/>
          <p:cNvSpPr/>
          <p:nvPr/>
        </p:nvSpPr>
        <p:spPr>
          <a:xfrm>
            <a:off x="3624580" y="4495800"/>
            <a:ext cx="5092700" cy="449580"/>
          </a:xfrm>
          <a:prstGeom prst="rect">
            <a:avLst/>
          </a:prstGeom>
          <a:solidFill>
            <a:srgbClr val="336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625850" y="4495800"/>
            <a:ext cx="5092065" cy="398780"/>
          </a:xfrm>
          <a:prstGeom prst="rect">
            <a:avLst/>
          </a:prstGeom>
          <a:solidFill>
            <a:srgbClr val="92D050"/>
          </a:solidFill>
        </p:spPr>
        <p:txBody>
          <a:bodyPr wrap="square" rtlCol="0">
            <a:spAutoFit/>
          </a:bodyPr>
          <a:lstStyle/>
          <a:p>
            <a:pPr algn="ctr"/>
            <a:r>
              <a:rPr lang="en-US" altLang="zh-CN" sz="2000" b="1" dirty="0">
                <a:solidFill>
                  <a:schemeClr val="bg1"/>
                </a:solidFill>
                <a:ea typeface="Microsoft YaHei" panose="020B0503020204020204" charset="-122"/>
              </a:rPr>
              <a:t>GV</a:t>
            </a:r>
            <a:r>
              <a:rPr lang="en-US" altLang="zh-CN" sz="2000" b="1">
                <a:solidFill>
                  <a:schemeClr val="bg1"/>
                </a:solidFill>
                <a:ea typeface="Microsoft YaHei" panose="020B0503020204020204" charset="-122"/>
              </a:rPr>
              <a:t>: NGUYỄN THỊ HỒNG PHƯƠNG </a:t>
            </a:r>
            <a:endParaRPr lang="zh-CN" altLang="en-US" sz="2000" b="1" dirty="0">
              <a:solidFill>
                <a:schemeClr val="bg1"/>
              </a:solidFill>
              <a:ea typeface="Microsoft YaHei" panose="020B0503020204020204" charset="-122"/>
            </a:endParaRPr>
          </a:p>
        </p:txBody>
      </p:sp>
      <p:pic>
        <p:nvPicPr>
          <p:cNvPr id="19" name="图片 18" descr="鸟"/>
          <p:cNvPicPr>
            <a:picLocks noChangeAspect="1"/>
          </p:cNvPicPr>
          <p:nvPr/>
        </p:nvPicPr>
        <p:blipFill>
          <a:blip r:embed="rId3"/>
          <a:stretch>
            <a:fillRect/>
          </a:stretch>
        </p:blipFill>
        <p:spPr>
          <a:xfrm>
            <a:off x="9340215" y="3265170"/>
            <a:ext cx="1109980" cy="840740"/>
          </a:xfrm>
          <a:prstGeom prst="rect">
            <a:avLst/>
          </a:prstGeom>
        </p:spPr>
      </p:pic>
      <p:pic>
        <p:nvPicPr>
          <p:cNvPr id="24" name="图片 23" descr="花2"/>
          <p:cNvPicPr>
            <a:picLocks noChangeAspect="1"/>
          </p:cNvPicPr>
          <p:nvPr/>
        </p:nvPicPr>
        <p:blipFill>
          <a:blip r:embed="rId4"/>
          <a:stretch>
            <a:fillRect/>
          </a:stretch>
        </p:blipFill>
        <p:spPr>
          <a:xfrm>
            <a:off x="1769110" y="3152140"/>
            <a:ext cx="989330" cy="897890"/>
          </a:xfrm>
          <a:prstGeom prst="rect">
            <a:avLst/>
          </a:prstGeom>
        </p:spPr>
      </p:pic>
      <p:sp>
        <p:nvSpPr>
          <p:cNvPr id="8" name="TextBox 5"/>
          <p:cNvSpPr txBox="1"/>
          <p:nvPr/>
        </p:nvSpPr>
        <p:spPr>
          <a:xfrm>
            <a:off x="2098040" y="2022475"/>
            <a:ext cx="8145780" cy="1568450"/>
          </a:xfrm>
          <a:prstGeom prst="rect">
            <a:avLst/>
          </a:prstGeom>
          <a:noFill/>
        </p:spPr>
        <p:txBody>
          <a:bodyPr wrap="square" rtlCol="0">
            <a:spAutoFit/>
          </a:bodyPr>
          <a:p>
            <a:pPr algn="l"/>
            <a:r>
              <a:rPr lang="en-US" sz="2400" b="1" dirty="0">
                <a:solidFill>
                  <a:srgbClr val="FF0000"/>
                </a:solidFill>
                <a:latin typeface="Times New Roman" panose="02020603050405020304" pitchFamily="18" charset="0"/>
                <a:cs typeface="Times New Roman" panose="02020603050405020304" pitchFamily="18" charset="0"/>
              </a:rPr>
              <a:t>BÀI 9: LỰA CHỌN VÀ HÀNH ĐỘNG</a:t>
            </a:r>
            <a:endParaRPr lang="en-US" sz="2400" b="1" dirty="0">
              <a:solidFill>
                <a:srgbClr val="FF0000"/>
              </a:solidFill>
              <a:latin typeface="Times New Roman" panose="02020603050405020304" pitchFamily="18" charset="0"/>
              <a:cs typeface="Times New Roman" panose="02020603050405020304" pitchFamily="18" charset="0"/>
            </a:endParaRPr>
          </a:p>
          <a:p>
            <a:pPr algn="l"/>
            <a:endParaRPr lang="en-US" sz="2400" b="1" dirty="0">
              <a:solidFill>
                <a:srgbClr val="FF0000"/>
              </a:solidFill>
              <a:latin typeface="Times New Roman" panose="02020603050405020304" pitchFamily="18" charset="0"/>
              <a:cs typeface="Times New Roman" panose="02020603050405020304" pitchFamily="18" charset="0"/>
            </a:endParaRPr>
          </a:p>
          <a:p>
            <a:pPr algn="ctr"/>
            <a:r>
              <a:rPr lang="en-US" sz="2400" b="1" dirty="0">
                <a:solidFill>
                  <a:schemeClr val="tx1"/>
                </a:solidFill>
                <a:latin typeface="Times New Roman" panose="02020603050405020304" pitchFamily="18" charset="0"/>
                <a:cs typeface="Times New Roman" panose="02020603050405020304" pitchFamily="18" charset="0"/>
              </a:rPr>
              <a:t>TIẾT....: VIẾT VĂN BẢN NGHỊ LUẬN VỀ MỘT </a:t>
            </a:r>
            <a:endParaRPr lang="en-US" sz="2400" b="1" dirty="0">
              <a:solidFill>
                <a:schemeClr val="tx1"/>
              </a:solidFill>
              <a:latin typeface="Times New Roman" panose="02020603050405020304" pitchFamily="18" charset="0"/>
              <a:cs typeface="Times New Roman" panose="02020603050405020304" pitchFamily="18" charset="0"/>
            </a:endParaRPr>
          </a:p>
          <a:p>
            <a:pPr algn="ctr"/>
            <a:r>
              <a:rPr lang="en-US" sz="2400" b="1" dirty="0">
                <a:solidFill>
                  <a:schemeClr val="tx1"/>
                </a:solidFill>
                <a:latin typeface="Times New Roman" panose="02020603050405020304" pitchFamily="18" charset="0"/>
                <a:cs typeface="Times New Roman" panose="02020603050405020304" pitchFamily="18" charset="0"/>
              </a:rPr>
              <a:t>TÁC PHẨM NGHỆ THUẬT</a:t>
            </a:r>
            <a:endParaRPr lang="en-US" sz="24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par>
                          <p:cTn id="15" fill="hold">
                            <p:stCondLst>
                              <p:cond delay="500"/>
                            </p:stCondLst>
                            <p:childTnLst>
                              <p:par>
                                <p:cTn id="16" presetID="17" presetClass="entr" presetSubtype="1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ppt_w</p:attrName>
                                        </p:attrNameLst>
                                      </p:cBhvr>
                                      <p:tavLst>
                                        <p:tav tm="0">
                                          <p:val>
                                            <p:fltVal val="0"/>
                                          </p:val>
                                        </p:tav>
                                        <p:tav tm="100000">
                                          <p:val>
                                            <p:strVal val="#ppt_w"/>
                                          </p:val>
                                        </p:tav>
                                      </p:tavLst>
                                    </p:anim>
                                    <p:anim calcmode="lin" valueType="num">
                                      <p:cBhvr>
                                        <p:cTn id="24" dur="500" fill="hold"/>
                                        <p:tgtEl>
                                          <p:spTgt spid="24"/>
                                        </p:tgtEl>
                                        <p:attrNameLst>
                                          <p:attrName>ppt_h</p:attrName>
                                        </p:attrNameLst>
                                      </p:cBhvr>
                                      <p:tavLst>
                                        <p:tav tm="0">
                                          <p:val>
                                            <p:fltVal val="0"/>
                                          </p:val>
                                        </p:tav>
                                        <p:tav tm="100000">
                                          <p:val>
                                            <p:strVal val="#ppt_h"/>
                                          </p:val>
                                        </p:tav>
                                      </p:tavLst>
                                    </p:anim>
                                    <p:animEffect transition="in" filter="fade">
                                      <p:cBhvr>
                                        <p:cTn id="25" dur="500"/>
                                        <p:tgtEl>
                                          <p:spTgt spid="24"/>
                                        </p:tgtEl>
                                      </p:cBhvr>
                                    </p:animEffect>
                                  </p:childTnLst>
                                </p:cTn>
                              </p:par>
                              <p:par>
                                <p:cTn id="26" presetID="53" presetClass="entr" presetSubtype="16"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childTnLst>
                                </p:cTn>
                              </p:par>
                            </p:childTnLst>
                          </p:cTn>
                        </p:par>
                        <p:par>
                          <p:cTn id="31" fill="hold">
                            <p:stCondLst>
                              <p:cond delay="1500"/>
                            </p:stCondLst>
                            <p:childTnLst>
                              <p:par>
                                <p:cTn id="32" presetID="29" presetClass="entr" presetSubtype="0"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ppt_x</p:attrName>
                                        </p:attrNameLst>
                                      </p:cBhvr>
                                      <p:tavLst>
                                        <p:tav tm="0">
                                          <p:val>
                                            <p:strVal val="#ppt_x-.2"/>
                                          </p:val>
                                        </p:tav>
                                        <p:tav tm="100000">
                                          <p:val>
                                            <p:strVal val="#ppt_x"/>
                                          </p:val>
                                        </p:tav>
                                      </p:tavLst>
                                    </p:anim>
                                    <p:anim calcmode="lin" valueType="num">
                                      <p:cBhvr>
                                        <p:cTn id="35" dur="5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36" dur="500"/>
                                        <p:tgtEl>
                                          <p:spTgt spid="16"/>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left)">
                                      <p:cBhvr>
                                        <p:cTn id="4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17"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10335" y="125730"/>
            <a:ext cx="9531350" cy="631825"/>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lnSpc>
                <a:spcPct val="107000"/>
              </a:lnSpc>
              <a:spcAft>
                <a:spcPts val="800"/>
              </a:spcAft>
            </a:pPr>
            <a:r>
              <a:rPr lang="en-US" altLang="vi-VN" sz="2400" b="1" dirty="0" smtClean="0">
                <a:solidFill>
                  <a:schemeClr val="bg1"/>
                </a:solidFill>
                <a:effectLst/>
                <a:latin typeface="Times New Roman" panose="02020603050405020304"/>
                <a:ea typeface="Calibri" panose="020F0502020204030204"/>
                <a:cs typeface="Times New Roman" panose="02020603050405020304"/>
              </a:rPr>
              <a:t>VIẾT VĂN BẢN NGHỊ LUẬN VỀ MỘT TÁC PHẨM NGHỆ THUẬT</a:t>
            </a:r>
            <a:endParaRPr lang="en-US" altLang="vi-VN" sz="2400" b="1" dirty="0" smtClean="0">
              <a:solidFill>
                <a:schemeClr val="bg1"/>
              </a:solidFill>
              <a:effectLst/>
              <a:latin typeface="Times New Roman" panose="02020603050405020304"/>
              <a:ea typeface="Calibri" panose="020F0502020204030204"/>
              <a:cs typeface="Times New Roman" panose="02020603050405020304"/>
            </a:endParaRPr>
          </a:p>
        </p:txBody>
      </p:sp>
      <p:sp>
        <p:nvSpPr>
          <p:cNvPr id="6" name="TextBox 5"/>
          <p:cNvSpPr txBox="1"/>
          <p:nvPr/>
        </p:nvSpPr>
        <p:spPr>
          <a:xfrm>
            <a:off x="619125" y="1252220"/>
            <a:ext cx="5445125" cy="460375"/>
          </a:xfrm>
          <a:prstGeom prst="rect">
            <a:avLst/>
          </a:prstGeom>
          <a:noFill/>
        </p:spPr>
        <p:txBody>
          <a:bodyPr wrap="square" rtlCol="0">
            <a:spAutoFit/>
          </a:bodyPr>
          <a:lstStyle/>
          <a:p>
            <a:pPr algn="l"/>
            <a:r>
              <a:rPr lang="en-US" sz="2400" b="1" smtClean="0">
                <a:solidFill>
                  <a:prstClr val="black"/>
                </a:solidFill>
                <a:latin typeface="Times New Roman" panose="02020603050405020304" pitchFamily="18" charset="0"/>
                <a:cs typeface="Times New Roman" panose="02020603050405020304" pitchFamily="18" charset="0"/>
              </a:rPr>
              <a:t>II. Đọc và phân tích bài viết tham khảo</a:t>
            </a:r>
            <a:endParaRPr lang="en-US" sz="2400" b="1" smtClean="0">
              <a:solidFill>
                <a:prstClr val="black"/>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818826" y="1907773"/>
            <a:ext cx="4251960" cy="398780"/>
          </a:xfrm>
          <a:prstGeom prst="rect">
            <a:avLst/>
          </a:prstGeom>
          <a:noFill/>
        </p:spPr>
        <p:txBody>
          <a:bodyPr wrap="none" rtlCol="0">
            <a:spAutoFit/>
          </a:bodyPr>
          <a:lstStyle/>
          <a:p>
            <a:pPr algn="l"/>
            <a:r>
              <a:rPr lang="en-US" sz="2000" b="1">
                <a:solidFill>
                  <a:prstClr val="black"/>
                </a:solidFill>
                <a:latin typeface="Times New Roman" panose="02020603050405020304" pitchFamily="18" charset="0"/>
                <a:cs typeface="Times New Roman" panose="02020603050405020304" pitchFamily="18" charset="0"/>
              </a:rPr>
              <a:t>1. Phạm vi nghị luận, kết cấu bài viết.</a:t>
            </a:r>
            <a:endParaRPr lang="en-US" sz="2400" b="1">
              <a:solidFill>
                <a:prstClr val="black"/>
              </a:solidFill>
              <a:latin typeface="Times New Roman" panose="02020603050405020304" pitchFamily="18" charset="0"/>
              <a:cs typeface="Times New Roman" panose="02020603050405020304" pitchFamily="18" charset="0"/>
            </a:endParaRPr>
          </a:p>
        </p:txBody>
      </p:sp>
      <p:sp>
        <p:nvSpPr>
          <p:cNvPr id="2" name="Rectangle 1"/>
          <p:cNvSpPr/>
          <p:nvPr/>
        </p:nvSpPr>
        <p:spPr>
          <a:xfrm>
            <a:off x="818515" y="2675890"/>
            <a:ext cx="10554970" cy="398780"/>
          </a:xfrm>
          <a:prstGeom prst="rect">
            <a:avLst/>
          </a:prstGeom>
        </p:spPr>
        <p:txBody>
          <a:bodyPr wrap="square">
            <a:spAutoFit/>
          </a:bodyPr>
          <a:lstStyle/>
          <a:p>
            <a:pPr indent="0" algn="just">
              <a:buNone/>
            </a:pPr>
            <a:r>
              <a:rPr sz="2000" b="1" dirty="0">
                <a:solidFill>
                  <a:srgbClr val="FF0000"/>
                </a:solidFill>
                <a:latin typeface="Times New Roman" panose="02020603050405020304" pitchFamily="18" charset="0"/>
                <a:cs typeface="Times New Roman" panose="02020603050405020304" pitchFamily="18" charset="0"/>
              </a:rPr>
              <a:t>- Phạm vi nghị luận:</a:t>
            </a:r>
            <a:r>
              <a:rPr sz="2000" dirty="0">
                <a:solidFill>
                  <a:srgbClr val="FF0000"/>
                </a:solidFill>
                <a:latin typeface="Times New Roman" panose="02020603050405020304" pitchFamily="18" charset="0"/>
                <a:cs typeface="Times New Roman" panose="02020603050405020304" pitchFamily="18" charset="0"/>
              </a:rPr>
              <a:t> </a:t>
            </a:r>
            <a:r>
              <a:rPr sz="2000" dirty="0">
                <a:latin typeface="Times New Roman" panose="02020603050405020304" pitchFamily="18" charset="0"/>
                <a:cs typeface="Times New Roman" panose="02020603050405020304" pitchFamily="18" charset="0"/>
              </a:rPr>
              <a:t>loại hình nghệ thuật hội họa.</a:t>
            </a:r>
            <a:endParaRPr sz="2000" dirty="0">
              <a:latin typeface="Times New Roman" panose="02020603050405020304" pitchFamily="18" charset="0"/>
              <a:cs typeface="Times New Roman" panose="02020603050405020304" pitchFamily="18" charset="0"/>
            </a:endParaRPr>
          </a:p>
        </p:txBody>
      </p:sp>
      <p:sp>
        <p:nvSpPr>
          <p:cNvPr id="4" name="Rectangle 1"/>
          <p:cNvSpPr/>
          <p:nvPr/>
        </p:nvSpPr>
        <p:spPr>
          <a:xfrm>
            <a:off x="818515" y="3360420"/>
            <a:ext cx="10778490" cy="1938020"/>
          </a:xfrm>
          <a:prstGeom prst="rect">
            <a:avLst/>
          </a:prstGeom>
        </p:spPr>
        <p:txBody>
          <a:bodyPr wrap="square">
            <a:spAutoFit/>
          </a:bodyPr>
          <a:p>
            <a:pPr indent="0" algn="just">
              <a:lnSpc>
                <a:spcPct val="150000"/>
              </a:lnSpc>
              <a:buNone/>
            </a:pPr>
            <a:r>
              <a:rPr sz="2000" b="1" dirty="0">
                <a:solidFill>
                  <a:srgbClr val="FF0000"/>
                </a:solidFill>
                <a:latin typeface="Times New Roman" panose="02020603050405020304" pitchFamily="18" charset="0"/>
                <a:cs typeface="Times New Roman" panose="02020603050405020304" pitchFamily="18" charset="0"/>
              </a:rPr>
              <a:t>- Kết cấu: </a:t>
            </a:r>
            <a:r>
              <a:rPr sz="2000" dirty="0">
                <a:latin typeface="Times New Roman" panose="02020603050405020304" pitchFamily="18" charset="0"/>
                <a:cs typeface="Times New Roman" panose="02020603050405020304" pitchFamily="18" charset="0"/>
              </a:rPr>
              <a:t>Xét về tính chất, hướng triển khai, cấu trúc kiểu bài, văn bản có giống cấu trúc của kiểu bài NLXH hay NLVH thường gặp, nhưng có điểm khác biệt do tính đặc thù của đối tượng nghị luận (tác phẩm nghệ thuật - nghệ thuật hội họa).</a:t>
            </a:r>
            <a:endParaRPr sz="2000" dirty="0">
              <a:latin typeface="Times New Roman" panose="02020603050405020304" pitchFamily="18" charset="0"/>
              <a:cs typeface="Times New Roman" panose="02020603050405020304" pitchFamily="18" charset="0"/>
            </a:endParaRPr>
          </a:p>
          <a:p>
            <a:pPr indent="0" algn="just">
              <a:lnSpc>
                <a:spcPct val="150000"/>
              </a:lnSpc>
              <a:buNone/>
            </a:pPr>
            <a:endParaRPr sz="2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heckerboard(across)">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checkerboard(across)">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10335" y="125730"/>
            <a:ext cx="9531350" cy="631825"/>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lnSpc>
                <a:spcPct val="107000"/>
              </a:lnSpc>
              <a:spcAft>
                <a:spcPts val="800"/>
              </a:spcAft>
            </a:pPr>
            <a:r>
              <a:rPr lang="en-US" altLang="vi-VN" sz="2400" b="1" dirty="0" smtClean="0">
                <a:solidFill>
                  <a:schemeClr val="bg1"/>
                </a:solidFill>
                <a:effectLst/>
                <a:latin typeface="Times New Roman" panose="02020603050405020304"/>
                <a:ea typeface="Calibri" panose="020F0502020204030204"/>
                <a:cs typeface="Times New Roman" panose="02020603050405020304"/>
              </a:rPr>
              <a:t>VIẾT VĂN BẢN NGHỊ LUẬN VỀ MỘT TÁC PHẨM NGHỆ THUẬT</a:t>
            </a:r>
            <a:endParaRPr lang="en-US" altLang="vi-VN" sz="2400" b="1" dirty="0" smtClean="0">
              <a:solidFill>
                <a:schemeClr val="bg1"/>
              </a:solidFill>
              <a:effectLst/>
              <a:latin typeface="Times New Roman" panose="02020603050405020304"/>
              <a:ea typeface="Calibri" panose="020F0502020204030204"/>
              <a:cs typeface="Times New Roman" panose="02020603050405020304"/>
            </a:endParaRPr>
          </a:p>
        </p:txBody>
      </p:sp>
      <p:sp>
        <p:nvSpPr>
          <p:cNvPr id="6" name="TextBox 5"/>
          <p:cNvSpPr txBox="1"/>
          <p:nvPr/>
        </p:nvSpPr>
        <p:spPr>
          <a:xfrm>
            <a:off x="629285" y="866775"/>
            <a:ext cx="5445125" cy="460375"/>
          </a:xfrm>
          <a:prstGeom prst="rect">
            <a:avLst/>
          </a:prstGeom>
          <a:noFill/>
        </p:spPr>
        <p:txBody>
          <a:bodyPr wrap="square" rtlCol="0">
            <a:spAutoFit/>
          </a:bodyPr>
          <a:lstStyle/>
          <a:p>
            <a:pPr algn="l"/>
            <a:r>
              <a:rPr lang="en-US" sz="2400" b="1" smtClean="0">
                <a:solidFill>
                  <a:prstClr val="black"/>
                </a:solidFill>
                <a:latin typeface="Times New Roman" panose="02020603050405020304" pitchFamily="18" charset="0"/>
                <a:cs typeface="Times New Roman" panose="02020603050405020304" pitchFamily="18" charset="0"/>
              </a:rPr>
              <a:t>II. Đọc và phân tích bài viết tham khảo</a:t>
            </a:r>
            <a:endParaRPr lang="en-US" sz="2400" b="1" smtClean="0">
              <a:solidFill>
                <a:prstClr val="black"/>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807396" y="1327383"/>
            <a:ext cx="4251960" cy="398780"/>
          </a:xfrm>
          <a:prstGeom prst="rect">
            <a:avLst/>
          </a:prstGeom>
          <a:noFill/>
        </p:spPr>
        <p:txBody>
          <a:bodyPr wrap="none" rtlCol="0">
            <a:spAutoFit/>
          </a:bodyPr>
          <a:lstStyle/>
          <a:p>
            <a:pPr algn="l"/>
            <a:r>
              <a:rPr lang="en-US" sz="2000" b="1">
                <a:solidFill>
                  <a:prstClr val="black"/>
                </a:solidFill>
                <a:latin typeface="Times New Roman" panose="02020603050405020304" pitchFamily="18" charset="0"/>
                <a:cs typeface="Times New Roman" panose="02020603050405020304" pitchFamily="18" charset="0"/>
              </a:rPr>
              <a:t>1. Phạm vi nghị luận, kết cấu bài viết.</a:t>
            </a:r>
            <a:endParaRPr lang="en-US" sz="2400" b="1">
              <a:solidFill>
                <a:prstClr val="black"/>
              </a:solidFill>
              <a:latin typeface="Times New Roman" panose="02020603050405020304" pitchFamily="18" charset="0"/>
              <a:cs typeface="Times New Roman" panose="02020603050405020304" pitchFamily="18" charset="0"/>
            </a:endParaRPr>
          </a:p>
        </p:txBody>
      </p:sp>
      <p:sp>
        <p:nvSpPr>
          <p:cNvPr id="2" name="Rectangle 1"/>
          <p:cNvSpPr/>
          <p:nvPr/>
        </p:nvSpPr>
        <p:spPr>
          <a:xfrm>
            <a:off x="898525" y="1810385"/>
            <a:ext cx="10554970" cy="706755"/>
          </a:xfrm>
          <a:prstGeom prst="rect">
            <a:avLst/>
          </a:prstGeom>
        </p:spPr>
        <p:txBody>
          <a:bodyPr wrap="square">
            <a:spAutoFit/>
          </a:bodyPr>
          <a:lstStyle/>
          <a:p>
            <a:pPr indent="0" algn="just">
              <a:buNone/>
            </a:pPr>
            <a:r>
              <a:rPr sz="2000" b="1" i="1" dirty="0">
                <a:solidFill>
                  <a:srgbClr val="FF0000"/>
                </a:solidFill>
                <a:latin typeface="Times New Roman" panose="02020603050405020304" pitchFamily="18" charset="0"/>
                <a:cs typeface="Times New Roman" panose="02020603050405020304" pitchFamily="18" charset="0"/>
              </a:rPr>
              <a:t>* Sự khác biệt giữa văn bản nghị luận về một tác phẩm nghệ thuật với văn bản thông tin về tác phẩm nghệ thuật:</a:t>
            </a:r>
            <a:endParaRPr sz="2000" b="1" i="1" dirty="0">
              <a:solidFill>
                <a:srgbClr val="FF0000"/>
              </a:solidFill>
              <a:latin typeface="Times New Roman" panose="02020603050405020304" pitchFamily="18" charset="0"/>
              <a:cs typeface="Times New Roman" panose="02020603050405020304" pitchFamily="18" charset="0"/>
            </a:endParaRPr>
          </a:p>
        </p:txBody>
      </p:sp>
      <p:sp>
        <p:nvSpPr>
          <p:cNvPr id="4" name="Rectangle 1"/>
          <p:cNvSpPr/>
          <p:nvPr/>
        </p:nvSpPr>
        <p:spPr>
          <a:xfrm>
            <a:off x="958850" y="2519045"/>
            <a:ext cx="10778490" cy="1476375"/>
          </a:xfrm>
          <a:prstGeom prst="rect">
            <a:avLst/>
          </a:prstGeom>
        </p:spPr>
        <p:txBody>
          <a:bodyPr wrap="square">
            <a:spAutoFit/>
          </a:bodyPr>
          <a:p>
            <a:pPr indent="0" algn="just">
              <a:lnSpc>
                <a:spcPct val="150000"/>
              </a:lnSpc>
              <a:buNone/>
            </a:pPr>
            <a:r>
              <a:rPr sz="2000" b="1" dirty="0">
                <a:solidFill>
                  <a:schemeClr val="tx1"/>
                </a:solidFill>
                <a:latin typeface="Times New Roman" panose="02020603050405020304" pitchFamily="18" charset="0"/>
                <a:cs typeface="Times New Roman" panose="02020603050405020304" pitchFamily="18" charset="0"/>
              </a:rPr>
              <a:t>-  Văn bản thông tin</a:t>
            </a:r>
            <a:r>
              <a:rPr sz="2000" dirty="0">
                <a:latin typeface="Times New Roman" panose="02020603050405020304" pitchFamily="18" charset="0"/>
                <a:cs typeface="Times New Roman" panose="02020603050405020304" pitchFamily="18" charset="0"/>
              </a:rPr>
              <a:t> là loại văn bản chủ yếu dùng để cung cấp thông tin về các hiện tượng tự nhiên, thuật lại các sự kiện, hướng dẫn các quy trình thực hiện một công việc nào đó, giới thiệu các danh lam thắng cảnh…</a:t>
            </a:r>
            <a:endParaRPr sz="2000" dirty="0">
              <a:latin typeface="Times New Roman" panose="02020603050405020304" pitchFamily="18" charset="0"/>
              <a:cs typeface="Times New Roman" panose="02020603050405020304" pitchFamily="18" charset="0"/>
            </a:endParaRPr>
          </a:p>
        </p:txBody>
      </p:sp>
      <p:sp>
        <p:nvSpPr>
          <p:cNvPr id="5" name="Rectangle 1"/>
          <p:cNvSpPr/>
          <p:nvPr/>
        </p:nvSpPr>
        <p:spPr>
          <a:xfrm>
            <a:off x="958850" y="3930015"/>
            <a:ext cx="10930890" cy="2861310"/>
          </a:xfrm>
          <a:prstGeom prst="rect">
            <a:avLst/>
          </a:prstGeom>
        </p:spPr>
        <p:txBody>
          <a:bodyPr wrap="square">
            <a:spAutoFit/>
          </a:bodyPr>
          <a:p>
            <a:pPr indent="0" algn="just">
              <a:lnSpc>
                <a:spcPct val="150000"/>
              </a:lnSpc>
              <a:buNone/>
            </a:pPr>
            <a:r>
              <a:rPr sz="2000" b="1" dirty="0">
                <a:solidFill>
                  <a:schemeClr val="tx1"/>
                </a:solidFill>
                <a:latin typeface="Times New Roman" panose="02020603050405020304" pitchFamily="18" charset="0"/>
                <a:cs typeface="Times New Roman" panose="02020603050405020304" pitchFamily="18" charset="0"/>
              </a:rPr>
              <a:t>- Văn bản nghị luận về một tác phẩm nghệ thuật:</a:t>
            </a:r>
            <a:endParaRPr sz="2000" b="1" dirty="0">
              <a:solidFill>
                <a:schemeClr val="tx1"/>
              </a:solidFill>
              <a:latin typeface="Times New Roman" panose="02020603050405020304" pitchFamily="18" charset="0"/>
              <a:cs typeface="Times New Roman" panose="02020603050405020304" pitchFamily="18" charset="0"/>
            </a:endParaRPr>
          </a:p>
          <a:p>
            <a:pPr indent="0" algn="just">
              <a:lnSpc>
                <a:spcPct val="150000"/>
              </a:lnSpc>
              <a:buNone/>
            </a:pPr>
            <a:r>
              <a:rPr lang="en-US" sz="2000" dirty="0">
                <a:latin typeface="Times New Roman" panose="02020603050405020304" pitchFamily="18" charset="0"/>
                <a:cs typeface="Times New Roman" panose="02020603050405020304" pitchFamily="18" charset="0"/>
              </a:rPr>
              <a:t>      </a:t>
            </a:r>
            <a:r>
              <a:rPr sz="2000" dirty="0">
                <a:latin typeface="Times New Roman" panose="02020603050405020304" pitchFamily="18" charset="0"/>
                <a:cs typeface="Times New Roman" panose="02020603050405020304" pitchFamily="18" charset="0"/>
              </a:rPr>
              <a:t>+ Thể hiện khả năng phân tích, đánh giá về tác phẩm nghệ thuật.</a:t>
            </a:r>
            <a:endParaRPr sz="2000" dirty="0">
              <a:latin typeface="Times New Roman" panose="02020603050405020304" pitchFamily="18" charset="0"/>
              <a:cs typeface="Times New Roman" panose="02020603050405020304" pitchFamily="18" charset="0"/>
            </a:endParaRPr>
          </a:p>
          <a:p>
            <a:pPr indent="0" algn="just">
              <a:lnSpc>
                <a:spcPct val="150000"/>
              </a:lnSpc>
              <a:buNone/>
            </a:pPr>
            <a:r>
              <a:rPr lang="en-US" sz="2000" dirty="0">
                <a:latin typeface="Times New Roman" panose="02020603050405020304" pitchFamily="18" charset="0"/>
                <a:cs typeface="Times New Roman" panose="02020603050405020304" pitchFamily="18" charset="0"/>
              </a:rPr>
              <a:t>      </a:t>
            </a:r>
            <a:r>
              <a:rPr sz="2000" dirty="0">
                <a:latin typeface="Times New Roman" panose="02020603050405020304" pitchFamily="18" charset="0"/>
                <a:cs typeface="Times New Roman" panose="02020603050405020304" pitchFamily="18" charset="0"/>
              </a:rPr>
              <a:t>+ Luận điểm đánh giá thể hiện quan điểm, góc nhìn riêng của người viết đối với tác phẩm nghệ thuật được bàn luận.</a:t>
            </a:r>
            <a:endParaRPr sz="2000" dirty="0">
              <a:latin typeface="Times New Roman" panose="02020603050405020304" pitchFamily="18" charset="0"/>
              <a:cs typeface="Times New Roman" panose="02020603050405020304" pitchFamily="18" charset="0"/>
            </a:endParaRPr>
          </a:p>
          <a:p>
            <a:pPr indent="0" algn="just">
              <a:lnSpc>
                <a:spcPct val="150000"/>
              </a:lnSpc>
              <a:buNone/>
            </a:pPr>
            <a:r>
              <a:rPr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a:t>
            </a:r>
            <a:r>
              <a:rPr sz="2000" dirty="0">
                <a:latin typeface="Times New Roman" panose="02020603050405020304" pitchFamily="18" charset="0"/>
                <a:cs typeface="Times New Roman" panose="02020603050405020304" pitchFamily="18" charset="0"/>
              </a:rPr>
              <a:t>+ Thông tin cung cấp về tác phẩm được sử dụng như là phương tiện, giúp người viết triển khai một cách hợp lí những phân tích, nhận xét, đánh giá về đối tượng được đề cập.</a:t>
            </a:r>
            <a:endParaRPr sz="2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heckerboard(across)">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checkerboard(across)">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checkerboard(across)">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10335" y="125730"/>
            <a:ext cx="9531350" cy="631825"/>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lnSpc>
                <a:spcPct val="107000"/>
              </a:lnSpc>
              <a:spcAft>
                <a:spcPts val="800"/>
              </a:spcAft>
            </a:pPr>
            <a:r>
              <a:rPr lang="en-US" altLang="vi-VN" sz="2400" b="1" dirty="0" smtClean="0">
                <a:solidFill>
                  <a:schemeClr val="bg1"/>
                </a:solidFill>
                <a:effectLst/>
                <a:latin typeface="Times New Roman" panose="02020603050405020304"/>
                <a:ea typeface="Calibri" panose="020F0502020204030204"/>
                <a:cs typeface="Times New Roman" panose="02020603050405020304"/>
              </a:rPr>
              <a:t>VIẾT VĂN BẢN NGHỊ LUẬN VỀ MỘT TÁC PHẨM NGHỆ THUẬT</a:t>
            </a:r>
            <a:endParaRPr lang="en-US" altLang="vi-VN" sz="2400" b="1" dirty="0" smtClean="0">
              <a:solidFill>
                <a:schemeClr val="bg1"/>
              </a:solidFill>
              <a:effectLst/>
              <a:latin typeface="Times New Roman" panose="02020603050405020304"/>
              <a:ea typeface="Calibri" panose="020F0502020204030204"/>
              <a:cs typeface="Times New Roman" panose="02020603050405020304"/>
            </a:endParaRPr>
          </a:p>
        </p:txBody>
      </p:sp>
      <p:sp>
        <p:nvSpPr>
          <p:cNvPr id="6" name="TextBox 5"/>
          <p:cNvSpPr txBox="1"/>
          <p:nvPr/>
        </p:nvSpPr>
        <p:spPr>
          <a:xfrm>
            <a:off x="796925" y="1075690"/>
            <a:ext cx="5445125" cy="460375"/>
          </a:xfrm>
          <a:prstGeom prst="rect">
            <a:avLst/>
          </a:prstGeom>
          <a:noFill/>
        </p:spPr>
        <p:txBody>
          <a:bodyPr wrap="square" rtlCol="0">
            <a:spAutoFit/>
          </a:bodyPr>
          <a:lstStyle/>
          <a:p>
            <a:pPr algn="l"/>
            <a:r>
              <a:rPr lang="en-US" sz="2400" b="1" smtClean="0">
                <a:solidFill>
                  <a:prstClr val="black"/>
                </a:solidFill>
                <a:latin typeface="Times New Roman" panose="02020603050405020304" pitchFamily="18" charset="0"/>
                <a:cs typeface="Times New Roman" panose="02020603050405020304" pitchFamily="18" charset="0"/>
              </a:rPr>
              <a:t>II. Đọc và phân tích bài viết tham khảo</a:t>
            </a:r>
            <a:endParaRPr lang="en-US" sz="2400" b="1" smtClean="0">
              <a:solidFill>
                <a:prstClr val="black"/>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807396" y="1793473"/>
            <a:ext cx="5424170" cy="398780"/>
          </a:xfrm>
          <a:prstGeom prst="rect">
            <a:avLst/>
          </a:prstGeom>
          <a:noFill/>
        </p:spPr>
        <p:txBody>
          <a:bodyPr wrap="none" rtlCol="0">
            <a:spAutoFit/>
          </a:bodyPr>
          <a:lstStyle/>
          <a:p>
            <a:pPr algn="l"/>
            <a:r>
              <a:rPr lang="en-US" sz="2000" b="1">
                <a:solidFill>
                  <a:prstClr val="black"/>
                </a:solidFill>
                <a:latin typeface="Times New Roman" panose="02020603050405020304" pitchFamily="18" charset="0"/>
                <a:cs typeface="Times New Roman" panose="02020603050405020304" pitchFamily="18" charset="0"/>
              </a:rPr>
              <a:t>2. Bố cục, cách triển khai luận điểm của bài viết.</a:t>
            </a:r>
            <a:endParaRPr lang="en-US" sz="2000" b="1">
              <a:solidFill>
                <a:prstClr val="black"/>
              </a:solidFill>
              <a:latin typeface="Times New Roman" panose="02020603050405020304" pitchFamily="18" charset="0"/>
              <a:cs typeface="Times New Roman" panose="02020603050405020304" pitchFamily="18" charset="0"/>
            </a:endParaRPr>
          </a:p>
        </p:txBody>
      </p:sp>
      <p:sp>
        <p:nvSpPr>
          <p:cNvPr id="2" name="Rectangle 1"/>
          <p:cNvSpPr/>
          <p:nvPr/>
        </p:nvSpPr>
        <p:spPr>
          <a:xfrm>
            <a:off x="959485" y="2399030"/>
            <a:ext cx="2552065" cy="398780"/>
          </a:xfrm>
          <a:prstGeom prst="rect">
            <a:avLst/>
          </a:prstGeom>
        </p:spPr>
        <p:txBody>
          <a:bodyPr wrap="square">
            <a:spAutoFit/>
          </a:bodyPr>
          <a:lstStyle/>
          <a:p>
            <a:pPr indent="0" algn="just">
              <a:buNone/>
            </a:pPr>
            <a:r>
              <a:rPr sz="2000" b="1" i="1" dirty="0">
                <a:solidFill>
                  <a:srgbClr val="FF0000"/>
                </a:solidFill>
                <a:latin typeface="Times New Roman" panose="02020603050405020304" pitchFamily="18" charset="0"/>
                <a:cs typeface="Times New Roman" panose="02020603050405020304" pitchFamily="18" charset="0"/>
              </a:rPr>
              <a:t>* Bố cục: 6 đoạn</a:t>
            </a:r>
            <a:endParaRPr sz="2000" b="1" i="1" dirty="0">
              <a:solidFill>
                <a:srgbClr val="FF0000"/>
              </a:solidFill>
              <a:latin typeface="Times New Roman" panose="02020603050405020304" pitchFamily="18" charset="0"/>
              <a:cs typeface="Times New Roman" panose="02020603050405020304" pitchFamily="18" charset="0"/>
            </a:endParaRPr>
          </a:p>
        </p:txBody>
      </p:sp>
      <p:sp>
        <p:nvSpPr>
          <p:cNvPr id="4" name="Rectangle 1"/>
          <p:cNvSpPr/>
          <p:nvPr/>
        </p:nvSpPr>
        <p:spPr>
          <a:xfrm>
            <a:off x="1699260" y="2797810"/>
            <a:ext cx="7816850" cy="2861310"/>
          </a:xfrm>
          <a:prstGeom prst="rect">
            <a:avLst/>
          </a:prstGeom>
        </p:spPr>
        <p:txBody>
          <a:bodyPr wrap="square">
            <a:spAutoFit/>
          </a:bodyPr>
          <a:p>
            <a:pPr indent="0" algn="just">
              <a:lnSpc>
                <a:spcPct val="150000"/>
              </a:lnSpc>
              <a:buNone/>
            </a:pPr>
            <a:r>
              <a:rPr sz="2000" dirty="0">
                <a:latin typeface="Times New Roman" panose="02020603050405020304" pitchFamily="18" charset="0"/>
                <a:cs typeface="Times New Roman" panose="02020603050405020304" pitchFamily="18" charset="0"/>
              </a:rPr>
              <a:t>- Đoạn 1: Giới thiệu khái quát về tác giả, tác phẩm.</a:t>
            </a:r>
            <a:endParaRPr sz="2000" dirty="0">
              <a:latin typeface="Times New Roman" panose="02020603050405020304" pitchFamily="18" charset="0"/>
              <a:cs typeface="Times New Roman" panose="02020603050405020304" pitchFamily="18" charset="0"/>
            </a:endParaRPr>
          </a:p>
          <a:p>
            <a:pPr indent="0" algn="just">
              <a:lnSpc>
                <a:spcPct val="150000"/>
              </a:lnSpc>
              <a:buNone/>
            </a:pPr>
            <a:r>
              <a:rPr sz="2000" dirty="0">
                <a:latin typeface="Times New Roman" panose="02020603050405020304" pitchFamily="18" charset="0"/>
                <a:cs typeface="Times New Roman" panose="02020603050405020304" pitchFamily="18" charset="0"/>
              </a:rPr>
              <a:t>- Đoạn 2: Khái quát thông tin về hoàn cảnh ra đời của tác phẩm.</a:t>
            </a:r>
            <a:endParaRPr sz="2000" dirty="0">
              <a:latin typeface="Times New Roman" panose="02020603050405020304" pitchFamily="18" charset="0"/>
              <a:cs typeface="Times New Roman" panose="02020603050405020304" pitchFamily="18" charset="0"/>
            </a:endParaRPr>
          </a:p>
          <a:p>
            <a:pPr indent="0" algn="just">
              <a:lnSpc>
                <a:spcPct val="150000"/>
              </a:lnSpc>
              <a:buNone/>
            </a:pPr>
            <a:r>
              <a:rPr sz="2000" dirty="0">
                <a:latin typeface="Times New Roman" panose="02020603050405020304" pitchFamily="18" charset="0"/>
                <a:cs typeface="Times New Roman" panose="02020603050405020304" pitchFamily="18" charset="0"/>
              </a:rPr>
              <a:t>- Đoạn 3: Phân tích, bình luận về những đặc sắc  của tác phẩm.</a:t>
            </a:r>
            <a:endParaRPr sz="2000" dirty="0">
              <a:latin typeface="Times New Roman" panose="02020603050405020304" pitchFamily="18" charset="0"/>
              <a:cs typeface="Times New Roman" panose="02020603050405020304" pitchFamily="18" charset="0"/>
            </a:endParaRPr>
          </a:p>
          <a:p>
            <a:pPr indent="0" algn="just">
              <a:lnSpc>
                <a:spcPct val="150000"/>
              </a:lnSpc>
              <a:buNone/>
            </a:pPr>
            <a:r>
              <a:rPr sz="2000" dirty="0">
                <a:latin typeface="Times New Roman" panose="02020603050405020304" pitchFamily="18" charset="0"/>
                <a:cs typeface="Times New Roman" panose="02020603050405020304" pitchFamily="18" charset="0"/>
              </a:rPr>
              <a:t>- Đoạn 4: Gợi ý về cách tìm hiểu/khám phá nét độc của tác phẩm.</a:t>
            </a:r>
            <a:endParaRPr sz="2000" dirty="0">
              <a:latin typeface="Times New Roman" panose="02020603050405020304" pitchFamily="18" charset="0"/>
              <a:cs typeface="Times New Roman" panose="02020603050405020304" pitchFamily="18" charset="0"/>
            </a:endParaRPr>
          </a:p>
          <a:p>
            <a:pPr indent="0" algn="just">
              <a:lnSpc>
                <a:spcPct val="150000"/>
              </a:lnSpc>
              <a:buNone/>
            </a:pPr>
            <a:r>
              <a:rPr sz="2000" dirty="0">
                <a:latin typeface="Times New Roman" panose="02020603050405020304" pitchFamily="18" charset="0"/>
                <a:cs typeface="Times New Roman" panose="02020603050405020304" pitchFamily="18" charset="0"/>
              </a:rPr>
              <a:t>- Đoạn 5: Bày tỏ thái độ của người viết đối với tác giả, tác phẩm.</a:t>
            </a:r>
            <a:endParaRPr sz="2000" dirty="0">
              <a:latin typeface="Times New Roman" panose="02020603050405020304" pitchFamily="18" charset="0"/>
              <a:cs typeface="Times New Roman" panose="02020603050405020304" pitchFamily="18" charset="0"/>
            </a:endParaRPr>
          </a:p>
          <a:p>
            <a:pPr indent="0" algn="just">
              <a:lnSpc>
                <a:spcPct val="150000"/>
              </a:lnSpc>
              <a:buNone/>
            </a:pPr>
            <a:r>
              <a:rPr sz="2000" dirty="0">
                <a:latin typeface="Times New Roman" panose="02020603050405020304" pitchFamily="18" charset="0"/>
                <a:cs typeface="Times New Roman" panose="02020603050405020304" pitchFamily="18" charset="0"/>
              </a:rPr>
              <a:t>- Đoạn 6: Kết luận và gợi mở những suy nghĩ mới về nghệ thuật.</a:t>
            </a:r>
            <a:endParaRPr sz="2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heckerboard(across)">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checkerboard(across)">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10335" y="125730"/>
            <a:ext cx="9531350" cy="631825"/>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lnSpc>
                <a:spcPct val="107000"/>
              </a:lnSpc>
              <a:spcAft>
                <a:spcPts val="800"/>
              </a:spcAft>
            </a:pPr>
            <a:r>
              <a:rPr lang="en-US" altLang="vi-VN" sz="2400" b="1" dirty="0" smtClean="0">
                <a:solidFill>
                  <a:schemeClr val="bg1"/>
                </a:solidFill>
                <a:effectLst/>
                <a:latin typeface="Times New Roman" panose="02020603050405020304"/>
                <a:ea typeface="Calibri" panose="020F0502020204030204"/>
                <a:cs typeface="Times New Roman" panose="02020603050405020304"/>
              </a:rPr>
              <a:t>VIẾT VĂN BẢN NGHỊ LUẬN VỀ MỘT TÁC PHẨM NGHỆ THUẬT</a:t>
            </a:r>
            <a:endParaRPr lang="en-US" altLang="vi-VN" sz="2400" b="1" dirty="0" smtClean="0">
              <a:solidFill>
                <a:schemeClr val="bg1"/>
              </a:solidFill>
              <a:effectLst/>
              <a:latin typeface="Times New Roman" panose="02020603050405020304"/>
              <a:ea typeface="Calibri" panose="020F0502020204030204"/>
              <a:cs typeface="Times New Roman" panose="02020603050405020304"/>
            </a:endParaRPr>
          </a:p>
        </p:txBody>
      </p:sp>
      <p:sp>
        <p:nvSpPr>
          <p:cNvPr id="6" name="TextBox 5"/>
          <p:cNvSpPr txBox="1"/>
          <p:nvPr/>
        </p:nvSpPr>
        <p:spPr>
          <a:xfrm>
            <a:off x="796925" y="1075690"/>
            <a:ext cx="5445125" cy="460375"/>
          </a:xfrm>
          <a:prstGeom prst="rect">
            <a:avLst/>
          </a:prstGeom>
          <a:noFill/>
        </p:spPr>
        <p:txBody>
          <a:bodyPr wrap="square" rtlCol="0">
            <a:spAutoFit/>
          </a:bodyPr>
          <a:lstStyle/>
          <a:p>
            <a:pPr algn="l"/>
            <a:r>
              <a:rPr lang="en-US" sz="2400" b="1" smtClean="0">
                <a:solidFill>
                  <a:prstClr val="black"/>
                </a:solidFill>
                <a:latin typeface="Times New Roman" panose="02020603050405020304" pitchFamily="18" charset="0"/>
                <a:cs typeface="Times New Roman" panose="02020603050405020304" pitchFamily="18" charset="0"/>
              </a:rPr>
              <a:t>II. Đọc và phân tích bài viết tham khảo</a:t>
            </a:r>
            <a:endParaRPr lang="en-US" sz="2400" b="1" smtClean="0">
              <a:solidFill>
                <a:prstClr val="black"/>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807396" y="1793473"/>
            <a:ext cx="5424170" cy="398780"/>
          </a:xfrm>
          <a:prstGeom prst="rect">
            <a:avLst/>
          </a:prstGeom>
          <a:noFill/>
        </p:spPr>
        <p:txBody>
          <a:bodyPr wrap="none" rtlCol="0">
            <a:spAutoFit/>
          </a:bodyPr>
          <a:lstStyle/>
          <a:p>
            <a:pPr algn="l"/>
            <a:r>
              <a:rPr lang="en-US" sz="2000" b="1">
                <a:solidFill>
                  <a:prstClr val="black"/>
                </a:solidFill>
                <a:latin typeface="Times New Roman" panose="02020603050405020304" pitchFamily="18" charset="0"/>
                <a:cs typeface="Times New Roman" panose="02020603050405020304" pitchFamily="18" charset="0"/>
              </a:rPr>
              <a:t>2. Bố cục, cách triển khai luận điểm của bài viết.</a:t>
            </a:r>
            <a:endParaRPr lang="en-US" sz="2000" b="1">
              <a:solidFill>
                <a:prstClr val="black"/>
              </a:solidFill>
              <a:latin typeface="Times New Roman" panose="02020603050405020304" pitchFamily="18" charset="0"/>
              <a:cs typeface="Times New Roman" panose="02020603050405020304" pitchFamily="18" charset="0"/>
            </a:endParaRPr>
          </a:p>
        </p:txBody>
      </p:sp>
      <p:sp>
        <p:nvSpPr>
          <p:cNvPr id="2" name="Rectangle 1"/>
          <p:cNvSpPr/>
          <p:nvPr/>
        </p:nvSpPr>
        <p:spPr>
          <a:xfrm>
            <a:off x="959485" y="2399030"/>
            <a:ext cx="2552065" cy="398780"/>
          </a:xfrm>
          <a:prstGeom prst="rect">
            <a:avLst/>
          </a:prstGeom>
        </p:spPr>
        <p:txBody>
          <a:bodyPr wrap="square">
            <a:spAutoFit/>
          </a:bodyPr>
          <a:lstStyle/>
          <a:p>
            <a:pPr indent="0" algn="just">
              <a:buNone/>
            </a:pPr>
            <a:r>
              <a:rPr sz="2000" b="1" i="1" dirty="0">
                <a:solidFill>
                  <a:srgbClr val="FF0000"/>
                </a:solidFill>
                <a:latin typeface="Times New Roman" panose="02020603050405020304" pitchFamily="18" charset="0"/>
                <a:cs typeface="Times New Roman" panose="02020603050405020304" pitchFamily="18" charset="0"/>
              </a:rPr>
              <a:t>* Bố cục: 6 đoạn</a:t>
            </a:r>
            <a:endParaRPr sz="2000" b="1" i="1" dirty="0">
              <a:solidFill>
                <a:srgbClr val="FF0000"/>
              </a:solidFill>
              <a:latin typeface="Times New Roman" panose="02020603050405020304" pitchFamily="18" charset="0"/>
              <a:cs typeface="Times New Roman" panose="02020603050405020304" pitchFamily="18" charset="0"/>
            </a:endParaRPr>
          </a:p>
        </p:txBody>
      </p:sp>
      <p:sp>
        <p:nvSpPr>
          <p:cNvPr id="4" name="Rectangle 1"/>
          <p:cNvSpPr/>
          <p:nvPr/>
        </p:nvSpPr>
        <p:spPr>
          <a:xfrm>
            <a:off x="1037590" y="2797810"/>
            <a:ext cx="10513695" cy="2584450"/>
          </a:xfrm>
          <a:prstGeom prst="rect">
            <a:avLst/>
          </a:prstGeom>
        </p:spPr>
        <p:txBody>
          <a:bodyPr wrap="square">
            <a:spAutoFit/>
          </a:bodyPr>
          <a:p>
            <a:pPr indent="0" algn="just">
              <a:lnSpc>
                <a:spcPct val="150000"/>
              </a:lnSpc>
              <a:buNone/>
            </a:pPr>
            <a:r>
              <a:rPr sz="2800" b="1" dirty="0">
                <a:solidFill>
                  <a:srgbClr val="FF0000"/>
                </a:solidFill>
                <a:latin typeface="Times New Roman" panose="02020603050405020304" pitchFamily="18" charset="0"/>
                <a:cs typeface="Times New Roman" panose="02020603050405020304" pitchFamily="18" charset="0"/>
              </a:rPr>
              <a:t>→</a:t>
            </a:r>
            <a:r>
              <a:rPr sz="2000" dirty="0">
                <a:latin typeface="Times New Roman" panose="02020603050405020304" pitchFamily="18" charset="0"/>
                <a:cs typeface="Times New Roman" panose="02020603050405020304" pitchFamily="18" charset="0"/>
              </a:rPr>
              <a:t> </a:t>
            </a:r>
            <a:r>
              <a:rPr lang="en-US" sz="2000" b="1" dirty="0">
                <a:solidFill>
                  <a:srgbClr val="FF0000"/>
                </a:solidFill>
                <a:latin typeface="Times New Roman" panose="02020603050405020304" pitchFamily="18" charset="0"/>
                <a:cs typeface="Times New Roman" panose="02020603050405020304" pitchFamily="18" charset="0"/>
              </a:rPr>
              <a:t>Nhận xét:</a:t>
            </a:r>
            <a:r>
              <a:rPr lang="en-US" sz="2000" dirty="0">
                <a:latin typeface="Times New Roman" panose="02020603050405020304" pitchFamily="18" charset="0"/>
                <a:cs typeface="Times New Roman" panose="02020603050405020304" pitchFamily="18" charset="0"/>
              </a:rPr>
              <a:t> </a:t>
            </a:r>
            <a:r>
              <a:rPr sz="2000" dirty="0">
                <a:latin typeface="Times New Roman" panose="02020603050405020304" pitchFamily="18" charset="0"/>
                <a:cs typeface="Times New Roman" panose="02020603050405020304" pitchFamily="18" charset="0"/>
              </a:rPr>
              <a:t>Kết cấu văn bản như bài nghị luận thông thường, gồm 3 phần </a:t>
            </a:r>
            <a:endParaRPr sz="2000" dirty="0">
              <a:latin typeface="Times New Roman" panose="02020603050405020304" pitchFamily="18" charset="0"/>
              <a:cs typeface="Times New Roman" panose="02020603050405020304" pitchFamily="18" charset="0"/>
            </a:endParaRPr>
          </a:p>
          <a:p>
            <a:pPr indent="0" algn="just">
              <a:lnSpc>
                <a:spcPct val="150000"/>
              </a:lnSpc>
              <a:buNone/>
            </a:pPr>
            <a:r>
              <a:rPr lang="en-US" sz="2000" dirty="0">
                <a:latin typeface="Times New Roman" panose="02020603050405020304" pitchFamily="18" charset="0"/>
                <a:cs typeface="Times New Roman" panose="02020603050405020304" pitchFamily="18" charset="0"/>
              </a:rPr>
              <a:t>                    </a:t>
            </a:r>
            <a:r>
              <a:rPr sz="2000" dirty="0">
                <a:latin typeface="Times New Roman" panose="02020603050405020304" pitchFamily="18" charset="0"/>
                <a:cs typeface="Times New Roman" panose="02020603050405020304" pitchFamily="18" charset="0"/>
              </a:rPr>
              <a:t>MB: Giới thiệu về đối tượng nghị luận;</a:t>
            </a:r>
            <a:endParaRPr sz="2000" dirty="0">
              <a:latin typeface="Times New Roman" panose="02020603050405020304" pitchFamily="18" charset="0"/>
              <a:cs typeface="Times New Roman" panose="02020603050405020304" pitchFamily="18" charset="0"/>
            </a:endParaRPr>
          </a:p>
          <a:p>
            <a:pPr indent="0" algn="just">
              <a:lnSpc>
                <a:spcPct val="150000"/>
              </a:lnSpc>
              <a:buNone/>
            </a:pPr>
            <a:r>
              <a:rPr lang="en-US" sz="2000" dirty="0">
                <a:latin typeface="Times New Roman" panose="02020603050405020304" pitchFamily="18" charset="0"/>
                <a:cs typeface="Times New Roman" panose="02020603050405020304" pitchFamily="18" charset="0"/>
              </a:rPr>
              <a:t>                    </a:t>
            </a:r>
            <a:r>
              <a:rPr sz="2000" dirty="0">
                <a:latin typeface="Times New Roman" panose="02020603050405020304" pitchFamily="18" charset="0"/>
                <a:cs typeface="Times New Roman" panose="02020603050405020304" pitchFamily="18" charset="0"/>
              </a:rPr>
              <a:t>TB: triển khai phân tích, bình luận về đối tượng bằng hệ thống các luận điểm, lí lẽ, dẫn chứng phù hợp.</a:t>
            </a:r>
            <a:endParaRPr sz="2000" dirty="0">
              <a:latin typeface="Times New Roman" panose="02020603050405020304" pitchFamily="18" charset="0"/>
              <a:cs typeface="Times New Roman" panose="02020603050405020304" pitchFamily="18" charset="0"/>
            </a:endParaRPr>
          </a:p>
          <a:p>
            <a:pPr indent="0" algn="just">
              <a:lnSpc>
                <a:spcPct val="150000"/>
              </a:lnSpc>
              <a:buNone/>
            </a:pPr>
            <a:r>
              <a:rPr lang="en-US" sz="2000" dirty="0">
                <a:latin typeface="Times New Roman" panose="02020603050405020304" pitchFamily="18" charset="0"/>
                <a:cs typeface="Times New Roman" panose="02020603050405020304" pitchFamily="18" charset="0"/>
              </a:rPr>
              <a:t>                    </a:t>
            </a:r>
            <a:r>
              <a:rPr sz="2000" dirty="0">
                <a:latin typeface="Times New Roman" panose="02020603050405020304" pitchFamily="18" charset="0"/>
                <a:cs typeface="Times New Roman" panose="02020603050405020304" pitchFamily="18" charset="0"/>
              </a:rPr>
              <a:t>KB: Đánh giá, kết luận và bày tỏ quan điểm của người viết.</a:t>
            </a:r>
            <a:endParaRPr sz="2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heckerboard(across)">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checkerboard(across)">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10335" y="125730"/>
            <a:ext cx="9531350" cy="631825"/>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lnSpc>
                <a:spcPct val="107000"/>
              </a:lnSpc>
              <a:spcAft>
                <a:spcPts val="800"/>
              </a:spcAft>
            </a:pPr>
            <a:r>
              <a:rPr lang="en-US" altLang="vi-VN" sz="2400" b="1" dirty="0" smtClean="0">
                <a:solidFill>
                  <a:schemeClr val="bg1"/>
                </a:solidFill>
                <a:effectLst/>
                <a:latin typeface="Times New Roman" panose="02020603050405020304"/>
                <a:ea typeface="Calibri" panose="020F0502020204030204"/>
                <a:cs typeface="Times New Roman" panose="02020603050405020304"/>
              </a:rPr>
              <a:t>VIẾT VĂN BẢN NGHỊ LUẬN VỀ MỘT TÁC PHẨM NGHỆ THUẬT</a:t>
            </a:r>
            <a:endParaRPr lang="en-US" altLang="vi-VN" sz="2400" b="1" dirty="0" smtClean="0">
              <a:solidFill>
                <a:schemeClr val="bg1"/>
              </a:solidFill>
              <a:effectLst/>
              <a:latin typeface="Times New Roman" panose="02020603050405020304"/>
              <a:ea typeface="Calibri" panose="020F0502020204030204"/>
              <a:cs typeface="Times New Roman" panose="02020603050405020304"/>
            </a:endParaRPr>
          </a:p>
        </p:txBody>
      </p:sp>
      <p:sp>
        <p:nvSpPr>
          <p:cNvPr id="6" name="TextBox 5"/>
          <p:cNvSpPr txBox="1"/>
          <p:nvPr/>
        </p:nvSpPr>
        <p:spPr>
          <a:xfrm>
            <a:off x="875665" y="1372870"/>
            <a:ext cx="5445125" cy="460375"/>
          </a:xfrm>
          <a:prstGeom prst="rect">
            <a:avLst/>
          </a:prstGeom>
          <a:noFill/>
        </p:spPr>
        <p:txBody>
          <a:bodyPr wrap="square" rtlCol="0">
            <a:spAutoFit/>
          </a:bodyPr>
          <a:lstStyle/>
          <a:p>
            <a:pPr algn="l"/>
            <a:r>
              <a:rPr lang="en-US" sz="2400" b="1" smtClean="0">
                <a:solidFill>
                  <a:prstClr val="black"/>
                </a:solidFill>
                <a:latin typeface="Times New Roman" panose="02020603050405020304" pitchFamily="18" charset="0"/>
                <a:cs typeface="Times New Roman" panose="02020603050405020304" pitchFamily="18" charset="0"/>
              </a:rPr>
              <a:t>II. Đọc và phân tích bài viết tham khảo</a:t>
            </a:r>
            <a:endParaRPr lang="en-US" sz="2400" b="1" smtClean="0">
              <a:solidFill>
                <a:prstClr val="black"/>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875976" y="2101448"/>
            <a:ext cx="5424170" cy="398780"/>
          </a:xfrm>
          <a:prstGeom prst="rect">
            <a:avLst/>
          </a:prstGeom>
          <a:noFill/>
        </p:spPr>
        <p:txBody>
          <a:bodyPr wrap="none" rtlCol="0">
            <a:spAutoFit/>
          </a:bodyPr>
          <a:lstStyle/>
          <a:p>
            <a:pPr algn="l"/>
            <a:r>
              <a:rPr lang="en-US" sz="2000" b="1">
                <a:solidFill>
                  <a:prstClr val="black"/>
                </a:solidFill>
                <a:latin typeface="Times New Roman" panose="02020603050405020304" pitchFamily="18" charset="0"/>
                <a:cs typeface="Times New Roman" panose="02020603050405020304" pitchFamily="18" charset="0"/>
              </a:rPr>
              <a:t>2. Bố cục, cách triển khai luận điểm của bài viết.</a:t>
            </a:r>
            <a:endParaRPr lang="en-US" sz="2000" b="1">
              <a:solidFill>
                <a:prstClr val="black"/>
              </a:solidFill>
              <a:latin typeface="Times New Roman" panose="02020603050405020304" pitchFamily="18" charset="0"/>
              <a:cs typeface="Times New Roman" panose="02020603050405020304" pitchFamily="18" charset="0"/>
            </a:endParaRPr>
          </a:p>
        </p:txBody>
      </p:sp>
      <p:sp>
        <p:nvSpPr>
          <p:cNvPr id="2" name="Rectangle 1"/>
          <p:cNvSpPr/>
          <p:nvPr/>
        </p:nvSpPr>
        <p:spPr>
          <a:xfrm>
            <a:off x="875665" y="2767965"/>
            <a:ext cx="10066655" cy="1938020"/>
          </a:xfrm>
          <a:prstGeom prst="rect">
            <a:avLst/>
          </a:prstGeom>
        </p:spPr>
        <p:txBody>
          <a:bodyPr wrap="square">
            <a:spAutoFit/>
          </a:bodyPr>
          <a:lstStyle/>
          <a:p>
            <a:pPr indent="0" algn="just">
              <a:lnSpc>
                <a:spcPct val="150000"/>
              </a:lnSpc>
              <a:buNone/>
            </a:pPr>
            <a:r>
              <a:rPr sz="2000" dirty="0">
                <a:solidFill>
                  <a:srgbClr val="FF0000"/>
                </a:solidFill>
                <a:latin typeface="Times New Roman" panose="02020603050405020304" pitchFamily="18" charset="0"/>
                <a:cs typeface="Times New Roman" panose="02020603050405020304" pitchFamily="18" charset="0"/>
              </a:rPr>
              <a:t>* Tính đặc thù của những bằng chứng được sử dụng trong bài viết</a:t>
            </a:r>
            <a:endParaRPr sz="2000" dirty="0">
              <a:solidFill>
                <a:srgbClr val="FF0000"/>
              </a:solidFill>
              <a:latin typeface="Times New Roman" panose="02020603050405020304" pitchFamily="18" charset="0"/>
              <a:cs typeface="Times New Roman" panose="02020603050405020304" pitchFamily="18" charset="0"/>
            </a:endParaRPr>
          </a:p>
          <a:p>
            <a:pPr indent="0" algn="just">
              <a:lnSpc>
                <a:spcPct val="150000"/>
              </a:lnSpc>
              <a:buNone/>
            </a:pPr>
            <a:r>
              <a:rPr sz="2000" dirty="0">
                <a:solidFill>
                  <a:schemeClr val="tx1"/>
                </a:solidFill>
                <a:latin typeface="Times New Roman" panose="02020603050405020304" pitchFamily="18" charset="0"/>
                <a:cs typeface="Times New Roman" panose="02020603050405020304" pitchFamily="18" charset="0"/>
              </a:rPr>
              <a:t>- Tính đặc thù đó gắn liền với sự “miêu tả” của người viết về các phương tiện khách quan của tác phẩm (bố cục, kích cỡ, hình dạng, màu sắc, kết cấu….), khác với cách trích dẫn câu văn, câu thơ như trong văn bản nghị luận văn học.</a:t>
            </a:r>
            <a:endParaRPr sz="20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heckerboard(across)">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10335" y="256540"/>
            <a:ext cx="9531350" cy="631825"/>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lnSpc>
                <a:spcPct val="107000"/>
              </a:lnSpc>
              <a:spcAft>
                <a:spcPts val="800"/>
              </a:spcAft>
            </a:pPr>
            <a:r>
              <a:rPr lang="en-US" altLang="vi-VN" sz="2400" b="1" dirty="0" smtClean="0">
                <a:solidFill>
                  <a:schemeClr val="bg1"/>
                </a:solidFill>
                <a:effectLst/>
                <a:latin typeface="Times New Roman" panose="02020603050405020304"/>
                <a:ea typeface="Calibri" panose="020F0502020204030204"/>
                <a:cs typeface="Times New Roman" panose="02020603050405020304"/>
              </a:rPr>
              <a:t>VIẾT VĂN BẢN NGHỊ LUẬN VỀ MỘT TÁC PHẨM NGHỆ THUẬT</a:t>
            </a:r>
            <a:endParaRPr lang="en-US" altLang="vi-VN" sz="2400" b="1" dirty="0" smtClean="0">
              <a:solidFill>
                <a:schemeClr val="bg1"/>
              </a:solidFill>
              <a:effectLst/>
              <a:latin typeface="Times New Roman" panose="02020603050405020304"/>
              <a:ea typeface="Calibri" panose="020F0502020204030204"/>
              <a:cs typeface="Times New Roman" panose="02020603050405020304"/>
            </a:endParaRPr>
          </a:p>
        </p:txBody>
      </p:sp>
      <p:sp>
        <p:nvSpPr>
          <p:cNvPr id="6" name="TextBox 5"/>
          <p:cNvSpPr txBox="1"/>
          <p:nvPr/>
        </p:nvSpPr>
        <p:spPr>
          <a:xfrm>
            <a:off x="875665" y="1372870"/>
            <a:ext cx="11081385" cy="398780"/>
          </a:xfrm>
          <a:prstGeom prst="rect">
            <a:avLst/>
          </a:prstGeom>
          <a:noFill/>
        </p:spPr>
        <p:txBody>
          <a:bodyPr wrap="square" rtlCol="0">
            <a:spAutoFit/>
          </a:bodyPr>
          <a:lstStyle/>
          <a:p>
            <a:pPr algn="l"/>
            <a:r>
              <a:rPr lang="en-US" sz="2000" b="1" smtClean="0">
                <a:solidFill>
                  <a:srgbClr val="FF0000"/>
                </a:solidFill>
                <a:latin typeface="Times New Roman" panose="02020603050405020304" pitchFamily="18" charset="0"/>
                <a:cs typeface="Times New Roman" panose="02020603050405020304" pitchFamily="18" charset="0"/>
              </a:rPr>
              <a:t>3. Những điều kiện người viết phải đảm bảo khi viết văn bản nghị luận về một tác phẩm nghệ thuật:</a:t>
            </a:r>
            <a:endParaRPr lang="en-US" sz="2000" b="1" smtClean="0">
              <a:solidFill>
                <a:srgbClr val="FF0000"/>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1062990" y="2176145"/>
            <a:ext cx="10557510" cy="706755"/>
          </a:xfrm>
          <a:prstGeom prst="rect">
            <a:avLst/>
          </a:prstGeom>
          <a:noFill/>
        </p:spPr>
        <p:txBody>
          <a:bodyPr wrap="square" rtlCol="0">
            <a:spAutoFit/>
          </a:bodyPr>
          <a:lstStyle/>
          <a:p>
            <a:pPr algn="just"/>
            <a:r>
              <a:rPr lang="en-US" sz="2000">
                <a:solidFill>
                  <a:prstClr val="black"/>
                </a:solidFill>
                <a:latin typeface="Times New Roman" panose="02020603050405020304" pitchFamily="18" charset="0"/>
                <a:cs typeface="Times New Roman" panose="02020603050405020304" pitchFamily="18" charset="0"/>
              </a:rPr>
              <a:t>- Cần có những hiểu biết cơ bản về loại hình nghệ thuật mà tác phẩm đó thuộc về (bao gồm việc nắm được các thuật ngữ chuyên ngành ở mức độ nhất định).</a:t>
            </a:r>
            <a:endParaRPr lang="en-US" sz="2000">
              <a:solidFill>
                <a:prstClr val="black"/>
              </a:solidFill>
              <a:latin typeface="Times New Roman" panose="02020603050405020304" pitchFamily="18" charset="0"/>
              <a:cs typeface="Times New Roman" panose="02020603050405020304" pitchFamily="18" charset="0"/>
            </a:endParaRPr>
          </a:p>
        </p:txBody>
      </p:sp>
      <p:sp>
        <p:nvSpPr>
          <p:cNvPr id="2" name="Rectangle 1"/>
          <p:cNvSpPr/>
          <p:nvPr/>
        </p:nvSpPr>
        <p:spPr>
          <a:xfrm>
            <a:off x="1123950" y="3154680"/>
            <a:ext cx="9944100" cy="1014730"/>
          </a:xfrm>
          <a:prstGeom prst="rect">
            <a:avLst/>
          </a:prstGeom>
        </p:spPr>
        <p:txBody>
          <a:bodyPr wrap="square">
            <a:spAutoFit/>
          </a:bodyPr>
          <a:lstStyle/>
          <a:p>
            <a:pPr indent="0" algn="just">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r>
              <a:rPr sz="2000" dirty="0">
                <a:solidFill>
                  <a:schemeClr val="tx1"/>
                </a:solidFill>
                <a:latin typeface="Times New Roman" panose="02020603050405020304" pitchFamily="18" charset="0"/>
                <a:cs typeface="Times New Roman" panose="02020603050405020304" pitchFamily="18" charset="0"/>
              </a:rPr>
              <a:t>Có hứng thú với tác phẩm nghệ thuật trên cơ sở được nghe, xem, thưởng lãm… theo điều kiện thực tế cho phép.</a:t>
            </a:r>
            <a:endParaRPr sz="2000" dirty="0">
              <a:solidFill>
                <a:schemeClr val="tx1"/>
              </a:solidFill>
              <a:latin typeface="Times New Roman" panose="02020603050405020304" pitchFamily="18" charset="0"/>
              <a:cs typeface="Times New Roman" panose="02020603050405020304" pitchFamily="18" charset="0"/>
            </a:endParaRPr>
          </a:p>
        </p:txBody>
      </p:sp>
      <p:sp>
        <p:nvSpPr>
          <p:cNvPr id="4" name="Rectangle 1"/>
          <p:cNvSpPr/>
          <p:nvPr/>
        </p:nvSpPr>
        <p:spPr>
          <a:xfrm>
            <a:off x="1123950" y="4441190"/>
            <a:ext cx="10066655" cy="1014730"/>
          </a:xfrm>
          <a:prstGeom prst="rect">
            <a:avLst/>
          </a:prstGeom>
        </p:spPr>
        <p:txBody>
          <a:bodyPr wrap="square">
            <a:spAutoFit/>
          </a:bodyPr>
          <a:p>
            <a:pPr indent="0" algn="just">
              <a:lnSpc>
                <a:spcPct val="150000"/>
              </a:lnSpc>
              <a:buNone/>
            </a:pPr>
            <a:r>
              <a:rPr lang="en-US" sz="2000" dirty="0">
                <a:solidFill>
                  <a:schemeClr val="tx1"/>
                </a:solidFill>
                <a:latin typeface="Times New Roman" panose="02020603050405020304" pitchFamily="18" charset="0"/>
                <a:cs typeface="Times New Roman" panose="02020603050405020304" pitchFamily="18" charset="0"/>
              </a:rPr>
              <a:t>- </a:t>
            </a:r>
            <a:r>
              <a:rPr sz="2000" dirty="0">
                <a:solidFill>
                  <a:schemeClr val="tx1"/>
                </a:solidFill>
                <a:latin typeface="Times New Roman" panose="02020603050405020304" pitchFamily="18" charset="0"/>
                <a:cs typeface="Times New Roman" panose="02020603050405020304" pitchFamily="18" charset="0"/>
              </a:rPr>
              <a:t> Khi đánh giá nghệ thuật cần thể hiện được thái độ, quan điểm rõ ràng thông qua hệ thống các luận điểm, lí lẽ, bằng chứng phù hợp.</a:t>
            </a:r>
            <a:endParaRPr sz="20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heckerboard(across)">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checkerboard(across)">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05200" y="461957"/>
            <a:ext cx="4383135" cy="650278"/>
          </a:xfrm>
          <a:prstGeom prst="rect">
            <a:avLst/>
          </a:prstGeom>
        </p:spPr>
        <p:txBody>
          <a:bodyPr vert="horz" lIns="91440" tIns="45720" rIns="91440" bIns="45720" rtlCol="0" anchor="b">
            <a:normAutofit/>
          </a:bodyPr>
          <a:lstStyle/>
          <a:p>
            <a:pPr algn="ctr">
              <a:spcBef>
                <a:spcPct val="0"/>
              </a:spcBef>
              <a:spcAft>
                <a:spcPts val="600"/>
              </a:spcAft>
              <a:defRPr/>
            </a:pPr>
            <a:r>
              <a:rPr lang="en-US" sz="3200" b="1" dirty="0">
                <a:ln w="6600">
                  <a:solidFill>
                    <a:srgbClr val="ED7D31"/>
                  </a:solidFill>
                  <a:prstDash val="solid"/>
                </a:ln>
                <a:solidFill>
                  <a:srgbClr val="C00000"/>
                </a:solidFill>
                <a:effectLst/>
                <a:latin typeface="Times New Roman" panose="02020603050405020304" pitchFamily="18" charset="0"/>
                <a:cs typeface="Times New Roman" panose="02020603050405020304" pitchFamily="18" charset="0"/>
              </a:rPr>
              <a:t>III. Thực hành viết</a:t>
            </a:r>
            <a:endParaRPr lang="en-US" sz="3200" b="1" dirty="0">
              <a:ln w="6600">
                <a:solidFill>
                  <a:srgbClr val="ED7D31"/>
                </a:solidFill>
                <a:prstDash val="solid"/>
              </a:ln>
              <a:solidFill>
                <a:srgbClr val="C00000"/>
              </a:solidFill>
              <a:effectLst/>
              <a:latin typeface="Times New Roman" panose="02020603050405020304" pitchFamily="18" charset="0"/>
              <a:cs typeface="Times New Roman" panose="02020603050405020304" pitchFamily="18" charset="0"/>
            </a:endParaRPr>
          </a:p>
        </p:txBody>
      </p:sp>
      <p:sp>
        <p:nvSpPr>
          <p:cNvPr id="3" name="7-Point Star 2"/>
          <p:cNvSpPr/>
          <p:nvPr/>
        </p:nvSpPr>
        <p:spPr>
          <a:xfrm>
            <a:off x="2561590" y="1701800"/>
            <a:ext cx="6011545" cy="3813810"/>
          </a:xfrm>
          <a:prstGeom prst="star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vi-VN" sz="2800" b="1" dirty="0">
                <a:solidFill>
                  <a:srgbClr val="1F4E79"/>
                </a:solidFill>
                <a:latin typeface="Times New Roman" panose="02020603050405020304"/>
                <a:ea typeface="Calibri" panose="020F0502020204030204"/>
                <a:cs typeface="Times New Roman" panose="02020603050405020304"/>
              </a:rPr>
              <a:t>Báo </a:t>
            </a:r>
            <a:r>
              <a:rPr lang="vi-VN" sz="2800" b="1" dirty="0" smtClean="0">
                <a:solidFill>
                  <a:srgbClr val="1F4E79"/>
                </a:solidFill>
                <a:latin typeface="Times New Roman" panose="02020603050405020304"/>
                <a:ea typeface="Calibri" panose="020F0502020204030204"/>
                <a:cs typeface="Times New Roman" panose="02020603050405020304"/>
              </a:rPr>
              <a:t>cáo, </a:t>
            </a:r>
            <a:r>
              <a:rPr lang="vi-VN" sz="2800" b="1" dirty="0">
                <a:solidFill>
                  <a:srgbClr val="1F4E79"/>
                </a:solidFill>
                <a:latin typeface="Times New Roman" panose="02020603050405020304"/>
                <a:ea typeface="Calibri" panose="020F0502020204030204"/>
                <a:cs typeface="Times New Roman" panose="02020603050405020304"/>
              </a:rPr>
              <a:t>thảo </a:t>
            </a:r>
            <a:r>
              <a:rPr lang="vi-VN" sz="2800" b="1" dirty="0" smtClean="0">
                <a:solidFill>
                  <a:srgbClr val="1F4E79"/>
                </a:solidFill>
                <a:latin typeface="Times New Roman" panose="02020603050405020304"/>
                <a:ea typeface="Calibri" panose="020F0502020204030204"/>
                <a:cs typeface="Times New Roman" panose="02020603050405020304"/>
              </a:rPr>
              <a:t>luận, chia sẻ </a:t>
            </a:r>
            <a:endParaRPr lang="vi-VN" sz="2800" b="1" dirty="0" smtClean="0">
              <a:solidFill>
                <a:srgbClr val="1F4E79"/>
              </a:solidFill>
              <a:latin typeface="Times New Roman" panose="02020603050405020304"/>
              <a:ea typeface="Calibri" panose="020F0502020204030204"/>
              <a:cs typeface="Times New Roman" panose="02020603050405020304"/>
            </a:endParaRPr>
          </a:p>
          <a:p>
            <a:pPr algn="ctr">
              <a:lnSpc>
                <a:spcPct val="107000"/>
              </a:lnSpc>
              <a:spcAft>
                <a:spcPts val="800"/>
              </a:spcAft>
            </a:pPr>
            <a:r>
              <a:rPr lang="vi-VN" sz="2800" b="1" dirty="0" smtClean="0">
                <a:solidFill>
                  <a:srgbClr val="1F4E79"/>
                </a:solidFill>
                <a:effectLst/>
                <a:latin typeface="Times New Roman" panose="02020603050405020304"/>
                <a:ea typeface="Calibri" panose="020F0502020204030204"/>
                <a:cs typeface="Times New Roman" panose="02020603050405020304"/>
              </a:rPr>
              <a:t>(10</a:t>
            </a:r>
            <a:r>
              <a:rPr lang="en-US" altLang="vi-VN" sz="2800" b="1" dirty="0" smtClean="0">
                <a:solidFill>
                  <a:srgbClr val="1F4E79"/>
                </a:solidFill>
                <a:effectLst/>
                <a:latin typeface="Times New Roman" panose="02020603050405020304"/>
                <a:ea typeface="Calibri" panose="020F0502020204030204"/>
                <a:cs typeface="Times New Roman" panose="02020603050405020304"/>
              </a:rPr>
              <a:t> phút</a:t>
            </a:r>
            <a:r>
              <a:rPr lang="vi-VN" sz="2800" b="1" dirty="0" smtClean="0">
                <a:solidFill>
                  <a:srgbClr val="1F4E79"/>
                </a:solidFill>
                <a:effectLst/>
                <a:latin typeface="Times New Roman" panose="02020603050405020304"/>
                <a:ea typeface="Calibri" panose="020F0502020204030204"/>
                <a:cs typeface="Times New Roman" panose="02020603050405020304"/>
              </a:rPr>
              <a:t>)</a:t>
            </a:r>
            <a:endParaRPr lang="vi-VN" sz="2800" b="1" dirty="0">
              <a:effectLst/>
              <a:latin typeface="Calibri" panose="020F0502020204030204"/>
              <a:ea typeface="Calibri" panose="020F0502020204030204"/>
              <a:cs typeface="Times New Roman" panose="02020603050405020304"/>
            </a:endParaRPr>
          </a:p>
        </p:txBody>
      </p:sp>
    </p:spTree>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Arrow Connector 14"/>
          <p:cNvCxnSpPr>
            <a:stCxn id="3" idx="3"/>
            <a:endCxn id="26" idx="2"/>
          </p:cNvCxnSpPr>
          <p:nvPr/>
        </p:nvCxnSpPr>
        <p:spPr>
          <a:xfrm>
            <a:off x="2589530" y="3166110"/>
            <a:ext cx="1158875" cy="59626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a:endCxn id="13" idx="2"/>
          </p:cNvCxnSpPr>
          <p:nvPr/>
        </p:nvCxnSpPr>
        <p:spPr>
          <a:xfrm flipV="1">
            <a:off x="2609850" y="2418715"/>
            <a:ext cx="1121410" cy="76263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 name="Rectangle 2"/>
          <p:cNvSpPr/>
          <p:nvPr/>
        </p:nvSpPr>
        <p:spPr>
          <a:xfrm>
            <a:off x="375920" y="1973580"/>
            <a:ext cx="2213610" cy="238506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2400" b="1" kern="0" spc="50">
                <a:solidFill>
                  <a:srgbClr val="C00000"/>
                </a:solidFill>
                <a:latin typeface="Times New Roman" panose="02020603050405020304" pitchFamily="18" charset="0"/>
                <a:cs typeface="Times New Roman" panose="02020603050405020304" pitchFamily="18" charset="0"/>
                <a:sym typeface="+mn-lt"/>
              </a:rPr>
              <a:t>* CÁC BƯỚC THỰC HÀNH VIẾT</a:t>
            </a:r>
            <a:r>
              <a:rPr lang="en-US" sz="2400" b="1" dirty="0">
                <a:solidFill>
                  <a:srgbClr val="FF0000"/>
                </a:solidFill>
                <a:latin typeface="Times New Roman" panose="02020603050405020304" pitchFamily="18" charset="0"/>
                <a:cs typeface="Times New Roman" panose="02020603050405020304" pitchFamily="18" charset="0"/>
              </a:rPr>
              <a:t> </a:t>
            </a:r>
            <a:endParaRPr lang="en-US" sz="2400" b="1" dirty="0">
              <a:solidFill>
                <a:srgbClr val="FF0000"/>
              </a:solidFill>
              <a:latin typeface="Times New Roman" panose="02020603050405020304" pitchFamily="18" charset="0"/>
              <a:cs typeface="Times New Roman" panose="02020603050405020304" pitchFamily="18" charset="0"/>
            </a:endParaRPr>
          </a:p>
        </p:txBody>
      </p:sp>
      <p:grpSp>
        <p:nvGrpSpPr>
          <p:cNvPr id="45" name="Group 44"/>
          <p:cNvGrpSpPr/>
          <p:nvPr/>
        </p:nvGrpSpPr>
        <p:grpSpPr>
          <a:xfrm>
            <a:off x="3748405" y="3547110"/>
            <a:ext cx="4932045" cy="939800"/>
            <a:chOff x="2912989" y="2001229"/>
            <a:chExt cx="8399725" cy="744113"/>
          </a:xfrm>
        </p:grpSpPr>
        <p:sp>
          <p:nvSpPr>
            <p:cNvPr id="11" name="Rectangle 10"/>
            <p:cNvSpPr/>
            <p:nvPr/>
          </p:nvSpPr>
          <p:spPr>
            <a:xfrm>
              <a:off x="3448272" y="2001229"/>
              <a:ext cx="7864442" cy="744113"/>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r>
                <a:rPr lang="en-US" altLang="en-US" sz="2400" b="1">
                  <a:solidFill>
                    <a:srgbClr val="000000"/>
                  </a:solidFill>
                  <a:latin typeface="Times New Roman" panose="02020603050405020304" pitchFamily="18" charset="0"/>
                  <a:cs typeface="Times New Roman" panose="02020603050405020304" pitchFamily="18" charset="0"/>
                </a:rPr>
                <a:t> Viết.</a:t>
              </a:r>
              <a:endParaRPr lang="en-US" altLang="en-US" sz="2400" b="1">
                <a:solidFill>
                  <a:srgbClr val="000000"/>
                </a:solidFill>
                <a:latin typeface="Times New Roman" panose="02020603050405020304" pitchFamily="18" charset="0"/>
                <a:cs typeface="Times New Roman" panose="02020603050405020304" pitchFamily="18" charset="0"/>
              </a:endParaRPr>
            </a:p>
          </p:txBody>
        </p:sp>
        <p:sp>
          <p:nvSpPr>
            <p:cNvPr id="26" name="Oval 25"/>
            <p:cNvSpPr/>
            <p:nvPr/>
          </p:nvSpPr>
          <p:spPr>
            <a:xfrm>
              <a:off x="2912989" y="2001229"/>
              <a:ext cx="573100" cy="34065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400" dirty="0">
                  <a:latin typeface="Times New Roman" panose="02020603050405020304" pitchFamily="18" charset="0"/>
                  <a:cs typeface="Times New Roman" panose="02020603050405020304" pitchFamily="18" charset="0"/>
                </a:rPr>
                <a:t>3</a:t>
              </a:r>
              <a:endParaRPr lang="en-US" sz="2400" dirty="0">
                <a:latin typeface="Times New Roman" panose="02020603050405020304" pitchFamily="18" charset="0"/>
                <a:cs typeface="Times New Roman" panose="02020603050405020304" pitchFamily="18" charset="0"/>
              </a:endParaRPr>
            </a:p>
          </p:txBody>
        </p:sp>
      </p:grpSp>
      <p:grpSp>
        <p:nvGrpSpPr>
          <p:cNvPr id="46" name="Group 45"/>
          <p:cNvGrpSpPr/>
          <p:nvPr/>
        </p:nvGrpSpPr>
        <p:grpSpPr>
          <a:xfrm>
            <a:off x="3876675" y="934720"/>
            <a:ext cx="4812665" cy="810895"/>
            <a:chOff x="3471906" y="2168650"/>
            <a:chExt cx="8527937" cy="1331975"/>
          </a:xfrm>
        </p:grpSpPr>
        <p:sp>
          <p:nvSpPr>
            <p:cNvPr id="8" name="Rectangle 7"/>
            <p:cNvSpPr/>
            <p:nvPr/>
          </p:nvSpPr>
          <p:spPr>
            <a:xfrm>
              <a:off x="3922643" y="2168650"/>
              <a:ext cx="8077200" cy="1331975"/>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0" marR="0" algn="l">
                <a:lnSpc>
                  <a:spcPct val="115000"/>
                </a:lnSpc>
                <a:spcBef>
                  <a:spcPts val="0"/>
                </a:spcBef>
                <a:spcAft>
                  <a:spcPts val="1000"/>
                </a:spcAft>
                <a:buFont typeface="Arial" panose="020B0604020202020204" pitchFamily="34" charset="0"/>
                <a:buNone/>
              </a:pPr>
              <a:endParaRPr lang="en-US" sz="2400" dirty="0">
                <a:solidFill>
                  <a:schemeClr val="bg1"/>
                </a:solidFill>
                <a:latin typeface="Times New Roman" panose="02020603050405020304" pitchFamily="18" charset="0"/>
                <a:ea typeface="Calibri" panose="020F0502020204030204"/>
                <a:cs typeface="Times New Roman" panose="02020603050405020304" pitchFamily="18" charset="0"/>
              </a:endParaRPr>
            </a:p>
          </p:txBody>
        </p:sp>
        <p:sp>
          <p:nvSpPr>
            <p:cNvPr id="27" name="Oval 26"/>
            <p:cNvSpPr/>
            <p:nvPr/>
          </p:nvSpPr>
          <p:spPr>
            <a:xfrm>
              <a:off x="3471906" y="2354313"/>
              <a:ext cx="578772" cy="839655"/>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400" dirty="0">
                  <a:latin typeface="Times New Roman" panose="02020603050405020304" pitchFamily="18" charset="0"/>
                  <a:cs typeface="Times New Roman" panose="02020603050405020304" pitchFamily="18" charset="0"/>
                </a:rPr>
                <a:t>1</a:t>
              </a:r>
              <a:endParaRPr lang="en-US" sz="2400" dirty="0">
                <a:latin typeface="Times New Roman" panose="02020603050405020304" pitchFamily="18" charset="0"/>
                <a:cs typeface="Times New Roman" panose="02020603050405020304" pitchFamily="18" charset="0"/>
              </a:endParaRPr>
            </a:p>
          </p:txBody>
        </p:sp>
      </p:grpSp>
      <p:sp>
        <p:nvSpPr>
          <p:cNvPr id="31" name="TextBox 30"/>
          <p:cNvSpPr txBox="1"/>
          <p:nvPr/>
        </p:nvSpPr>
        <p:spPr>
          <a:xfrm>
            <a:off x="4254500" y="1036955"/>
            <a:ext cx="4426585" cy="521970"/>
          </a:xfrm>
          <a:prstGeom prst="rect">
            <a:avLst/>
          </a:prstGeom>
          <a:noFill/>
        </p:spPr>
        <p:txBody>
          <a:bodyPr wrap="square">
            <a:spAutoFit/>
          </a:bodyPr>
          <a:lstStyle/>
          <a:p>
            <a:pPr algn="just"/>
            <a:r>
              <a:rPr lang="en-US" altLang="en-US" sz="2800" b="1">
                <a:solidFill>
                  <a:srgbClr val="000000"/>
                </a:solidFill>
                <a:latin typeface="Times New Roman" panose="02020603050405020304" pitchFamily="18" charset="0"/>
                <a:cs typeface="Times New Roman" panose="02020603050405020304" pitchFamily="18" charset="0"/>
              </a:rPr>
              <a:t>    </a:t>
            </a:r>
            <a:r>
              <a:rPr lang="en-US" altLang="en-US" sz="2400" b="1">
                <a:solidFill>
                  <a:srgbClr val="000000"/>
                </a:solidFill>
                <a:latin typeface="Times New Roman" panose="02020603050405020304" pitchFamily="18" charset="0"/>
                <a:cs typeface="Times New Roman" panose="02020603050405020304" pitchFamily="18" charset="0"/>
              </a:rPr>
              <a:t>Chuẩn bị viết:</a:t>
            </a:r>
            <a:endParaRPr lang="en-US" altLang="en-US" sz="2400" b="1">
              <a:solidFill>
                <a:srgbClr val="000000"/>
              </a:solidFill>
              <a:latin typeface="Times New Roman" panose="02020603050405020304" pitchFamily="18" charset="0"/>
              <a:cs typeface="Times New Roman" panose="02020603050405020304" pitchFamily="18" charset="0"/>
            </a:endParaRPr>
          </a:p>
        </p:txBody>
      </p:sp>
      <p:cxnSp>
        <p:nvCxnSpPr>
          <p:cNvPr id="33" name="Straight Arrow Connector 32"/>
          <p:cNvCxnSpPr>
            <a:stCxn id="3" idx="3"/>
            <a:endCxn id="27" idx="2"/>
          </p:cNvCxnSpPr>
          <p:nvPr/>
        </p:nvCxnSpPr>
        <p:spPr>
          <a:xfrm flipV="1">
            <a:off x="2589530" y="1303655"/>
            <a:ext cx="1287145" cy="186245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pSp>
        <p:nvGrpSpPr>
          <p:cNvPr id="10" name="Group 9"/>
          <p:cNvGrpSpPr/>
          <p:nvPr/>
        </p:nvGrpSpPr>
        <p:grpSpPr>
          <a:xfrm>
            <a:off x="3731260" y="2170430"/>
            <a:ext cx="4949825" cy="909955"/>
            <a:chOff x="3771852" y="5045569"/>
            <a:chExt cx="8360312" cy="723439"/>
          </a:xfrm>
        </p:grpSpPr>
        <p:sp>
          <p:nvSpPr>
            <p:cNvPr id="12" name="Rectangle 8"/>
            <p:cNvSpPr/>
            <p:nvPr/>
          </p:nvSpPr>
          <p:spPr>
            <a:xfrm>
              <a:off x="4276208" y="5078384"/>
              <a:ext cx="7855956" cy="690624"/>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0" marR="0" algn="l">
                <a:lnSpc>
                  <a:spcPct val="115000"/>
                </a:lnSpc>
                <a:spcBef>
                  <a:spcPts val="0"/>
                </a:spcBef>
                <a:spcAft>
                  <a:spcPts val="1000"/>
                </a:spcAft>
                <a:buFont typeface="Arial" panose="020B0604020202020204" pitchFamily="34" charset="0"/>
                <a:buNone/>
              </a:pPr>
              <a:r>
                <a:rPr lang="en-US" altLang="en-US" sz="2400" b="1" dirty="0">
                  <a:solidFill>
                    <a:srgbClr val="000000"/>
                  </a:solidFill>
                  <a:latin typeface="Times New Roman" panose="02020603050405020304" pitchFamily="18" charset="0"/>
                  <a:cs typeface="Times New Roman" panose="02020603050405020304" pitchFamily="18" charset="0"/>
                </a:rPr>
                <a:t>  Tìm ý, lập  dàn ý</a:t>
              </a:r>
              <a:endParaRPr lang="en-US" altLang="en-US" b="1">
                <a:solidFill>
                  <a:srgbClr val="000000"/>
                </a:solidFill>
                <a:latin typeface="Times New Roman" panose="02020603050405020304" pitchFamily="18" charset="0"/>
                <a:cs typeface="Times New Roman" panose="02020603050405020304" pitchFamily="18" charset="0"/>
              </a:endParaRPr>
            </a:p>
          </p:txBody>
        </p:sp>
        <p:sp>
          <p:nvSpPr>
            <p:cNvPr id="13" name="Oval 12"/>
            <p:cNvSpPr/>
            <p:nvPr/>
          </p:nvSpPr>
          <p:spPr>
            <a:xfrm>
              <a:off x="3771852" y="5045569"/>
              <a:ext cx="544773" cy="394787"/>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400" dirty="0">
                  <a:latin typeface="Times New Roman" panose="02020603050405020304" pitchFamily="18" charset="0"/>
                  <a:cs typeface="Times New Roman" panose="02020603050405020304" pitchFamily="18" charset="0"/>
                </a:rPr>
                <a:t>2</a:t>
              </a:r>
              <a:endParaRPr lang="en-US" sz="2400" dirty="0">
                <a:latin typeface="Times New Roman" panose="02020603050405020304" pitchFamily="18" charset="0"/>
                <a:cs typeface="Times New Roman" panose="02020603050405020304" pitchFamily="18" charset="0"/>
              </a:endParaRPr>
            </a:p>
          </p:txBody>
        </p:sp>
      </p:grpSp>
      <p:cxnSp>
        <p:nvCxnSpPr>
          <p:cNvPr id="2" name="Straight Arrow Connector 1"/>
          <p:cNvCxnSpPr>
            <a:stCxn id="3" idx="3"/>
            <a:endCxn id="6" idx="2"/>
          </p:cNvCxnSpPr>
          <p:nvPr/>
        </p:nvCxnSpPr>
        <p:spPr>
          <a:xfrm>
            <a:off x="2589530" y="3166110"/>
            <a:ext cx="1093470" cy="183070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pSp>
        <p:nvGrpSpPr>
          <p:cNvPr id="4" name="Group 3"/>
          <p:cNvGrpSpPr/>
          <p:nvPr/>
        </p:nvGrpSpPr>
        <p:grpSpPr>
          <a:xfrm>
            <a:off x="3683000" y="4781550"/>
            <a:ext cx="4932045" cy="939800"/>
            <a:chOff x="2912989" y="2001229"/>
            <a:chExt cx="8399725" cy="744113"/>
          </a:xfrm>
        </p:grpSpPr>
        <p:sp>
          <p:nvSpPr>
            <p:cNvPr id="5" name="Rectangle 10"/>
            <p:cNvSpPr/>
            <p:nvPr/>
          </p:nvSpPr>
          <p:spPr>
            <a:xfrm>
              <a:off x="3448272" y="2001229"/>
              <a:ext cx="7864442" cy="744113"/>
            </a:xfrm>
            <a:prstGeom prst="rect">
              <a:avLst/>
            </a:prstGeom>
          </p:spPr>
          <p:style>
            <a:lnRef idx="1">
              <a:schemeClr val="accent4"/>
            </a:lnRef>
            <a:fillRef idx="2">
              <a:schemeClr val="accent4"/>
            </a:fillRef>
            <a:effectRef idx="1">
              <a:schemeClr val="accent4"/>
            </a:effectRef>
            <a:fontRef idx="minor">
              <a:schemeClr val="dk1"/>
            </a:fontRef>
          </p:style>
          <p:txBody>
            <a:bodyPr rtlCol="0" anchor="ctr"/>
            <a:p>
              <a:pPr algn="just"/>
              <a:r>
                <a:rPr lang="en-US" altLang="en-US" sz="2400" b="1">
                  <a:solidFill>
                    <a:srgbClr val="000000"/>
                  </a:solidFill>
                  <a:latin typeface="Times New Roman" panose="02020603050405020304" pitchFamily="18" charset="0"/>
                  <a:cs typeface="Times New Roman" panose="02020603050405020304" pitchFamily="18" charset="0"/>
                </a:rPr>
                <a:t> Chỉnh sửa, hoàn thiện</a:t>
              </a:r>
              <a:endParaRPr lang="en-US" altLang="en-US" sz="2400" b="1">
                <a:solidFill>
                  <a:srgbClr val="000000"/>
                </a:solidFill>
                <a:latin typeface="Times New Roman" panose="02020603050405020304" pitchFamily="18" charset="0"/>
                <a:cs typeface="Times New Roman" panose="02020603050405020304" pitchFamily="18" charset="0"/>
              </a:endParaRPr>
            </a:p>
          </p:txBody>
        </p:sp>
        <p:sp>
          <p:nvSpPr>
            <p:cNvPr id="6" name="Oval 5"/>
            <p:cNvSpPr/>
            <p:nvPr/>
          </p:nvSpPr>
          <p:spPr>
            <a:xfrm>
              <a:off x="2912989" y="2001229"/>
              <a:ext cx="573100" cy="34065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p>
              <a:pPr algn="ctr"/>
              <a:r>
                <a:rPr lang="en-US" sz="2400" dirty="0">
                  <a:latin typeface="Times New Roman" panose="02020603050405020304" pitchFamily="18" charset="0"/>
                  <a:cs typeface="Times New Roman" panose="02020603050405020304" pitchFamily="18" charset="0"/>
                </a:rPr>
                <a:t>4</a:t>
              </a:r>
              <a:endParaRPr lang="en-US" sz="2400" dirty="0">
                <a:latin typeface="Times New Roman" panose="02020603050405020304" pitchFamily="18" charset="0"/>
                <a:cs typeface="Times New Roman" panose="02020603050405020304" pitchFamily="18"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33"/>
                                        </p:tgtEl>
                                        <p:attrNameLst>
                                          <p:attrName>style.visibility</p:attrName>
                                        </p:attrNameLst>
                                      </p:cBhvr>
                                      <p:to>
                                        <p:strVal val="visible"/>
                                      </p:to>
                                    </p:set>
                                    <p:animEffect transition="in" filter="fade">
                                      <p:cBhvr>
                                        <p:cTn id="9" dur="500"/>
                                        <p:tgtEl>
                                          <p:spTgt spid="33"/>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linds(horizontal)">
                                      <p:cBhvr>
                                        <p:cTn id="14" dur="500"/>
                                        <p:tgtEl>
                                          <p:spTgt spid="10"/>
                                        </p:tgtEl>
                                      </p:cBhvr>
                                    </p:animEffect>
                                  </p:childTnLst>
                                </p:cTn>
                              </p:par>
                              <p:par>
                                <p:cTn id="15" presetID="10"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500"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anim calcmode="lin" valueType="num">
                                      <p:cBhvr>
                                        <p:cTn id="23" dur="500" fill="hold"/>
                                        <p:tgtEl>
                                          <p:spTgt spid="15"/>
                                        </p:tgtEl>
                                        <p:attrNameLst>
                                          <p:attrName>ppt_x</p:attrName>
                                        </p:attrNameLst>
                                      </p:cBhvr>
                                      <p:tavLst>
                                        <p:tav tm="0">
                                          <p:val>
                                            <p:strVal val="#ppt_x"/>
                                          </p:val>
                                        </p:tav>
                                        <p:tav tm="100000">
                                          <p:val>
                                            <p:strVal val="#ppt_x"/>
                                          </p:val>
                                        </p:tav>
                                      </p:tavLst>
                                    </p:anim>
                                    <p:anim calcmode="lin" valueType="num">
                                      <p:cBhvr>
                                        <p:cTn id="24" dur="500" fill="hold"/>
                                        <p:tgtEl>
                                          <p:spTgt spid="15"/>
                                        </p:tgtEl>
                                        <p:attrNameLst>
                                          <p:attrName>ppt_y</p:attrName>
                                        </p:attrNameLst>
                                      </p:cBhvr>
                                      <p:tavLst>
                                        <p:tav tm="0">
                                          <p:val>
                                            <p:strVal val="#ppt_y+.1"/>
                                          </p:val>
                                        </p:tav>
                                        <p:tav tm="100000">
                                          <p:val>
                                            <p:strVal val="#ppt_y"/>
                                          </p:val>
                                        </p:tav>
                                      </p:tavLst>
                                    </p:anim>
                                  </p:childTnLst>
                                </p:cTn>
                              </p:par>
                              <p:par>
                                <p:cTn id="25" presetID="1" presetClass="entr" presetSubtype="0" fill="hold"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500"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anim calcmode="lin" valueType="num">
                                      <p:cBhvr>
                                        <p:cTn id="32" dur="500" fill="hold"/>
                                        <p:tgtEl>
                                          <p:spTgt spid="2"/>
                                        </p:tgtEl>
                                        <p:attrNameLst>
                                          <p:attrName>ppt_x</p:attrName>
                                        </p:attrNameLst>
                                      </p:cBhvr>
                                      <p:tavLst>
                                        <p:tav tm="0">
                                          <p:val>
                                            <p:strVal val="#ppt_x"/>
                                          </p:val>
                                        </p:tav>
                                        <p:tav tm="100000">
                                          <p:val>
                                            <p:strVal val="#ppt_x"/>
                                          </p:val>
                                        </p:tav>
                                      </p:tavLst>
                                    </p:anim>
                                    <p:anim calcmode="lin" valueType="num">
                                      <p:cBhvr>
                                        <p:cTn id="33" dur="500" fill="hold"/>
                                        <p:tgtEl>
                                          <p:spTgt spid="2"/>
                                        </p:tgtEl>
                                        <p:attrNameLst>
                                          <p:attrName>ppt_y</p:attrName>
                                        </p:attrNameLst>
                                      </p:cBhvr>
                                      <p:tavLst>
                                        <p:tav tm="0">
                                          <p:val>
                                            <p:strVal val="#ppt_y+.1"/>
                                          </p:val>
                                        </p:tav>
                                        <p:tav tm="100000">
                                          <p:val>
                                            <p:strVal val="#ppt_y"/>
                                          </p:val>
                                        </p:tav>
                                      </p:tavLst>
                                    </p:anim>
                                  </p:childTnLst>
                                </p:cTn>
                              </p:par>
                              <p:par>
                                <p:cTn id="34" presetID="1" presetClass="entr" presetSubtype="0" fill="hold" nodeType="withEffect">
                                  <p:stCondLst>
                                    <p:cond delay="0"/>
                                  </p:stCondLst>
                                  <p:childTnLst>
                                    <p:set>
                                      <p:cBhvr>
                                        <p:cTn id="3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cal Scroll 2"/>
          <p:cNvSpPr/>
          <p:nvPr/>
        </p:nvSpPr>
        <p:spPr>
          <a:xfrm>
            <a:off x="3586480" y="533400"/>
            <a:ext cx="6823710" cy="5629275"/>
          </a:xfrm>
          <a:prstGeom prst="verticalScroll">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US" dirty="0">
                <a:solidFill>
                  <a:schemeClr val="tx1"/>
                </a:solidFill>
                <a:latin typeface="Times New Roman" panose="02020603050405020304"/>
                <a:ea typeface="Calibri" panose="020F0502020204030204"/>
                <a:cs typeface="Times New Roman" panose="02020603050405020304"/>
                <a:sym typeface="+mn-ea"/>
              </a:rPr>
              <a:t>        </a:t>
            </a:r>
            <a:r>
              <a:rPr dirty="0">
                <a:solidFill>
                  <a:schemeClr val="tx1"/>
                </a:solidFill>
                <a:latin typeface="Times New Roman" panose="02020603050405020304"/>
                <a:ea typeface="Calibri" panose="020F0502020204030204"/>
                <a:cs typeface="Times New Roman" panose="02020603050405020304"/>
                <a:sym typeface="+mn-ea"/>
              </a:rPr>
              <a:t>Khi đánh giá về những nghệ sĩ xuất sắc của hội họa Việt Nam trước 1945, các nhà phê bình đã khẳng định: “Nhất Trí, nhì Vân, tam Lân, tứ Cẩn” (Trí: Nguyễn Gia Trí; Vân: Tô Ngọc Vân; Lân: Nguyễn Tường Lân; Cẩn: Trần Văn Cẩn.). Bức tranh “Thiếu nữ bên hoa huệ” được coi là tác phẩm nổi tiếng nhất của họa sĩ Tô Ngọc Vân cũng như là một trong những đại diện tiêu biểu nhất của nền Mỹ Thuật Việt Nam thế kỷ 20.</a:t>
            </a:r>
            <a:endParaRPr dirty="0">
              <a:solidFill>
                <a:schemeClr val="tx1"/>
              </a:solidFill>
              <a:latin typeface="Times New Roman" panose="02020603050405020304"/>
              <a:ea typeface="Calibri" panose="020F0502020204030204"/>
              <a:cs typeface="Times New Roman" panose="02020603050405020304"/>
              <a:sym typeface="+mn-ea"/>
            </a:endParaRPr>
          </a:p>
          <a:p>
            <a:pPr algn="just">
              <a:lnSpc>
                <a:spcPct val="107000"/>
              </a:lnSpc>
              <a:spcAft>
                <a:spcPts val="800"/>
              </a:spcAft>
            </a:pPr>
            <a:r>
              <a:rPr lang="vi-VN" dirty="0">
                <a:solidFill>
                  <a:schemeClr val="tx1"/>
                </a:solidFill>
                <a:latin typeface="Times New Roman" panose="02020603050405020304"/>
                <a:ea typeface="Calibri" panose="020F0502020204030204"/>
                <a:cs typeface="Times New Roman" panose="02020603050405020304"/>
                <a:sym typeface="+mn-ea"/>
              </a:rPr>
              <a:t> </a:t>
            </a:r>
            <a:r>
              <a:rPr lang="en-US" altLang="vi-VN" dirty="0">
                <a:solidFill>
                  <a:schemeClr val="tx1"/>
                </a:solidFill>
                <a:latin typeface="Times New Roman" panose="02020603050405020304"/>
                <a:ea typeface="Calibri" panose="020F0502020204030204"/>
                <a:cs typeface="Times New Roman" panose="02020603050405020304"/>
                <a:sym typeface="+mn-ea"/>
              </a:rPr>
              <a:t>       </a:t>
            </a:r>
            <a:r>
              <a:rPr lang="vi-VN" dirty="0">
                <a:solidFill>
                  <a:schemeClr val="tx1"/>
                </a:solidFill>
                <a:latin typeface="Times New Roman" panose="02020603050405020304"/>
                <a:ea typeface="Calibri" panose="020F0502020204030204"/>
                <a:cs typeface="Times New Roman" panose="02020603050405020304"/>
                <a:sym typeface="+mn-ea"/>
              </a:rPr>
              <a:t>Hãy thử một lần trải nghiệm, tìm hiểu về tranh Tô Ngọc Vân và dùng những kiến đã học về kiểu bài, viết một văn bản nghị luận về tác phẩm trên. </a:t>
            </a:r>
            <a:endParaRPr lang="vi-VN" b="1" dirty="0">
              <a:solidFill>
                <a:schemeClr val="tx1"/>
              </a:solidFill>
              <a:effectLst/>
              <a:latin typeface="Calibri" panose="020F0502020204030204"/>
              <a:ea typeface="Calibri" panose="020F0502020204030204"/>
              <a:cs typeface="Times New Roman" panose="02020603050405020304"/>
            </a:endParaRPr>
          </a:p>
        </p:txBody>
      </p:sp>
      <p:sp>
        <p:nvSpPr>
          <p:cNvPr id="4" name="Rectangle 1"/>
          <p:cNvSpPr/>
          <p:nvPr/>
        </p:nvSpPr>
        <p:spPr>
          <a:xfrm>
            <a:off x="190500" y="2793365"/>
            <a:ext cx="4011930" cy="1108710"/>
          </a:xfrm>
          <a:prstGeom prst="rect">
            <a:avLst/>
          </a:prstGeom>
        </p:spPr>
        <p:txBody>
          <a:bodyPr vert="horz" lIns="91440" tIns="45720" rIns="91440" bIns="45720" rtlCol="0" anchor="b">
            <a:normAutofit fontScale="90000"/>
          </a:bodyPr>
          <a:p>
            <a:pPr algn="ctr">
              <a:spcBef>
                <a:spcPct val="0"/>
              </a:spcBef>
              <a:spcAft>
                <a:spcPts val="600"/>
              </a:spcAft>
              <a:defRPr/>
            </a:pPr>
            <a:r>
              <a:rPr lang="en-US" sz="3200" b="1" dirty="0">
                <a:ln w="6600">
                  <a:solidFill>
                    <a:srgbClr val="ED7D31"/>
                  </a:solidFill>
                  <a:prstDash val="solid"/>
                </a:ln>
                <a:solidFill>
                  <a:srgbClr val="C00000"/>
                </a:solidFill>
                <a:effectLst/>
                <a:latin typeface="Times New Roman" panose="02020603050405020304" pitchFamily="18" charset="0"/>
                <a:cs typeface="Times New Roman" panose="02020603050405020304" pitchFamily="18" charset="0"/>
              </a:rPr>
              <a:t>* Bài tập thực hành viết</a:t>
            </a:r>
            <a:endParaRPr lang="en-US" sz="3200" b="1" dirty="0">
              <a:ln w="6600">
                <a:solidFill>
                  <a:srgbClr val="ED7D31"/>
                </a:solidFill>
                <a:prstDash val="solid"/>
              </a:ln>
              <a:solidFill>
                <a:srgbClr val="C00000"/>
              </a:solidFill>
              <a:effectLst/>
              <a:latin typeface="Times New Roman" panose="02020603050405020304" pitchFamily="18" charset="0"/>
              <a:cs typeface="Times New Roman" panose="02020603050405020304" pitchFamily="18" charset="0"/>
            </a:endParaRPr>
          </a:p>
          <a:p>
            <a:pPr algn="ctr">
              <a:spcBef>
                <a:spcPct val="0"/>
              </a:spcBef>
              <a:spcAft>
                <a:spcPts val="600"/>
              </a:spcAft>
              <a:defRPr/>
            </a:pPr>
            <a:r>
              <a:rPr lang="en-US" sz="3200" b="1" dirty="0">
                <a:ln w="6600">
                  <a:solidFill>
                    <a:srgbClr val="ED7D31"/>
                  </a:solidFill>
                  <a:prstDash val="solid"/>
                </a:ln>
                <a:solidFill>
                  <a:srgbClr val="C00000"/>
                </a:solidFill>
                <a:effectLst/>
                <a:latin typeface="Times New Roman" panose="02020603050405020304" pitchFamily="18" charset="0"/>
                <a:cs typeface="Times New Roman" panose="02020603050405020304" pitchFamily="18" charset="0"/>
              </a:rPr>
              <a:t>(Viết ở nhà)</a:t>
            </a:r>
            <a:endParaRPr lang="en-US" sz="3200" b="1" dirty="0">
              <a:ln w="6600">
                <a:solidFill>
                  <a:srgbClr val="ED7D31"/>
                </a:solidFill>
                <a:prstDash val="solid"/>
              </a:ln>
              <a:solidFill>
                <a:srgbClr val="C00000"/>
              </a:solidFill>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cal Scroll 2"/>
          <p:cNvSpPr/>
          <p:nvPr/>
        </p:nvSpPr>
        <p:spPr>
          <a:xfrm>
            <a:off x="3244215" y="638175"/>
            <a:ext cx="5527675" cy="5524500"/>
          </a:xfrm>
          <a:prstGeom prst="verticalScroll">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US" altLang="vi-VN" dirty="0">
                <a:solidFill>
                  <a:schemeClr val="tx1"/>
                </a:solidFill>
                <a:latin typeface="Times New Roman" panose="02020603050405020304"/>
                <a:ea typeface="Calibri" panose="020F0502020204030204"/>
                <a:cs typeface="Times New Roman" panose="02020603050405020304"/>
                <a:sym typeface="+mn-ea"/>
              </a:rPr>
              <a:t> </a:t>
            </a:r>
            <a:r>
              <a:rPr b="1" dirty="0">
                <a:solidFill>
                  <a:srgbClr val="FF0000"/>
                </a:solidFill>
                <a:latin typeface="Times New Roman" panose="02020603050405020304"/>
                <a:ea typeface="Calibri" panose="020F0502020204030204"/>
                <a:cs typeface="Times New Roman" panose="02020603050405020304"/>
                <a:sym typeface="+mn-ea"/>
              </a:rPr>
              <a:t>Các ý chính cần đạt:</a:t>
            </a:r>
            <a:endParaRPr b="1" dirty="0">
              <a:solidFill>
                <a:srgbClr val="FF0000"/>
              </a:solidFill>
              <a:latin typeface="Times New Roman" panose="02020603050405020304"/>
              <a:ea typeface="Calibri" panose="020F0502020204030204"/>
              <a:cs typeface="Times New Roman" panose="02020603050405020304"/>
              <a:sym typeface="+mn-ea"/>
            </a:endParaRPr>
          </a:p>
          <a:p>
            <a:pPr algn="just">
              <a:lnSpc>
                <a:spcPct val="107000"/>
              </a:lnSpc>
              <a:spcAft>
                <a:spcPts val="800"/>
              </a:spcAft>
            </a:pPr>
            <a:r>
              <a:rPr b="1" dirty="0">
                <a:solidFill>
                  <a:srgbClr val="FF0000"/>
                </a:solidFill>
                <a:latin typeface="Times New Roman" panose="02020603050405020304"/>
                <a:ea typeface="Calibri" panose="020F0502020204030204"/>
                <a:cs typeface="Times New Roman" panose="02020603050405020304"/>
                <a:sym typeface="+mn-ea"/>
              </a:rPr>
              <a:t> </a:t>
            </a:r>
            <a:r>
              <a:rPr lang="en-US" b="1" dirty="0">
                <a:solidFill>
                  <a:srgbClr val="FF0000"/>
                </a:solidFill>
                <a:latin typeface="Times New Roman" panose="02020603050405020304"/>
                <a:ea typeface="Calibri" panose="020F0502020204030204"/>
                <a:cs typeface="Times New Roman" panose="02020603050405020304"/>
                <a:sym typeface="+mn-ea"/>
              </a:rPr>
              <a:t>    </a:t>
            </a:r>
            <a:r>
              <a:rPr dirty="0">
                <a:solidFill>
                  <a:schemeClr val="tx1"/>
                </a:solidFill>
                <a:latin typeface="Times New Roman" panose="02020603050405020304"/>
                <a:ea typeface="Calibri" panose="020F0502020204030204"/>
                <a:cs typeface="Times New Roman" panose="02020603050405020304"/>
                <a:sym typeface="+mn-ea"/>
              </a:rPr>
              <a:t>+ Giới thiệu về bức tranh “Thiếu nữ bên hoa huệ”, tác giả Tô Ngọc Vân.</a:t>
            </a:r>
            <a:endParaRPr dirty="0">
              <a:solidFill>
                <a:schemeClr val="tx1"/>
              </a:solidFill>
              <a:latin typeface="Times New Roman" panose="02020603050405020304"/>
              <a:ea typeface="Calibri" panose="020F0502020204030204"/>
              <a:cs typeface="Times New Roman" panose="02020603050405020304"/>
              <a:sym typeface="+mn-ea"/>
            </a:endParaRPr>
          </a:p>
          <a:p>
            <a:pPr algn="just">
              <a:lnSpc>
                <a:spcPct val="107000"/>
              </a:lnSpc>
              <a:spcAft>
                <a:spcPts val="800"/>
              </a:spcAft>
            </a:pPr>
            <a:r>
              <a:rPr dirty="0">
                <a:solidFill>
                  <a:schemeClr val="tx1"/>
                </a:solidFill>
                <a:latin typeface="Times New Roman" panose="02020603050405020304"/>
                <a:ea typeface="Calibri" panose="020F0502020204030204"/>
                <a:cs typeface="Times New Roman" panose="02020603050405020304"/>
                <a:sym typeface="+mn-ea"/>
              </a:rPr>
              <a:t> </a:t>
            </a:r>
            <a:r>
              <a:rPr lang="en-US" dirty="0">
                <a:solidFill>
                  <a:schemeClr val="tx1"/>
                </a:solidFill>
                <a:latin typeface="Times New Roman" panose="02020603050405020304"/>
                <a:ea typeface="Calibri" panose="020F0502020204030204"/>
                <a:cs typeface="Times New Roman" panose="02020603050405020304"/>
                <a:sym typeface="+mn-ea"/>
              </a:rPr>
              <a:t>    </a:t>
            </a:r>
            <a:r>
              <a:rPr dirty="0">
                <a:solidFill>
                  <a:schemeClr val="tx1"/>
                </a:solidFill>
                <a:latin typeface="Times New Roman" panose="02020603050405020304"/>
                <a:ea typeface="Calibri" panose="020F0502020204030204"/>
                <a:cs typeface="Times New Roman" panose="02020603050405020304"/>
                <a:sym typeface="+mn-ea"/>
              </a:rPr>
              <a:t>+ Nêu một số thông tin cần thiết về hoàn cảnh sáng tác/ ý tưởng/đề tài, cảm hứng sáng tác.</a:t>
            </a:r>
            <a:endParaRPr dirty="0">
              <a:solidFill>
                <a:schemeClr val="tx1"/>
              </a:solidFill>
              <a:latin typeface="Times New Roman" panose="02020603050405020304"/>
              <a:ea typeface="Calibri" panose="020F0502020204030204"/>
              <a:cs typeface="Times New Roman" panose="02020603050405020304"/>
              <a:sym typeface="+mn-ea"/>
            </a:endParaRPr>
          </a:p>
          <a:p>
            <a:pPr algn="just">
              <a:lnSpc>
                <a:spcPct val="107000"/>
              </a:lnSpc>
              <a:spcAft>
                <a:spcPts val="800"/>
              </a:spcAft>
            </a:pPr>
            <a:r>
              <a:rPr lang="en-US" dirty="0">
                <a:solidFill>
                  <a:schemeClr val="tx1"/>
                </a:solidFill>
                <a:latin typeface="Times New Roman" panose="02020603050405020304"/>
                <a:ea typeface="Calibri" panose="020F0502020204030204"/>
                <a:cs typeface="Times New Roman" panose="02020603050405020304"/>
                <a:sym typeface="+mn-ea"/>
              </a:rPr>
              <a:t>     </a:t>
            </a:r>
            <a:r>
              <a:rPr dirty="0">
                <a:solidFill>
                  <a:schemeClr val="tx1"/>
                </a:solidFill>
                <a:latin typeface="Times New Roman" panose="02020603050405020304"/>
                <a:ea typeface="Calibri" panose="020F0502020204030204"/>
                <a:cs typeface="Times New Roman" panose="02020603050405020304"/>
                <a:sym typeface="+mn-ea"/>
              </a:rPr>
              <a:t>+ Nhìn nhận chung về chất liệu, bố cục, màu sắc…</a:t>
            </a:r>
            <a:endParaRPr dirty="0">
              <a:solidFill>
                <a:schemeClr val="tx1"/>
              </a:solidFill>
              <a:latin typeface="Times New Roman" panose="02020603050405020304"/>
              <a:ea typeface="Calibri" panose="020F0502020204030204"/>
              <a:cs typeface="Times New Roman" panose="02020603050405020304"/>
              <a:sym typeface="+mn-ea"/>
            </a:endParaRPr>
          </a:p>
          <a:p>
            <a:pPr algn="just">
              <a:lnSpc>
                <a:spcPct val="107000"/>
              </a:lnSpc>
              <a:spcAft>
                <a:spcPts val="800"/>
              </a:spcAft>
            </a:pPr>
            <a:r>
              <a:rPr lang="en-US" dirty="0">
                <a:solidFill>
                  <a:schemeClr val="tx1"/>
                </a:solidFill>
                <a:latin typeface="Times New Roman" panose="02020603050405020304"/>
                <a:ea typeface="Calibri" panose="020F0502020204030204"/>
                <a:cs typeface="Times New Roman" panose="02020603050405020304"/>
                <a:sym typeface="+mn-ea"/>
              </a:rPr>
              <a:t>     </a:t>
            </a:r>
            <a:r>
              <a:rPr dirty="0">
                <a:solidFill>
                  <a:schemeClr val="tx1"/>
                </a:solidFill>
                <a:latin typeface="Times New Roman" panose="02020603050405020304"/>
                <a:ea typeface="Calibri" panose="020F0502020204030204"/>
                <a:cs typeface="Times New Roman" panose="02020603050405020304"/>
                <a:sym typeface="+mn-ea"/>
              </a:rPr>
              <a:t>+ Phân tích những hình ảnh, chi tiết quan trọng có trong tranh. Điểm thu hút mọi người và làm nên sự độc đáo của bức tranh…</a:t>
            </a:r>
            <a:endParaRPr dirty="0">
              <a:solidFill>
                <a:schemeClr val="tx1"/>
              </a:solidFill>
              <a:latin typeface="Times New Roman" panose="02020603050405020304"/>
              <a:ea typeface="Calibri" panose="020F0502020204030204"/>
              <a:cs typeface="Times New Roman" panose="02020603050405020304"/>
              <a:sym typeface="+mn-ea"/>
            </a:endParaRPr>
          </a:p>
          <a:p>
            <a:pPr algn="just">
              <a:lnSpc>
                <a:spcPct val="107000"/>
              </a:lnSpc>
              <a:spcAft>
                <a:spcPts val="800"/>
              </a:spcAft>
            </a:pPr>
            <a:r>
              <a:rPr lang="en-US" dirty="0">
                <a:solidFill>
                  <a:schemeClr val="tx1"/>
                </a:solidFill>
                <a:latin typeface="Times New Roman" panose="02020603050405020304"/>
                <a:ea typeface="Calibri" panose="020F0502020204030204"/>
                <a:cs typeface="Times New Roman" panose="02020603050405020304"/>
                <a:sym typeface="+mn-ea"/>
              </a:rPr>
              <a:t>    </a:t>
            </a:r>
            <a:r>
              <a:rPr dirty="0">
                <a:solidFill>
                  <a:schemeClr val="tx1"/>
                </a:solidFill>
                <a:latin typeface="Times New Roman" panose="02020603050405020304"/>
                <a:ea typeface="Calibri" panose="020F0502020204030204"/>
                <a:cs typeface="Times New Roman" panose="02020603050405020304"/>
                <a:sym typeface="+mn-ea"/>
              </a:rPr>
              <a:t>+ Bày tỏ thái độ bản thân.</a:t>
            </a:r>
            <a:endParaRPr dirty="0">
              <a:solidFill>
                <a:schemeClr val="tx1"/>
              </a:solidFill>
              <a:latin typeface="Times New Roman" panose="02020603050405020304"/>
              <a:ea typeface="Calibri" panose="020F0502020204030204"/>
              <a:cs typeface="Times New Roman" panose="02020603050405020304"/>
              <a:sym typeface="+mn-ea"/>
            </a:endParaRPr>
          </a:p>
        </p:txBody>
      </p:sp>
      <p:sp>
        <p:nvSpPr>
          <p:cNvPr id="4" name="Rectangle 1"/>
          <p:cNvSpPr/>
          <p:nvPr/>
        </p:nvSpPr>
        <p:spPr>
          <a:xfrm>
            <a:off x="602615" y="2478405"/>
            <a:ext cx="2841625" cy="642620"/>
          </a:xfrm>
          <a:prstGeom prst="rect">
            <a:avLst/>
          </a:prstGeom>
        </p:spPr>
        <p:txBody>
          <a:bodyPr vert="horz" lIns="91440" tIns="45720" rIns="91440" bIns="45720" rtlCol="0" anchor="b">
            <a:normAutofit/>
          </a:bodyPr>
          <a:p>
            <a:pPr algn="ctr">
              <a:spcBef>
                <a:spcPct val="0"/>
              </a:spcBef>
              <a:spcAft>
                <a:spcPts val="600"/>
              </a:spcAft>
              <a:defRPr/>
            </a:pPr>
            <a:r>
              <a:rPr lang="en-US" sz="3200" b="1" dirty="0">
                <a:ln w="6600">
                  <a:solidFill>
                    <a:srgbClr val="ED7D31"/>
                  </a:solidFill>
                  <a:prstDash val="solid"/>
                </a:ln>
                <a:solidFill>
                  <a:srgbClr val="C00000"/>
                </a:solidFill>
                <a:effectLst/>
                <a:latin typeface="Times New Roman" panose="02020603050405020304" pitchFamily="18" charset="0"/>
                <a:cs typeface="Times New Roman" panose="02020603050405020304" pitchFamily="18" charset="0"/>
              </a:rPr>
              <a:t>* Một số gợi ý</a:t>
            </a:r>
            <a:endParaRPr lang="en-US" sz="3200" b="1" dirty="0">
              <a:ln w="6600">
                <a:solidFill>
                  <a:srgbClr val="ED7D31"/>
                </a:solidFill>
                <a:prstDash val="solid"/>
              </a:ln>
              <a:solidFill>
                <a:srgbClr val="C00000"/>
              </a:solidFill>
              <a:effectLst/>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90"/>
        <p:cNvGrpSpPr/>
        <p:nvPr/>
      </p:nvGrpSpPr>
      <p:grpSpPr>
        <a:xfrm>
          <a:off x="0" y="0"/>
          <a:ext cx="0" cy="0"/>
          <a:chOff x="0" y="0"/>
          <a:chExt cx="0" cy="0"/>
        </a:xfrm>
      </p:grpSpPr>
      <p:sp>
        <p:nvSpPr>
          <p:cNvPr id="1191" name="Google Shape;1191;p177"/>
          <p:cNvSpPr txBox="1">
            <a:spLocks noGrp="1"/>
          </p:cNvSpPr>
          <p:nvPr>
            <p:ph type="title"/>
          </p:nvPr>
        </p:nvSpPr>
        <p:spPr>
          <a:xfrm>
            <a:off x="1981200" y="78740"/>
            <a:ext cx="8229600" cy="98806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400"/>
              <a:buFont typeface="Calibri" panose="020F0502020204030204"/>
              <a:buNone/>
            </a:pPr>
            <a:r>
              <a:rPr lang="en-US" b="1"/>
              <a:t> NỘI DUNG BÀI HỌC </a:t>
            </a:r>
            <a:r>
              <a:rPr lang="en-US"/>
              <a:t> </a:t>
            </a:r>
            <a:endParaRPr lang="en-US"/>
          </a:p>
        </p:txBody>
      </p:sp>
      <p:sp>
        <p:nvSpPr>
          <p:cNvPr id="1192" name="Google Shape;1192;p17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sz="1200" b="0" i="0" u="none" strike="noStrike" cap="none">
                <a:solidFill>
                  <a:srgbClr val="045C75"/>
                </a:solidFill>
                <a:latin typeface="Arial" panose="020B0604020202020204"/>
                <a:ea typeface="Arial" panose="020B0604020202020204"/>
                <a:cs typeface="Arial" panose="020B0604020202020204"/>
                <a:sym typeface="Arial" panose="020B0604020202020204"/>
              </a:rPr>
            </a:fld>
            <a:endParaRPr sz="1200" b="0" i="0" u="none" strike="noStrike" cap="none">
              <a:solidFill>
                <a:srgbClr val="045C75"/>
              </a:solidFill>
              <a:latin typeface="Arial" panose="020B0604020202020204"/>
              <a:ea typeface="Arial" panose="020B0604020202020204"/>
              <a:cs typeface="Arial" panose="020B0604020202020204"/>
              <a:sym typeface="Arial" panose="020B0604020202020204"/>
            </a:endParaRPr>
          </a:p>
        </p:txBody>
      </p:sp>
      <p:grpSp>
        <p:nvGrpSpPr>
          <p:cNvPr id="1193" name="Google Shape;1193;p177"/>
          <p:cNvGrpSpPr/>
          <p:nvPr/>
        </p:nvGrpSpPr>
        <p:grpSpPr>
          <a:xfrm>
            <a:off x="2273300" y="1149350"/>
            <a:ext cx="7442200" cy="985520"/>
            <a:chOff x="4430" y="1050"/>
            <a:chExt cx="4758" cy="621"/>
          </a:xfrm>
        </p:grpSpPr>
        <p:sp>
          <p:nvSpPr>
            <p:cNvPr id="1194" name="Google Shape;1194;p177"/>
            <p:cNvSpPr/>
            <p:nvPr/>
          </p:nvSpPr>
          <p:spPr>
            <a:xfrm rot="10800000">
              <a:off x="4739" y="1164"/>
              <a:ext cx="4449" cy="453"/>
            </a:xfrm>
            <a:prstGeom prst="rect">
              <a:avLst/>
            </a:prstGeom>
            <a:gradFill>
              <a:gsLst>
                <a:gs pos="0">
                  <a:srgbClr val="FFEAA7"/>
                </a:gs>
                <a:gs pos="100000">
                  <a:srgbClr val="E98931"/>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0" u="none" strike="noStrike" cap="none">
                <a:solidFill>
                  <a:srgbClr val="000000"/>
                </a:solidFill>
                <a:latin typeface="Arial" panose="020B0604020202020204"/>
                <a:ea typeface="Arial" panose="020B0604020202020204"/>
                <a:cs typeface="Arial" panose="020B0604020202020204"/>
                <a:sym typeface="Arial" panose="020B0604020202020204"/>
              </a:endParaRPr>
            </a:p>
          </p:txBody>
        </p:sp>
        <p:grpSp>
          <p:nvGrpSpPr>
            <p:cNvPr id="1195" name="Google Shape;1195;p177"/>
            <p:cNvGrpSpPr/>
            <p:nvPr/>
          </p:nvGrpSpPr>
          <p:grpSpPr>
            <a:xfrm>
              <a:off x="4430" y="1050"/>
              <a:ext cx="535" cy="621"/>
              <a:chOff x="2973" y="2008"/>
              <a:chExt cx="395" cy="425"/>
            </a:xfrm>
          </p:grpSpPr>
          <p:grpSp>
            <p:nvGrpSpPr>
              <p:cNvPr id="1196" name="Google Shape;1196;p177"/>
              <p:cNvGrpSpPr/>
              <p:nvPr/>
            </p:nvGrpSpPr>
            <p:grpSpPr>
              <a:xfrm>
                <a:off x="2973" y="2008"/>
                <a:ext cx="395" cy="425"/>
                <a:chOff x="7788" y="2076"/>
                <a:chExt cx="1535" cy="1652"/>
              </a:xfrm>
            </p:grpSpPr>
            <p:sp>
              <p:nvSpPr>
                <p:cNvPr id="1197" name="Google Shape;1197;p177"/>
                <p:cNvSpPr/>
                <p:nvPr/>
              </p:nvSpPr>
              <p:spPr>
                <a:xfrm>
                  <a:off x="7788" y="2176"/>
                  <a:ext cx="1535" cy="1552"/>
                </a:xfrm>
                <a:prstGeom prst="ellipse">
                  <a:avLst/>
                </a:prstGeom>
                <a:gradFill>
                  <a:gsLst>
                    <a:gs pos="0">
                      <a:srgbClr val="FF9900"/>
                    </a:gs>
                    <a:gs pos="100000">
                      <a:srgbClr val="643C00"/>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0" u="none" strike="noStrike" cap="none">
                    <a:solidFill>
                      <a:srgbClr val="000000"/>
                    </a:solidFill>
                    <a:latin typeface="Arial" panose="020B0604020202020204"/>
                    <a:ea typeface="Arial" panose="020B0604020202020204"/>
                    <a:cs typeface="Arial" panose="020B0604020202020204"/>
                    <a:sym typeface="Arial" panose="020B0604020202020204"/>
                  </a:endParaRPr>
                </a:p>
              </p:txBody>
            </p:sp>
            <p:sp>
              <p:nvSpPr>
                <p:cNvPr id="1198" name="Google Shape;1198;p177"/>
                <p:cNvSpPr/>
                <p:nvPr/>
              </p:nvSpPr>
              <p:spPr>
                <a:xfrm>
                  <a:off x="7978" y="2076"/>
                  <a:ext cx="1296" cy="634"/>
                </a:xfrm>
                <a:custGeom>
                  <a:avLst/>
                  <a:gdLst/>
                  <a:ahLst/>
                  <a:cxnLst/>
                  <a:rect l="l" t="t" r="r" b="b"/>
                  <a:pathLst>
                    <a:path w="1321" h="712" extrusionOk="0">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a:gsLst>
                    <a:gs pos="0">
                      <a:srgbClr val="FFFFFF"/>
                    </a:gs>
                    <a:gs pos="100000">
                      <a:srgbClr val="FF9900"/>
                    </a:gs>
                  </a:gsLst>
                  <a:lin ang="5400000" scaled="0"/>
                </a:gra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panose="020F0502020204030204"/>
                    <a:ea typeface="Calibri" panose="020F0502020204030204"/>
                    <a:cs typeface="Calibri" panose="020F0502020204030204"/>
                    <a:sym typeface="Calibri" panose="020F0502020204030204"/>
                  </a:endParaRPr>
                </a:p>
              </p:txBody>
            </p:sp>
          </p:grpSp>
          <p:sp>
            <p:nvSpPr>
              <p:cNvPr id="1199" name="Google Shape;1199;p177"/>
              <p:cNvSpPr txBox="1"/>
              <p:nvPr/>
            </p:nvSpPr>
            <p:spPr>
              <a:xfrm>
                <a:off x="3087" y="2078"/>
                <a:ext cx="192" cy="25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200" b="1" u="none">
                    <a:solidFill>
                      <a:srgbClr val="FFF1C5"/>
                    </a:solidFill>
                    <a:latin typeface="Arial" panose="020B0604020202020204"/>
                    <a:ea typeface="Arial" panose="020B0604020202020204"/>
                    <a:cs typeface="Arial" panose="020B0604020202020204"/>
                    <a:sym typeface="Arial" panose="020B0604020202020204"/>
                  </a:rPr>
                  <a:t>1</a:t>
                </a:r>
                <a:endParaRPr lang="en-US" sz="3200" b="1" u="none">
                  <a:solidFill>
                    <a:srgbClr val="FFF1C5"/>
                  </a:solidFill>
                  <a:latin typeface="Arial" panose="020B0604020202020204"/>
                  <a:ea typeface="Arial" panose="020B0604020202020204"/>
                  <a:cs typeface="Arial" panose="020B0604020202020204"/>
                  <a:sym typeface="Arial" panose="020B0604020202020204"/>
                </a:endParaRPr>
              </a:p>
            </p:txBody>
          </p:sp>
        </p:grpSp>
        <p:sp>
          <p:nvSpPr>
            <p:cNvPr id="1200" name="Google Shape;1200;p177"/>
            <p:cNvSpPr txBox="1"/>
            <p:nvPr/>
          </p:nvSpPr>
          <p:spPr>
            <a:xfrm>
              <a:off x="4981" y="1197"/>
              <a:ext cx="4162" cy="364"/>
            </a:xfrm>
            <a:prstGeom prst="rect">
              <a:avLst/>
            </a:prstGeom>
            <a:solidFill>
              <a:srgbClr val="FFD44B"/>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u="none" dirty="0" err="1">
                  <a:solidFill>
                    <a:srgbClr val="000000"/>
                  </a:solidFill>
                  <a:latin typeface="Arial" panose="020B0604020202020204"/>
                  <a:ea typeface="Arial" panose="020B0604020202020204"/>
                  <a:cs typeface="Arial" panose="020B0604020202020204"/>
                  <a:sym typeface="Arial" panose="020B0604020202020204"/>
                </a:rPr>
                <a:t>Khởi</a:t>
              </a:r>
              <a:r>
                <a:rPr lang="en-US" sz="2400" b="1" u="none" dirty="0">
                  <a:solidFill>
                    <a:srgbClr val="000000"/>
                  </a:solidFill>
                  <a:latin typeface="Arial" panose="020B0604020202020204"/>
                  <a:ea typeface="Arial" panose="020B0604020202020204"/>
                  <a:cs typeface="Arial" panose="020B0604020202020204"/>
                  <a:sym typeface="Arial" panose="020B0604020202020204"/>
                </a:rPr>
                <a:t> </a:t>
              </a:r>
              <a:r>
                <a:rPr lang="en-US" sz="2400" b="1" u="none" dirty="0" err="1">
                  <a:solidFill>
                    <a:srgbClr val="000000"/>
                  </a:solidFill>
                  <a:latin typeface="Arial" panose="020B0604020202020204"/>
                  <a:ea typeface="Arial" panose="020B0604020202020204"/>
                  <a:cs typeface="Arial" panose="020B0604020202020204"/>
                  <a:sym typeface="Arial" panose="020B0604020202020204"/>
                </a:rPr>
                <a:t>động</a:t>
              </a:r>
              <a:endParaRPr sz="2400" b="1" u="none" dirty="0">
                <a:solidFill>
                  <a:srgbClr val="000000"/>
                </a:solidFill>
                <a:latin typeface="Arial" panose="020B0604020202020204"/>
                <a:ea typeface="Arial" panose="020B0604020202020204"/>
                <a:cs typeface="Arial" panose="020B0604020202020204"/>
                <a:sym typeface="Arial" panose="020B0604020202020204"/>
              </a:endParaRPr>
            </a:p>
          </p:txBody>
        </p:sp>
      </p:grpSp>
      <p:grpSp>
        <p:nvGrpSpPr>
          <p:cNvPr id="1201" name="Google Shape;1201;p177"/>
          <p:cNvGrpSpPr/>
          <p:nvPr/>
        </p:nvGrpSpPr>
        <p:grpSpPr>
          <a:xfrm>
            <a:off x="2245995" y="2526030"/>
            <a:ext cx="7469505" cy="864882"/>
            <a:chOff x="462" y="1872"/>
            <a:chExt cx="4706" cy="545"/>
          </a:xfrm>
        </p:grpSpPr>
        <p:sp>
          <p:nvSpPr>
            <p:cNvPr id="1202" name="Google Shape;1202;p177"/>
            <p:cNvSpPr/>
            <p:nvPr/>
          </p:nvSpPr>
          <p:spPr>
            <a:xfrm rot="10800000">
              <a:off x="774" y="1930"/>
              <a:ext cx="4394" cy="453"/>
            </a:xfrm>
            <a:prstGeom prst="rect">
              <a:avLst/>
            </a:prstGeom>
            <a:gradFill>
              <a:gsLst>
                <a:gs pos="0">
                  <a:srgbClr val="013997">
                    <a:alpha val="43921"/>
                  </a:srgbClr>
                </a:gs>
                <a:gs pos="100000">
                  <a:srgbClr val="418AEB"/>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u="none">
                <a:solidFill>
                  <a:srgbClr val="000000"/>
                </a:solidFill>
                <a:latin typeface="Arial" panose="020B0604020202020204"/>
                <a:ea typeface="Arial" panose="020B0604020202020204"/>
                <a:cs typeface="Arial" panose="020B0604020202020204"/>
                <a:sym typeface="Arial" panose="020B0604020202020204"/>
              </a:endParaRPr>
            </a:p>
          </p:txBody>
        </p:sp>
        <p:grpSp>
          <p:nvGrpSpPr>
            <p:cNvPr id="1203" name="Google Shape;1203;p177"/>
            <p:cNvGrpSpPr/>
            <p:nvPr/>
          </p:nvGrpSpPr>
          <p:grpSpPr>
            <a:xfrm>
              <a:off x="462" y="1872"/>
              <a:ext cx="484" cy="545"/>
              <a:chOff x="2252" y="2077"/>
              <a:chExt cx="348" cy="376"/>
            </a:xfrm>
          </p:grpSpPr>
          <p:grpSp>
            <p:nvGrpSpPr>
              <p:cNvPr id="1204" name="Google Shape;1204;p177"/>
              <p:cNvGrpSpPr/>
              <p:nvPr/>
            </p:nvGrpSpPr>
            <p:grpSpPr>
              <a:xfrm>
                <a:off x="2252" y="2077"/>
                <a:ext cx="348" cy="376"/>
                <a:chOff x="-4550" y="2346"/>
                <a:chExt cx="1356" cy="1452"/>
              </a:xfrm>
            </p:grpSpPr>
            <p:sp>
              <p:nvSpPr>
                <p:cNvPr id="1205" name="Google Shape;1205;p177"/>
                <p:cNvSpPr/>
                <p:nvPr/>
              </p:nvSpPr>
              <p:spPr>
                <a:xfrm>
                  <a:off x="-4550" y="2346"/>
                  <a:ext cx="1356" cy="1452"/>
                </a:xfrm>
                <a:prstGeom prst="ellipse">
                  <a:avLst/>
                </a:prstGeom>
                <a:gradFill>
                  <a:gsLst>
                    <a:gs pos="0">
                      <a:srgbClr val="4996E3"/>
                    </a:gs>
                    <a:gs pos="100000">
                      <a:srgbClr val="162D45"/>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u="none">
                    <a:solidFill>
                      <a:srgbClr val="000000"/>
                    </a:solidFill>
                    <a:latin typeface="Arial" panose="020B0604020202020204"/>
                    <a:ea typeface="Arial" panose="020B0604020202020204"/>
                    <a:cs typeface="Arial" panose="020B0604020202020204"/>
                    <a:sym typeface="Arial" panose="020B0604020202020204"/>
                  </a:endParaRPr>
                </a:p>
              </p:txBody>
            </p:sp>
            <p:sp>
              <p:nvSpPr>
                <p:cNvPr id="1206" name="Google Shape;1206;p177"/>
                <p:cNvSpPr/>
                <p:nvPr/>
              </p:nvSpPr>
              <p:spPr>
                <a:xfrm>
                  <a:off x="-4502" y="2349"/>
                  <a:ext cx="1294" cy="637"/>
                </a:xfrm>
                <a:custGeom>
                  <a:avLst/>
                  <a:gdLst/>
                  <a:ahLst/>
                  <a:cxnLst/>
                  <a:rect l="l" t="t" r="r" b="b"/>
                  <a:pathLst>
                    <a:path w="1321" h="712" extrusionOk="0">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a:gsLst>
                    <a:gs pos="0">
                      <a:srgbClr val="FFFFFF"/>
                    </a:gs>
                    <a:gs pos="100000">
                      <a:srgbClr val="66A7E8"/>
                    </a:gs>
                  </a:gsLst>
                  <a:lin ang="5400000" scaled="0"/>
                </a:gra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panose="020F0502020204030204"/>
                    <a:ea typeface="Calibri" panose="020F0502020204030204"/>
                    <a:cs typeface="Calibri" panose="020F0502020204030204"/>
                    <a:sym typeface="Calibri" panose="020F0502020204030204"/>
                  </a:endParaRPr>
                </a:p>
              </p:txBody>
            </p:sp>
          </p:grpSp>
          <p:sp>
            <p:nvSpPr>
              <p:cNvPr id="1207" name="Google Shape;1207;p177"/>
              <p:cNvSpPr txBox="1"/>
              <p:nvPr/>
            </p:nvSpPr>
            <p:spPr>
              <a:xfrm>
                <a:off x="2328" y="2109"/>
                <a:ext cx="173" cy="254"/>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200" b="1" u="none">
                    <a:solidFill>
                      <a:srgbClr val="FFF1C5"/>
                    </a:solidFill>
                    <a:latin typeface="Calibri" panose="020F0502020204030204"/>
                    <a:ea typeface="Calibri" panose="020F0502020204030204"/>
                    <a:cs typeface="Calibri" panose="020F0502020204030204"/>
                    <a:sym typeface="Calibri" panose="020F0502020204030204"/>
                  </a:rPr>
                  <a:t>2</a:t>
                </a:r>
                <a:endParaRPr lang="en-US" sz="3200" b="1" u="none">
                  <a:solidFill>
                    <a:srgbClr val="FFF1C5"/>
                  </a:solidFill>
                  <a:latin typeface="Calibri" panose="020F0502020204030204"/>
                  <a:ea typeface="Calibri" panose="020F0502020204030204"/>
                  <a:cs typeface="Calibri" panose="020F0502020204030204"/>
                  <a:sym typeface="Calibri" panose="020F0502020204030204"/>
                </a:endParaRPr>
              </a:p>
            </p:txBody>
          </p:sp>
        </p:grpSp>
        <p:sp>
          <p:nvSpPr>
            <p:cNvPr id="1208" name="Google Shape;1208;p177"/>
            <p:cNvSpPr txBox="1"/>
            <p:nvPr/>
          </p:nvSpPr>
          <p:spPr>
            <a:xfrm>
              <a:off x="962" y="1965"/>
              <a:ext cx="4176" cy="387"/>
            </a:xfrm>
            <a:prstGeom prst="rect">
              <a:avLst/>
            </a:prstGeom>
            <a:solidFill>
              <a:srgbClr val="FEE599"/>
            </a:solid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n-US" sz="2400" b="1" u="none" dirty="0" err="1">
                  <a:solidFill>
                    <a:srgbClr val="000000"/>
                  </a:solidFill>
                  <a:latin typeface="Arial" panose="020B0604020202020204"/>
                  <a:ea typeface="Arial" panose="020B0604020202020204"/>
                  <a:cs typeface="Arial" panose="020B0604020202020204"/>
                  <a:sym typeface="Arial" panose="020B0604020202020204"/>
                </a:rPr>
                <a:t>Khám</a:t>
              </a:r>
              <a:r>
                <a:rPr lang="en-US" sz="2400" b="1" u="none" dirty="0">
                  <a:solidFill>
                    <a:srgbClr val="000000"/>
                  </a:solidFill>
                  <a:latin typeface="Arial" panose="020B0604020202020204"/>
                  <a:ea typeface="Arial" panose="020B0604020202020204"/>
                  <a:cs typeface="Arial" panose="020B0604020202020204"/>
                  <a:sym typeface="Arial" panose="020B0604020202020204"/>
                </a:rPr>
                <a:t> </a:t>
              </a:r>
              <a:r>
                <a:rPr lang="en-US" sz="2400" b="1" u="none" dirty="0" err="1">
                  <a:solidFill>
                    <a:srgbClr val="000000"/>
                  </a:solidFill>
                  <a:latin typeface="Arial" panose="020B0604020202020204"/>
                  <a:ea typeface="Arial" panose="020B0604020202020204"/>
                  <a:cs typeface="Arial" panose="020B0604020202020204"/>
                  <a:sym typeface="Arial" panose="020B0604020202020204"/>
                </a:rPr>
                <a:t>phá</a:t>
              </a:r>
              <a:r>
                <a:rPr lang="en-US" sz="2400" b="1" u="none" dirty="0">
                  <a:solidFill>
                    <a:srgbClr val="000000"/>
                  </a:solidFill>
                  <a:latin typeface="Arial" panose="020B0604020202020204"/>
                  <a:ea typeface="Arial" panose="020B0604020202020204"/>
                  <a:cs typeface="Arial" panose="020B0604020202020204"/>
                  <a:sym typeface="Arial" panose="020B0604020202020204"/>
                </a:rPr>
                <a:t> </a:t>
              </a:r>
              <a:r>
                <a:rPr lang="en-US" sz="2400" b="1" u="none" dirty="0" err="1">
                  <a:solidFill>
                    <a:srgbClr val="000000"/>
                  </a:solidFill>
                  <a:latin typeface="Arial" panose="020B0604020202020204"/>
                  <a:ea typeface="Arial" panose="020B0604020202020204"/>
                  <a:cs typeface="Arial" panose="020B0604020202020204"/>
                  <a:sym typeface="Arial" panose="020B0604020202020204"/>
                </a:rPr>
                <a:t>kiến</a:t>
              </a:r>
              <a:r>
                <a:rPr lang="en-US" sz="2400" b="1" u="none" dirty="0">
                  <a:solidFill>
                    <a:srgbClr val="000000"/>
                  </a:solidFill>
                  <a:latin typeface="Arial" panose="020B0604020202020204"/>
                  <a:ea typeface="Arial" panose="020B0604020202020204"/>
                  <a:cs typeface="Arial" panose="020B0604020202020204"/>
                  <a:sym typeface="Arial" panose="020B0604020202020204"/>
                </a:rPr>
                <a:t> </a:t>
              </a:r>
              <a:r>
                <a:rPr lang="en-US" sz="2400" b="1" u="none" dirty="0" err="1">
                  <a:solidFill>
                    <a:srgbClr val="000000"/>
                  </a:solidFill>
                  <a:latin typeface="Arial" panose="020B0604020202020204"/>
                  <a:ea typeface="Arial" panose="020B0604020202020204"/>
                  <a:cs typeface="Arial" panose="020B0604020202020204"/>
                  <a:sym typeface="Arial" panose="020B0604020202020204"/>
                </a:rPr>
                <a:t>thức</a:t>
              </a:r>
              <a:r>
                <a:rPr lang="en-US" sz="2400" b="1" u="none" dirty="0">
                  <a:solidFill>
                    <a:srgbClr val="000000"/>
                  </a:solidFill>
                  <a:latin typeface="Arial" panose="020B0604020202020204"/>
                  <a:ea typeface="Arial" panose="020B0604020202020204"/>
                  <a:cs typeface="Arial" panose="020B0604020202020204"/>
                  <a:sym typeface="Arial" panose="020B0604020202020204"/>
                </a:rPr>
                <a:t> </a:t>
              </a:r>
              <a:endParaRPr sz="2400" b="1" u="none" dirty="0">
                <a:solidFill>
                  <a:srgbClr val="000000"/>
                </a:solidFill>
                <a:latin typeface="Arial" panose="020B0604020202020204"/>
                <a:ea typeface="Arial" panose="020B0604020202020204"/>
                <a:cs typeface="Arial" panose="020B0604020202020204"/>
                <a:sym typeface="Arial" panose="020B0604020202020204"/>
              </a:endParaRPr>
            </a:p>
          </p:txBody>
        </p:sp>
      </p:grpSp>
      <p:grpSp>
        <p:nvGrpSpPr>
          <p:cNvPr id="1217" name="Google Shape;1217;p177"/>
          <p:cNvGrpSpPr/>
          <p:nvPr/>
        </p:nvGrpSpPr>
        <p:grpSpPr>
          <a:xfrm>
            <a:off x="2174240" y="3825875"/>
            <a:ext cx="7472045" cy="1059815"/>
            <a:chOff x="418" y="2540"/>
            <a:chExt cx="4750" cy="571"/>
          </a:xfrm>
        </p:grpSpPr>
        <p:sp>
          <p:nvSpPr>
            <p:cNvPr id="1218" name="Google Shape;1218;p177"/>
            <p:cNvSpPr/>
            <p:nvPr/>
          </p:nvSpPr>
          <p:spPr>
            <a:xfrm rot="10800000">
              <a:off x="780" y="2577"/>
              <a:ext cx="4388" cy="454"/>
            </a:xfrm>
            <a:prstGeom prst="rect">
              <a:avLst/>
            </a:prstGeom>
            <a:gradFill>
              <a:gsLst>
                <a:gs pos="0">
                  <a:srgbClr val="013997">
                    <a:alpha val="43921"/>
                  </a:srgbClr>
                </a:gs>
                <a:gs pos="100000">
                  <a:srgbClr val="9942E0"/>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u="none">
                <a:solidFill>
                  <a:srgbClr val="000000"/>
                </a:solidFill>
                <a:latin typeface="Arial" panose="020B0604020202020204"/>
                <a:ea typeface="Arial" panose="020B0604020202020204"/>
                <a:cs typeface="Arial" panose="020B0604020202020204"/>
                <a:sym typeface="Arial" panose="020B0604020202020204"/>
              </a:endParaRPr>
            </a:p>
          </p:txBody>
        </p:sp>
        <p:grpSp>
          <p:nvGrpSpPr>
            <p:cNvPr id="1219" name="Google Shape;1219;p177"/>
            <p:cNvGrpSpPr/>
            <p:nvPr/>
          </p:nvGrpSpPr>
          <p:grpSpPr>
            <a:xfrm>
              <a:off x="418" y="2540"/>
              <a:ext cx="591" cy="571"/>
              <a:chOff x="1659" y="3427"/>
              <a:chExt cx="397" cy="351"/>
            </a:xfrm>
          </p:grpSpPr>
          <p:grpSp>
            <p:nvGrpSpPr>
              <p:cNvPr id="1220" name="Google Shape;1220;p177"/>
              <p:cNvGrpSpPr/>
              <p:nvPr/>
            </p:nvGrpSpPr>
            <p:grpSpPr>
              <a:xfrm>
                <a:off x="1659" y="3427"/>
                <a:ext cx="397" cy="351"/>
                <a:chOff x="-5715" y="2301"/>
                <a:chExt cx="1622" cy="1506"/>
              </a:xfrm>
            </p:grpSpPr>
            <p:sp>
              <p:nvSpPr>
                <p:cNvPr id="1221" name="Google Shape;1221;p177"/>
                <p:cNvSpPr/>
                <p:nvPr/>
              </p:nvSpPr>
              <p:spPr>
                <a:xfrm>
                  <a:off x="-5715" y="2301"/>
                  <a:ext cx="1576" cy="1506"/>
                </a:xfrm>
                <a:prstGeom prst="ellipse">
                  <a:avLst/>
                </a:prstGeom>
                <a:gradFill>
                  <a:gsLst>
                    <a:gs pos="0">
                      <a:srgbClr val="9966FF"/>
                    </a:gs>
                    <a:gs pos="100000">
                      <a:srgbClr val="25193E"/>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u="none">
                    <a:solidFill>
                      <a:srgbClr val="000000"/>
                    </a:solidFill>
                    <a:latin typeface="Arial" panose="020B0604020202020204"/>
                    <a:ea typeface="Arial" panose="020B0604020202020204"/>
                    <a:cs typeface="Arial" panose="020B0604020202020204"/>
                    <a:sym typeface="Arial" panose="020B0604020202020204"/>
                  </a:endParaRPr>
                </a:p>
              </p:txBody>
            </p:sp>
            <p:sp>
              <p:nvSpPr>
                <p:cNvPr id="1222" name="Google Shape;1222;p177"/>
                <p:cNvSpPr/>
                <p:nvPr/>
              </p:nvSpPr>
              <p:spPr>
                <a:xfrm>
                  <a:off x="-5348" y="2987"/>
                  <a:ext cx="1255" cy="488"/>
                </a:xfrm>
                <a:custGeom>
                  <a:avLst/>
                  <a:gdLst/>
                  <a:ahLst/>
                  <a:cxnLst/>
                  <a:rect l="l" t="t" r="r" b="b"/>
                  <a:pathLst>
                    <a:path w="1321" h="712" extrusionOk="0">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a:gsLst>
                    <a:gs pos="0">
                      <a:srgbClr val="FFFFFF"/>
                    </a:gs>
                    <a:gs pos="100000">
                      <a:srgbClr val="9966FF"/>
                    </a:gs>
                  </a:gsLst>
                  <a:lin ang="5400000" scaled="0"/>
                </a:gra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panose="020F0502020204030204"/>
                    <a:ea typeface="Calibri" panose="020F0502020204030204"/>
                    <a:cs typeface="Calibri" panose="020F0502020204030204"/>
                    <a:sym typeface="Calibri" panose="020F0502020204030204"/>
                  </a:endParaRPr>
                </a:p>
              </p:txBody>
            </p:sp>
          </p:grpSp>
          <p:sp>
            <p:nvSpPr>
              <p:cNvPr id="1223" name="Google Shape;1223;p177"/>
              <p:cNvSpPr txBox="1"/>
              <p:nvPr/>
            </p:nvSpPr>
            <p:spPr>
              <a:xfrm>
                <a:off x="1756" y="3457"/>
                <a:ext cx="166" cy="22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200" b="1" u="none" dirty="0">
                    <a:solidFill>
                      <a:srgbClr val="FFF1C5"/>
                    </a:solidFill>
                    <a:latin typeface="Calibri" panose="020F0502020204030204"/>
                    <a:ea typeface="Calibri" panose="020F0502020204030204"/>
                    <a:cs typeface="Calibri" panose="020F0502020204030204"/>
                    <a:sym typeface="Calibri" panose="020F0502020204030204"/>
                  </a:rPr>
                  <a:t>3</a:t>
                </a:r>
                <a:endParaRPr dirty="0"/>
              </a:p>
            </p:txBody>
          </p:sp>
        </p:grpSp>
        <p:sp>
          <p:nvSpPr>
            <p:cNvPr id="1224" name="Google Shape;1224;p177"/>
            <p:cNvSpPr txBox="1"/>
            <p:nvPr/>
          </p:nvSpPr>
          <p:spPr>
            <a:xfrm>
              <a:off x="932" y="2611"/>
              <a:ext cx="4195" cy="363"/>
            </a:xfrm>
            <a:prstGeom prst="rect">
              <a:avLst/>
            </a:prstGeom>
            <a:solidFill>
              <a:srgbClr val="C4E0B2"/>
            </a:solid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n-US" sz="2400" b="1" dirty="0" err="1"/>
                <a:t>Thực</a:t>
              </a:r>
              <a:r>
                <a:rPr lang="en-US" sz="2400" b="1" dirty="0"/>
                <a:t> </a:t>
              </a:r>
              <a:r>
                <a:rPr lang="en-US" sz="2400" b="1" dirty="0" err="1"/>
                <a:t>hành</a:t>
              </a:r>
              <a:r>
                <a:rPr lang="en-US" sz="2400" b="1" dirty="0"/>
                <a:t> </a:t>
              </a:r>
              <a:r>
                <a:rPr lang="en-US" sz="2400" b="1" dirty="0" err="1"/>
                <a:t>viết</a:t>
              </a:r>
              <a:endParaRPr sz="2400" b="1" u="none" dirty="0">
                <a:solidFill>
                  <a:srgbClr val="000000"/>
                </a:solidFill>
                <a:latin typeface="Arial" panose="020B0604020202020204"/>
                <a:ea typeface="Arial" panose="020B0604020202020204"/>
                <a:cs typeface="Arial" panose="020B0604020202020204"/>
                <a:sym typeface="Arial" panose="020B0604020202020204"/>
              </a:endParaRPr>
            </a:p>
          </p:txBody>
        </p:sp>
      </p:grpSp>
      <p:sp>
        <p:nvSpPr>
          <p:cNvPr id="28" name="Google Shape;1224;p177"/>
          <p:cNvSpPr txBox="1"/>
          <p:nvPr/>
        </p:nvSpPr>
        <p:spPr>
          <a:xfrm>
            <a:off x="3089910" y="5069205"/>
            <a:ext cx="6555740" cy="621030"/>
          </a:xfrm>
          <a:prstGeom prst="rect">
            <a:avLst/>
          </a:prstGeom>
          <a:solidFill>
            <a:srgbClr val="C4E0B2"/>
          </a:solid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n-US" sz="2400" b="1" u="none" dirty="0" err="1">
                <a:solidFill>
                  <a:srgbClr val="000000"/>
                </a:solidFill>
                <a:latin typeface="Arial" panose="020B0604020202020204"/>
                <a:ea typeface="Arial" panose="020B0604020202020204"/>
                <a:cs typeface="Arial" panose="020B0604020202020204"/>
                <a:sym typeface="Arial" panose="020B0604020202020204"/>
              </a:rPr>
              <a:t>Luyện</a:t>
            </a:r>
            <a:r>
              <a:rPr lang="en-US" sz="2400" b="1" u="none" dirty="0">
                <a:solidFill>
                  <a:srgbClr val="000000"/>
                </a:solidFill>
                <a:latin typeface="Arial" panose="020B0604020202020204"/>
                <a:ea typeface="Arial" panose="020B0604020202020204"/>
                <a:cs typeface="Arial" panose="020B0604020202020204"/>
                <a:sym typeface="Arial" panose="020B0604020202020204"/>
              </a:rPr>
              <a:t> </a:t>
            </a:r>
            <a:r>
              <a:rPr lang="en-US" sz="2400" b="1" u="none" dirty="0" err="1">
                <a:solidFill>
                  <a:srgbClr val="000000"/>
                </a:solidFill>
                <a:latin typeface="Arial" panose="020B0604020202020204"/>
                <a:ea typeface="Arial" panose="020B0604020202020204"/>
                <a:cs typeface="Arial" panose="020B0604020202020204"/>
                <a:sym typeface="Arial" panose="020B0604020202020204"/>
              </a:rPr>
              <a:t>tập</a:t>
            </a:r>
            <a:endParaRPr sz="2400" b="1" u="none" dirty="0">
              <a:solidFill>
                <a:srgbClr val="000000"/>
              </a:solidFill>
              <a:latin typeface="Arial" panose="020B0604020202020204"/>
              <a:ea typeface="Arial" panose="020B0604020202020204"/>
              <a:cs typeface="Arial" panose="020B0604020202020204"/>
              <a:sym typeface="Arial" panose="020B0604020202020204"/>
            </a:endParaRPr>
          </a:p>
        </p:txBody>
      </p:sp>
      <p:sp>
        <p:nvSpPr>
          <p:cNvPr id="3" name="Oval 2"/>
          <p:cNvSpPr/>
          <p:nvPr/>
        </p:nvSpPr>
        <p:spPr>
          <a:xfrm>
            <a:off x="2185042" y="4926059"/>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rPr>
              <a:t>4</a:t>
            </a:r>
            <a:endParaRPr lang="en-US"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93"/>
                                        </p:tgtEl>
                                        <p:attrNameLst>
                                          <p:attrName>style.visibility</p:attrName>
                                        </p:attrNameLst>
                                      </p:cBhvr>
                                      <p:to>
                                        <p:strVal val="visible"/>
                                      </p:to>
                                    </p:set>
                                    <p:animEffect transition="in" filter="fade">
                                      <p:cBhvr>
                                        <p:cTn id="7" dur="500"/>
                                        <p:tgtEl>
                                          <p:spTgt spid="119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01"/>
                                        </p:tgtEl>
                                        <p:attrNameLst>
                                          <p:attrName>style.visibility</p:attrName>
                                        </p:attrNameLst>
                                      </p:cBhvr>
                                      <p:to>
                                        <p:strVal val="visible"/>
                                      </p:to>
                                    </p:set>
                                    <p:animEffect transition="in" filter="fade">
                                      <p:cBhvr>
                                        <p:cTn id="12" dur="500"/>
                                        <p:tgtEl>
                                          <p:spTgt spid="120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17"/>
                                        </p:tgtEl>
                                        <p:attrNameLst>
                                          <p:attrName>style.visibility</p:attrName>
                                        </p:attrNameLst>
                                      </p:cBhvr>
                                      <p:to>
                                        <p:strVal val="visible"/>
                                      </p:to>
                                    </p:set>
                                    <p:animEffect transition="in" filter="fade">
                                      <p:cBhvr>
                                        <p:cTn id="17" dur="1000"/>
                                        <p:tgtEl>
                                          <p:spTgt spid="12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down)">
                                      <p:cBhvr>
                                        <p:cTn id="2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P spid="3"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花4"/>
          <p:cNvPicPr>
            <a:picLocks noChangeAspect="1"/>
          </p:cNvPicPr>
          <p:nvPr/>
        </p:nvPicPr>
        <p:blipFill>
          <a:blip r:embed="rId1"/>
          <a:stretch>
            <a:fillRect/>
          </a:stretch>
        </p:blipFill>
        <p:spPr>
          <a:xfrm flipV="1">
            <a:off x="8891270" y="89535"/>
            <a:ext cx="3300730" cy="1849120"/>
          </a:xfrm>
          <a:prstGeom prst="rect">
            <a:avLst/>
          </a:prstGeom>
        </p:spPr>
      </p:pic>
      <p:pic>
        <p:nvPicPr>
          <p:cNvPr id="5" name="图片 4" descr="花5"/>
          <p:cNvPicPr>
            <a:picLocks noChangeAspect="1"/>
          </p:cNvPicPr>
          <p:nvPr/>
        </p:nvPicPr>
        <p:blipFill>
          <a:blip r:embed="rId2"/>
          <a:stretch>
            <a:fillRect/>
          </a:stretch>
        </p:blipFill>
        <p:spPr>
          <a:xfrm>
            <a:off x="40005" y="4764405"/>
            <a:ext cx="3821430" cy="2032635"/>
          </a:xfrm>
          <a:prstGeom prst="rect">
            <a:avLst/>
          </a:prstGeom>
        </p:spPr>
      </p:pic>
      <p:grpSp>
        <p:nvGrpSpPr>
          <p:cNvPr id="12" name="组合 11"/>
          <p:cNvGrpSpPr/>
          <p:nvPr/>
        </p:nvGrpSpPr>
        <p:grpSpPr>
          <a:xfrm>
            <a:off x="2210435" y="1938655"/>
            <a:ext cx="7548880" cy="2561590"/>
            <a:chOff x="5261" y="3406"/>
            <a:chExt cx="8762" cy="4034"/>
          </a:xfrm>
        </p:grpSpPr>
        <p:grpSp>
          <p:nvGrpSpPr>
            <p:cNvPr id="9" name="组合 8"/>
            <p:cNvGrpSpPr/>
            <p:nvPr/>
          </p:nvGrpSpPr>
          <p:grpSpPr>
            <a:xfrm>
              <a:off x="5261" y="3406"/>
              <a:ext cx="8762" cy="4035"/>
              <a:chOff x="5219" y="2121"/>
              <a:chExt cx="8762" cy="4035"/>
            </a:xfrm>
          </p:grpSpPr>
          <p:cxnSp>
            <p:nvCxnSpPr>
              <p:cNvPr id="2" name="直接连接符 1"/>
              <p:cNvCxnSpPr/>
              <p:nvPr/>
            </p:nvCxnSpPr>
            <p:spPr>
              <a:xfrm>
                <a:off x="5219" y="6131"/>
                <a:ext cx="8762" cy="10"/>
              </a:xfrm>
              <a:prstGeom prst="line">
                <a:avLst/>
              </a:prstGeom>
              <a:ln w="22225">
                <a:solidFill>
                  <a:srgbClr val="33660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5219" y="2121"/>
                <a:ext cx="0" cy="4035"/>
              </a:xfrm>
              <a:prstGeom prst="line">
                <a:avLst/>
              </a:prstGeom>
              <a:ln w="22225">
                <a:solidFill>
                  <a:srgbClr val="33660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3966" y="2121"/>
                <a:ext cx="0" cy="4035"/>
              </a:xfrm>
              <a:prstGeom prst="line">
                <a:avLst/>
              </a:prstGeom>
              <a:ln w="22225">
                <a:solidFill>
                  <a:srgbClr val="33660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219" y="2124"/>
                <a:ext cx="1336" cy="12"/>
              </a:xfrm>
              <a:prstGeom prst="line">
                <a:avLst/>
              </a:prstGeom>
              <a:ln w="22225">
                <a:solidFill>
                  <a:srgbClr val="336601"/>
                </a:solidFill>
              </a:ln>
            </p:spPr>
            <p:style>
              <a:lnRef idx="1">
                <a:schemeClr val="accent1"/>
              </a:lnRef>
              <a:fillRef idx="0">
                <a:schemeClr val="accent1"/>
              </a:fillRef>
              <a:effectRef idx="0">
                <a:schemeClr val="accent1"/>
              </a:effectRef>
              <a:fontRef idx="minor">
                <a:schemeClr val="tx1"/>
              </a:fontRef>
            </p:style>
          </p:cxnSp>
        </p:grpSp>
        <p:cxnSp>
          <p:nvCxnSpPr>
            <p:cNvPr id="11" name="直接连接符 10"/>
            <p:cNvCxnSpPr/>
            <p:nvPr/>
          </p:nvCxnSpPr>
          <p:spPr>
            <a:xfrm>
              <a:off x="12672" y="3421"/>
              <a:ext cx="1336" cy="12"/>
            </a:xfrm>
            <a:prstGeom prst="line">
              <a:avLst/>
            </a:prstGeom>
            <a:ln w="22225">
              <a:solidFill>
                <a:srgbClr val="336601"/>
              </a:solidFill>
            </a:ln>
          </p:spPr>
          <p:style>
            <a:lnRef idx="1">
              <a:schemeClr val="accent1"/>
            </a:lnRef>
            <a:fillRef idx="0">
              <a:schemeClr val="accent1"/>
            </a:fillRef>
            <a:effectRef idx="0">
              <a:schemeClr val="accent1"/>
            </a:effectRef>
            <a:fontRef idx="minor">
              <a:schemeClr val="tx1"/>
            </a:fontRef>
          </p:style>
        </p:cxnSp>
      </p:grpSp>
      <p:sp>
        <p:nvSpPr>
          <p:cNvPr id="16" name="矩形 15"/>
          <p:cNvSpPr/>
          <p:nvPr/>
        </p:nvSpPr>
        <p:spPr>
          <a:xfrm>
            <a:off x="3861435" y="4314190"/>
            <a:ext cx="4661535" cy="449580"/>
          </a:xfrm>
          <a:prstGeom prst="rect">
            <a:avLst/>
          </a:prstGeom>
          <a:solidFill>
            <a:srgbClr val="336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861435" y="4339590"/>
            <a:ext cx="4662170" cy="398780"/>
          </a:xfrm>
          <a:prstGeom prst="rect">
            <a:avLst/>
          </a:prstGeom>
          <a:noFill/>
        </p:spPr>
        <p:txBody>
          <a:bodyPr wrap="square" rtlCol="0">
            <a:spAutoFit/>
          </a:bodyPr>
          <a:lstStyle/>
          <a:p>
            <a:pPr algn="ctr"/>
            <a:r>
              <a:rPr lang="en-US" altLang="zh-CN" sz="2000" b="1" dirty="0">
                <a:solidFill>
                  <a:schemeClr val="bg1"/>
                </a:solidFill>
                <a:ea typeface="Microsoft YaHei" panose="020B0503020204020204" charset="-122"/>
              </a:rPr>
              <a:t>GV: NGUYỄN THỊ HỒNG PHƯƠNG</a:t>
            </a:r>
            <a:endParaRPr lang="en-US" altLang="zh-CN" sz="2000" b="1" dirty="0">
              <a:solidFill>
                <a:schemeClr val="bg1"/>
              </a:solidFill>
              <a:ea typeface="Microsoft YaHei" panose="020B0503020204020204" charset="-122"/>
            </a:endParaRPr>
          </a:p>
        </p:txBody>
      </p:sp>
      <p:pic>
        <p:nvPicPr>
          <p:cNvPr id="18" name="图片 17" descr="花"/>
          <p:cNvPicPr>
            <a:picLocks noChangeAspect="1"/>
          </p:cNvPicPr>
          <p:nvPr/>
        </p:nvPicPr>
        <p:blipFill>
          <a:blip r:embed="rId3"/>
          <a:stretch>
            <a:fillRect/>
          </a:stretch>
        </p:blipFill>
        <p:spPr>
          <a:xfrm>
            <a:off x="2271395" y="2966085"/>
            <a:ext cx="1362075" cy="1534795"/>
          </a:xfrm>
          <a:prstGeom prst="rect">
            <a:avLst/>
          </a:prstGeom>
        </p:spPr>
      </p:pic>
      <p:pic>
        <p:nvPicPr>
          <p:cNvPr id="19" name="图片 18" descr="鸟"/>
          <p:cNvPicPr>
            <a:picLocks noChangeAspect="1"/>
          </p:cNvPicPr>
          <p:nvPr/>
        </p:nvPicPr>
        <p:blipFill>
          <a:blip r:embed="rId4"/>
          <a:stretch>
            <a:fillRect/>
          </a:stretch>
        </p:blipFill>
        <p:spPr>
          <a:xfrm>
            <a:off x="8523605" y="3109595"/>
            <a:ext cx="1223645" cy="1293495"/>
          </a:xfrm>
          <a:prstGeom prst="rect">
            <a:avLst/>
          </a:prstGeom>
        </p:spPr>
      </p:pic>
      <p:sp>
        <p:nvSpPr>
          <p:cNvPr id="22" name="文本框 21"/>
          <p:cNvSpPr txBox="1"/>
          <p:nvPr/>
        </p:nvSpPr>
        <p:spPr>
          <a:xfrm>
            <a:off x="3861435" y="2681605"/>
            <a:ext cx="4512945" cy="811530"/>
          </a:xfrm>
          <a:prstGeom prst="rect">
            <a:avLst/>
          </a:prstGeom>
          <a:noFill/>
        </p:spPr>
        <p:txBody>
          <a:bodyPr wrap="square" rtlCol="0">
            <a:spAutoFit/>
          </a:bodyPr>
          <a:lstStyle/>
          <a:p>
            <a:pPr algn="ctr">
              <a:lnSpc>
                <a:spcPct val="130000"/>
              </a:lnSpc>
            </a:pPr>
            <a:r>
              <a:rPr lang="en-US" altLang="zh-CN" sz="3600" b="1" dirty="0">
                <a:solidFill>
                  <a:srgbClr val="336601"/>
                </a:solidFill>
                <a:ea typeface="Microsoft YaHei" panose="020B0503020204020204" charset="-122"/>
              </a:rPr>
              <a:t>Thank you </a:t>
            </a:r>
            <a:endParaRPr lang="en-US" altLang="zh-CN" sz="3600" b="1" dirty="0">
              <a:solidFill>
                <a:srgbClr val="336601"/>
              </a:solidFill>
              <a:ea typeface="Microsoft YaHei" panose="020B0503020204020204" charset="-122"/>
            </a:endParaRPr>
          </a:p>
        </p:txBody>
      </p:sp>
      <p:pic>
        <p:nvPicPr>
          <p:cNvPr id="24" name="图片 23" descr="花2"/>
          <p:cNvPicPr>
            <a:picLocks noChangeAspect="1"/>
          </p:cNvPicPr>
          <p:nvPr/>
        </p:nvPicPr>
        <p:blipFill>
          <a:blip r:embed="rId5"/>
          <a:stretch>
            <a:fillRect/>
          </a:stretch>
        </p:blipFill>
        <p:spPr>
          <a:xfrm>
            <a:off x="5002530" y="1503045"/>
            <a:ext cx="1516380" cy="11779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par>
                          <p:cTn id="15" fill="hold">
                            <p:stCondLst>
                              <p:cond delay="500"/>
                            </p:stCondLst>
                            <p:childTnLst>
                              <p:par>
                                <p:cTn id="16" presetID="17" presetClass="entr" presetSubtype="1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ppt_w</p:attrName>
                                        </p:attrNameLst>
                                      </p:cBhvr>
                                      <p:tavLst>
                                        <p:tav tm="0">
                                          <p:val>
                                            <p:fltVal val="0"/>
                                          </p:val>
                                        </p:tav>
                                        <p:tav tm="100000">
                                          <p:val>
                                            <p:strVal val="#ppt_w"/>
                                          </p:val>
                                        </p:tav>
                                      </p:tavLst>
                                    </p:anim>
                                    <p:anim calcmode="lin" valueType="num">
                                      <p:cBhvr>
                                        <p:cTn id="24" dur="500" fill="hold"/>
                                        <p:tgtEl>
                                          <p:spTgt spid="24"/>
                                        </p:tgtEl>
                                        <p:attrNameLst>
                                          <p:attrName>ppt_h</p:attrName>
                                        </p:attrNameLst>
                                      </p:cBhvr>
                                      <p:tavLst>
                                        <p:tav tm="0">
                                          <p:val>
                                            <p:fltVal val="0"/>
                                          </p:val>
                                        </p:tav>
                                        <p:tav tm="100000">
                                          <p:val>
                                            <p:strVal val="#ppt_h"/>
                                          </p:val>
                                        </p:tav>
                                      </p:tavLst>
                                    </p:anim>
                                    <p:animEffect transition="in" filter="fade">
                                      <p:cBhvr>
                                        <p:cTn id="25" dur="500"/>
                                        <p:tgtEl>
                                          <p:spTgt spid="24"/>
                                        </p:tgtEl>
                                      </p:cBhvr>
                                    </p:animEffect>
                                  </p:childTnLst>
                                </p:cTn>
                              </p:par>
                            </p:childTnLst>
                          </p:cTn>
                        </p:par>
                        <p:par>
                          <p:cTn id="26" fill="hold">
                            <p:stCondLst>
                              <p:cond delay="1500"/>
                            </p:stCondLst>
                            <p:childTnLst>
                              <p:par>
                                <p:cTn id="27" presetID="52" presetClass="entr"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Scale>
                                      <p:cBhvr>
                                        <p:cTn id="29"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22"/>
                                        </p:tgtEl>
                                        <p:attrNameLst>
                                          <p:attrName>ppt_x</p:attrName>
                                          <p:attrName>ppt_y</p:attrName>
                                        </p:attrNameLst>
                                      </p:cBhvr>
                                    </p:animMotion>
                                    <p:animEffect transition="in" filter="fade">
                                      <p:cBhvr>
                                        <p:cTn id="31" dur="1000"/>
                                        <p:tgtEl>
                                          <p:spTgt spid="22"/>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par>
                                <p:cTn id="38" presetID="53" presetClass="entr" presetSubtype="16" fill="hold"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3000"/>
                            </p:stCondLst>
                            <p:childTnLst>
                              <p:par>
                                <p:cTn id="44" presetID="29"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ppt_x</p:attrName>
                                        </p:attrNameLst>
                                      </p:cBhvr>
                                      <p:tavLst>
                                        <p:tav tm="0">
                                          <p:val>
                                            <p:strVal val="#ppt_x-.2"/>
                                          </p:val>
                                        </p:tav>
                                        <p:tav tm="100000">
                                          <p:val>
                                            <p:strVal val="#ppt_x"/>
                                          </p:val>
                                        </p:tav>
                                      </p:tavLst>
                                    </p:anim>
                                    <p:anim calcmode="lin" valueType="num">
                                      <p:cBhvr>
                                        <p:cTn id="47" dur="5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48" dur="500"/>
                                        <p:tgtEl>
                                          <p:spTgt spid="16"/>
                                        </p:tgtEl>
                                      </p:cBhvr>
                                    </p:animEffect>
                                  </p:childTnLst>
                                </p:cTn>
                              </p:par>
                            </p:childTnLst>
                          </p:cTn>
                        </p:par>
                        <p:par>
                          <p:cTn id="49" fill="hold">
                            <p:stCondLst>
                              <p:cond delay="3500"/>
                            </p:stCondLst>
                            <p:childTnLst>
                              <p:par>
                                <p:cTn id="50" presetID="22" presetClass="entr" presetSubtype="8"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17"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email"/>
          <a:stretch>
            <a:fillRect/>
          </a:stretch>
        </p:blipFill>
        <p:spPr>
          <a:xfrm>
            <a:off x="-30742" y="-14990"/>
            <a:ext cx="12253484" cy="6887980"/>
          </a:xfrm>
          <a:prstGeom prst="rect">
            <a:avLst/>
          </a:prstGeom>
        </p:spPr>
      </p:pic>
      <p:pic>
        <p:nvPicPr>
          <p:cNvPr id="4" name="图片 3"/>
          <p:cNvPicPr>
            <a:picLocks noChangeAspect="1"/>
          </p:cNvPicPr>
          <p:nvPr/>
        </p:nvPicPr>
        <p:blipFill>
          <a:blip r:embed="rId2" cstate="email"/>
          <a:stretch>
            <a:fillRect/>
          </a:stretch>
        </p:blipFill>
        <p:spPr>
          <a:xfrm>
            <a:off x="2501329" y="-185336"/>
            <a:ext cx="7647012" cy="5732195"/>
          </a:xfrm>
          <a:prstGeom prst="rect">
            <a:avLst/>
          </a:prstGeom>
        </p:spPr>
      </p:pic>
      <p:sp>
        <p:nvSpPr>
          <p:cNvPr id="6" name="文本框 5"/>
          <p:cNvSpPr txBox="1"/>
          <p:nvPr/>
        </p:nvSpPr>
        <p:spPr>
          <a:xfrm rot="21139151">
            <a:off x="3869388" y="2728809"/>
            <a:ext cx="5397631" cy="1400383"/>
          </a:xfrm>
          <a:prstGeom prst="rect">
            <a:avLst/>
          </a:prstGeom>
          <a:noFill/>
        </p:spPr>
        <p:txBody>
          <a:bodyPr wrap="none" rtlCol="0">
            <a:spAutoFit/>
          </a:bodyPr>
          <a:lstStyle/>
          <a:p>
            <a:r>
              <a:rPr lang="en-US" altLang="zh-CN" sz="8500" b="1" dirty="0">
                <a:solidFill>
                  <a:srgbClr val="37740A"/>
                </a:solidFill>
                <a:latin typeface="Cambria" panose="02040503050406030204" pitchFamily="18" charset="0"/>
                <a:ea typeface="Cambria" panose="02040503050406030204" pitchFamily="18" charset="0"/>
                <a:cs typeface="+mn-ea"/>
                <a:sym typeface="+mn-lt"/>
              </a:rPr>
              <a:t>Khởi động</a:t>
            </a:r>
            <a:endParaRPr lang="zh-CN" altLang="en-US" sz="8500" b="1" dirty="0">
              <a:solidFill>
                <a:srgbClr val="37740A"/>
              </a:solidFill>
              <a:latin typeface="Cambria" panose="02040503050406030204" pitchFamily="18" charset="0"/>
              <a:cs typeface="+mn-ea"/>
              <a:sym typeface="+mn-lt"/>
            </a:endParaRPr>
          </a:p>
        </p:txBody>
      </p:sp>
      <p:pic>
        <p:nvPicPr>
          <p:cNvPr id="7" name="图片 6" descr="图片包含 玩偶, 玩具, 室内, 天空&#10;&#10;已生成极高可信度的说明"/>
          <p:cNvPicPr>
            <a:picLocks noChangeAspect="1"/>
          </p:cNvPicPr>
          <p:nvPr/>
        </p:nvPicPr>
        <p:blipFill>
          <a:blip r:embed="rId3" cstate="email"/>
          <a:stretch>
            <a:fillRect/>
          </a:stretch>
        </p:blipFill>
        <p:spPr>
          <a:xfrm rot="20949815">
            <a:off x="4126463" y="416168"/>
            <a:ext cx="2906962" cy="2906962"/>
          </a:xfrm>
          <a:prstGeom prst="rect">
            <a:avLst/>
          </a:prstGeom>
        </p:spPr>
      </p:pic>
      <p:pic>
        <p:nvPicPr>
          <p:cNvPr id="8" name="图片 7"/>
          <p:cNvPicPr>
            <a:picLocks noChangeAspect="1"/>
          </p:cNvPicPr>
          <p:nvPr/>
        </p:nvPicPr>
        <p:blipFill>
          <a:blip r:embed="rId4"/>
          <a:stretch>
            <a:fillRect/>
          </a:stretch>
        </p:blipFill>
        <p:spPr>
          <a:xfrm>
            <a:off x="7033763" y="1601458"/>
            <a:ext cx="3966148" cy="2974611"/>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7"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200"/>
                                        <p:tgtEl>
                                          <p:spTgt spid="8"/>
                                        </p:tgtEl>
                                      </p:cBhvr>
                                    </p:animEffect>
                                    <p:anim calcmode="lin" valueType="num">
                                      <p:cBhvr>
                                        <p:cTn id="16" dur="1200" fill="hold"/>
                                        <p:tgtEl>
                                          <p:spTgt spid="8"/>
                                        </p:tgtEl>
                                        <p:attrNameLst>
                                          <p:attrName>ppt_x</p:attrName>
                                        </p:attrNameLst>
                                      </p:cBhvr>
                                      <p:tavLst>
                                        <p:tav tm="0">
                                          <p:val>
                                            <p:strVal val="#ppt_x"/>
                                          </p:val>
                                        </p:tav>
                                        <p:tav tm="100000">
                                          <p:val>
                                            <p:strVal val="#ppt_x"/>
                                          </p:val>
                                        </p:tav>
                                      </p:tavLst>
                                    </p:anim>
                                    <p:anim calcmode="lin" valueType="num">
                                      <p:cBhvr>
                                        <p:cTn id="17" dur="1200" fill="hold"/>
                                        <p:tgtEl>
                                          <p:spTgt spid="8"/>
                                        </p:tgtEl>
                                        <p:attrNameLst>
                                          <p:attrName>ppt_y</p:attrName>
                                        </p:attrNameLst>
                                      </p:cBhvr>
                                      <p:tavLst>
                                        <p:tav tm="0">
                                          <p:val>
                                            <p:strVal val="#ppt_y+.1"/>
                                          </p:val>
                                        </p:tav>
                                        <p:tav tm="100000">
                                          <p:val>
                                            <p:strVal val="#ppt_y"/>
                                          </p:val>
                                        </p:tav>
                                      </p:tavLst>
                                    </p:anim>
                                  </p:childTnLst>
                                </p:cTn>
                              </p:par>
                              <p:par>
                                <p:cTn id="18" presetID="22" presetClass="entr" presetSubtype="4" fill="hold" nodeType="withEffect">
                                  <p:stCondLst>
                                    <p:cond delay="110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par>
                                <p:cTn id="21" presetID="53" presetClass="entr" presetSubtype="16" fill="hold" grpId="0" nodeType="withEffect">
                                  <p:stCondLst>
                                    <p:cond delay="160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Picture 3" descr="IMG_256">
            <a:hlinkClick r:id="rId1"/>
          </p:cNvPr>
          <p:cNvPicPr>
            <a:picLocks noChangeAspect="1"/>
          </p:cNvPicPr>
          <p:nvPr>
            <p:ph idx="1"/>
          </p:nvPr>
        </p:nvPicPr>
        <p:blipFill>
          <a:blip r:embed="rId2"/>
          <a:stretch>
            <a:fillRect/>
          </a:stretch>
        </p:blipFill>
        <p:spPr>
          <a:xfrm>
            <a:off x="361950" y="399415"/>
            <a:ext cx="5174615" cy="4999355"/>
          </a:xfrm>
          <a:prstGeom prst="rect">
            <a:avLst/>
          </a:prstGeom>
          <a:noFill/>
          <a:ln w="9525">
            <a:noFill/>
          </a:ln>
        </p:spPr>
      </p:pic>
      <p:sp>
        <p:nvSpPr>
          <p:cNvPr id="10" name="Cloud Callout 9"/>
          <p:cNvSpPr/>
          <p:nvPr/>
        </p:nvSpPr>
        <p:spPr>
          <a:xfrm>
            <a:off x="6094730" y="912495"/>
            <a:ext cx="5809615" cy="4733925"/>
          </a:xfrm>
          <a:prstGeom prst="cloudCallout">
            <a:avLst/>
          </a:prstGeom>
          <a:solidFill>
            <a:schemeClr val="accent1">
              <a:alpha val="78000"/>
            </a:schemeClr>
          </a:solidFill>
        </p:spPr>
        <p:style>
          <a:lnRef idx="3">
            <a:schemeClr val="lt1"/>
          </a:lnRef>
          <a:fillRef idx="1">
            <a:schemeClr val="accent4"/>
          </a:fillRef>
          <a:effectRef idx="1">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sz="2400" dirty="0" smtClean="0"/>
              <a:t>             </a:t>
            </a:r>
            <a:endParaRPr lang="en-US" sz="2400" dirty="0" smtClean="0"/>
          </a:p>
          <a:p>
            <a:pPr algn="ctr"/>
            <a:r>
              <a:rPr lang="en-US" sz="2400" b="1" dirty="0" smtClean="0">
                <a:solidFill>
                  <a:srgbClr val="FF0000"/>
                </a:solidFill>
              </a:rPr>
              <a:t>Xem </a:t>
            </a:r>
            <a:r>
              <a:rPr lang="en-US" sz="2400" b="1" dirty="0" err="1" smtClean="0">
                <a:solidFill>
                  <a:srgbClr val="FF0000"/>
                </a:solidFill>
              </a:rPr>
              <a:t>tranh</a:t>
            </a:r>
            <a:r>
              <a:rPr lang="en-US" sz="2400" b="1" dirty="0" smtClean="0">
                <a:solidFill>
                  <a:srgbClr val="FF0000"/>
                </a:solidFill>
              </a:rPr>
              <a:t>, chia sẻ</a:t>
            </a:r>
            <a:endParaRPr lang="en-US" sz="2400" b="1" dirty="0" smtClean="0">
              <a:solidFill>
                <a:srgbClr val="FF0000"/>
              </a:solidFill>
            </a:endParaRPr>
          </a:p>
          <a:p>
            <a:pPr algn="just"/>
            <a:endParaRPr lang="en-US" sz="2400" dirty="0" smtClean="0"/>
          </a:p>
          <a:p>
            <a:pPr algn="just"/>
            <a:r>
              <a:rPr lang="en-US" sz="2400" b="1" u="sng" dirty="0" smtClean="0">
                <a:solidFill>
                  <a:srgbClr val="FF0000"/>
                </a:solidFill>
              </a:rPr>
              <a:t>CH1:</a:t>
            </a:r>
            <a:r>
              <a:rPr lang="en-US" sz="2400" dirty="0" smtClean="0"/>
              <a:t> </a:t>
            </a:r>
            <a:r>
              <a:rPr lang="en-US" sz="2400" dirty="0" smtClean="0">
                <a:solidFill>
                  <a:schemeClr val="tx1"/>
                </a:solidFill>
              </a:rPr>
              <a:t>Chia sẻ cảm nhận ban đầu của em khi quan sát bức tranh (hình ảnh,chất liệu, màu sắc, bố cục…).</a:t>
            </a:r>
            <a:endParaRPr lang="en-US" sz="2400" dirty="0" smtClean="0">
              <a:solidFill>
                <a:schemeClr val="tx1"/>
              </a:solidFill>
            </a:endParaRPr>
          </a:p>
          <a:p>
            <a:pPr algn="just"/>
            <a:r>
              <a:rPr lang="en-US" sz="2400" b="1" u="sng" dirty="0" smtClean="0">
                <a:solidFill>
                  <a:srgbClr val="FF0000"/>
                </a:solidFill>
              </a:rPr>
              <a:t>CH2:</a:t>
            </a:r>
            <a:r>
              <a:rPr lang="en-US" sz="2400" b="1" dirty="0" smtClean="0">
                <a:solidFill>
                  <a:srgbClr val="FF0000"/>
                </a:solidFill>
              </a:rPr>
              <a:t> </a:t>
            </a:r>
            <a:r>
              <a:rPr lang="en-US" sz="2400" dirty="0" smtClean="0">
                <a:solidFill>
                  <a:schemeClr val="tx1"/>
                </a:solidFill>
              </a:rPr>
              <a:t>Em biết gì về tác giả của bức tranh? Hãy chia sẻ đôi điều về người họa sĩ này?</a:t>
            </a:r>
            <a:endParaRPr lang="en-US" sz="2400" dirty="0" smtClean="0">
              <a:solidFill>
                <a:schemeClr val="tx1"/>
              </a:solidFill>
            </a:endParaRPr>
          </a:p>
        </p:txBody>
      </p:sp>
      <p:sp>
        <p:nvSpPr>
          <p:cNvPr id="1407" name="Google Shape;1407;p194"/>
          <p:cNvSpPr/>
          <p:nvPr/>
        </p:nvSpPr>
        <p:spPr>
          <a:xfrm>
            <a:off x="737235" y="5717540"/>
            <a:ext cx="4283710" cy="652145"/>
          </a:xfrm>
          <a:prstGeom prst="roundRect">
            <a:avLst>
              <a:gd name="adj" fmla="val 16667"/>
            </a:avLst>
          </a:prstGeom>
          <a:solidFill>
            <a:schemeClr val="accent2">
              <a:lumMod val="20000"/>
              <a:lumOff val="80000"/>
            </a:schemeClr>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p>
            <a:pPr marL="0" marR="0" lvl="0" indent="0" algn="ctr" rtl="0">
              <a:lnSpc>
                <a:spcPct val="100000"/>
              </a:lnSpc>
              <a:spcBef>
                <a:spcPts val="0"/>
              </a:spcBef>
              <a:spcAft>
                <a:spcPts val="0"/>
              </a:spcAft>
              <a:buClr>
                <a:srgbClr val="FFFFFF"/>
              </a:buClr>
              <a:buSzPts val="2400"/>
              <a:buFont typeface="Calibri" panose="020F0502020204030204"/>
              <a:buNone/>
            </a:pPr>
            <a:r>
              <a:rPr lang="en-US" sz="2400" b="1" dirty="0">
                <a:solidFill>
                  <a:schemeClr val="tx1"/>
                </a:solidFill>
                <a:latin typeface="Times New Roman" panose="02020603050405020304" pitchFamily="18" charset="0"/>
                <a:cs typeface="Times New Roman" panose="02020603050405020304" pitchFamily="18" charset="0"/>
              </a:rPr>
              <a:t>Tranh “Thiếu nữ bên hoa huệ”</a:t>
            </a:r>
            <a:endParaRPr lang="en-US" sz="24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xit" presetSubtype="4" fill="hold" grpId="1" nodeType="clickEffect">
                                  <p:stCondLst>
                                    <p:cond delay="0"/>
                                  </p:stCondLst>
                                  <p:childTnLst>
                                    <p:anim calcmode="lin" valueType="num">
                                      <p:cBhvr additive="base">
                                        <p:cTn id="10" dur="500"/>
                                        <p:tgtEl>
                                          <p:spTgt spid="10"/>
                                        </p:tgtEl>
                                        <p:attrNameLst>
                                          <p:attrName>ppt_x</p:attrName>
                                        </p:attrNameLst>
                                      </p:cBhvr>
                                      <p:tavLst>
                                        <p:tav tm="0">
                                          <p:val>
                                            <p:strVal val="ppt_x"/>
                                          </p:val>
                                        </p:tav>
                                        <p:tav tm="100000">
                                          <p:val>
                                            <p:strVal val="ppt_x"/>
                                          </p:val>
                                        </p:tav>
                                      </p:tavLst>
                                    </p:anim>
                                    <p:anim calcmode="lin" valueType="num">
                                      <p:cBhvr additive="base">
                                        <p:cTn id="11" dur="500"/>
                                        <p:tgtEl>
                                          <p:spTgt spid="10"/>
                                        </p:tgtEl>
                                        <p:attrNameLst>
                                          <p:attrName>ppt_y</p:attrName>
                                        </p:attrNameLst>
                                      </p:cBhvr>
                                      <p:tavLst>
                                        <p:tav tm="0">
                                          <p:val>
                                            <p:strVal val="ppt_y"/>
                                          </p:val>
                                        </p:tav>
                                        <p:tav tm="100000">
                                          <p:val>
                                            <p:strVal val="1+ppt_h/2"/>
                                          </p:val>
                                        </p:tav>
                                      </p:tavLst>
                                    </p:anim>
                                    <p:set>
                                      <p:cBhvr>
                                        <p:cTn id="12" dur="1" fill="hold">
                                          <p:stCondLst>
                                            <p:cond delay="499"/>
                                          </p:stCondLst>
                                        </p:cTn>
                                        <p:tgtEl>
                                          <p:spTgt spid="1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07"/>
                                        </p:tgtEl>
                                        <p:attrNameLst>
                                          <p:attrName>style.visibility</p:attrName>
                                        </p:attrNameLst>
                                      </p:cBhvr>
                                      <p:to>
                                        <p:strVal val="visible"/>
                                      </p:to>
                                    </p:set>
                                    <p:animEffect transition="in" filter="fade">
                                      <p:cBhvr>
                                        <p:cTn id="17" dur="500"/>
                                        <p:tgtEl>
                                          <p:spTgt spid="14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0" grpId="1" bldLvl="0" animBg="1"/>
      <p:bldP spid="1407"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7" descr="图片包含 事情&#10;&#10;已生成高可信度的说明"/>
          <p:cNvPicPr>
            <a:picLocks noChangeAspect="1"/>
          </p:cNvPicPr>
          <p:nvPr>
            <p:custDataLst>
              <p:tags r:id="rId1"/>
            </p:custDataLst>
          </p:nvPr>
        </p:nvPicPr>
        <p:blipFill>
          <a:blip r:embed="rId2" cstate="email"/>
          <a:stretch>
            <a:fillRect/>
          </a:stretch>
        </p:blipFill>
        <p:spPr>
          <a:xfrm>
            <a:off x="2488565" y="424815"/>
            <a:ext cx="7059930" cy="1115695"/>
          </a:xfrm>
          <a:prstGeom prst="rect">
            <a:avLst/>
          </a:prstGeom>
        </p:spPr>
      </p:pic>
      <p:sp>
        <p:nvSpPr>
          <p:cNvPr id="9" name="Hình chữ nhật: Góc Tròn 8"/>
          <p:cNvSpPr/>
          <p:nvPr/>
        </p:nvSpPr>
        <p:spPr>
          <a:xfrm>
            <a:off x="1243330" y="2710815"/>
            <a:ext cx="10301605" cy="1751965"/>
          </a:xfrm>
          <a:prstGeom prst="roundRect">
            <a:avLst/>
          </a:prstGeom>
          <a:solidFill>
            <a:schemeClr val="bg1"/>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文本框 1"/>
          <p:cNvSpPr txBox="1"/>
          <p:nvPr/>
        </p:nvSpPr>
        <p:spPr>
          <a:xfrm>
            <a:off x="4808163" y="1674644"/>
            <a:ext cx="2229485" cy="706755"/>
          </a:xfrm>
          <a:prstGeom prst="rect">
            <a:avLst/>
          </a:prstGeom>
          <a:noFill/>
        </p:spPr>
        <p:txBody>
          <a:bodyPr wrap="none" rtlCol="0">
            <a:spAutoFit/>
          </a:bodyPr>
          <a:lstStyle/>
          <a:p>
            <a:r>
              <a:rPr lang="en-US" altLang="zh-CN" sz="4000" b="1" dirty="0">
                <a:solidFill>
                  <a:srgbClr val="FF0000"/>
                </a:solidFill>
                <a:latin typeface="Times New Roman" panose="02020603050405020304" pitchFamily="18" charset="0"/>
                <a:ea typeface="Cambria" panose="02040503050406030204" pitchFamily="18" charset="0"/>
                <a:cs typeface="Times New Roman" panose="02020603050405020304" pitchFamily="18" charset="0"/>
                <a:sym typeface="+mn-lt"/>
              </a:rPr>
              <a:t>CHIA SẺ</a:t>
            </a:r>
            <a:endParaRPr lang="en-US" altLang="zh-CN" sz="4000" b="1" dirty="0">
              <a:solidFill>
                <a:srgbClr val="FF0000"/>
              </a:solidFill>
              <a:latin typeface="Times New Roman" panose="02020603050405020304" pitchFamily="18" charset="0"/>
              <a:ea typeface="Cambria" panose="02040503050406030204" pitchFamily="18" charset="0"/>
              <a:cs typeface="Times New Roman" panose="02020603050405020304" pitchFamily="18" charset="0"/>
              <a:sym typeface="+mn-lt"/>
            </a:endParaRPr>
          </a:p>
        </p:txBody>
      </p:sp>
      <p:grpSp>
        <p:nvGrpSpPr>
          <p:cNvPr id="12" name="组合 11"/>
          <p:cNvGrpSpPr/>
          <p:nvPr/>
        </p:nvGrpSpPr>
        <p:grpSpPr>
          <a:xfrm>
            <a:off x="0" y="6311265"/>
            <a:ext cx="12192000" cy="597535"/>
            <a:chOff x="0" y="6071016"/>
            <a:chExt cx="12192000" cy="812080"/>
          </a:xfrm>
        </p:grpSpPr>
        <p:pic>
          <p:nvPicPr>
            <p:cNvPr id="10" name="图片 9"/>
            <p:cNvPicPr>
              <a:picLocks noChangeAspect="1"/>
            </p:cNvPicPr>
            <p:nvPr/>
          </p:nvPicPr>
          <p:blipFill>
            <a:blip r:embed="rId3" cstate="email"/>
            <a:stretch>
              <a:fillRect/>
            </a:stretch>
          </p:blipFill>
          <p:spPr>
            <a:xfrm>
              <a:off x="0" y="6071016"/>
              <a:ext cx="6297292" cy="812080"/>
            </a:xfrm>
            <a:prstGeom prst="rect">
              <a:avLst/>
            </a:prstGeom>
          </p:spPr>
        </p:pic>
        <p:pic>
          <p:nvPicPr>
            <p:cNvPr id="11" name="图片 10"/>
            <p:cNvPicPr>
              <a:picLocks noChangeAspect="1"/>
            </p:cNvPicPr>
            <p:nvPr/>
          </p:nvPicPr>
          <p:blipFill>
            <a:blip r:embed="rId3" cstate="email"/>
            <a:stretch>
              <a:fillRect/>
            </a:stretch>
          </p:blipFill>
          <p:spPr>
            <a:xfrm>
              <a:off x="5894708" y="6071016"/>
              <a:ext cx="6297292" cy="812080"/>
            </a:xfrm>
            <a:prstGeom prst="rect">
              <a:avLst/>
            </a:prstGeom>
          </p:spPr>
        </p:pic>
      </p:grpSp>
      <p:pic>
        <p:nvPicPr>
          <p:cNvPr id="13" name="图片 12"/>
          <p:cNvPicPr>
            <a:picLocks noChangeAspect="1"/>
          </p:cNvPicPr>
          <p:nvPr/>
        </p:nvPicPr>
        <p:blipFill rotWithShape="1">
          <a:blip r:embed="rId4" cstate="email"/>
          <a:srcRect/>
          <a:stretch>
            <a:fillRect/>
          </a:stretch>
        </p:blipFill>
        <p:spPr>
          <a:xfrm>
            <a:off x="0" y="-635"/>
            <a:ext cx="4455160" cy="1675130"/>
          </a:xfrm>
          <a:prstGeom prst="rect">
            <a:avLst/>
          </a:prstGeom>
        </p:spPr>
      </p:pic>
      <p:pic>
        <p:nvPicPr>
          <p:cNvPr id="14" name="图片 13"/>
          <p:cNvPicPr>
            <a:picLocks noChangeAspect="1"/>
          </p:cNvPicPr>
          <p:nvPr/>
        </p:nvPicPr>
        <p:blipFill rotWithShape="1">
          <a:blip r:embed="rId5" cstate="screen"/>
          <a:srcRect r="-316"/>
          <a:stretch>
            <a:fillRect/>
          </a:stretch>
        </p:blipFill>
        <p:spPr>
          <a:xfrm>
            <a:off x="9072245" y="0"/>
            <a:ext cx="3119755" cy="1541145"/>
          </a:xfrm>
          <a:prstGeom prst="rect">
            <a:avLst/>
          </a:prstGeom>
        </p:spPr>
      </p:pic>
      <p:sp>
        <p:nvSpPr>
          <p:cNvPr id="15" name="Hộp Văn bản 14"/>
          <p:cNvSpPr txBox="1"/>
          <p:nvPr/>
        </p:nvSpPr>
        <p:spPr>
          <a:xfrm>
            <a:off x="1534795" y="2952115"/>
            <a:ext cx="9718040" cy="953135"/>
          </a:xfrm>
          <a:prstGeom prst="rect">
            <a:avLst/>
          </a:prstGeom>
          <a:noFill/>
        </p:spPr>
        <p:txBody>
          <a:bodyPr wrap="square">
            <a:spAutoFit/>
          </a:bodyPr>
          <a:lstStyle/>
          <a:p>
            <a:pPr algn="just"/>
            <a:r>
              <a:rPr lang="en-US" sz="2800" dirty="0" smtClean="0">
                <a:latin typeface="Times New Roman" panose="02020603050405020304" pitchFamily="18" charset="0"/>
                <a:cs typeface="Times New Roman" panose="02020603050405020304" pitchFamily="18" charset="0"/>
              </a:rPr>
              <a:t> </a:t>
            </a:r>
            <a:r>
              <a:rPr lang="en-US" sz="2800" b="1" u="sng" dirty="0">
                <a:solidFill>
                  <a:srgbClr val="FF0000"/>
                </a:solidFill>
                <a:latin typeface="Times New Roman" panose="02020603050405020304" pitchFamily="18" charset="0"/>
                <a:cs typeface="Times New Roman" panose="02020603050405020304" pitchFamily="18" charset="0"/>
              </a:rPr>
              <a:t>CH3</a:t>
            </a:r>
            <a:r>
              <a:rPr lang="en-US" sz="2800" dirty="0">
                <a:solidFill>
                  <a:srgbClr val="FF0000"/>
                </a:solidFill>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cs typeface="Times New Roman" panose="02020603050405020304" pitchFamily="18" charset="0"/>
              </a:rPr>
              <a:t> Theo em văn bản nghị luận về một tác phẩm nghệ thuật có khác với văn bản thông tin về tác phẩm nghệ thuật không? </a:t>
            </a:r>
            <a:endParaRPr lang="en-US" sz="2800" dirty="0">
              <a:latin typeface="Times New Roman" panose="02020603050405020304" pitchFamily="18" charset="0"/>
              <a:cs typeface="Times New Roman" panose="02020603050405020304" pitchFamily="18" charset="0"/>
            </a:endParaRPr>
          </a:p>
        </p:txBody>
      </p:sp>
      <p:pic>
        <p:nvPicPr>
          <p:cNvPr id="8" name="图片 7"/>
          <p:cNvPicPr>
            <a:picLocks noChangeAspect="1"/>
          </p:cNvPicPr>
          <p:nvPr/>
        </p:nvPicPr>
        <p:blipFill>
          <a:blip r:embed="rId6" cstate="email"/>
          <a:stretch>
            <a:fillRect/>
          </a:stretch>
        </p:blipFill>
        <p:spPr>
          <a:xfrm>
            <a:off x="10703560" y="5724525"/>
            <a:ext cx="1488440" cy="11334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42"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par>
                                <p:cTn id="19" presetID="53" presetClass="entr" presetSubtype="16" fill="hold" grpId="0" nodeType="withEffect">
                                  <p:stCondLst>
                                    <p:cond delay="110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par>
                          <p:cTn id="24" fill="hold">
                            <p:stCondLst>
                              <p:cond delay="500"/>
                            </p:stCondLst>
                            <p:childTnLst>
                              <p:par>
                                <p:cTn id="25" presetID="42"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email"/>
          <a:stretch>
            <a:fillRect/>
          </a:stretch>
        </p:blipFill>
        <p:spPr>
          <a:xfrm>
            <a:off x="-30742" y="-14990"/>
            <a:ext cx="12253484" cy="6887980"/>
          </a:xfrm>
          <a:prstGeom prst="rect">
            <a:avLst/>
          </a:prstGeom>
        </p:spPr>
      </p:pic>
      <p:pic>
        <p:nvPicPr>
          <p:cNvPr id="4" name="图片 3"/>
          <p:cNvPicPr>
            <a:picLocks noChangeAspect="1"/>
          </p:cNvPicPr>
          <p:nvPr/>
        </p:nvPicPr>
        <p:blipFill>
          <a:blip r:embed="rId2" cstate="email"/>
          <a:stretch>
            <a:fillRect/>
          </a:stretch>
        </p:blipFill>
        <p:spPr>
          <a:xfrm>
            <a:off x="2754630" y="836930"/>
            <a:ext cx="7120890" cy="4080510"/>
          </a:xfrm>
          <a:prstGeom prst="rect">
            <a:avLst/>
          </a:prstGeom>
        </p:spPr>
      </p:pic>
      <p:sp>
        <p:nvSpPr>
          <p:cNvPr id="6" name="文本框 5"/>
          <p:cNvSpPr txBox="1"/>
          <p:nvPr/>
        </p:nvSpPr>
        <p:spPr>
          <a:xfrm rot="21139151">
            <a:off x="3869388" y="2728809"/>
            <a:ext cx="5139055" cy="706755"/>
          </a:xfrm>
          <a:prstGeom prst="rect">
            <a:avLst/>
          </a:prstGeom>
          <a:noFill/>
        </p:spPr>
        <p:txBody>
          <a:bodyPr wrap="none" rtlCol="0">
            <a:spAutoFit/>
          </a:bodyPr>
          <a:lstStyle/>
          <a:p>
            <a:r>
              <a:rPr lang="en-US" altLang="zh-CN" sz="4000" b="1" dirty="0">
                <a:solidFill>
                  <a:srgbClr val="37740A"/>
                </a:solidFill>
                <a:latin typeface="Cambria" panose="02040503050406030204" pitchFamily="18" charset="0"/>
                <a:cs typeface="+mn-ea"/>
                <a:sym typeface="+mn-lt"/>
              </a:rPr>
              <a:t>Hình thành kiến thức</a:t>
            </a:r>
            <a:endParaRPr lang="en-US" altLang="zh-CN" sz="4000" b="1" dirty="0">
              <a:solidFill>
                <a:srgbClr val="37740A"/>
              </a:solidFill>
              <a:latin typeface="Cambria" panose="02040503050406030204" pitchFamily="18" charset="0"/>
              <a:cs typeface="+mn-ea"/>
              <a:sym typeface="+mn-lt"/>
            </a:endParaRPr>
          </a:p>
        </p:txBody>
      </p:sp>
      <p:pic>
        <p:nvPicPr>
          <p:cNvPr id="7" name="图片 6" descr="图片包含 玩偶, 玩具, 室内, 天空&#10;&#10;已生成极高可信度的说明"/>
          <p:cNvPicPr>
            <a:picLocks noChangeAspect="1"/>
          </p:cNvPicPr>
          <p:nvPr/>
        </p:nvPicPr>
        <p:blipFill>
          <a:blip r:embed="rId3" cstate="email"/>
          <a:stretch>
            <a:fillRect/>
          </a:stretch>
        </p:blipFill>
        <p:spPr>
          <a:xfrm rot="20949815">
            <a:off x="4126463" y="416168"/>
            <a:ext cx="2906962" cy="2906962"/>
          </a:xfrm>
          <a:prstGeom prst="rect">
            <a:avLst/>
          </a:prstGeom>
        </p:spPr>
      </p:pic>
      <p:pic>
        <p:nvPicPr>
          <p:cNvPr id="8" name="图片 7"/>
          <p:cNvPicPr>
            <a:picLocks noChangeAspect="1"/>
          </p:cNvPicPr>
          <p:nvPr/>
        </p:nvPicPr>
        <p:blipFill>
          <a:blip r:embed="rId4"/>
          <a:stretch>
            <a:fillRect/>
          </a:stretch>
        </p:blipFill>
        <p:spPr>
          <a:xfrm>
            <a:off x="7673208" y="1595108"/>
            <a:ext cx="3966148" cy="2974611"/>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7"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200"/>
                                        <p:tgtEl>
                                          <p:spTgt spid="8"/>
                                        </p:tgtEl>
                                      </p:cBhvr>
                                    </p:animEffect>
                                    <p:anim calcmode="lin" valueType="num">
                                      <p:cBhvr>
                                        <p:cTn id="16" dur="1200" fill="hold"/>
                                        <p:tgtEl>
                                          <p:spTgt spid="8"/>
                                        </p:tgtEl>
                                        <p:attrNameLst>
                                          <p:attrName>ppt_x</p:attrName>
                                        </p:attrNameLst>
                                      </p:cBhvr>
                                      <p:tavLst>
                                        <p:tav tm="0">
                                          <p:val>
                                            <p:strVal val="#ppt_x"/>
                                          </p:val>
                                        </p:tav>
                                        <p:tav tm="100000">
                                          <p:val>
                                            <p:strVal val="#ppt_x"/>
                                          </p:val>
                                        </p:tav>
                                      </p:tavLst>
                                    </p:anim>
                                    <p:anim calcmode="lin" valueType="num">
                                      <p:cBhvr>
                                        <p:cTn id="17" dur="1200" fill="hold"/>
                                        <p:tgtEl>
                                          <p:spTgt spid="8"/>
                                        </p:tgtEl>
                                        <p:attrNameLst>
                                          <p:attrName>ppt_y</p:attrName>
                                        </p:attrNameLst>
                                      </p:cBhvr>
                                      <p:tavLst>
                                        <p:tav tm="0">
                                          <p:val>
                                            <p:strVal val="#ppt_y+.1"/>
                                          </p:val>
                                        </p:tav>
                                        <p:tav tm="100000">
                                          <p:val>
                                            <p:strVal val="#ppt_y"/>
                                          </p:val>
                                        </p:tav>
                                      </p:tavLst>
                                    </p:anim>
                                  </p:childTnLst>
                                </p:cTn>
                              </p:par>
                              <p:par>
                                <p:cTn id="18" presetID="22" presetClass="entr" presetSubtype="4" fill="hold" nodeType="withEffect">
                                  <p:stCondLst>
                                    <p:cond delay="110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par>
                                <p:cTn id="21" presetID="53" presetClass="entr" presetSubtype="16" fill="hold" grpId="0" nodeType="withEffect">
                                  <p:stCondLst>
                                    <p:cond delay="160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2855" y="79375"/>
            <a:ext cx="4474210" cy="635000"/>
          </a:xfrm>
        </p:spPr>
        <p:txBody>
          <a:bodyPr>
            <a:normAutofit/>
          </a:bodyPr>
          <a:lstStyle/>
          <a:p>
            <a:pPr algn="ctr"/>
            <a:r>
              <a:rPr lang="en-US" sz="3555" b="1" i="1" dirty="0" err="1" smtClean="0">
                <a:solidFill>
                  <a:schemeClr val="accent6">
                    <a:lumMod val="50000"/>
                  </a:schemeClr>
                </a:solidFill>
                <a:latin typeface="Times New Roman" panose="02020603050405020304" pitchFamily="18" charset="0"/>
                <a:cs typeface="Times New Roman" panose="02020603050405020304" pitchFamily="18" charset="0"/>
              </a:rPr>
              <a:t>Cấu</a:t>
            </a:r>
            <a:r>
              <a:rPr lang="en-US" sz="3555" b="1" i="1" dirty="0" smtClean="0">
                <a:solidFill>
                  <a:schemeClr val="accent6">
                    <a:lumMod val="50000"/>
                  </a:schemeClr>
                </a:solidFill>
                <a:latin typeface="Times New Roman" panose="02020603050405020304" pitchFamily="18" charset="0"/>
                <a:cs typeface="Times New Roman" panose="02020603050405020304" pitchFamily="18" charset="0"/>
              </a:rPr>
              <a:t> </a:t>
            </a:r>
            <a:r>
              <a:rPr lang="en-US" sz="3555" b="1" i="1" dirty="0" err="1" smtClean="0">
                <a:solidFill>
                  <a:schemeClr val="accent6">
                    <a:lumMod val="50000"/>
                  </a:schemeClr>
                </a:solidFill>
                <a:latin typeface="Times New Roman" panose="02020603050405020304" pitchFamily="18" charset="0"/>
                <a:cs typeface="Times New Roman" panose="02020603050405020304" pitchFamily="18" charset="0"/>
              </a:rPr>
              <a:t>trúc hoạt động</a:t>
            </a:r>
            <a:r>
              <a:rPr lang="en-US" sz="3555" b="1" i="1" dirty="0" smtClean="0">
                <a:solidFill>
                  <a:schemeClr val="accent6">
                    <a:lumMod val="50000"/>
                  </a:schemeClr>
                </a:solidFill>
                <a:latin typeface="Times New Roman" panose="02020603050405020304" pitchFamily="18" charset="0"/>
                <a:cs typeface="Times New Roman" panose="02020603050405020304" pitchFamily="18" charset="0"/>
              </a:rPr>
              <a:t> </a:t>
            </a:r>
            <a:endParaRPr lang="en-US" sz="3555" b="1" i="1"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7" name="Freeform 6"/>
          <p:cNvSpPr/>
          <p:nvPr/>
        </p:nvSpPr>
        <p:spPr>
          <a:xfrm>
            <a:off x="1430020" y="857885"/>
            <a:ext cx="1680210" cy="2282190"/>
          </a:xfrm>
          <a:custGeom>
            <a:avLst/>
            <a:gdLst>
              <a:gd name="connsiteX0" fmla="*/ 0 w 1808295"/>
              <a:gd name="connsiteY0" fmla="*/ 0 h 1265807"/>
              <a:gd name="connsiteX1" fmla="*/ 1175392 w 1808295"/>
              <a:gd name="connsiteY1" fmla="*/ 0 h 1265807"/>
              <a:gd name="connsiteX2" fmla="*/ 1808295 w 1808295"/>
              <a:gd name="connsiteY2" fmla="*/ 632904 h 1265807"/>
              <a:gd name="connsiteX3" fmla="*/ 1175392 w 1808295"/>
              <a:gd name="connsiteY3" fmla="*/ 1265807 h 1265807"/>
              <a:gd name="connsiteX4" fmla="*/ 0 w 1808295"/>
              <a:gd name="connsiteY4" fmla="*/ 1265807 h 1265807"/>
              <a:gd name="connsiteX5" fmla="*/ 632904 w 1808295"/>
              <a:gd name="connsiteY5" fmla="*/ 632904 h 1265807"/>
              <a:gd name="connsiteX6" fmla="*/ 0 w 1808295"/>
              <a:gd name="connsiteY6" fmla="*/ 0 h 126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295" h="1265807">
                <a:moveTo>
                  <a:pt x="1808295" y="0"/>
                </a:moveTo>
                <a:lnTo>
                  <a:pt x="1808295" y="822775"/>
                </a:lnTo>
                <a:lnTo>
                  <a:pt x="904147" y="1265807"/>
                </a:lnTo>
                <a:lnTo>
                  <a:pt x="0" y="822775"/>
                </a:lnTo>
                <a:lnTo>
                  <a:pt x="0" y="0"/>
                </a:lnTo>
                <a:lnTo>
                  <a:pt x="904147" y="443033"/>
                </a:lnTo>
                <a:lnTo>
                  <a:pt x="1808295" y="0"/>
                </a:lnTo>
                <a:close/>
              </a:path>
            </a:pathLst>
          </a:custGeom>
        </p:spPr>
        <p:style>
          <a:lnRef idx="2">
            <a:schemeClr val="accent5">
              <a:shade val="50000"/>
            </a:schemeClr>
          </a:lnRef>
          <a:fillRef idx="1">
            <a:schemeClr val="accent5"/>
          </a:fillRef>
          <a:effectRef idx="0">
            <a:schemeClr val="accent5"/>
          </a:effectRef>
          <a:fontRef idx="minor">
            <a:schemeClr val="lt1"/>
          </a:fontRef>
        </p:style>
        <p:txBody>
          <a:bodyPr spcFirstLastPara="0" vert="horz" wrap="square" lIns="15241" tIns="648144" rIns="15239" bIns="648143" numCol="1" spcCol="1270" anchor="ctr" anchorCtr="0">
            <a:noAutofit/>
          </a:bodyPr>
          <a:lstStyle/>
          <a:p>
            <a:pPr lvl="0" algn="ctr" defTabSz="1066800">
              <a:lnSpc>
                <a:spcPct val="90000"/>
              </a:lnSpc>
              <a:spcBef>
                <a:spcPct val="0"/>
              </a:spcBef>
              <a:spcAft>
                <a:spcPct val="35000"/>
              </a:spcAft>
            </a:pPr>
            <a:r>
              <a:rPr lang="en-US" sz="2000" b="1" kern="1200" dirty="0" smtClean="0">
                <a:latin typeface="Times New Roman" panose="02020603050405020304" pitchFamily="18" charset="0"/>
                <a:cs typeface="Times New Roman" panose="02020603050405020304" pitchFamily="18" charset="0"/>
              </a:rPr>
              <a:t>I. </a:t>
            </a:r>
            <a:r>
              <a:rPr lang="en-US" sz="2000" b="1" kern="1200" dirty="0" err="1" smtClean="0">
                <a:latin typeface="Times New Roman" panose="02020603050405020304" pitchFamily="18" charset="0"/>
                <a:cs typeface="Times New Roman" panose="02020603050405020304" pitchFamily="18" charset="0"/>
              </a:rPr>
              <a:t>Tìm</a:t>
            </a:r>
            <a:r>
              <a:rPr lang="en-US" sz="2000" b="1" kern="1200" dirty="0" smtClean="0">
                <a:latin typeface="Times New Roman" panose="02020603050405020304" pitchFamily="18" charset="0"/>
                <a:cs typeface="Times New Roman" panose="02020603050405020304" pitchFamily="18" charset="0"/>
              </a:rPr>
              <a:t> </a:t>
            </a:r>
            <a:r>
              <a:rPr lang="en-US" sz="2000" b="1" kern="1200" dirty="0" err="1" smtClean="0">
                <a:latin typeface="Times New Roman" panose="02020603050405020304" pitchFamily="18" charset="0"/>
                <a:cs typeface="Times New Roman" panose="02020603050405020304" pitchFamily="18" charset="0"/>
              </a:rPr>
              <a:t>hiểu</a:t>
            </a:r>
            <a:r>
              <a:rPr lang="en-US" sz="2000" b="1" kern="1200" dirty="0" smtClean="0">
                <a:latin typeface="Times New Roman" panose="02020603050405020304" pitchFamily="18" charset="0"/>
                <a:cs typeface="Times New Roman" panose="02020603050405020304" pitchFamily="18" charset="0"/>
              </a:rPr>
              <a:t> kiến thức về kiểu bài</a:t>
            </a:r>
            <a:endParaRPr lang="vi-VN" sz="2000" b="1" kern="1200" dirty="0">
              <a:latin typeface="Times New Roman" panose="02020603050405020304" pitchFamily="18" charset="0"/>
              <a:cs typeface="Times New Roman" panose="02020603050405020304" pitchFamily="18" charset="0"/>
            </a:endParaRPr>
          </a:p>
        </p:txBody>
      </p:sp>
      <p:sp>
        <p:nvSpPr>
          <p:cNvPr id="8" name="Freeform 7"/>
          <p:cNvSpPr/>
          <p:nvPr/>
        </p:nvSpPr>
        <p:spPr>
          <a:xfrm>
            <a:off x="3146425" y="991235"/>
            <a:ext cx="6387465" cy="1240790"/>
          </a:xfrm>
          <a:custGeom>
            <a:avLst/>
            <a:gdLst>
              <a:gd name="connsiteX0" fmla="*/ 196006 w 1176010"/>
              <a:gd name="connsiteY0" fmla="*/ 0 h 4206800"/>
              <a:gd name="connsiteX1" fmla="*/ 980004 w 1176010"/>
              <a:gd name="connsiteY1" fmla="*/ 0 h 4206800"/>
              <a:gd name="connsiteX2" fmla="*/ 1176010 w 1176010"/>
              <a:gd name="connsiteY2" fmla="*/ 196006 h 4206800"/>
              <a:gd name="connsiteX3" fmla="*/ 1176010 w 1176010"/>
              <a:gd name="connsiteY3" fmla="*/ 4206800 h 4206800"/>
              <a:gd name="connsiteX4" fmla="*/ 1176010 w 1176010"/>
              <a:gd name="connsiteY4" fmla="*/ 4206800 h 4206800"/>
              <a:gd name="connsiteX5" fmla="*/ 0 w 1176010"/>
              <a:gd name="connsiteY5" fmla="*/ 4206800 h 4206800"/>
              <a:gd name="connsiteX6" fmla="*/ 0 w 1176010"/>
              <a:gd name="connsiteY6" fmla="*/ 4206800 h 4206800"/>
              <a:gd name="connsiteX7" fmla="*/ 0 w 1176010"/>
              <a:gd name="connsiteY7" fmla="*/ 196006 h 4206800"/>
              <a:gd name="connsiteX8" fmla="*/ 196006 w 1176010"/>
              <a:gd name="connsiteY8" fmla="*/ 0 h 420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6010" h="4206800">
                <a:moveTo>
                  <a:pt x="1176010" y="701149"/>
                </a:moveTo>
                <a:lnTo>
                  <a:pt x="1176010" y="3505651"/>
                </a:lnTo>
                <a:cubicBezTo>
                  <a:pt x="1176010" y="3892885"/>
                  <a:pt x="1151478" y="4206800"/>
                  <a:pt x="1121217" y="4206800"/>
                </a:cubicBezTo>
                <a:lnTo>
                  <a:pt x="0" y="4206800"/>
                </a:lnTo>
                <a:lnTo>
                  <a:pt x="0" y="4206800"/>
                </a:lnTo>
                <a:lnTo>
                  <a:pt x="0" y="0"/>
                </a:lnTo>
                <a:lnTo>
                  <a:pt x="0" y="0"/>
                </a:lnTo>
                <a:lnTo>
                  <a:pt x="1121217" y="0"/>
                </a:lnTo>
                <a:cubicBezTo>
                  <a:pt x="1151478" y="0"/>
                  <a:pt x="1176010" y="313915"/>
                  <a:pt x="1176010" y="701149"/>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0688" tIns="72648" rIns="72648" bIns="72648" numCol="1" spcCol="1270" anchor="ctr" anchorCtr="0">
            <a:noAutofit/>
          </a:bodyPr>
          <a:lstStyle/>
          <a:p>
            <a:pPr marL="0" lvl="1" indent="0" algn="l" defTabSz="1066800">
              <a:lnSpc>
                <a:spcPct val="90000"/>
              </a:lnSpc>
              <a:spcBef>
                <a:spcPct val="0"/>
              </a:spcBef>
              <a:spcAft>
                <a:spcPct val="15000"/>
              </a:spcAft>
              <a:buNone/>
            </a:pPr>
            <a:r>
              <a:rPr lang="en-US" sz="2000" kern="1200" dirty="0" err="1" smtClean="0">
                <a:latin typeface="Times New Roman" panose="02020603050405020304" pitchFamily="18" charset="0"/>
                <a:cs typeface="Times New Roman" panose="02020603050405020304" pitchFamily="18" charset="0"/>
              </a:rPr>
              <a:t>1. Điều kiện để thực hiện bài viết.</a:t>
            </a:r>
            <a:endParaRPr lang="en-US" sz="2000" kern="1200" dirty="0" err="1" smtClean="0">
              <a:latin typeface="Times New Roman" panose="02020603050405020304" pitchFamily="18" charset="0"/>
              <a:cs typeface="Times New Roman" panose="02020603050405020304" pitchFamily="18" charset="0"/>
            </a:endParaRPr>
          </a:p>
          <a:p>
            <a:pPr marL="0" lvl="1" indent="0" algn="l" defTabSz="1066800">
              <a:lnSpc>
                <a:spcPct val="90000"/>
              </a:lnSpc>
              <a:spcBef>
                <a:spcPct val="0"/>
              </a:spcBef>
              <a:spcAft>
                <a:spcPct val="15000"/>
              </a:spcAft>
              <a:buNone/>
            </a:pPr>
            <a:r>
              <a:rPr lang="en-US" sz="2000" kern="1200" dirty="0" err="1" smtClean="0">
                <a:latin typeface="Times New Roman" panose="02020603050405020304" pitchFamily="18" charset="0"/>
                <a:cs typeface="Times New Roman" panose="02020603050405020304" pitchFamily="18" charset="0"/>
              </a:rPr>
              <a:t>2. </a:t>
            </a:r>
            <a:r>
              <a:rPr lang="en-US" altLang="vi-VN" sz="2000" kern="1200" dirty="0">
                <a:latin typeface="Times New Roman" panose="02020603050405020304" pitchFamily="18" charset="0"/>
                <a:cs typeface="Times New Roman" panose="02020603050405020304" pitchFamily="18" charset="0"/>
              </a:rPr>
              <a:t>Yêu cầu đối với bài nghị luận về một tác phẩm nghệ thuật.</a:t>
            </a:r>
            <a:endParaRPr lang="en-US" altLang="vi-VN" sz="2000" kern="1200" dirty="0">
              <a:latin typeface="Times New Roman" panose="02020603050405020304" pitchFamily="18" charset="0"/>
              <a:cs typeface="Times New Roman" panose="02020603050405020304" pitchFamily="18" charset="0"/>
            </a:endParaRPr>
          </a:p>
        </p:txBody>
      </p:sp>
      <p:sp>
        <p:nvSpPr>
          <p:cNvPr id="9" name="Freeform 8"/>
          <p:cNvSpPr/>
          <p:nvPr/>
        </p:nvSpPr>
        <p:spPr>
          <a:xfrm>
            <a:off x="1430655" y="2894965"/>
            <a:ext cx="1751965" cy="2148840"/>
          </a:xfrm>
          <a:custGeom>
            <a:avLst/>
            <a:gdLst>
              <a:gd name="connsiteX0" fmla="*/ 0 w 1808295"/>
              <a:gd name="connsiteY0" fmla="*/ 0 h 1265807"/>
              <a:gd name="connsiteX1" fmla="*/ 1175392 w 1808295"/>
              <a:gd name="connsiteY1" fmla="*/ 0 h 1265807"/>
              <a:gd name="connsiteX2" fmla="*/ 1808295 w 1808295"/>
              <a:gd name="connsiteY2" fmla="*/ 632904 h 1265807"/>
              <a:gd name="connsiteX3" fmla="*/ 1175392 w 1808295"/>
              <a:gd name="connsiteY3" fmla="*/ 1265807 h 1265807"/>
              <a:gd name="connsiteX4" fmla="*/ 0 w 1808295"/>
              <a:gd name="connsiteY4" fmla="*/ 1265807 h 1265807"/>
              <a:gd name="connsiteX5" fmla="*/ 632904 w 1808295"/>
              <a:gd name="connsiteY5" fmla="*/ 632904 h 1265807"/>
              <a:gd name="connsiteX6" fmla="*/ 0 w 1808295"/>
              <a:gd name="connsiteY6" fmla="*/ 0 h 126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295" h="1265807">
                <a:moveTo>
                  <a:pt x="1808295" y="0"/>
                </a:moveTo>
                <a:lnTo>
                  <a:pt x="1808295" y="822775"/>
                </a:lnTo>
                <a:lnTo>
                  <a:pt x="904147" y="1265807"/>
                </a:lnTo>
                <a:lnTo>
                  <a:pt x="0" y="822775"/>
                </a:lnTo>
                <a:lnTo>
                  <a:pt x="0" y="0"/>
                </a:lnTo>
                <a:lnTo>
                  <a:pt x="904147" y="443033"/>
                </a:lnTo>
                <a:lnTo>
                  <a:pt x="1808295" y="0"/>
                </a:lnTo>
                <a:close/>
              </a:path>
            </a:pathLst>
          </a:custGeom>
        </p:spPr>
        <p:style>
          <a:lnRef idx="0">
            <a:schemeClr val="accent2"/>
          </a:lnRef>
          <a:fillRef idx="3">
            <a:schemeClr val="accent2"/>
          </a:fillRef>
          <a:effectRef idx="3">
            <a:schemeClr val="accent2"/>
          </a:effectRef>
          <a:fontRef idx="minor">
            <a:schemeClr val="lt1"/>
          </a:fontRef>
        </p:style>
        <p:txBody>
          <a:bodyPr spcFirstLastPara="0" vert="horz" wrap="square" lIns="15241" tIns="648144" rIns="15239" bIns="648143" numCol="1" spcCol="1270" anchor="ctr" anchorCtr="0">
            <a:noAutofit/>
          </a:bodyPr>
          <a:lstStyle/>
          <a:p>
            <a:pPr lvl="0" algn="ctr" defTabSz="1066800">
              <a:lnSpc>
                <a:spcPct val="90000"/>
              </a:lnSpc>
              <a:spcBef>
                <a:spcPct val="0"/>
              </a:spcBef>
              <a:spcAft>
                <a:spcPct val="35000"/>
              </a:spcAft>
            </a:pPr>
            <a:r>
              <a:rPr lang="en-US" sz="2000" b="1" kern="1200" dirty="0" smtClean="0">
                <a:latin typeface="Times New Roman" panose="02020603050405020304" pitchFamily="18" charset="0"/>
                <a:cs typeface="Times New Roman" panose="02020603050405020304" pitchFamily="18" charset="0"/>
              </a:rPr>
              <a:t>II. Đọc và phân tích bài </a:t>
            </a:r>
            <a:r>
              <a:rPr lang="en-US" sz="2000" b="1" kern="1200" dirty="0" err="1" smtClean="0">
                <a:latin typeface="Times New Roman" panose="02020603050405020304" pitchFamily="18" charset="0"/>
                <a:cs typeface="Times New Roman" panose="02020603050405020304" pitchFamily="18" charset="0"/>
              </a:rPr>
              <a:t>viết tham khảo</a:t>
            </a:r>
            <a:r>
              <a:rPr lang="en-US" sz="2000" b="1" kern="1200" dirty="0" smtClean="0">
                <a:latin typeface="Times New Roman" panose="02020603050405020304" pitchFamily="18" charset="0"/>
                <a:cs typeface="Times New Roman" panose="02020603050405020304" pitchFamily="18" charset="0"/>
              </a:rPr>
              <a:t>:</a:t>
            </a:r>
            <a:endParaRPr lang="vi-VN" sz="2000" b="1" kern="1200" dirty="0">
              <a:latin typeface="Times New Roman" panose="02020603050405020304" pitchFamily="18" charset="0"/>
              <a:cs typeface="Times New Roman" panose="02020603050405020304" pitchFamily="18" charset="0"/>
            </a:endParaRPr>
          </a:p>
        </p:txBody>
      </p:sp>
      <p:sp>
        <p:nvSpPr>
          <p:cNvPr id="10" name="Freeform 9"/>
          <p:cNvSpPr/>
          <p:nvPr/>
        </p:nvSpPr>
        <p:spPr>
          <a:xfrm>
            <a:off x="3182620" y="2962910"/>
            <a:ext cx="6387465" cy="1384935"/>
          </a:xfrm>
          <a:custGeom>
            <a:avLst/>
            <a:gdLst>
              <a:gd name="connsiteX0" fmla="*/ 195903 w 1175392"/>
              <a:gd name="connsiteY0" fmla="*/ 0 h 4206800"/>
              <a:gd name="connsiteX1" fmla="*/ 979489 w 1175392"/>
              <a:gd name="connsiteY1" fmla="*/ 0 h 4206800"/>
              <a:gd name="connsiteX2" fmla="*/ 1175392 w 1175392"/>
              <a:gd name="connsiteY2" fmla="*/ 195903 h 4206800"/>
              <a:gd name="connsiteX3" fmla="*/ 1175392 w 1175392"/>
              <a:gd name="connsiteY3" fmla="*/ 4206800 h 4206800"/>
              <a:gd name="connsiteX4" fmla="*/ 1175392 w 1175392"/>
              <a:gd name="connsiteY4" fmla="*/ 4206800 h 4206800"/>
              <a:gd name="connsiteX5" fmla="*/ 0 w 1175392"/>
              <a:gd name="connsiteY5" fmla="*/ 4206800 h 4206800"/>
              <a:gd name="connsiteX6" fmla="*/ 0 w 1175392"/>
              <a:gd name="connsiteY6" fmla="*/ 4206800 h 4206800"/>
              <a:gd name="connsiteX7" fmla="*/ 0 w 1175392"/>
              <a:gd name="connsiteY7" fmla="*/ 195903 h 4206800"/>
              <a:gd name="connsiteX8" fmla="*/ 195903 w 1175392"/>
              <a:gd name="connsiteY8" fmla="*/ 0 h 420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5392" h="4206800">
                <a:moveTo>
                  <a:pt x="1175392" y="701149"/>
                </a:moveTo>
                <a:lnTo>
                  <a:pt x="1175392" y="3505651"/>
                </a:lnTo>
                <a:cubicBezTo>
                  <a:pt x="1175392" y="3892884"/>
                  <a:pt x="1150886" y="4206800"/>
                  <a:pt x="1120656" y="4206800"/>
                </a:cubicBezTo>
                <a:lnTo>
                  <a:pt x="0" y="4206800"/>
                </a:lnTo>
                <a:lnTo>
                  <a:pt x="0" y="4206800"/>
                </a:lnTo>
                <a:lnTo>
                  <a:pt x="0" y="0"/>
                </a:lnTo>
                <a:lnTo>
                  <a:pt x="0" y="0"/>
                </a:lnTo>
                <a:lnTo>
                  <a:pt x="1120656" y="0"/>
                </a:lnTo>
                <a:cubicBezTo>
                  <a:pt x="1150886" y="0"/>
                  <a:pt x="1175392" y="313916"/>
                  <a:pt x="1175392" y="701149"/>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0688" tIns="72618" rIns="72618" bIns="72619" numCol="1" spcCol="1270" anchor="ctr" anchorCtr="0">
            <a:noAutofit/>
          </a:bodyPr>
          <a:lstStyle/>
          <a:p>
            <a:pPr marL="0" lvl="1" indent="0" algn="l" defTabSz="1066800">
              <a:lnSpc>
                <a:spcPct val="90000"/>
              </a:lnSpc>
              <a:spcBef>
                <a:spcPct val="0"/>
              </a:spcBef>
              <a:spcAft>
                <a:spcPct val="15000"/>
              </a:spcAft>
              <a:buNone/>
            </a:pPr>
            <a:r>
              <a:rPr lang="en-US" sz="2000" kern="1200" smtClean="0">
                <a:latin typeface="Times New Roman" panose="02020603050405020304" pitchFamily="18" charset="0"/>
                <a:cs typeface="Times New Roman" panose="02020603050405020304" pitchFamily="18" charset="0"/>
              </a:rPr>
              <a:t>1. Phạm vi, kết cấu kiểu bài</a:t>
            </a:r>
            <a:endParaRPr lang="en-US" sz="2000" kern="1200" smtClean="0">
              <a:latin typeface="Times New Roman" panose="02020603050405020304" pitchFamily="18" charset="0"/>
              <a:cs typeface="Times New Roman" panose="02020603050405020304" pitchFamily="18" charset="0"/>
            </a:endParaRPr>
          </a:p>
          <a:p>
            <a:pPr marL="0" lvl="1" indent="0" algn="l" defTabSz="1066800">
              <a:lnSpc>
                <a:spcPct val="90000"/>
              </a:lnSpc>
              <a:spcBef>
                <a:spcPct val="0"/>
              </a:spcBef>
              <a:spcAft>
                <a:spcPct val="15000"/>
              </a:spcAft>
              <a:buNone/>
            </a:pPr>
            <a:r>
              <a:rPr lang="en-US" sz="2000" kern="1200" smtClean="0">
                <a:latin typeface="Times New Roman" panose="02020603050405020304" pitchFamily="18" charset="0"/>
                <a:cs typeface="Times New Roman" panose="02020603050405020304" pitchFamily="18" charset="0"/>
              </a:rPr>
              <a:t>2. Bố cục, cách triển khai luận điểm của bài viết</a:t>
            </a:r>
            <a:endParaRPr lang="en-US" sz="2000" kern="1200" smtClean="0">
              <a:latin typeface="Times New Roman" panose="02020603050405020304" pitchFamily="18" charset="0"/>
              <a:cs typeface="Times New Roman" panose="02020603050405020304" pitchFamily="18" charset="0"/>
            </a:endParaRPr>
          </a:p>
          <a:p>
            <a:pPr marL="0" lvl="1" indent="0" algn="l" defTabSz="1066800">
              <a:lnSpc>
                <a:spcPct val="90000"/>
              </a:lnSpc>
              <a:spcBef>
                <a:spcPct val="0"/>
              </a:spcBef>
              <a:spcAft>
                <a:spcPct val="15000"/>
              </a:spcAft>
              <a:buNone/>
            </a:pPr>
            <a:r>
              <a:rPr lang="en-US" sz="2000" kern="1200" dirty="0" err="1" smtClean="0">
                <a:latin typeface="Times New Roman" panose="02020603050405020304" pitchFamily="18" charset="0"/>
                <a:cs typeface="Times New Roman" panose="02020603050405020304" pitchFamily="18" charset="0"/>
              </a:rPr>
              <a:t>3. Những điều kiện người viết phải đảm bảo khi viết văn bản nghị luận về một tác phẩm nghệ thuật</a:t>
            </a:r>
            <a:endParaRPr lang="en-US" sz="2000" kern="1200" dirty="0" err="1" smtClean="0">
              <a:latin typeface="Times New Roman" panose="02020603050405020304" pitchFamily="18" charset="0"/>
              <a:cs typeface="Times New Roman" panose="02020603050405020304" pitchFamily="18" charset="0"/>
            </a:endParaRPr>
          </a:p>
        </p:txBody>
      </p:sp>
      <p:sp>
        <p:nvSpPr>
          <p:cNvPr id="3" name="Freeform 2"/>
          <p:cNvSpPr/>
          <p:nvPr/>
        </p:nvSpPr>
        <p:spPr>
          <a:xfrm>
            <a:off x="1394460" y="4772025"/>
            <a:ext cx="1751965" cy="2085340"/>
          </a:xfrm>
          <a:custGeom>
            <a:avLst/>
            <a:gdLst>
              <a:gd name="connsiteX0" fmla="*/ 0 w 1808295"/>
              <a:gd name="connsiteY0" fmla="*/ 0 h 1265807"/>
              <a:gd name="connsiteX1" fmla="*/ 1175392 w 1808295"/>
              <a:gd name="connsiteY1" fmla="*/ 0 h 1265807"/>
              <a:gd name="connsiteX2" fmla="*/ 1808295 w 1808295"/>
              <a:gd name="connsiteY2" fmla="*/ 632904 h 1265807"/>
              <a:gd name="connsiteX3" fmla="*/ 1175392 w 1808295"/>
              <a:gd name="connsiteY3" fmla="*/ 1265807 h 1265807"/>
              <a:gd name="connsiteX4" fmla="*/ 0 w 1808295"/>
              <a:gd name="connsiteY4" fmla="*/ 1265807 h 1265807"/>
              <a:gd name="connsiteX5" fmla="*/ 632904 w 1808295"/>
              <a:gd name="connsiteY5" fmla="*/ 632904 h 1265807"/>
              <a:gd name="connsiteX6" fmla="*/ 0 w 1808295"/>
              <a:gd name="connsiteY6" fmla="*/ 0 h 126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295" h="1265807">
                <a:moveTo>
                  <a:pt x="1808295" y="0"/>
                </a:moveTo>
                <a:lnTo>
                  <a:pt x="1808295" y="822775"/>
                </a:lnTo>
                <a:lnTo>
                  <a:pt x="904147" y="1265807"/>
                </a:lnTo>
                <a:lnTo>
                  <a:pt x="0" y="822775"/>
                </a:lnTo>
                <a:lnTo>
                  <a:pt x="0" y="0"/>
                </a:lnTo>
                <a:lnTo>
                  <a:pt x="904147" y="443033"/>
                </a:lnTo>
                <a:lnTo>
                  <a:pt x="1808295" y="0"/>
                </a:lnTo>
                <a:close/>
              </a:path>
            </a:pathLst>
          </a:custGeom>
        </p:spPr>
        <p:style>
          <a:lnRef idx="0">
            <a:schemeClr val="accent2"/>
          </a:lnRef>
          <a:fillRef idx="3">
            <a:schemeClr val="accent2"/>
          </a:fillRef>
          <a:effectRef idx="3">
            <a:schemeClr val="accent2"/>
          </a:effectRef>
          <a:fontRef idx="minor">
            <a:schemeClr val="lt1"/>
          </a:fontRef>
        </p:style>
        <p:txBody>
          <a:bodyPr spcFirstLastPara="0" vert="horz" wrap="square" lIns="15241" tIns="648144" rIns="15239" bIns="648143" numCol="1" spcCol="1270" anchor="ctr" anchorCtr="0">
            <a:noAutofit/>
          </a:bodyPr>
          <a:p>
            <a:pPr lvl="0" algn="ctr" defTabSz="1066800">
              <a:lnSpc>
                <a:spcPct val="90000"/>
              </a:lnSpc>
              <a:spcBef>
                <a:spcPct val="0"/>
              </a:spcBef>
              <a:spcAft>
                <a:spcPct val="35000"/>
              </a:spcAft>
            </a:pPr>
            <a:r>
              <a:rPr lang="en-US" sz="2000" b="1" kern="1200" dirty="0" smtClean="0">
                <a:latin typeface="Times New Roman" panose="02020603050405020304" pitchFamily="18" charset="0"/>
                <a:cs typeface="Times New Roman" panose="02020603050405020304" pitchFamily="18" charset="0"/>
              </a:rPr>
              <a:t>III. Thực hành viêt</a:t>
            </a:r>
            <a:endParaRPr lang="vi-VN" sz="2000" b="1" kern="1200" dirty="0">
              <a:latin typeface="Times New Roman" panose="02020603050405020304" pitchFamily="18" charset="0"/>
              <a:cs typeface="Times New Roman" panose="02020603050405020304" pitchFamily="18" charset="0"/>
            </a:endParaRPr>
          </a:p>
        </p:txBody>
      </p:sp>
      <p:sp>
        <p:nvSpPr>
          <p:cNvPr id="4" name="Freeform 3"/>
          <p:cNvSpPr/>
          <p:nvPr/>
        </p:nvSpPr>
        <p:spPr>
          <a:xfrm>
            <a:off x="3182620" y="4922520"/>
            <a:ext cx="6387465" cy="1329055"/>
          </a:xfrm>
          <a:custGeom>
            <a:avLst/>
            <a:gdLst>
              <a:gd name="connsiteX0" fmla="*/ 195903 w 1175392"/>
              <a:gd name="connsiteY0" fmla="*/ 0 h 4206800"/>
              <a:gd name="connsiteX1" fmla="*/ 979489 w 1175392"/>
              <a:gd name="connsiteY1" fmla="*/ 0 h 4206800"/>
              <a:gd name="connsiteX2" fmla="*/ 1175392 w 1175392"/>
              <a:gd name="connsiteY2" fmla="*/ 195903 h 4206800"/>
              <a:gd name="connsiteX3" fmla="*/ 1175392 w 1175392"/>
              <a:gd name="connsiteY3" fmla="*/ 4206800 h 4206800"/>
              <a:gd name="connsiteX4" fmla="*/ 1175392 w 1175392"/>
              <a:gd name="connsiteY4" fmla="*/ 4206800 h 4206800"/>
              <a:gd name="connsiteX5" fmla="*/ 0 w 1175392"/>
              <a:gd name="connsiteY5" fmla="*/ 4206800 h 4206800"/>
              <a:gd name="connsiteX6" fmla="*/ 0 w 1175392"/>
              <a:gd name="connsiteY6" fmla="*/ 4206800 h 4206800"/>
              <a:gd name="connsiteX7" fmla="*/ 0 w 1175392"/>
              <a:gd name="connsiteY7" fmla="*/ 195903 h 4206800"/>
              <a:gd name="connsiteX8" fmla="*/ 195903 w 1175392"/>
              <a:gd name="connsiteY8" fmla="*/ 0 h 420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5392" h="4206800">
                <a:moveTo>
                  <a:pt x="1175392" y="701149"/>
                </a:moveTo>
                <a:lnTo>
                  <a:pt x="1175392" y="3505651"/>
                </a:lnTo>
                <a:cubicBezTo>
                  <a:pt x="1175392" y="3892884"/>
                  <a:pt x="1150886" y="4206800"/>
                  <a:pt x="1120656" y="4206800"/>
                </a:cubicBezTo>
                <a:lnTo>
                  <a:pt x="0" y="4206800"/>
                </a:lnTo>
                <a:lnTo>
                  <a:pt x="0" y="4206800"/>
                </a:lnTo>
                <a:lnTo>
                  <a:pt x="0" y="0"/>
                </a:lnTo>
                <a:lnTo>
                  <a:pt x="0" y="0"/>
                </a:lnTo>
                <a:lnTo>
                  <a:pt x="1120656" y="0"/>
                </a:lnTo>
                <a:cubicBezTo>
                  <a:pt x="1150886" y="0"/>
                  <a:pt x="1175392" y="313916"/>
                  <a:pt x="1175392" y="701149"/>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0688" tIns="72618" rIns="72618" bIns="72619" numCol="1" spcCol="1270" anchor="ctr" anchorCtr="0">
            <a:noAutofit/>
          </a:bodyPr>
          <a:p>
            <a:pPr marL="0" lvl="1" indent="0" algn="l" defTabSz="1066800">
              <a:lnSpc>
                <a:spcPct val="90000"/>
              </a:lnSpc>
              <a:spcBef>
                <a:spcPct val="0"/>
              </a:spcBef>
              <a:spcAft>
                <a:spcPct val="15000"/>
              </a:spcAft>
              <a:buNone/>
            </a:pPr>
            <a:r>
              <a:rPr lang="en-US" sz="2000" kern="1200" smtClean="0">
                <a:latin typeface="Times New Roman" panose="02020603050405020304" pitchFamily="18" charset="0"/>
                <a:cs typeface="Times New Roman" panose="02020603050405020304" pitchFamily="18" charset="0"/>
              </a:rPr>
              <a:t>1. Chuẩn bị viết</a:t>
            </a:r>
            <a:endParaRPr lang="en-US" sz="2000" kern="1200" smtClean="0">
              <a:latin typeface="Times New Roman" panose="02020603050405020304" pitchFamily="18" charset="0"/>
              <a:cs typeface="Times New Roman" panose="02020603050405020304" pitchFamily="18" charset="0"/>
            </a:endParaRPr>
          </a:p>
          <a:p>
            <a:pPr marL="0" lvl="1" indent="0" algn="l" defTabSz="1066800">
              <a:lnSpc>
                <a:spcPct val="90000"/>
              </a:lnSpc>
              <a:spcBef>
                <a:spcPct val="0"/>
              </a:spcBef>
              <a:spcAft>
                <a:spcPct val="15000"/>
              </a:spcAft>
              <a:buNone/>
            </a:pPr>
            <a:r>
              <a:rPr lang="en-US" sz="2000" kern="1200" smtClean="0">
                <a:latin typeface="Times New Roman" panose="02020603050405020304" pitchFamily="18" charset="0"/>
                <a:cs typeface="Times New Roman" panose="02020603050405020304" pitchFamily="18" charset="0"/>
              </a:rPr>
              <a:t>2. Tìm ý, lập dàn ý</a:t>
            </a:r>
            <a:endParaRPr lang="en-US" sz="2000" kern="1200" smtClean="0">
              <a:latin typeface="Times New Roman" panose="02020603050405020304" pitchFamily="18" charset="0"/>
              <a:cs typeface="Times New Roman" panose="02020603050405020304" pitchFamily="18" charset="0"/>
            </a:endParaRPr>
          </a:p>
          <a:p>
            <a:pPr marL="0" lvl="1" indent="0" algn="l" defTabSz="1066800">
              <a:lnSpc>
                <a:spcPct val="90000"/>
              </a:lnSpc>
              <a:spcBef>
                <a:spcPct val="0"/>
              </a:spcBef>
              <a:spcAft>
                <a:spcPct val="15000"/>
              </a:spcAft>
              <a:buNone/>
            </a:pPr>
            <a:r>
              <a:rPr lang="en-US" sz="2000" kern="1200" dirty="0" err="1" smtClean="0">
                <a:latin typeface="Times New Roman" panose="02020603050405020304" pitchFamily="18" charset="0"/>
                <a:cs typeface="Times New Roman" panose="02020603050405020304" pitchFamily="18" charset="0"/>
              </a:rPr>
              <a:t>3. Viết</a:t>
            </a:r>
            <a:endParaRPr lang="en-US" sz="2000" kern="1200" dirty="0" err="1" smtClean="0">
              <a:latin typeface="Times New Roman" panose="02020603050405020304" pitchFamily="18" charset="0"/>
              <a:cs typeface="Times New Roman" panose="02020603050405020304" pitchFamily="18" charset="0"/>
            </a:endParaRPr>
          </a:p>
          <a:p>
            <a:pPr marL="0" lvl="1" indent="0" algn="l" defTabSz="1066800">
              <a:lnSpc>
                <a:spcPct val="90000"/>
              </a:lnSpc>
              <a:spcBef>
                <a:spcPct val="0"/>
              </a:spcBef>
              <a:spcAft>
                <a:spcPct val="15000"/>
              </a:spcAft>
              <a:buNone/>
            </a:pPr>
            <a:r>
              <a:rPr lang="en-US" sz="2000" kern="1200" dirty="0" err="1" smtClean="0">
                <a:latin typeface="Times New Roman" panose="02020603050405020304" pitchFamily="18" charset="0"/>
                <a:cs typeface="Times New Roman" panose="02020603050405020304" pitchFamily="18" charset="0"/>
              </a:rPr>
              <a:t>4. Chỉnh sửa, hoàn thiện</a:t>
            </a:r>
            <a:endParaRPr lang="en-US" sz="2000" kern="1200" dirty="0" err="1"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circle(in)">
                                      <p:cBhvr>
                                        <p:cTn id="23" dur="20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circle(in)">
                                      <p:cBhvr>
                                        <p:cTn id="28" dur="2000"/>
                                        <p:tgtEl>
                                          <p:spTgt spid="10"/>
                                        </p:tgtEl>
                                      </p:cBhvr>
                                    </p:animEffect>
                                  </p:childTnLst>
                                </p:cTn>
                              </p:par>
                              <p:par>
                                <p:cTn id="29" presetID="2" presetClass="entr" presetSubtype="4"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circle(in)">
                                      <p:cBhvr>
                                        <p:cTn id="3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ldLvl="0" animBg="1"/>
      <p:bldP spid="8" grpId="0" bldLvl="0" animBg="1"/>
      <p:bldP spid="9" grpId="0" bldLvl="0" animBg="1"/>
      <p:bldP spid="10" grpId="0" bldLvl="0" animBg="1"/>
      <p:bldP spid="3" grpId="0" bldLvl="0" animBg="1"/>
      <p:bldP spid="4"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10335" y="125730"/>
            <a:ext cx="9531350" cy="631825"/>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lnSpc>
                <a:spcPct val="107000"/>
              </a:lnSpc>
              <a:spcAft>
                <a:spcPts val="800"/>
              </a:spcAft>
            </a:pPr>
            <a:r>
              <a:rPr lang="en-US" altLang="vi-VN" sz="2400" b="1" dirty="0" smtClean="0">
                <a:solidFill>
                  <a:schemeClr val="bg1"/>
                </a:solidFill>
                <a:effectLst/>
                <a:latin typeface="Times New Roman" panose="02020603050405020304"/>
                <a:ea typeface="Calibri" panose="020F0502020204030204"/>
                <a:cs typeface="Times New Roman" panose="02020603050405020304"/>
              </a:rPr>
              <a:t>VIẾT VĂN BẢN NGHỊ LUẬN VỀ MỘT TÁC PHẨM NGHỆ THUẬT</a:t>
            </a:r>
            <a:endParaRPr lang="en-US" altLang="vi-VN" sz="2400" b="1" dirty="0" smtClean="0">
              <a:solidFill>
                <a:schemeClr val="bg1"/>
              </a:solidFill>
              <a:effectLst/>
              <a:latin typeface="Times New Roman" panose="02020603050405020304"/>
              <a:ea typeface="Calibri" panose="020F0502020204030204"/>
              <a:cs typeface="Times New Roman" panose="02020603050405020304"/>
            </a:endParaRPr>
          </a:p>
        </p:txBody>
      </p:sp>
      <p:sp>
        <p:nvSpPr>
          <p:cNvPr id="6" name="TextBox 5"/>
          <p:cNvSpPr txBox="1"/>
          <p:nvPr/>
        </p:nvSpPr>
        <p:spPr>
          <a:xfrm>
            <a:off x="792792" y="1136244"/>
            <a:ext cx="9068435" cy="460375"/>
          </a:xfrm>
          <a:prstGeom prst="rect">
            <a:avLst/>
          </a:prstGeom>
          <a:noFill/>
        </p:spPr>
        <p:txBody>
          <a:bodyPr wrap="none" rtlCol="0">
            <a:spAutoFit/>
          </a:bodyPr>
          <a:lstStyle/>
          <a:p>
            <a:pPr algn="l"/>
            <a:r>
              <a:rPr lang="en-US" sz="2400" b="1" dirty="0">
                <a:solidFill>
                  <a:prstClr val="black"/>
                </a:solidFill>
                <a:latin typeface="Times New Roman" panose="02020603050405020304" pitchFamily="18" charset="0"/>
                <a:cs typeface="Times New Roman" panose="02020603050405020304" pitchFamily="18" charset="0"/>
              </a:rPr>
              <a:t>I.</a:t>
            </a:r>
            <a:r>
              <a:rPr lang="en-US" sz="2400" b="1" smtClean="0">
                <a:solidFill>
                  <a:prstClr val="black"/>
                </a:solidFill>
                <a:latin typeface="Times New Roman" panose="02020603050405020304" pitchFamily="18" charset="0"/>
                <a:cs typeface="Times New Roman" panose="02020603050405020304" pitchFamily="18" charset="0"/>
              </a:rPr>
              <a:t> Tìm hiểu chung về kiểu bài nghị luận về một tác phẩm nghệ thuật.</a:t>
            </a:r>
            <a:endParaRPr lang="en-US" sz="2400" b="1" smtClean="0">
              <a:solidFill>
                <a:prstClr val="black"/>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792791" y="1836653"/>
            <a:ext cx="5224145" cy="460375"/>
          </a:xfrm>
          <a:prstGeom prst="rect">
            <a:avLst/>
          </a:prstGeom>
          <a:noFill/>
        </p:spPr>
        <p:txBody>
          <a:bodyPr wrap="none" rtlCol="0">
            <a:spAutoFit/>
          </a:bodyPr>
          <a:lstStyle/>
          <a:p>
            <a:pPr algn="l"/>
            <a:r>
              <a:rPr lang="en-US" sz="2400" b="1" dirty="0">
                <a:solidFill>
                  <a:prstClr val="black"/>
                </a:solidFill>
                <a:latin typeface="Times New Roman" panose="02020603050405020304" pitchFamily="18" charset="0"/>
                <a:cs typeface="Times New Roman" panose="02020603050405020304" pitchFamily="18" charset="0"/>
              </a:rPr>
              <a:t>1</a:t>
            </a:r>
            <a:r>
              <a:rPr lang="en-US" sz="2400" b="1">
                <a:solidFill>
                  <a:prstClr val="black"/>
                </a:solidFill>
                <a:latin typeface="Times New Roman" panose="02020603050405020304" pitchFamily="18" charset="0"/>
                <a:cs typeface="Times New Roman" panose="02020603050405020304" pitchFamily="18" charset="0"/>
              </a:rPr>
              <a:t>. Điều kiện để thực hiện dạng bài viết: </a:t>
            </a:r>
            <a:endParaRPr lang="en-US" sz="2400" b="1">
              <a:solidFill>
                <a:prstClr val="black"/>
              </a:solidFill>
              <a:latin typeface="Times New Roman" panose="02020603050405020304" pitchFamily="18" charset="0"/>
              <a:cs typeface="Times New Roman" panose="02020603050405020304" pitchFamily="18" charset="0"/>
            </a:endParaRPr>
          </a:p>
        </p:txBody>
      </p:sp>
      <p:sp>
        <p:nvSpPr>
          <p:cNvPr id="2" name="Rectangle 1"/>
          <p:cNvSpPr/>
          <p:nvPr/>
        </p:nvSpPr>
        <p:spPr>
          <a:xfrm>
            <a:off x="720090" y="2400935"/>
            <a:ext cx="10667365" cy="3784600"/>
          </a:xfrm>
          <a:prstGeom prst="rect">
            <a:avLst/>
          </a:prstGeom>
        </p:spPr>
        <p:txBody>
          <a:bodyPr wrap="square">
            <a:spAutoFit/>
          </a:bodyPr>
          <a:lstStyle/>
          <a:p>
            <a:pPr indent="0" algn="just">
              <a:buNone/>
            </a:pPr>
            <a:r>
              <a:rPr sz="2400" dirty="0">
                <a:latin typeface="Times New Roman" panose="02020603050405020304" pitchFamily="18" charset="0"/>
                <a:cs typeface="Times New Roman" panose="02020603050405020304" pitchFamily="18" charset="0"/>
              </a:rPr>
              <a:t>- Cần có những am hiểu về loại hình nghệ thuật của tác phẩm lựa chọn (am hiểu về phạm vi và đối tượng nghị luận).</a:t>
            </a:r>
            <a:endParaRPr sz="2400" dirty="0">
              <a:latin typeface="Times New Roman" panose="02020603050405020304" pitchFamily="18" charset="0"/>
              <a:cs typeface="Times New Roman" panose="02020603050405020304" pitchFamily="18" charset="0"/>
            </a:endParaRPr>
          </a:p>
          <a:p>
            <a:pPr indent="0" algn="just">
              <a:buNone/>
            </a:pPr>
            <a:endParaRPr sz="2400" dirty="0">
              <a:latin typeface="Times New Roman" panose="02020603050405020304" pitchFamily="18" charset="0"/>
              <a:cs typeface="Times New Roman" panose="02020603050405020304" pitchFamily="18" charset="0"/>
            </a:endParaRPr>
          </a:p>
          <a:p>
            <a:pPr indent="0" algn="just">
              <a:buNone/>
            </a:pPr>
            <a:r>
              <a:rPr sz="2400" dirty="0">
                <a:latin typeface="Times New Roman" panose="02020603050405020304" pitchFamily="18" charset="0"/>
                <a:cs typeface="Times New Roman" panose="02020603050405020304" pitchFamily="18" charset="0"/>
              </a:rPr>
              <a:t>- Khi phân tích, đánh giá tác phẩm, cần vận dụng kết hợp kiến thức về các bộ môn nghệ thuật, tham khảo tư liệu (</a:t>
            </a:r>
            <a:r>
              <a:rPr sz="2400" u="sng" dirty="0">
                <a:solidFill>
                  <a:srgbClr val="FF0000"/>
                </a:solidFill>
                <a:latin typeface="Times New Roman" panose="02020603050405020304" pitchFamily="18" charset="0"/>
                <a:cs typeface="Times New Roman" panose="02020603050405020304" pitchFamily="18" charset="0"/>
              </a:rPr>
              <a:t>VD:</a:t>
            </a:r>
            <a:r>
              <a:rPr sz="2400" dirty="0">
                <a:latin typeface="Times New Roman" panose="02020603050405020304" pitchFamily="18" charset="0"/>
                <a:cs typeface="Times New Roman" panose="02020603050405020304" pitchFamily="18" charset="0"/>
              </a:rPr>
              <a:t> lời khuyên từ các chuyên gia, cố vấn nghệ thuật và các giáo viên mỹ thuật, những người có kinh nghiệm trong các lĩnh vực nghệ thuật).</a:t>
            </a:r>
            <a:endParaRPr sz="2400" dirty="0">
              <a:latin typeface="Times New Roman" panose="02020603050405020304" pitchFamily="18" charset="0"/>
              <a:cs typeface="Times New Roman" panose="02020603050405020304" pitchFamily="18" charset="0"/>
            </a:endParaRPr>
          </a:p>
          <a:p>
            <a:pPr indent="0" algn="just">
              <a:buNone/>
            </a:pPr>
            <a:endParaRPr sz="2400" dirty="0">
              <a:latin typeface="Times New Roman" panose="02020603050405020304" pitchFamily="18" charset="0"/>
              <a:cs typeface="Times New Roman" panose="02020603050405020304" pitchFamily="18" charset="0"/>
            </a:endParaRPr>
          </a:p>
          <a:p>
            <a:pPr indent="0" algn="just">
              <a:buNone/>
            </a:pPr>
            <a:r>
              <a:rPr sz="2400" dirty="0">
                <a:latin typeface="Times New Roman" panose="02020603050405020304" pitchFamily="18" charset="0"/>
                <a:cs typeface="Times New Roman" panose="02020603050405020304" pitchFamily="18" charset="0"/>
              </a:rPr>
              <a:t>- Phải có vốn thuật ngữ nghệ thuật chuyên môn phong phú, để sử dụng phù hợp…</a:t>
            </a:r>
            <a:endParaRPr sz="2400" dirty="0">
              <a:latin typeface="Times New Roman" panose="02020603050405020304" pitchFamily="18" charset="0"/>
              <a:cs typeface="Times New Roman" panose="02020603050405020304" pitchFamily="18" charset="0"/>
            </a:endParaRPr>
          </a:p>
          <a:p>
            <a:pPr algn="just"/>
            <a:endParaRPr lang="vi-VN" sz="24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heckerboard(across)">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10335" y="125730"/>
            <a:ext cx="9531350" cy="631825"/>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lnSpc>
                <a:spcPct val="107000"/>
              </a:lnSpc>
              <a:spcAft>
                <a:spcPts val="800"/>
              </a:spcAft>
            </a:pPr>
            <a:r>
              <a:rPr lang="en-US" altLang="vi-VN" sz="2400" b="1" dirty="0" smtClean="0">
                <a:solidFill>
                  <a:schemeClr val="bg1"/>
                </a:solidFill>
                <a:effectLst/>
                <a:latin typeface="Times New Roman" panose="02020603050405020304"/>
                <a:ea typeface="Calibri" panose="020F0502020204030204"/>
                <a:cs typeface="Times New Roman" panose="02020603050405020304"/>
              </a:rPr>
              <a:t>VIẾT VĂN BẢN NGHỊ LUẬN VỀ MỘT TÁC PHẨM NGHỆ THUẬT</a:t>
            </a:r>
            <a:endParaRPr lang="en-US" altLang="vi-VN" sz="2400" b="1" dirty="0" smtClean="0">
              <a:solidFill>
                <a:schemeClr val="bg1"/>
              </a:solidFill>
              <a:effectLst/>
              <a:latin typeface="Times New Roman" panose="02020603050405020304"/>
              <a:ea typeface="Calibri" panose="020F0502020204030204"/>
              <a:cs typeface="Times New Roman" panose="02020603050405020304"/>
            </a:endParaRPr>
          </a:p>
        </p:txBody>
      </p:sp>
      <p:sp>
        <p:nvSpPr>
          <p:cNvPr id="6" name="TextBox 5"/>
          <p:cNvSpPr txBox="1"/>
          <p:nvPr/>
        </p:nvSpPr>
        <p:spPr>
          <a:xfrm>
            <a:off x="619437" y="1173709"/>
            <a:ext cx="9068435" cy="460375"/>
          </a:xfrm>
          <a:prstGeom prst="rect">
            <a:avLst/>
          </a:prstGeom>
          <a:noFill/>
        </p:spPr>
        <p:txBody>
          <a:bodyPr wrap="none" rtlCol="0">
            <a:spAutoFit/>
          </a:bodyPr>
          <a:lstStyle/>
          <a:p>
            <a:pPr algn="l"/>
            <a:r>
              <a:rPr lang="en-US" sz="2400" b="1" dirty="0">
                <a:solidFill>
                  <a:prstClr val="black"/>
                </a:solidFill>
                <a:latin typeface="Times New Roman" panose="02020603050405020304" pitchFamily="18" charset="0"/>
                <a:cs typeface="Times New Roman" panose="02020603050405020304" pitchFamily="18" charset="0"/>
              </a:rPr>
              <a:t>I.</a:t>
            </a:r>
            <a:r>
              <a:rPr lang="en-US" sz="2400" b="1" smtClean="0">
                <a:solidFill>
                  <a:prstClr val="black"/>
                </a:solidFill>
                <a:latin typeface="Times New Roman" panose="02020603050405020304" pitchFamily="18" charset="0"/>
                <a:cs typeface="Times New Roman" panose="02020603050405020304" pitchFamily="18" charset="0"/>
              </a:rPr>
              <a:t> Tìm hiểu chung về kiểu bài nghị luận về một tác phẩm nghệ thuật.</a:t>
            </a:r>
            <a:endParaRPr lang="en-US" sz="2400" b="1" smtClean="0">
              <a:solidFill>
                <a:prstClr val="black"/>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762311" y="1736323"/>
            <a:ext cx="6828790" cy="460375"/>
          </a:xfrm>
          <a:prstGeom prst="rect">
            <a:avLst/>
          </a:prstGeom>
          <a:noFill/>
        </p:spPr>
        <p:txBody>
          <a:bodyPr wrap="none" rtlCol="0">
            <a:spAutoFit/>
          </a:bodyPr>
          <a:lstStyle/>
          <a:p>
            <a:pPr algn="l"/>
            <a:r>
              <a:rPr lang="en-US" sz="2000" b="1">
                <a:solidFill>
                  <a:prstClr val="black"/>
                </a:solidFill>
                <a:latin typeface="Times New Roman" panose="02020603050405020304" pitchFamily="18" charset="0"/>
                <a:cs typeface="Times New Roman" panose="02020603050405020304" pitchFamily="18" charset="0"/>
              </a:rPr>
              <a:t>2. Yêu cầu đối với bài nghị luận về một tác phẩm nghệ thuật.</a:t>
            </a:r>
            <a:r>
              <a:rPr lang="en-US" sz="2400" b="1">
                <a:solidFill>
                  <a:prstClr val="black"/>
                </a:solidFill>
                <a:latin typeface="Times New Roman" panose="02020603050405020304" pitchFamily="18" charset="0"/>
                <a:cs typeface="Times New Roman" panose="02020603050405020304" pitchFamily="18" charset="0"/>
              </a:rPr>
              <a:t> </a:t>
            </a:r>
            <a:endParaRPr lang="en-US" sz="2400" b="1">
              <a:solidFill>
                <a:prstClr val="black"/>
              </a:solidFill>
              <a:latin typeface="Times New Roman" panose="02020603050405020304" pitchFamily="18" charset="0"/>
              <a:cs typeface="Times New Roman" panose="02020603050405020304" pitchFamily="18" charset="0"/>
            </a:endParaRPr>
          </a:p>
        </p:txBody>
      </p:sp>
      <p:sp>
        <p:nvSpPr>
          <p:cNvPr id="2" name="Rectangle 1"/>
          <p:cNvSpPr/>
          <p:nvPr/>
        </p:nvSpPr>
        <p:spPr>
          <a:xfrm>
            <a:off x="762635" y="2449830"/>
            <a:ext cx="10554970" cy="1014730"/>
          </a:xfrm>
          <a:prstGeom prst="rect">
            <a:avLst/>
          </a:prstGeom>
        </p:spPr>
        <p:txBody>
          <a:bodyPr wrap="square">
            <a:spAutoFit/>
          </a:bodyPr>
          <a:lstStyle/>
          <a:p>
            <a:pPr indent="0" algn="just">
              <a:buNone/>
            </a:pPr>
            <a:r>
              <a:rPr sz="2000" dirty="0">
                <a:latin typeface="Times New Roman" panose="02020603050405020304" pitchFamily="18" charset="0"/>
                <a:cs typeface="Times New Roman" panose="02020603050405020304" pitchFamily="18" charset="0"/>
              </a:rPr>
              <a:t>- Phân tích tác phẩm nghệ thuật không có nghĩa là mô tả lại tác phẩm nghệ thuật. Người viết phải có những hiểu biết sâu sắc, mang tính cá nhân cao. Có khả năng phân tích, đánh giá và tổng hợp thông tin khi nghiên cứu nghệ thuật.</a:t>
            </a:r>
            <a:endParaRPr sz="2000" dirty="0">
              <a:latin typeface="Times New Roman" panose="02020603050405020304" pitchFamily="18" charset="0"/>
              <a:cs typeface="Times New Roman" panose="02020603050405020304" pitchFamily="18" charset="0"/>
            </a:endParaRPr>
          </a:p>
        </p:txBody>
      </p:sp>
      <p:sp>
        <p:nvSpPr>
          <p:cNvPr id="4" name="Rectangle 1"/>
          <p:cNvSpPr/>
          <p:nvPr/>
        </p:nvSpPr>
        <p:spPr>
          <a:xfrm>
            <a:off x="762635" y="3627120"/>
            <a:ext cx="10596245" cy="1014730"/>
          </a:xfrm>
          <a:prstGeom prst="rect">
            <a:avLst/>
          </a:prstGeom>
        </p:spPr>
        <p:txBody>
          <a:bodyPr wrap="square">
            <a:spAutoFit/>
          </a:bodyPr>
          <a:p>
            <a:pPr indent="0" algn="just">
              <a:buNone/>
            </a:pPr>
            <a:r>
              <a:rPr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a:t>
            </a:r>
            <a:r>
              <a:rPr sz="2000" dirty="0">
                <a:latin typeface="Times New Roman" panose="02020603050405020304" pitchFamily="18" charset="0"/>
                <a:cs typeface="Times New Roman" panose="02020603050405020304" pitchFamily="18" charset="0"/>
              </a:rPr>
              <a:t>Nêu được những thông tin khái quát về tác phẩm nghệ thuật sẽ bàn tới trong bài viết (tác giả, hoàn cảnh sáng tác, đánh giá của công chúng….). Việc nêu các thông tin khái quát về tác phẩm cần dựa vào đặc trưng loại hình của tác phẩm thể hiện.</a:t>
            </a:r>
            <a:endParaRPr sz="2000" dirty="0">
              <a:latin typeface="Times New Roman" panose="02020603050405020304" pitchFamily="18" charset="0"/>
              <a:cs typeface="Times New Roman" panose="02020603050405020304" pitchFamily="18" charset="0"/>
            </a:endParaRPr>
          </a:p>
        </p:txBody>
      </p:sp>
      <p:sp>
        <p:nvSpPr>
          <p:cNvPr id="5" name="Rectangle 1"/>
          <p:cNvSpPr/>
          <p:nvPr/>
        </p:nvSpPr>
        <p:spPr>
          <a:xfrm>
            <a:off x="762635" y="4879340"/>
            <a:ext cx="10667365" cy="398780"/>
          </a:xfrm>
          <a:prstGeom prst="rect">
            <a:avLst/>
          </a:prstGeom>
        </p:spPr>
        <p:txBody>
          <a:bodyPr wrap="square">
            <a:spAutoFit/>
          </a:bodyPr>
          <a:p>
            <a:pPr indent="0" algn="just">
              <a:buNone/>
            </a:pPr>
            <a:r>
              <a:rPr sz="2000" dirty="0">
                <a:latin typeface="Times New Roman" panose="02020603050405020304" pitchFamily="18" charset="0"/>
                <a:cs typeface="Times New Roman" panose="02020603050405020304" pitchFamily="18" charset="0"/>
              </a:rPr>
              <a:t>- Xác định được hệ thống luận điểm, lí lẽ, dẫn chứng sẽ triển khai cho bài viết.</a:t>
            </a:r>
            <a:endParaRPr sz="2000" dirty="0">
              <a:latin typeface="Times New Roman" panose="02020603050405020304" pitchFamily="18" charset="0"/>
              <a:cs typeface="Times New Roman" panose="02020603050405020304" pitchFamily="18" charset="0"/>
            </a:endParaRPr>
          </a:p>
        </p:txBody>
      </p:sp>
      <p:sp>
        <p:nvSpPr>
          <p:cNvPr id="8" name="Rectangle 1"/>
          <p:cNvSpPr/>
          <p:nvPr/>
        </p:nvSpPr>
        <p:spPr>
          <a:xfrm>
            <a:off x="762000" y="5515610"/>
            <a:ext cx="10667365" cy="398780"/>
          </a:xfrm>
          <a:prstGeom prst="rect">
            <a:avLst/>
          </a:prstGeom>
        </p:spPr>
        <p:txBody>
          <a:bodyPr wrap="square">
            <a:spAutoFit/>
          </a:bodyPr>
          <a:p>
            <a:pPr indent="0" algn="just">
              <a:buNone/>
            </a:pPr>
            <a:r>
              <a:rPr sz="2000" dirty="0">
                <a:latin typeface="Times New Roman" panose="02020603050405020304" pitchFamily="18" charset="0"/>
                <a:cs typeface="Times New Roman" panose="02020603050405020304" pitchFamily="18" charset="0"/>
              </a:rPr>
              <a:t>- Phân tích những đặc sắc của tác phẩm trên cả 2 phương diện: nội dung và hình thức…</a:t>
            </a:r>
            <a:endParaRPr sz="2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heckerboard(across)">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checkerboard(across)">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checkerboard(across)">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checkerboard(across)">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p:bldP spid="4" grpId="0"/>
      <p:bldP spid="5" grpId="0"/>
      <p:bldP spid="8" grpId="0"/>
    </p:bldLst>
  </p:timing>
</p:sld>
</file>

<file path=ppt/tags/tag1.xml><?xml version="1.0" encoding="utf-8"?>
<p:tagLst xmlns:p="http://schemas.openxmlformats.org/presentationml/2006/main">
  <p:tag name="PA" val="v3.2.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6890</Words>
  <Application>WPS Presentation</Application>
  <PresentationFormat>Widescreen</PresentationFormat>
  <Paragraphs>205</Paragraphs>
  <Slides>20</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20</vt:i4>
      </vt:variant>
    </vt:vector>
  </HeadingPairs>
  <TitlesOfParts>
    <vt:vector size="35" baseType="lpstr">
      <vt:lpstr>Arial</vt:lpstr>
      <vt:lpstr>SimSun</vt:lpstr>
      <vt:lpstr>Wingdings</vt:lpstr>
      <vt:lpstr>Arial</vt:lpstr>
      <vt:lpstr>Josefin Sans</vt:lpstr>
      <vt:lpstr>Segoe Print</vt:lpstr>
      <vt:lpstr>Microsoft YaHei</vt:lpstr>
      <vt:lpstr>Times New Roman</vt:lpstr>
      <vt:lpstr>Calibri</vt:lpstr>
      <vt:lpstr>Cambria</vt:lpstr>
      <vt:lpstr>Times New Roman</vt:lpstr>
      <vt:lpstr>Arial Unicode MS</vt:lpstr>
      <vt:lpstr>Calibri Light</vt:lpstr>
      <vt:lpstr>Calibri</vt:lpstr>
      <vt:lpstr>Office Theme</vt:lpstr>
      <vt:lpstr>PowerPoint 演示文稿</vt:lpstr>
      <vt:lpstr> NỘI DUNG BÀI HỌC  </vt:lpstr>
      <vt:lpstr>PowerPoint 演示文稿</vt:lpstr>
      <vt:lpstr>PowerPoint 演示文稿</vt:lpstr>
      <vt:lpstr>PowerPoint 演示文稿</vt:lpstr>
      <vt:lpstr>PowerPoint 演示文稿</vt:lpstr>
      <vt:lpstr>Cấu trúc hoạt động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WPS Presentation</dc:title>
  <dc:creator/>
  <cp:lastModifiedBy>LENOVO</cp:lastModifiedBy>
  <cp:revision>47</cp:revision>
  <dcterms:created xsi:type="dcterms:W3CDTF">2023-08-05T06:42:00Z</dcterms:created>
  <dcterms:modified xsi:type="dcterms:W3CDTF">2023-08-07T10:10:37Z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5BCCC60E4C0E461B9B192E79CC753F73</vt:lpwstr>
  </property>
  <property fmtid="{D5CDD505-2E9C-101B-9397-08002B2CF9AE}" pid="3" name="KSOProductBuildVer">
    <vt:lpwstr>1033-11.2.0.11537</vt:lpwstr>
  </property>
</Properties>
</file>