
<file path=[Content_Types].xml><?xml version="1.0" encoding="utf-8"?>
<Types xmlns="http://schemas.openxmlformats.org/package/2006/content-types">
  <Default Extension="xml" ContentType="application/xml"/>
  <Default Extension="jpeg" ContentType="image/jpeg"/>
  <Default Extension="xlsx" ContentType="application/vnd.openxmlformats-officedocument.spreadsheetml.sheet"/>
  <Default Extension="rels" ContentType="application/vnd.openxmlformats-package.relationships+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charts/chart8.xml" ContentType="application/vnd.openxmlformats-officedocument.drawingml.chart+xml"/>
  <Override PartName="/ppt/charts/style8.xml" ContentType="application/vnd.ms-office.chartstyle+xml"/>
  <Override PartName="/ppt/charts/colors8.xml" ContentType="application/vnd.ms-office.chartcolorstyle+xml"/>
  <Override PartName="/ppt/charts/chart9.xml" ContentType="application/vnd.openxmlformats-officedocument.drawingml.chart+xml"/>
  <Override PartName="/ppt/charts/style9.xml" ContentType="application/vnd.ms-office.chartstyle+xml"/>
  <Override PartName="/ppt/charts/colors9.xml" ContentType="application/vnd.ms-office.chartcolorstyle+xml"/>
  <Override PartName="/ppt/charts/chart10.xml" ContentType="application/vnd.openxmlformats-officedocument.drawingml.chart+xml"/>
  <Override PartName="/ppt/charts/style10.xml" ContentType="application/vnd.ms-office.chartstyle+xml"/>
  <Override PartName="/ppt/charts/colors10.xml" ContentType="application/vnd.ms-office.chartcolorstyle+xml"/>
  <Override PartName="/ppt/charts/chart11.xml" ContentType="application/vnd.openxmlformats-officedocument.drawingml.chart+xml"/>
  <Override PartName="/ppt/charts/style11.xml" ContentType="application/vnd.ms-office.chartstyle+xml"/>
  <Override PartName="/ppt/charts/colors11.xml" ContentType="application/vnd.ms-office.chartcolorstyle+xml"/>
  <Override PartName="/ppt/charts/chart12.xml" ContentType="application/vnd.openxmlformats-officedocument.drawingml.chart+xml"/>
  <Override PartName="/ppt/charts/style12.xml" ContentType="application/vnd.ms-office.chartstyle+xml"/>
  <Override PartName="/ppt/charts/colors12.xml" ContentType="application/vnd.ms-office.chartcolorstyle+xml"/>
  <Override PartName="/ppt/charts/chart13.xml" ContentType="application/vnd.openxmlformats-officedocument.drawingml.chart+xml"/>
  <Override PartName="/ppt/charts/style13.xml" ContentType="application/vnd.ms-office.chartstyle+xml"/>
  <Override PartName="/ppt/charts/colors13.xml" ContentType="application/vnd.ms-office.chartcolorstyle+xml"/>
  <Override PartName="/ppt/charts/chart14.xml" ContentType="application/vnd.openxmlformats-officedocument.drawingml.chart+xml"/>
  <Override PartName="/ppt/charts/style14.xml" ContentType="application/vnd.ms-office.chartstyle+xml"/>
  <Override PartName="/ppt/charts/colors14.xml" ContentType="application/vnd.ms-office.chartcolorstyle+xml"/>
  <Override PartName="/ppt/charts/chart15.xml" ContentType="application/vnd.openxmlformats-officedocument.drawingml.chart+xml"/>
  <Override PartName="/ppt/charts/style15.xml" ContentType="application/vnd.ms-office.chartstyle+xml"/>
  <Override PartName="/ppt/charts/colors15.xml" ContentType="application/vnd.ms-office.chartcolorstyle+xml"/>
  <Override PartName="/ppt/charts/chart16.xml" ContentType="application/vnd.openxmlformats-officedocument.drawingml.chart+xml"/>
  <Override PartName="/ppt/charts/style16.xml" ContentType="application/vnd.ms-office.chartstyle+xml"/>
  <Override PartName="/ppt/charts/colors16.xml" ContentType="application/vnd.ms-office.chartcolorstyle+xml"/>
  <Override PartName="/ppt/charts/chart17.xml" ContentType="application/vnd.openxmlformats-officedocument.drawingml.chart+xml"/>
  <Override PartName="/ppt/charts/style17.xml" ContentType="application/vnd.ms-office.chartstyle+xml"/>
  <Override PartName="/ppt/charts/colors17.xml" ContentType="application/vnd.ms-office.chartcolorstyle+xml"/>
  <Override PartName="/ppt/charts/chart18.xml" ContentType="application/vnd.openxmlformats-officedocument.drawingml.chart+xml"/>
  <Override PartName="/ppt/charts/style18.xml" ContentType="application/vnd.ms-office.chartstyle+xml"/>
  <Override PartName="/ppt/charts/colors18.xml" ContentType="application/vnd.ms-office.chartcolorstyle+xml"/>
  <Override PartName="/ppt/charts/chart19.xml" ContentType="application/vnd.openxmlformats-officedocument.drawingml.chart+xml"/>
  <Override PartName="/ppt/charts/style19.xml" ContentType="application/vnd.ms-office.chartstyle+xml"/>
  <Override PartName="/ppt/charts/colors19.xml" ContentType="application/vnd.ms-office.chartcolorstyle+xml"/>
  <Override PartName="/ppt/charts/chart20.xml" ContentType="application/vnd.openxmlformats-officedocument.drawingml.chart+xml"/>
  <Override PartName="/ppt/charts/style20.xml" ContentType="application/vnd.ms-office.chartstyle+xml"/>
  <Override PartName="/ppt/charts/colors20.xml" ContentType="application/vnd.ms-office.chartcolorstyle+xml"/>
  <Override PartName="/ppt/charts/chart21.xml" ContentType="application/vnd.openxmlformats-officedocument.drawingml.chart+xml"/>
  <Override PartName="/ppt/charts/style21.xml" ContentType="application/vnd.ms-office.chartstyle+xml"/>
  <Override PartName="/ppt/charts/colors21.xml" ContentType="application/vnd.ms-office.chartcolorstyle+xml"/>
  <Override PartName="/ppt/charts/chart22.xml" ContentType="application/vnd.openxmlformats-officedocument.drawingml.chart+xml"/>
  <Override PartName="/ppt/charts/style22.xml" ContentType="application/vnd.ms-office.chartstyle+xml"/>
  <Override PartName="/ppt/charts/colors22.xml" ContentType="application/vnd.ms-office.chartcolorstyle+xml"/>
  <Override PartName="/ppt/charts/chart23.xml" ContentType="application/vnd.openxmlformats-officedocument.drawingml.chart+xml"/>
  <Override PartName="/ppt/charts/style23.xml" ContentType="application/vnd.ms-office.chartstyle+xml"/>
  <Override PartName="/ppt/charts/colors23.xml" ContentType="application/vnd.ms-office.chartcolorstyle+xml"/>
  <Override PartName="/ppt/charts/chart24.xml" ContentType="application/vnd.openxmlformats-officedocument.drawingml.chart+xml"/>
  <Override PartName="/ppt/charts/style24.xml" ContentType="application/vnd.ms-office.chartstyle+xml"/>
  <Override PartName="/ppt/charts/colors24.xml" ContentType="application/vnd.ms-office.chartcolorstyle+xml"/>
  <Override PartName="/ppt/charts/chart25.xml" ContentType="application/vnd.openxmlformats-officedocument.drawingml.chart+xml"/>
  <Override PartName="/ppt/charts/chart26.xml" ContentType="application/vnd.openxmlformats-officedocument.drawingml.chart+xml"/>
  <Override PartName="/ppt/charts/style25.xml" ContentType="application/vnd.ms-office.chartstyle+xml"/>
  <Override PartName="/ppt/charts/colors25.xml" ContentType="application/vnd.ms-office.chartcolorstyle+xml"/>
  <Override PartName="/ppt/charts/chart27.xml" ContentType="application/vnd.openxmlformats-officedocument.drawingml.chart+xml"/>
  <Override PartName="/ppt/charts/style26.xml" ContentType="application/vnd.ms-office.chartstyle+xml"/>
  <Override PartName="/ppt/charts/colors26.xml" ContentType="application/vnd.ms-office.chartcolorstyle+xml"/>
  <Override PartName="/ppt/charts/chart28.xml" ContentType="application/vnd.openxmlformats-officedocument.drawingml.chart+xml"/>
  <Override PartName="/ppt/charts/style27.xml" ContentType="application/vnd.ms-office.chartstyle+xml"/>
  <Override PartName="/ppt/charts/colors27.xml" ContentType="application/vnd.ms-office.chartcolorstyle+xml"/>
  <Override PartName="/ppt/charts/chart29.xml" ContentType="application/vnd.openxmlformats-officedocument.drawingml.chart+xml"/>
  <Override PartName="/ppt/charts/style28.xml" ContentType="application/vnd.ms-office.chartstyle+xml"/>
  <Override PartName="/ppt/charts/colors28.xml" ContentType="application/vnd.ms-office.chartcolorstyle+xml"/>
  <Override PartName="/ppt/charts/chart30.xml" ContentType="application/vnd.openxmlformats-officedocument.drawingml.chart+xml"/>
  <Override PartName="/ppt/charts/style29.xml" ContentType="application/vnd.ms-office.chartstyle+xml"/>
  <Override PartName="/ppt/charts/colors29.xml" ContentType="application/vnd.ms-office.chartcolorstyle+xml"/>
  <Override PartName="/ppt/charts/chart31.xml" ContentType="application/vnd.openxmlformats-officedocument.drawingml.chart+xml"/>
  <Override PartName="/ppt/charts/style30.xml" ContentType="application/vnd.ms-office.chartstyle+xml"/>
  <Override PartName="/ppt/charts/colors30.xml" ContentType="application/vnd.ms-office.chartcolorstyle+xml"/>
  <Override PartName="/ppt/charts/chart32.xml" ContentType="application/vnd.openxmlformats-officedocument.drawingml.chart+xml"/>
  <Override PartName="/ppt/charts/style31.xml" ContentType="application/vnd.ms-office.chartstyle+xml"/>
  <Override PartName="/ppt/charts/colors31.xml" ContentType="application/vnd.ms-office.chartcolorstyle+xml"/>
  <Override PartName="/ppt/charts/chart33.xml" ContentType="application/vnd.openxmlformats-officedocument.drawingml.chart+xml"/>
  <Override PartName="/ppt/charts/style32.xml" ContentType="application/vnd.ms-office.chartstyle+xml"/>
  <Override PartName="/ppt/charts/colors32.xml" ContentType="application/vnd.ms-office.chartcolorstyle+xml"/>
  <Override PartName="/ppt/charts/chart34.xml" ContentType="application/vnd.openxmlformats-officedocument.drawingml.chart+xml"/>
  <Override PartName="/ppt/charts/style33.xml" ContentType="application/vnd.ms-office.chartstyle+xml"/>
  <Override PartName="/ppt/charts/colors33.xml" ContentType="application/vnd.ms-office.chartcolorstyle+xml"/>
  <Override PartName="/ppt/charts/chart35.xml" ContentType="application/vnd.openxmlformats-officedocument.drawingml.chart+xml"/>
  <Override PartName="/ppt/charts/style34.xml" ContentType="application/vnd.ms-office.chartstyle+xml"/>
  <Override PartName="/ppt/charts/colors34.xml" ContentType="application/vnd.ms-office.chartcolorstyle+xml"/>
  <Override PartName="/ppt/charts/chart36.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37"/>
  </p:notesMasterIdLst>
  <p:handoutMasterIdLst>
    <p:handoutMasterId r:id="rId38"/>
  </p:handoutMasterIdLst>
  <p:sldIdLst>
    <p:sldId id="2352" r:id="rId2"/>
    <p:sldId id="2374" r:id="rId3"/>
    <p:sldId id="2373" r:id="rId4"/>
    <p:sldId id="2354" r:id="rId5"/>
    <p:sldId id="2375" r:id="rId6"/>
    <p:sldId id="2376" r:id="rId7"/>
    <p:sldId id="2377" r:id="rId8"/>
    <p:sldId id="2378" r:id="rId9"/>
    <p:sldId id="2379" r:id="rId10"/>
    <p:sldId id="2380" r:id="rId11"/>
    <p:sldId id="2381" r:id="rId12"/>
    <p:sldId id="2382" r:id="rId13"/>
    <p:sldId id="2383" r:id="rId14"/>
    <p:sldId id="2384" r:id="rId15"/>
    <p:sldId id="2385" r:id="rId16"/>
    <p:sldId id="2386" r:id="rId17"/>
    <p:sldId id="2387" r:id="rId18"/>
    <p:sldId id="2388" r:id="rId19"/>
    <p:sldId id="2389" r:id="rId20"/>
    <p:sldId id="2390" r:id="rId21"/>
    <p:sldId id="2391" r:id="rId22"/>
    <p:sldId id="2392" r:id="rId23"/>
    <p:sldId id="2393" r:id="rId24"/>
    <p:sldId id="2394" r:id="rId25"/>
    <p:sldId id="2395" r:id="rId26"/>
    <p:sldId id="2396" r:id="rId27"/>
    <p:sldId id="2397" r:id="rId28"/>
    <p:sldId id="2398" r:id="rId29"/>
    <p:sldId id="2399" r:id="rId30"/>
    <p:sldId id="2400" r:id="rId31"/>
    <p:sldId id="2401" r:id="rId32"/>
    <p:sldId id="2402" r:id="rId33"/>
    <p:sldId id="2403" r:id="rId34"/>
    <p:sldId id="2404" r:id="rId35"/>
    <p:sldId id="2405" r:id="rId36"/>
  </p:sldIdLst>
  <p:sldSz cx="24323675" cy="13716000"/>
  <p:notesSz cx="6858000" cy="9144000"/>
  <p:defaultTextStyle>
    <a:defPPr>
      <a:defRPr lang="th-TH"/>
    </a:defPPr>
    <a:lvl1pPr marL="0" algn="l" defTabSz="2173204" rtl="0" eaLnBrk="1" latinLnBrk="0" hangingPunct="1">
      <a:defRPr sz="6700" kern="1200">
        <a:solidFill>
          <a:schemeClr val="tx1"/>
        </a:solidFill>
        <a:latin typeface="+mn-lt"/>
        <a:ea typeface="+mn-ea"/>
        <a:cs typeface="+mn-cs"/>
      </a:defRPr>
    </a:lvl1pPr>
    <a:lvl2pPr marL="1086601" algn="l" defTabSz="2173204" rtl="0" eaLnBrk="1" latinLnBrk="0" hangingPunct="1">
      <a:defRPr sz="6700" kern="1200">
        <a:solidFill>
          <a:schemeClr val="tx1"/>
        </a:solidFill>
        <a:latin typeface="+mn-lt"/>
        <a:ea typeface="+mn-ea"/>
        <a:cs typeface="+mn-cs"/>
      </a:defRPr>
    </a:lvl2pPr>
    <a:lvl3pPr marL="2173204" algn="l" defTabSz="2173204" rtl="0" eaLnBrk="1" latinLnBrk="0" hangingPunct="1">
      <a:defRPr sz="6700" kern="1200">
        <a:solidFill>
          <a:schemeClr val="tx1"/>
        </a:solidFill>
        <a:latin typeface="+mn-lt"/>
        <a:ea typeface="+mn-ea"/>
        <a:cs typeface="+mn-cs"/>
      </a:defRPr>
    </a:lvl3pPr>
    <a:lvl4pPr marL="3259805" algn="l" defTabSz="2173204" rtl="0" eaLnBrk="1" latinLnBrk="0" hangingPunct="1">
      <a:defRPr sz="6700" kern="1200">
        <a:solidFill>
          <a:schemeClr val="tx1"/>
        </a:solidFill>
        <a:latin typeface="+mn-lt"/>
        <a:ea typeface="+mn-ea"/>
        <a:cs typeface="+mn-cs"/>
      </a:defRPr>
    </a:lvl4pPr>
    <a:lvl5pPr marL="4346406" algn="l" defTabSz="2173204" rtl="0" eaLnBrk="1" latinLnBrk="0" hangingPunct="1">
      <a:defRPr sz="6700" kern="1200">
        <a:solidFill>
          <a:schemeClr val="tx1"/>
        </a:solidFill>
        <a:latin typeface="+mn-lt"/>
        <a:ea typeface="+mn-ea"/>
        <a:cs typeface="+mn-cs"/>
      </a:defRPr>
    </a:lvl5pPr>
    <a:lvl6pPr marL="5433009" algn="l" defTabSz="2173204" rtl="0" eaLnBrk="1" latinLnBrk="0" hangingPunct="1">
      <a:defRPr sz="6700" kern="1200">
        <a:solidFill>
          <a:schemeClr val="tx1"/>
        </a:solidFill>
        <a:latin typeface="+mn-lt"/>
        <a:ea typeface="+mn-ea"/>
        <a:cs typeface="+mn-cs"/>
      </a:defRPr>
    </a:lvl6pPr>
    <a:lvl7pPr marL="6519610" algn="l" defTabSz="2173204" rtl="0" eaLnBrk="1" latinLnBrk="0" hangingPunct="1">
      <a:defRPr sz="6700" kern="1200">
        <a:solidFill>
          <a:schemeClr val="tx1"/>
        </a:solidFill>
        <a:latin typeface="+mn-lt"/>
        <a:ea typeface="+mn-ea"/>
        <a:cs typeface="+mn-cs"/>
      </a:defRPr>
    </a:lvl7pPr>
    <a:lvl8pPr marL="7606211" algn="l" defTabSz="2173204" rtl="0" eaLnBrk="1" latinLnBrk="0" hangingPunct="1">
      <a:defRPr sz="6700" kern="1200">
        <a:solidFill>
          <a:schemeClr val="tx1"/>
        </a:solidFill>
        <a:latin typeface="+mn-lt"/>
        <a:ea typeface="+mn-ea"/>
        <a:cs typeface="+mn-cs"/>
      </a:defRPr>
    </a:lvl8pPr>
    <a:lvl9pPr marL="8692815" algn="l" defTabSz="2173204" rtl="0" eaLnBrk="1" latinLnBrk="0" hangingPunct="1">
      <a:defRPr sz="67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4320">
          <p15:clr>
            <a:srgbClr val="A4A3A4"/>
          </p15:clr>
        </p15:guide>
        <p15:guide id="2" pos="766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20000"/>
    <a:srgbClr val="27BB7F"/>
    <a:srgbClr val="DBA467"/>
    <a:srgbClr val="FCF3D8"/>
    <a:srgbClr val="60DEAB"/>
    <a:srgbClr val="2FD2E3"/>
    <a:srgbClr val="FFF5E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ลักษณะสีปานกลาง 2 - เน้น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FECB4D8-DB02-4DC6-A0A2-4F2EBAE1DC90}" styleName="ลักษณะสีปานกลาง 1 - เน้น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E8034E78-7F5D-4C2E-B375-FC64B27BC917}" styleName="ลักษณะสีเข้ม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3317" autoAdjust="0"/>
    <p:restoredTop sz="70163" autoAdjust="0"/>
  </p:normalViewPr>
  <p:slideViewPr>
    <p:cSldViewPr>
      <p:cViewPr>
        <p:scale>
          <a:sx n="34" d="100"/>
          <a:sy n="34" d="100"/>
        </p:scale>
        <p:origin x="144" y="144"/>
      </p:cViewPr>
      <p:guideLst>
        <p:guide orient="horz" pos="4320"/>
        <p:guide pos="7661"/>
      </p:guideLst>
    </p:cSldViewPr>
  </p:slideViewPr>
  <p:outlineViewPr>
    <p:cViewPr>
      <p:scale>
        <a:sx n="33" d="100"/>
        <a:sy n="33" d="100"/>
      </p:scale>
      <p:origin x="0" y="14958"/>
    </p:cViewPr>
  </p:outlineViewPr>
  <p:notesTextViewPr>
    <p:cViewPr>
      <p:scale>
        <a:sx n="1" d="1"/>
        <a:sy n="1" d="1"/>
      </p:scale>
      <p:origin x="0" y="0"/>
    </p:cViewPr>
  </p:notesTextViewPr>
  <p:sorterViewPr>
    <p:cViewPr>
      <p:scale>
        <a:sx n="66" d="100"/>
        <a:sy n="66" d="100"/>
      </p:scale>
      <p:origin x="0" y="0"/>
    </p:cViewPr>
  </p:sorterViewPr>
  <p:notesViewPr>
    <p:cSldViewPr>
      <p:cViewPr varScale="1">
        <p:scale>
          <a:sx n="71" d="100"/>
          <a:sy n="71" d="100"/>
        </p:scale>
        <p:origin x="1968" y="19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notesMaster" Target="notesMasters/notesMaster1.xml"/><Relationship Id="rId38" Type="http://schemas.openxmlformats.org/officeDocument/2006/relationships/handoutMaster" Target="handoutMasters/handoutMaster1.xml"/><Relationship Id="rId39" Type="http://schemas.openxmlformats.org/officeDocument/2006/relationships/presProps" Target="presProps.xml"/><Relationship Id="rId40" Type="http://schemas.openxmlformats.org/officeDocument/2006/relationships/viewProps" Target="viewProps.xml"/><Relationship Id="rId41" Type="http://schemas.openxmlformats.org/officeDocument/2006/relationships/theme" Target="theme/theme1.xml"/><Relationship Id="rId42"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1" Type="http://schemas.microsoft.com/office/2011/relationships/chartStyle" Target="style1.xml"/><Relationship Id="rId2" Type="http://schemas.microsoft.com/office/2011/relationships/chartColorStyle" Target="colors1.xml"/><Relationship Id="rId3" Type="http://schemas.openxmlformats.org/officeDocument/2006/relationships/package" Target="../embeddings/Microsoft_Excel_Worksheet1.xlsx"/></Relationships>
</file>

<file path=ppt/charts/_rels/chart10.xml.rels><?xml version="1.0" encoding="UTF-8" standalone="yes"?>
<Relationships xmlns="http://schemas.openxmlformats.org/package/2006/relationships"><Relationship Id="rId1" Type="http://schemas.microsoft.com/office/2011/relationships/chartStyle" Target="style10.xml"/><Relationship Id="rId2" Type="http://schemas.microsoft.com/office/2011/relationships/chartColorStyle" Target="colors10.xml"/><Relationship Id="rId3" Type="http://schemas.openxmlformats.org/officeDocument/2006/relationships/package" Target="../embeddings/Microsoft_Excel_Worksheet10.xlsx"/></Relationships>
</file>

<file path=ppt/charts/_rels/chart11.xml.rels><?xml version="1.0" encoding="UTF-8" standalone="yes"?>
<Relationships xmlns="http://schemas.openxmlformats.org/package/2006/relationships"><Relationship Id="rId1" Type="http://schemas.microsoft.com/office/2011/relationships/chartStyle" Target="style11.xml"/><Relationship Id="rId2" Type="http://schemas.microsoft.com/office/2011/relationships/chartColorStyle" Target="colors11.xml"/><Relationship Id="rId3" Type="http://schemas.openxmlformats.org/officeDocument/2006/relationships/package" Target="../embeddings/Microsoft_Excel_Worksheet11.xlsx"/></Relationships>
</file>

<file path=ppt/charts/_rels/chart12.xml.rels><?xml version="1.0" encoding="UTF-8" standalone="yes"?>
<Relationships xmlns="http://schemas.openxmlformats.org/package/2006/relationships"><Relationship Id="rId1" Type="http://schemas.microsoft.com/office/2011/relationships/chartStyle" Target="style12.xml"/><Relationship Id="rId2" Type="http://schemas.microsoft.com/office/2011/relationships/chartColorStyle" Target="colors12.xml"/><Relationship Id="rId3" Type="http://schemas.openxmlformats.org/officeDocument/2006/relationships/package" Target="../embeddings/Microsoft_Excel_Worksheet12.xlsx"/></Relationships>
</file>

<file path=ppt/charts/_rels/chart13.xml.rels><?xml version="1.0" encoding="UTF-8" standalone="yes"?>
<Relationships xmlns="http://schemas.openxmlformats.org/package/2006/relationships"><Relationship Id="rId1" Type="http://schemas.microsoft.com/office/2011/relationships/chartStyle" Target="style13.xml"/><Relationship Id="rId2" Type="http://schemas.microsoft.com/office/2011/relationships/chartColorStyle" Target="colors13.xml"/><Relationship Id="rId3" Type="http://schemas.openxmlformats.org/officeDocument/2006/relationships/package" Target="../embeddings/Microsoft_Excel_Worksheet13.xlsx"/></Relationships>
</file>

<file path=ppt/charts/_rels/chart14.xml.rels><?xml version="1.0" encoding="UTF-8" standalone="yes"?>
<Relationships xmlns="http://schemas.openxmlformats.org/package/2006/relationships"><Relationship Id="rId1" Type="http://schemas.microsoft.com/office/2011/relationships/chartStyle" Target="style14.xml"/><Relationship Id="rId2" Type="http://schemas.microsoft.com/office/2011/relationships/chartColorStyle" Target="colors14.xml"/><Relationship Id="rId3" Type="http://schemas.openxmlformats.org/officeDocument/2006/relationships/package" Target="../embeddings/Microsoft_Excel_Worksheet14.xlsx"/></Relationships>
</file>

<file path=ppt/charts/_rels/chart15.xml.rels><?xml version="1.0" encoding="UTF-8" standalone="yes"?>
<Relationships xmlns="http://schemas.openxmlformats.org/package/2006/relationships"><Relationship Id="rId1" Type="http://schemas.microsoft.com/office/2011/relationships/chartStyle" Target="style15.xml"/><Relationship Id="rId2" Type="http://schemas.microsoft.com/office/2011/relationships/chartColorStyle" Target="colors15.xml"/><Relationship Id="rId3" Type="http://schemas.openxmlformats.org/officeDocument/2006/relationships/package" Target="../embeddings/Microsoft_Excel_Worksheet15.xlsx"/></Relationships>
</file>

<file path=ppt/charts/_rels/chart16.xml.rels><?xml version="1.0" encoding="UTF-8" standalone="yes"?>
<Relationships xmlns="http://schemas.openxmlformats.org/package/2006/relationships"><Relationship Id="rId1" Type="http://schemas.microsoft.com/office/2011/relationships/chartStyle" Target="style16.xml"/><Relationship Id="rId2" Type="http://schemas.microsoft.com/office/2011/relationships/chartColorStyle" Target="colors16.xml"/><Relationship Id="rId3" Type="http://schemas.openxmlformats.org/officeDocument/2006/relationships/package" Target="../embeddings/Microsoft_Excel_Worksheet16.xlsx"/></Relationships>
</file>

<file path=ppt/charts/_rels/chart17.xml.rels><?xml version="1.0" encoding="UTF-8" standalone="yes"?>
<Relationships xmlns="http://schemas.openxmlformats.org/package/2006/relationships"><Relationship Id="rId1" Type="http://schemas.microsoft.com/office/2011/relationships/chartStyle" Target="style17.xml"/><Relationship Id="rId2" Type="http://schemas.microsoft.com/office/2011/relationships/chartColorStyle" Target="colors17.xml"/><Relationship Id="rId3" Type="http://schemas.openxmlformats.org/officeDocument/2006/relationships/package" Target="../embeddings/Microsoft_Excel_Worksheet17.xlsx"/></Relationships>
</file>

<file path=ppt/charts/_rels/chart18.xml.rels><?xml version="1.0" encoding="UTF-8" standalone="yes"?>
<Relationships xmlns="http://schemas.openxmlformats.org/package/2006/relationships"><Relationship Id="rId1" Type="http://schemas.microsoft.com/office/2011/relationships/chartStyle" Target="style18.xml"/><Relationship Id="rId2" Type="http://schemas.microsoft.com/office/2011/relationships/chartColorStyle" Target="colors18.xml"/><Relationship Id="rId3" Type="http://schemas.openxmlformats.org/officeDocument/2006/relationships/package" Target="../embeddings/Microsoft_Excel_Worksheet18.xlsx"/></Relationships>
</file>

<file path=ppt/charts/_rels/chart19.xml.rels><?xml version="1.0" encoding="UTF-8" standalone="yes"?>
<Relationships xmlns="http://schemas.openxmlformats.org/package/2006/relationships"><Relationship Id="rId1" Type="http://schemas.microsoft.com/office/2011/relationships/chartStyle" Target="style19.xml"/><Relationship Id="rId2" Type="http://schemas.microsoft.com/office/2011/relationships/chartColorStyle" Target="colors19.xml"/><Relationship Id="rId3" Type="http://schemas.openxmlformats.org/officeDocument/2006/relationships/package" Target="../embeddings/Microsoft_Excel_Worksheet19.xlsx"/></Relationships>
</file>

<file path=ppt/charts/_rels/chart2.xml.rels><?xml version="1.0" encoding="UTF-8" standalone="yes"?>
<Relationships xmlns="http://schemas.openxmlformats.org/package/2006/relationships"><Relationship Id="rId1" Type="http://schemas.microsoft.com/office/2011/relationships/chartStyle" Target="style2.xml"/><Relationship Id="rId2" Type="http://schemas.microsoft.com/office/2011/relationships/chartColorStyle" Target="colors2.xml"/><Relationship Id="rId3" Type="http://schemas.openxmlformats.org/officeDocument/2006/relationships/package" Target="../embeddings/Microsoft_Excel_Worksheet2.xlsx"/></Relationships>
</file>

<file path=ppt/charts/_rels/chart20.xml.rels><?xml version="1.0" encoding="UTF-8" standalone="yes"?>
<Relationships xmlns="http://schemas.openxmlformats.org/package/2006/relationships"><Relationship Id="rId1" Type="http://schemas.microsoft.com/office/2011/relationships/chartStyle" Target="style20.xml"/><Relationship Id="rId2" Type="http://schemas.microsoft.com/office/2011/relationships/chartColorStyle" Target="colors20.xml"/><Relationship Id="rId3" Type="http://schemas.openxmlformats.org/officeDocument/2006/relationships/package" Target="../embeddings/Microsoft_Excel_Worksheet20.xlsx"/></Relationships>
</file>

<file path=ppt/charts/_rels/chart21.xml.rels><?xml version="1.0" encoding="UTF-8" standalone="yes"?>
<Relationships xmlns="http://schemas.openxmlformats.org/package/2006/relationships"><Relationship Id="rId1" Type="http://schemas.microsoft.com/office/2011/relationships/chartStyle" Target="style21.xml"/><Relationship Id="rId2" Type="http://schemas.microsoft.com/office/2011/relationships/chartColorStyle" Target="colors21.xml"/><Relationship Id="rId3" Type="http://schemas.openxmlformats.org/officeDocument/2006/relationships/package" Target="../embeddings/Microsoft_Excel_Worksheet21.xlsx"/></Relationships>
</file>

<file path=ppt/charts/_rels/chart22.xml.rels><?xml version="1.0" encoding="UTF-8" standalone="yes"?>
<Relationships xmlns="http://schemas.openxmlformats.org/package/2006/relationships"><Relationship Id="rId1" Type="http://schemas.microsoft.com/office/2011/relationships/chartStyle" Target="style22.xml"/><Relationship Id="rId2" Type="http://schemas.microsoft.com/office/2011/relationships/chartColorStyle" Target="colors22.xml"/><Relationship Id="rId3" Type="http://schemas.openxmlformats.org/officeDocument/2006/relationships/package" Target="../embeddings/Microsoft_Excel_Worksheet22.xlsx"/></Relationships>
</file>

<file path=ppt/charts/_rels/chart23.xml.rels><?xml version="1.0" encoding="UTF-8" standalone="yes"?>
<Relationships xmlns="http://schemas.openxmlformats.org/package/2006/relationships"><Relationship Id="rId1" Type="http://schemas.microsoft.com/office/2011/relationships/chartStyle" Target="style23.xml"/><Relationship Id="rId2" Type="http://schemas.microsoft.com/office/2011/relationships/chartColorStyle" Target="colors23.xml"/><Relationship Id="rId3" Type="http://schemas.openxmlformats.org/officeDocument/2006/relationships/package" Target="../embeddings/Microsoft_Excel_Worksheet23.xlsx"/></Relationships>
</file>

<file path=ppt/charts/_rels/chart24.xml.rels><?xml version="1.0" encoding="UTF-8" standalone="yes"?>
<Relationships xmlns="http://schemas.openxmlformats.org/package/2006/relationships"><Relationship Id="rId1" Type="http://schemas.microsoft.com/office/2011/relationships/chartStyle" Target="style24.xml"/><Relationship Id="rId2" Type="http://schemas.microsoft.com/office/2011/relationships/chartColorStyle" Target="colors24.xml"/><Relationship Id="rId3" Type="http://schemas.openxmlformats.org/officeDocument/2006/relationships/package" Target="../embeddings/Microsoft_Excel_Worksheet24.xlsx"/></Relationships>
</file>

<file path=ppt/charts/_rels/chart25.xml.rels><?xml version="1.0" encoding="UTF-8" standalone="yes"?>
<Relationships xmlns="http://schemas.openxmlformats.org/package/2006/relationships"><Relationship Id="rId1" Type="http://schemas.openxmlformats.org/officeDocument/2006/relationships/package" Target="../embeddings/Microsoft_Excel_Worksheet25.xlsx"/></Relationships>
</file>

<file path=ppt/charts/_rels/chart26.xml.rels><?xml version="1.0" encoding="UTF-8" standalone="yes"?>
<Relationships xmlns="http://schemas.openxmlformats.org/package/2006/relationships"><Relationship Id="rId1" Type="http://schemas.microsoft.com/office/2011/relationships/chartStyle" Target="style25.xml"/><Relationship Id="rId2" Type="http://schemas.microsoft.com/office/2011/relationships/chartColorStyle" Target="colors25.xml"/><Relationship Id="rId3" Type="http://schemas.openxmlformats.org/officeDocument/2006/relationships/package" Target="../embeddings/Microsoft_Excel_Worksheet26.xlsx"/></Relationships>
</file>

<file path=ppt/charts/_rels/chart27.xml.rels><?xml version="1.0" encoding="UTF-8" standalone="yes"?>
<Relationships xmlns="http://schemas.openxmlformats.org/package/2006/relationships"><Relationship Id="rId1" Type="http://schemas.microsoft.com/office/2011/relationships/chartStyle" Target="style26.xml"/><Relationship Id="rId2" Type="http://schemas.microsoft.com/office/2011/relationships/chartColorStyle" Target="colors26.xml"/><Relationship Id="rId3" Type="http://schemas.openxmlformats.org/officeDocument/2006/relationships/package" Target="../embeddings/Microsoft_Excel_Worksheet27.xlsx"/></Relationships>
</file>

<file path=ppt/charts/_rels/chart28.xml.rels><?xml version="1.0" encoding="UTF-8" standalone="yes"?>
<Relationships xmlns="http://schemas.openxmlformats.org/package/2006/relationships"><Relationship Id="rId1" Type="http://schemas.microsoft.com/office/2011/relationships/chartStyle" Target="style27.xml"/><Relationship Id="rId2" Type="http://schemas.microsoft.com/office/2011/relationships/chartColorStyle" Target="colors27.xml"/><Relationship Id="rId3" Type="http://schemas.openxmlformats.org/officeDocument/2006/relationships/package" Target="../embeddings/Microsoft_Excel_Worksheet28.xlsx"/></Relationships>
</file>

<file path=ppt/charts/_rels/chart29.xml.rels><?xml version="1.0" encoding="UTF-8" standalone="yes"?>
<Relationships xmlns="http://schemas.openxmlformats.org/package/2006/relationships"><Relationship Id="rId1" Type="http://schemas.microsoft.com/office/2011/relationships/chartStyle" Target="style28.xml"/><Relationship Id="rId2" Type="http://schemas.microsoft.com/office/2011/relationships/chartColorStyle" Target="colors28.xml"/><Relationship Id="rId3" Type="http://schemas.openxmlformats.org/officeDocument/2006/relationships/package" Target="../embeddings/Microsoft_Excel_Worksheet29.xlsx"/></Relationships>
</file>

<file path=ppt/charts/_rels/chart3.xml.rels><?xml version="1.0" encoding="UTF-8" standalone="yes"?>
<Relationships xmlns="http://schemas.openxmlformats.org/package/2006/relationships"><Relationship Id="rId1" Type="http://schemas.microsoft.com/office/2011/relationships/chartStyle" Target="style3.xml"/><Relationship Id="rId2" Type="http://schemas.microsoft.com/office/2011/relationships/chartColorStyle" Target="colors3.xml"/><Relationship Id="rId3" Type="http://schemas.openxmlformats.org/officeDocument/2006/relationships/package" Target="../embeddings/Microsoft_Excel_Worksheet3.xlsx"/></Relationships>
</file>

<file path=ppt/charts/_rels/chart30.xml.rels><?xml version="1.0" encoding="UTF-8" standalone="yes"?>
<Relationships xmlns="http://schemas.openxmlformats.org/package/2006/relationships"><Relationship Id="rId1" Type="http://schemas.microsoft.com/office/2011/relationships/chartStyle" Target="style29.xml"/><Relationship Id="rId2" Type="http://schemas.microsoft.com/office/2011/relationships/chartColorStyle" Target="colors29.xml"/><Relationship Id="rId3" Type="http://schemas.openxmlformats.org/officeDocument/2006/relationships/package" Target="../embeddings/Microsoft_Excel_Worksheet30.xlsx"/></Relationships>
</file>

<file path=ppt/charts/_rels/chart31.xml.rels><?xml version="1.0" encoding="UTF-8" standalone="yes"?>
<Relationships xmlns="http://schemas.openxmlformats.org/package/2006/relationships"><Relationship Id="rId1" Type="http://schemas.microsoft.com/office/2011/relationships/chartStyle" Target="style30.xml"/><Relationship Id="rId2" Type="http://schemas.microsoft.com/office/2011/relationships/chartColorStyle" Target="colors30.xml"/><Relationship Id="rId3" Type="http://schemas.openxmlformats.org/officeDocument/2006/relationships/package" Target="../embeddings/Microsoft_Excel_Worksheet31.xlsx"/></Relationships>
</file>

<file path=ppt/charts/_rels/chart32.xml.rels><?xml version="1.0" encoding="UTF-8" standalone="yes"?>
<Relationships xmlns="http://schemas.openxmlformats.org/package/2006/relationships"><Relationship Id="rId1" Type="http://schemas.microsoft.com/office/2011/relationships/chartStyle" Target="style31.xml"/><Relationship Id="rId2" Type="http://schemas.microsoft.com/office/2011/relationships/chartColorStyle" Target="colors31.xml"/><Relationship Id="rId3" Type="http://schemas.openxmlformats.org/officeDocument/2006/relationships/package" Target="../embeddings/Microsoft_Excel_Worksheet32.xlsx"/></Relationships>
</file>

<file path=ppt/charts/_rels/chart33.xml.rels><?xml version="1.0" encoding="UTF-8" standalone="yes"?>
<Relationships xmlns="http://schemas.openxmlformats.org/package/2006/relationships"><Relationship Id="rId1" Type="http://schemas.microsoft.com/office/2011/relationships/chartStyle" Target="style32.xml"/><Relationship Id="rId2" Type="http://schemas.microsoft.com/office/2011/relationships/chartColorStyle" Target="colors32.xml"/><Relationship Id="rId3" Type="http://schemas.openxmlformats.org/officeDocument/2006/relationships/package" Target="../embeddings/Microsoft_Excel_Worksheet33.xlsx"/></Relationships>
</file>

<file path=ppt/charts/_rels/chart34.xml.rels><?xml version="1.0" encoding="UTF-8" standalone="yes"?>
<Relationships xmlns="http://schemas.openxmlformats.org/package/2006/relationships"><Relationship Id="rId1" Type="http://schemas.microsoft.com/office/2011/relationships/chartStyle" Target="style33.xml"/><Relationship Id="rId2" Type="http://schemas.microsoft.com/office/2011/relationships/chartColorStyle" Target="colors33.xml"/><Relationship Id="rId3" Type="http://schemas.openxmlformats.org/officeDocument/2006/relationships/package" Target="../embeddings/Microsoft_Excel_Worksheet34.xlsx"/></Relationships>
</file>

<file path=ppt/charts/_rels/chart35.xml.rels><?xml version="1.0" encoding="UTF-8" standalone="yes"?>
<Relationships xmlns="http://schemas.openxmlformats.org/package/2006/relationships"><Relationship Id="rId1" Type="http://schemas.microsoft.com/office/2011/relationships/chartStyle" Target="style34.xml"/><Relationship Id="rId2" Type="http://schemas.microsoft.com/office/2011/relationships/chartColorStyle" Target="colors34.xml"/><Relationship Id="rId3" Type="http://schemas.openxmlformats.org/officeDocument/2006/relationships/package" Target="../embeddings/Microsoft_Excel_Worksheet35.xlsx"/></Relationships>
</file>

<file path=ppt/charts/_rels/chart36.xml.rels><?xml version="1.0" encoding="UTF-8" standalone="yes"?>
<Relationships xmlns="http://schemas.openxmlformats.org/package/2006/relationships"><Relationship Id="rId1" Type="http://schemas.openxmlformats.org/officeDocument/2006/relationships/package" Target="../embeddings/Microsoft_Excel_Worksheet36.xlsx"/></Relationships>
</file>

<file path=ppt/charts/_rels/chart4.xml.rels><?xml version="1.0" encoding="UTF-8" standalone="yes"?>
<Relationships xmlns="http://schemas.openxmlformats.org/package/2006/relationships"><Relationship Id="rId1" Type="http://schemas.microsoft.com/office/2011/relationships/chartStyle" Target="style4.xml"/><Relationship Id="rId2" Type="http://schemas.microsoft.com/office/2011/relationships/chartColorStyle" Target="colors4.xml"/><Relationship Id="rId3" Type="http://schemas.openxmlformats.org/officeDocument/2006/relationships/package" Target="../embeddings/Microsoft_Excel_Worksheet4.xlsx"/></Relationships>
</file>

<file path=ppt/charts/_rels/chart5.xml.rels><?xml version="1.0" encoding="UTF-8" standalone="yes"?>
<Relationships xmlns="http://schemas.openxmlformats.org/package/2006/relationships"><Relationship Id="rId1" Type="http://schemas.microsoft.com/office/2011/relationships/chartStyle" Target="style5.xml"/><Relationship Id="rId2" Type="http://schemas.microsoft.com/office/2011/relationships/chartColorStyle" Target="colors5.xml"/><Relationship Id="rId3" Type="http://schemas.openxmlformats.org/officeDocument/2006/relationships/package" Target="../embeddings/Microsoft_Excel_Worksheet5.xlsx"/></Relationships>
</file>

<file path=ppt/charts/_rels/chart6.xml.rels><?xml version="1.0" encoding="UTF-8" standalone="yes"?>
<Relationships xmlns="http://schemas.openxmlformats.org/package/2006/relationships"><Relationship Id="rId1" Type="http://schemas.microsoft.com/office/2011/relationships/chartStyle" Target="style6.xml"/><Relationship Id="rId2" Type="http://schemas.microsoft.com/office/2011/relationships/chartColorStyle" Target="colors6.xml"/><Relationship Id="rId3" Type="http://schemas.openxmlformats.org/officeDocument/2006/relationships/package" Target="../embeddings/Microsoft_Excel_Worksheet6.xlsx"/></Relationships>
</file>

<file path=ppt/charts/_rels/chart7.xml.rels><?xml version="1.0" encoding="UTF-8" standalone="yes"?>
<Relationships xmlns="http://schemas.openxmlformats.org/package/2006/relationships"><Relationship Id="rId1" Type="http://schemas.microsoft.com/office/2011/relationships/chartStyle" Target="style7.xml"/><Relationship Id="rId2" Type="http://schemas.microsoft.com/office/2011/relationships/chartColorStyle" Target="colors7.xml"/><Relationship Id="rId3" Type="http://schemas.openxmlformats.org/officeDocument/2006/relationships/package" Target="../embeddings/Microsoft_Excel_Worksheet7.xlsx"/></Relationships>
</file>

<file path=ppt/charts/_rels/chart8.xml.rels><?xml version="1.0" encoding="UTF-8" standalone="yes"?>
<Relationships xmlns="http://schemas.openxmlformats.org/package/2006/relationships"><Relationship Id="rId1" Type="http://schemas.microsoft.com/office/2011/relationships/chartStyle" Target="style8.xml"/><Relationship Id="rId2" Type="http://schemas.microsoft.com/office/2011/relationships/chartColorStyle" Target="colors8.xml"/><Relationship Id="rId3" Type="http://schemas.openxmlformats.org/officeDocument/2006/relationships/package" Target="../embeddings/Microsoft_Excel_Worksheet8.xlsx"/></Relationships>
</file>

<file path=ppt/charts/_rels/chart9.xml.rels><?xml version="1.0" encoding="UTF-8" standalone="yes"?>
<Relationships xmlns="http://schemas.openxmlformats.org/package/2006/relationships"><Relationship Id="rId1" Type="http://schemas.microsoft.com/office/2011/relationships/chartStyle" Target="style9.xml"/><Relationship Id="rId2" Type="http://schemas.microsoft.com/office/2011/relationships/chartColorStyle" Target="colors9.xml"/><Relationship Id="rId3" Type="http://schemas.openxmlformats.org/officeDocument/2006/relationships/package" Target="../embeddings/Microsoft_Excel_Worksheet9.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0605317978081644"/>
          <c:y val="0.148473004249364"/>
          <c:w val="0.939468195377624"/>
          <c:h val="0.757721611359491"/>
        </c:manualLayout>
      </c:layout>
      <c:barChart>
        <c:barDir val="col"/>
        <c:grouping val="clustered"/>
        <c:varyColors val="0"/>
        <c:ser>
          <c:idx val="0"/>
          <c:order val="0"/>
          <c:tx>
            <c:strRef>
              <c:f>Sheet1!$B$1</c:f>
              <c:strCache>
                <c:ptCount val="1"/>
                <c:pt idx="0">
                  <c:v>Data 1</c:v>
                </c:pt>
              </c:strCache>
            </c:strRef>
          </c:tx>
          <c:spPr>
            <a:gradFill rotWithShape="1">
              <a:gsLst>
                <a:gs pos="0">
                  <a:schemeClr val="accent1">
                    <a:shade val="51000"/>
                    <a:satMod val="130000"/>
                  </a:schemeClr>
                </a:gs>
                <a:gs pos="80000">
                  <a:schemeClr val="accent1">
                    <a:shade val="93000"/>
                    <a:satMod val="130000"/>
                  </a:schemeClr>
                </a:gs>
                <a:gs pos="100000">
                  <a:schemeClr val="accent1">
                    <a:shade val="94000"/>
                    <a:satMod val="135000"/>
                  </a:schemeClr>
                </a:gs>
              </a:gsLst>
              <a:lin ang="16200000" scaled="0"/>
            </a:gradFill>
            <a:ln>
              <a:noFill/>
            </a:ln>
            <a:effectLst>
              <a:outerShdw blurRad="40000" dist="23000" dir="5400000" rotWithShape="0">
                <a:srgbClr val="000000">
                  <a:alpha val="35000"/>
                </a:srgbClr>
              </a:outerShdw>
            </a:effectLst>
          </c:spPr>
          <c:invertIfNegative val="0"/>
          <c:cat>
            <c:strRef>
              <c:f>Sheet1!$A$2</c:f>
              <c:strCache>
                <c:ptCount val="1"/>
                <c:pt idx="0">
                  <c:v>Data Content</c:v>
                </c:pt>
              </c:strCache>
            </c:strRef>
          </c:cat>
          <c:val>
            <c:numRef>
              <c:f>Sheet1!$B$2</c:f>
              <c:numCache>
                <c:formatCode>General</c:formatCode>
                <c:ptCount val="1"/>
                <c:pt idx="0">
                  <c:v>80.0</c:v>
                </c:pt>
              </c:numCache>
            </c:numRef>
          </c:val>
        </c:ser>
        <c:ser>
          <c:idx val="1"/>
          <c:order val="1"/>
          <c:tx>
            <c:strRef>
              <c:f>Sheet1!$C$1</c:f>
              <c:strCache>
                <c:ptCount val="1"/>
                <c:pt idx="0">
                  <c:v>Data 2</c:v>
                </c:pt>
              </c:strCache>
            </c:strRef>
          </c:tx>
          <c:spPr>
            <a:gradFill rotWithShape="1">
              <a:gsLst>
                <a:gs pos="0">
                  <a:schemeClr val="accent2">
                    <a:shade val="51000"/>
                    <a:satMod val="130000"/>
                  </a:schemeClr>
                </a:gs>
                <a:gs pos="80000">
                  <a:schemeClr val="accent2">
                    <a:shade val="93000"/>
                    <a:satMod val="130000"/>
                  </a:schemeClr>
                </a:gs>
                <a:gs pos="100000">
                  <a:schemeClr val="accent2">
                    <a:shade val="94000"/>
                    <a:satMod val="135000"/>
                  </a:schemeClr>
                </a:gs>
              </a:gsLst>
              <a:lin ang="16200000" scaled="0"/>
            </a:gradFill>
            <a:ln>
              <a:noFill/>
            </a:ln>
            <a:effectLst>
              <a:outerShdw blurRad="40000" dist="23000" dir="5400000" rotWithShape="0">
                <a:srgbClr val="000000">
                  <a:alpha val="35000"/>
                </a:srgbClr>
              </a:outerShdw>
            </a:effectLst>
          </c:spPr>
          <c:invertIfNegative val="0"/>
          <c:cat>
            <c:strRef>
              <c:f>Sheet1!$A$2</c:f>
              <c:strCache>
                <c:ptCount val="1"/>
                <c:pt idx="0">
                  <c:v>Data Content</c:v>
                </c:pt>
              </c:strCache>
            </c:strRef>
          </c:cat>
          <c:val>
            <c:numRef>
              <c:f>Sheet1!$C$2</c:f>
              <c:numCache>
                <c:formatCode>General</c:formatCode>
                <c:ptCount val="1"/>
                <c:pt idx="0">
                  <c:v>355.0</c:v>
                </c:pt>
              </c:numCache>
            </c:numRef>
          </c:val>
        </c:ser>
        <c:ser>
          <c:idx val="2"/>
          <c:order val="2"/>
          <c:tx>
            <c:strRef>
              <c:f>Sheet1!$D$1</c:f>
              <c:strCache>
                <c:ptCount val="1"/>
                <c:pt idx="0">
                  <c:v> Data 3</c:v>
                </c:pt>
              </c:strCache>
            </c:strRef>
          </c:tx>
          <c:spPr>
            <a:gradFill rotWithShape="1">
              <a:gsLst>
                <a:gs pos="0">
                  <a:schemeClr val="accent3">
                    <a:shade val="51000"/>
                    <a:satMod val="130000"/>
                  </a:schemeClr>
                </a:gs>
                <a:gs pos="80000">
                  <a:schemeClr val="accent3">
                    <a:shade val="93000"/>
                    <a:satMod val="130000"/>
                  </a:schemeClr>
                </a:gs>
                <a:gs pos="100000">
                  <a:schemeClr val="accent3">
                    <a:shade val="94000"/>
                    <a:satMod val="135000"/>
                  </a:schemeClr>
                </a:gs>
              </a:gsLst>
              <a:lin ang="16200000" scaled="0"/>
            </a:gradFill>
            <a:ln>
              <a:noFill/>
            </a:ln>
            <a:effectLst>
              <a:outerShdw blurRad="40000" dist="23000" dir="5400000" rotWithShape="0">
                <a:srgbClr val="000000">
                  <a:alpha val="35000"/>
                </a:srgbClr>
              </a:outerShdw>
            </a:effectLst>
          </c:spPr>
          <c:invertIfNegative val="0"/>
          <c:cat>
            <c:strRef>
              <c:f>Sheet1!$A$2</c:f>
              <c:strCache>
                <c:ptCount val="1"/>
                <c:pt idx="0">
                  <c:v>Data Content</c:v>
                </c:pt>
              </c:strCache>
            </c:strRef>
          </c:cat>
          <c:val>
            <c:numRef>
              <c:f>Sheet1!$D$2</c:f>
              <c:numCache>
                <c:formatCode>General</c:formatCode>
                <c:ptCount val="1"/>
                <c:pt idx="0">
                  <c:v>230.0</c:v>
                </c:pt>
              </c:numCache>
            </c:numRef>
          </c:val>
        </c:ser>
        <c:ser>
          <c:idx val="3"/>
          <c:order val="3"/>
          <c:tx>
            <c:strRef>
              <c:f>Sheet1!$E$1</c:f>
              <c:strCache>
                <c:ptCount val="1"/>
                <c:pt idx="0">
                  <c:v>Data 4</c:v>
                </c:pt>
              </c:strCache>
            </c:strRef>
          </c:tx>
          <c:spPr>
            <a:gradFill rotWithShape="1">
              <a:gsLst>
                <a:gs pos="0">
                  <a:schemeClr val="accent4">
                    <a:shade val="51000"/>
                    <a:satMod val="130000"/>
                  </a:schemeClr>
                </a:gs>
                <a:gs pos="80000">
                  <a:schemeClr val="accent4">
                    <a:shade val="93000"/>
                    <a:satMod val="130000"/>
                  </a:schemeClr>
                </a:gs>
                <a:gs pos="100000">
                  <a:schemeClr val="accent4">
                    <a:shade val="94000"/>
                    <a:satMod val="135000"/>
                  </a:schemeClr>
                </a:gs>
              </a:gsLst>
              <a:lin ang="16200000" scaled="0"/>
            </a:gradFill>
            <a:ln>
              <a:noFill/>
            </a:ln>
            <a:effectLst>
              <a:outerShdw blurRad="40000" dist="23000" dir="5400000" rotWithShape="0">
                <a:srgbClr val="000000">
                  <a:alpha val="35000"/>
                </a:srgbClr>
              </a:outerShdw>
            </a:effectLst>
          </c:spPr>
          <c:invertIfNegative val="0"/>
          <c:cat>
            <c:strRef>
              <c:f>Sheet1!$A$2</c:f>
              <c:strCache>
                <c:ptCount val="1"/>
                <c:pt idx="0">
                  <c:v>Data Content</c:v>
                </c:pt>
              </c:strCache>
            </c:strRef>
          </c:cat>
          <c:val>
            <c:numRef>
              <c:f>Sheet1!$E$2</c:f>
              <c:numCache>
                <c:formatCode>General</c:formatCode>
                <c:ptCount val="1"/>
                <c:pt idx="0">
                  <c:v>470.0</c:v>
                </c:pt>
              </c:numCache>
            </c:numRef>
          </c:val>
        </c:ser>
        <c:dLbls>
          <c:showLegendKey val="0"/>
          <c:showVal val="0"/>
          <c:showCatName val="0"/>
          <c:showSerName val="0"/>
          <c:showPercent val="0"/>
          <c:showBubbleSize val="0"/>
        </c:dLbls>
        <c:gapWidth val="100"/>
        <c:overlap val="-24"/>
        <c:axId val="1657299136"/>
        <c:axId val="1657302592"/>
      </c:barChart>
      <c:catAx>
        <c:axId val="1657299136"/>
        <c:scaling>
          <c:orientation val="minMax"/>
        </c:scaling>
        <c:delete val="0"/>
        <c:axPos val="b"/>
        <c:numFmt formatCode="General" sourceLinked="0"/>
        <c:majorTickMark val="none"/>
        <c:minorTickMark val="none"/>
        <c:tickLblPos val="nextTo"/>
        <c:spPr>
          <a:noFill/>
          <a:ln w="9525" cap="flat" cmpd="sng" algn="ctr">
            <a:solidFill>
              <a:schemeClr val="tx2">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2"/>
                </a:solidFill>
                <a:latin typeface="+mn-lt"/>
                <a:ea typeface="+mn-ea"/>
                <a:cs typeface="+mn-cs"/>
              </a:defRPr>
            </a:pPr>
            <a:endParaRPr lang="en-US"/>
          </a:p>
        </c:txPr>
        <c:crossAx val="1657302592"/>
        <c:crosses val="autoZero"/>
        <c:auto val="1"/>
        <c:lblAlgn val="ctr"/>
        <c:lblOffset val="100"/>
        <c:noMultiLvlLbl val="0"/>
      </c:catAx>
      <c:valAx>
        <c:axId val="1657302592"/>
        <c:scaling>
          <c:orientation val="minMax"/>
        </c:scaling>
        <c:delete val="0"/>
        <c:axPos val="l"/>
        <c:majorGridlines>
          <c:spPr>
            <a:ln w="9525" cap="flat" cmpd="sng" algn="ctr">
              <a:solidFill>
                <a:schemeClr val="tx2">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2"/>
                </a:solidFill>
                <a:latin typeface="+mn-lt"/>
                <a:ea typeface="+mn-ea"/>
                <a:cs typeface="+mn-cs"/>
              </a:defRPr>
            </a:pPr>
            <a:endParaRPr lang="en-US"/>
          </a:p>
        </c:txPr>
        <c:crossAx val="1657299136"/>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0605317978081644"/>
          <c:y val="0.0198165924953108"/>
          <c:w val="0.915180345833151"/>
          <c:h val="0.886378043111491"/>
        </c:manualLayout>
      </c:layout>
      <c:barChart>
        <c:barDir val="col"/>
        <c:grouping val="clustered"/>
        <c:varyColors val="0"/>
        <c:ser>
          <c:idx val="0"/>
          <c:order val="0"/>
          <c:tx>
            <c:strRef>
              <c:f>Sheet1!$B$1</c:f>
              <c:strCache>
                <c:ptCount val="1"/>
                <c:pt idx="0">
                  <c:v>Data 1</c:v>
                </c:pt>
              </c:strCache>
            </c:strRef>
          </c:tx>
          <c:spPr>
            <a:gradFill rotWithShape="1">
              <a:gsLst>
                <a:gs pos="0">
                  <a:schemeClr val="accent1">
                    <a:shade val="51000"/>
                    <a:satMod val="130000"/>
                  </a:schemeClr>
                </a:gs>
                <a:gs pos="80000">
                  <a:schemeClr val="accent1">
                    <a:shade val="93000"/>
                    <a:satMod val="130000"/>
                  </a:schemeClr>
                </a:gs>
                <a:gs pos="100000">
                  <a:schemeClr val="accent1">
                    <a:shade val="94000"/>
                    <a:satMod val="135000"/>
                  </a:schemeClr>
                </a:gs>
              </a:gsLst>
              <a:lin ang="16200000" scaled="0"/>
            </a:gradFill>
            <a:ln>
              <a:noFill/>
            </a:ln>
            <a:effectLst>
              <a:outerShdw blurRad="40000" dist="23000" dir="5400000" rotWithShape="0">
                <a:srgbClr val="000000">
                  <a:alpha val="35000"/>
                </a:srgbClr>
              </a:outerShdw>
            </a:effectLst>
          </c:spPr>
          <c:invertIfNegative val="0"/>
          <c:cat>
            <c:strRef>
              <c:f>Sheet1!$A$2</c:f>
              <c:strCache>
                <c:ptCount val="1"/>
                <c:pt idx="0">
                  <c:v>Group 1</c:v>
                </c:pt>
              </c:strCache>
            </c:strRef>
          </c:cat>
          <c:val>
            <c:numRef>
              <c:f>Sheet1!$B$2</c:f>
              <c:numCache>
                <c:formatCode>General</c:formatCode>
                <c:ptCount val="1"/>
                <c:pt idx="0">
                  <c:v>80.0</c:v>
                </c:pt>
              </c:numCache>
            </c:numRef>
          </c:val>
        </c:ser>
        <c:ser>
          <c:idx val="1"/>
          <c:order val="1"/>
          <c:tx>
            <c:strRef>
              <c:f>Sheet1!$C$1</c:f>
              <c:strCache>
                <c:ptCount val="1"/>
                <c:pt idx="0">
                  <c:v>Data 2</c:v>
                </c:pt>
              </c:strCache>
            </c:strRef>
          </c:tx>
          <c:spPr>
            <a:gradFill rotWithShape="1">
              <a:gsLst>
                <a:gs pos="0">
                  <a:schemeClr val="accent2">
                    <a:shade val="51000"/>
                    <a:satMod val="130000"/>
                  </a:schemeClr>
                </a:gs>
                <a:gs pos="80000">
                  <a:schemeClr val="accent2">
                    <a:shade val="93000"/>
                    <a:satMod val="130000"/>
                  </a:schemeClr>
                </a:gs>
                <a:gs pos="100000">
                  <a:schemeClr val="accent2">
                    <a:shade val="94000"/>
                    <a:satMod val="135000"/>
                  </a:schemeClr>
                </a:gs>
              </a:gsLst>
              <a:lin ang="16200000" scaled="0"/>
            </a:gradFill>
            <a:ln>
              <a:noFill/>
            </a:ln>
            <a:effectLst>
              <a:outerShdw blurRad="40000" dist="23000" dir="5400000" rotWithShape="0">
                <a:srgbClr val="000000">
                  <a:alpha val="35000"/>
                </a:srgbClr>
              </a:outerShdw>
            </a:effectLst>
          </c:spPr>
          <c:invertIfNegative val="0"/>
          <c:cat>
            <c:strRef>
              <c:f>Sheet1!$A$2</c:f>
              <c:strCache>
                <c:ptCount val="1"/>
                <c:pt idx="0">
                  <c:v>Group 1</c:v>
                </c:pt>
              </c:strCache>
            </c:strRef>
          </c:cat>
          <c:val>
            <c:numRef>
              <c:f>Sheet1!$C$2</c:f>
              <c:numCache>
                <c:formatCode>General</c:formatCode>
                <c:ptCount val="1"/>
                <c:pt idx="0">
                  <c:v>500.0</c:v>
                </c:pt>
              </c:numCache>
            </c:numRef>
          </c:val>
        </c:ser>
        <c:ser>
          <c:idx val="2"/>
          <c:order val="2"/>
          <c:tx>
            <c:strRef>
              <c:f>Sheet1!$D$1</c:f>
              <c:strCache>
                <c:ptCount val="1"/>
                <c:pt idx="0">
                  <c:v> Data 3</c:v>
                </c:pt>
              </c:strCache>
            </c:strRef>
          </c:tx>
          <c:spPr>
            <a:gradFill rotWithShape="1">
              <a:gsLst>
                <a:gs pos="0">
                  <a:schemeClr val="accent3">
                    <a:shade val="51000"/>
                    <a:satMod val="130000"/>
                  </a:schemeClr>
                </a:gs>
                <a:gs pos="80000">
                  <a:schemeClr val="accent3">
                    <a:shade val="93000"/>
                    <a:satMod val="130000"/>
                  </a:schemeClr>
                </a:gs>
                <a:gs pos="100000">
                  <a:schemeClr val="accent3">
                    <a:shade val="94000"/>
                    <a:satMod val="135000"/>
                  </a:schemeClr>
                </a:gs>
              </a:gsLst>
              <a:lin ang="16200000" scaled="0"/>
            </a:gradFill>
            <a:ln>
              <a:noFill/>
            </a:ln>
            <a:effectLst>
              <a:outerShdw blurRad="40000" dist="23000" dir="5400000" rotWithShape="0">
                <a:srgbClr val="000000">
                  <a:alpha val="35000"/>
                </a:srgbClr>
              </a:outerShdw>
            </a:effectLst>
          </c:spPr>
          <c:invertIfNegative val="0"/>
          <c:cat>
            <c:strRef>
              <c:f>Sheet1!$A$2</c:f>
              <c:strCache>
                <c:ptCount val="1"/>
                <c:pt idx="0">
                  <c:v>Group 1</c:v>
                </c:pt>
              </c:strCache>
            </c:strRef>
          </c:cat>
          <c:val>
            <c:numRef>
              <c:f>Sheet1!$D$2</c:f>
              <c:numCache>
                <c:formatCode>General</c:formatCode>
                <c:ptCount val="1"/>
                <c:pt idx="0">
                  <c:v>230.0</c:v>
                </c:pt>
              </c:numCache>
            </c:numRef>
          </c:val>
        </c:ser>
        <c:ser>
          <c:idx val="3"/>
          <c:order val="3"/>
          <c:tx>
            <c:strRef>
              <c:f>Sheet1!$E$1</c:f>
              <c:strCache>
                <c:ptCount val="1"/>
                <c:pt idx="0">
                  <c:v>Data 4</c:v>
                </c:pt>
              </c:strCache>
            </c:strRef>
          </c:tx>
          <c:spPr>
            <a:gradFill rotWithShape="1">
              <a:gsLst>
                <a:gs pos="0">
                  <a:schemeClr val="accent4">
                    <a:shade val="51000"/>
                    <a:satMod val="130000"/>
                  </a:schemeClr>
                </a:gs>
                <a:gs pos="80000">
                  <a:schemeClr val="accent4">
                    <a:shade val="93000"/>
                    <a:satMod val="130000"/>
                  </a:schemeClr>
                </a:gs>
                <a:gs pos="100000">
                  <a:schemeClr val="accent4">
                    <a:shade val="94000"/>
                    <a:satMod val="135000"/>
                  </a:schemeClr>
                </a:gs>
              </a:gsLst>
              <a:lin ang="16200000" scaled="0"/>
            </a:gradFill>
            <a:ln>
              <a:noFill/>
            </a:ln>
            <a:effectLst>
              <a:outerShdw blurRad="40000" dist="23000" dir="5400000" rotWithShape="0">
                <a:srgbClr val="000000">
                  <a:alpha val="35000"/>
                </a:srgbClr>
              </a:outerShdw>
            </a:effectLst>
          </c:spPr>
          <c:invertIfNegative val="0"/>
          <c:cat>
            <c:strRef>
              <c:f>Sheet1!$A$2</c:f>
              <c:strCache>
                <c:ptCount val="1"/>
                <c:pt idx="0">
                  <c:v>Group 1</c:v>
                </c:pt>
              </c:strCache>
            </c:strRef>
          </c:cat>
          <c:val>
            <c:numRef>
              <c:f>Sheet1!$E$2</c:f>
              <c:numCache>
                <c:formatCode>General</c:formatCode>
                <c:ptCount val="1"/>
                <c:pt idx="0">
                  <c:v>100.0</c:v>
                </c:pt>
              </c:numCache>
            </c:numRef>
          </c:val>
        </c:ser>
        <c:dLbls>
          <c:showLegendKey val="0"/>
          <c:showVal val="0"/>
          <c:showCatName val="0"/>
          <c:showSerName val="0"/>
          <c:showPercent val="0"/>
          <c:showBubbleSize val="0"/>
        </c:dLbls>
        <c:gapWidth val="150"/>
        <c:axId val="1782107696"/>
        <c:axId val="1781714240"/>
      </c:barChart>
      <c:catAx>
        <c:axId val="1782107696"/>
        <c:scaling>
          <c:orientation val="minMax"/>
        </c:scaling>
        <c:delete val="0"/>
        <c:axPos val="b"/>
        <c:numFmt formatCode="General" sourceLinked="0"/>
        <c:majorTickMark val="none"/>
        <c:minorTickMark val="none"/>
        <c:tickLblPos val="nextTo"/>
        <c:spPr>
          <a:noFill/>
          <a:ln w="9525" cap="flat" cmpd="sng" algn="ctr">
            <a:solidFill>
              <a:schemeClr val="tx2">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2"/>
                </a:solidFill>
                <a:latin typeface="+mn-lt"/>
                <a:ea typeface="+mn-ea"/>
                <a:cs typeface="+mn-cs"/>
              </a:defRPr>
            </a:pPr>
            <a:endParaRPr lang="en-US"/>
          </a:p>
        </c:txPr>
        <c:crossAx val="1781714240"/>
        <c:crosses val="autoZero"/>
        <c:auto val="1"/>
        <c:lblAlgn val="ctr"/>
        <c:lblOffset val="100"/>
        <c:noMultiLvlLbl val="0"/>
      </c:catAx>
      <c:valAx>
        <c:axId val="1781714240"/>
        <c:scaling>
          <c:orientation val="minMax"/>
        </c:scaling>
        <c:delete val="0"/>
        <c:axPos val="l"/>
        <c:majorGridlines>
          <c:spPr>
            <a:ln w="9525" cap="flat" cmpd="sng" algn="ctr">
              <a:solidFill>
                <a:schemeClr val="tx2">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2"/>
                </a:solidFill>
                <a:latin typeface="+mn-lt"/>
                <a:ea typeface="+mn-ea"/>
                <a:cs typeface="+mn-cs"/>
              </a:defRPr>
            </a:pPr>
            <a:endParaRPr lang="en-US"/>
          </a:p>
        </c:txPr>
        <c:crossAx val="1782107696"/>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0605317978081644"/>
          <c:y val="0.0198165924953108"/>
          <c:w val="0.915180345833151"/>
          <c:h val="0.886378043111491"/>
        </c:manualLayout>
      </c:layout>
      <c:barChart>
        <c:barDir val="col"/>
        <c:grouping val="clustered"/>
        <c:varyColors val="0"/>
        <c:ser>
          <c:idx val="0"/>
          <c:order val="0"/>
          <c:tx>
            <c:strRef>
              <c:f>Sheet1!$B$1</c:f>
              <c:strCache>
                <c:ptCount val="1"/>
                <c:pt idx="0">
                  <c:v>Data 1</c:v>
                </c:pt>
              </c:strCache>
            </c:strRef>
          </c:tx>
          <c:spPr>
            <a:gradFill rotWithShape="1">
              <a:gsLst>
                <a:gs pos="0">
                  <a:schemeClr val="accent1">
                    <a:shade val="51000"/>
                    <a:satMod val="130000"/>
                  </a:schemeClr>
                </a:gs>
                <a:gs pos="80000">
                  <a:schemeClr val="accent1">
                    <a:shade val="93000"/>
                    <a:satMod val="130000"/>
                  </a:schemeClr>
                </a:gs>
                <a:gs pos="100000">
                  <a:schemeClr val="accent1">
                    <a:shade val="94000"/>
                    <a:satMod val="135000"/>
                  </a:schemeClr>
                </a:gs>
              </a:gsLst>
              <a:lin ang="16200000" scaled="0"/>
            </a:gradFill>
            <a:ln>
              <a:noFill/>
            </a:ln>
            <a:effectLst>
              <a:outerShdw blurRad="40000" dist="23000" dir="5400000" rotWithShape="0">
                <a:srgbClr val="000000">
                  <a:alpha val="35000"/>
                </a:srgbClr>
              </a:outerShdw>
            </a:effectLst>
          </c:spPr>
          <c:invertIfNegative val="0"/>
          <c:cat>
            <c:strRef>
              <c:f>Sheet1!$A$2</c:f>
              <c:strCache>
                <c:ptCount val="1"/>
                <c:pt idx="0">
                  <c:v>Group 1</c:v>
                </c:pt>
              </c:strCache>
            </c:strRef>
          </c:cat>
          <c:val>
            <c:numRef>
              <c:f>Sheet1!$B$2</c:f>
              <c:numCache>
                <c:formatCode>General</c:formatCode>
                <c:ptCount val="1"/>
                <c:pt idx="0">
                  <c:v>80.0</c:v>
                </c:pt>
              </c:numCache>
            </c:numRef>
          </c:val>
        </c:ser>
        <c:ser>
          <c:idx val="1"/>
          <c:order val="1"/>
          <c:tx>
            <c:strRef>
              <c:f>Sheet1!$C$1</c:f>
              <c:strCache>
                <c:ptCount val="1"/>
                <c:pt idx="0">
                  <c:v>Data 2</c:v>
                </c:pt>
              </c:strCache>
            </c:strRef>
          </c:tx>
          <c:spPr>
            <a:gradFill rotWithShape="1">
              <a:gsLst>
                <a:gs pos="0">
                  <a:schemeClr val="accent2">
                    <a:shade val="51000"/>
                    <a:satMod val="130000"/>
                  </a:schemeClr>
                </a:gs>
                <a:gs pos="80000">
                  <a:schemeClr val="accent2">
                    <a:shade val="93000"/>
                    <a:satMod val="130000"/>
                  </a:schemeClr>
                </a:gs>
                <a:gs pos="100000">
                  <a:schemeClr val="accent2">
                    <a:shade val="94000"/>
                    <a:satMod val="135000"/>
                  </a:schemeClr>
                </a:gs>
              </a:gsLst>
              <a:lin ang="16200000" scaled="0"/>
            </a:gradFill>
            <a:ln>
              <a:noFill/>
            </a:ln>
            <a:effectLst>
              <a:outerShdw blurRad="40000" dist="23000" dir="5400000" rotWithShape="0">
                <a:srgbClr val="000000">
                  <a:alpha val="35000"/>
                </a:srgbClr>
              </a:outerShdw>
            </a:effectLst>
          </c:spPr>
          <c:invertIfNegative val="0"/>
          <c:cat>
            <c:strRef>
              <c:f>Sheet1!$A$2</c:f>
              <c:strCache>
                <c:ptCount val="1"/>
                <c:pt idx="0">
                  <c:v>Group 1</c:v>
                </c:pt>
              </c:strCache>
            </c:strRef>
          </c:cat>
          <c:val>
            <c:numRef>
              <c:f>Sheet1!$C$2</c:f>
              <c:numCache>
                <c:formatCode>General</c:formatCode>
                <c:ptCount val="1"/>
                <c:pt idx="0">
                  <c:v>500.0</c:v>
                </c:pt>
              </c:numCache>
            </c:numRef>
          </c:val>
        </c:ser>
        <c:ser>
          <c:idx val="2"/>
          <c:order val="2"/>
          <c:tx>
            <c:strRef>
              <c:f>Sheet1!$D$1</c:f>
              <c:strCache>
                <c:ptCount val="1"/>
                <c:pt idx="0">
                  <c:v> Data 3</c:v>
                </c:pt>
              </c:strCache>
            </c:strRef>
          </c:tx>
          <c:spPr>
            <a:gradFill rotWithShape="1">
              <a:gsLst>
                <a:gs pos="0">
                  <a:schemeClr val="accent3">
                    <a:shade val="51000"/>
                    <a:satMod val="130000"/>
                  </a:schemeClr>
                </a:gs>
                <a:gs pos="80000">
                  <a:schemeClr val="accent3">
                    <a:shade val="93000"/>
                    <a:satMod val="130000"/>
                  </a:schemeClr>
                </a:gs>
                <a:gs pos="100000">
                  <a:schemeClr val="accent3">
                    <a:shade val="94000"/>
                    <a:satMod val="135000"/>
                  </a:schemeClr>
                </a:gs>
              </a:gsLst>
              <a:lin ang="16200000" scaled="0"/>
            </a:gradFill>
            <a:ln>
              <a:noFill/>
            </a:ln>
            <a:effectLst>
              <a:outerShdw blurRad="40000" dist="23000" dir="5400000" rotWithShape="0">
                <a:srgbClr val="000000">
                  <a:alpha val="35000"/>
                </a:srgbClr>
              </a:outerShdw>
            </a:effectLst>
          </c:spPr>
          <c:invertIfNegative val="0"/>
          <c:cat>
            <c:strRef>
              <c:f>Sheet1!$A$2</c:f>
              <c:strCache>
                <c:ptCount val="1"/>
                <c:pt idx="0">
                  <c:v>Group 1</c:v>
                </c:pt>
              </c:strCache>
            </c:strRef>
          </c:cat>
          <c:val>
            <c:numRef>
              <c:f>Sheet1!$D$2</c:f>
              <c:numCache>
                <c:formatCode>General</c:formatCode>
                <c:ptCount val="1"/>
                <c:pt idx="0">
                  <c:v>230.0</c:v>
                </c:pt>
              </c:numCache>
            </c:numRef>
          </c:val>
        </c:ser>
        <c:ser>
          <c:idx val="3"/>
          <c:order val="3"/>
          <c:tx>
            <c:strRef>
              <c:f>Sheet1!$E$1</c:f>
              <c:strCache>
                <c:ptCount val="1"/>
                <c:pt idx="0">
                  <c:v>Data 4</c:v>
                </c:pt>
              </c:strCache>
            </c:strRef>
          </c:tx>
          <c:spPr>
            <a:gradFill rotWithShape="1">
              <a:gsLst>
                <a:gs pos="0">
                  <a:schemeClr val="accent4">
                    <a:shade val="51000"/>
                    <a:satMod val="130000"/>
                  </a:schemeClr>
                </a:gs>
                <a:gs pos="80000">
                  <a:schemeClr val="accent4">
                    <a:shade val="93000"/>
                    <a:satMod val="130000"/>
                  </a:schemeClr>
                </a:gs>
                <a:gs pos="100000">
                  <a:schemeClr val="accent4">
                    <a:shade val="94000"/>
                    <a:satMod val="135000"/>
                  </a:schemeClr>
                </a:gs>
              </a:gsLst>
              <a:lin ang="16200000" scaled="0"/>
            </a:gradFill>
            <a:ln>
              <a:noFill/>
            </a:ln>
            <a:effectLst>
              <a:outerShdw blurRad="40000" dist="23000" dir="5400000" rotWithShape="0">
                <a:srgbClr val="000000">
                  <a:alpha val="35000"/>
                </a:srgbClr>
              </a:outerShdw>
            </a:effectLst>
          </c:spPr>
          <c:invertIfNegative val="0"/>
          <c:cat>
            <c:strRef>
              <c:f>Sheet1!$A$2</c:f>
              <c:strCache>
                <c:ptCount val="1"/>
                <c:pt idx="0">
                  <c:v>Group 1</c:v>
                </c:pt>
              </c:strCache>
            </c:strRef>
          </c:cat>
          <c:val>
            <c:numRef>
              <c:f>Sheet1!$E$2</c:f>
              <c:numCache>
                <c:formatCode>General</c:formatCode>
                <c:ptCount val="1"/>
                <c:pt idx="0">
                  <c:v>100.0</c:v>
                </c:pt>
              </c:numCache>
            </c:numRef>
          </c:val>
        </c:ser>
        <c:dLbls>
          <c:showLegendKey val="0"/>
          <c:showVal val="0"/>
          <c:showCatName val="0"/>
          <c:showSerName val="0"/>
          <c:showPercent val="0"/>
          <c:showBubbleSize val="0"/>
        </c:dLbls>
        <c:gapWidth val="150"/>
        <c:axId val="1796906608"/>
        <c:axId val="1779100000"/>
      </c:barChart>
      <c:catAx>
        <c:axId val="1796906608"/>
        <c:scaling>
          <c:orientation val="minMax"/>
        </c:scaling>
        <c:delete val="0"/>
        <c:axPos val="b"/>
        <c:numFmt formatCode="General" sourceLinked="0"/>
        <c:majorTickMark val="none"/>
        <c:minorTickMark val="none"/>
        <c:tickLblPos val="nextTo"/>
        <c:spPr>
          <a:noFill/>
          <a:ln w="9525" cap="flat" cmpd="sng" algn="ctr">
            <a:solidFill>
              <a:schemeClr val="tx2">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2"/>
                </a:solidFill>
                <a:latin typeface="+mn-lt"/>
                <a:ea typeface="+mn-ea"/>
                <a:cs typeface="+mn-cs"/>
              </a:defRPr>
            </a:pPr>
            <a:endParaRPr lang="en-US"/>
          </a:p>
        </c:txPr>
        <c:crossAx val="1779100000"/>
        <c:crosses val="autoZero"/>
        <c:auto val="1"/>
        <c:lblAlgn val="ctr"/>
        <c:lblOffset val="100"/>
        <c:noMultiLvlLbl val="0"/>
      </c:catAx>
      <c:valAx>
        <c:axId val="1779100000"/>
        <c:scaling>
          <c:orientation val="minMax"/>
        </c:scaling>
        <c:delete val="0"/>
        <c:axPos val="l"/>
        <c:majorGridlines>
          <c:spPr>
            <a:ln w="9525" cap="flat" cmpd="sng" algn="ctr">
              <a:solidFill>
                <a:schemeClr val="tx2">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2"/>
                </a:solidFill>
                <a:latin typeface="+mn-lt"/>
                <a:ea typeface="+mn-ea"/>
                <a:cs typeface="+mn-cs"/>
              </a:defRPr>
            </a:pPr>
            <a:endParaRPr lang="en-US"/>
          </a:p>
        </c:txPr>
        <c:crossAx val="1796906608"/>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15"/>
      <c:rotY val="20"/>
      <c:rAngAx val="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manualLayout>
          <c:layoutTarget val="inner"/>
          <c:xMode val="edge"/>
          <c:yMode val="edge"/>
          <c:x val="0.0605317978081644"/>
          <c:y val="0.0198165924953108"/>
          <c:w val="0.915180345833151"/>
          <c:h val="0.886378043111491"/>
        </c:manualLayout>
      </c:layout>
      <c:bar3DChart>
        <c:barDir val="col"/>
        <c:grouping val="clustered"/>
        <c:varyColors val="0"/>
        <c:ser>
          <c:idx val="0"/>
          <c:order val="0"/>
          <c:tx>
            <c:strRef>
              <c:f>Sheet1!$B$1</c:f>
              <c:strCache>
                <c:ptCount val="1"/>
                <c:pt idx="0">
                  <c:v>Data 1</c:v>
                </c:pt>
              </c:strCache>
            </c:strRef>
          </c:tx>
          <c:spPr>
            <a:gradFill rotWithShape="1">
              <a:gsLst>
                <a:gs pos="0">
                  <a:schemeClr val="accent1">
                    <a:shade val="51000"/>
                    <a:satMod val="130000"/>
                  </a:schemeClr>
                </a:gs>
                <a:gs pos="80000">
                  <a:schemeClr val="accent1">
                    <a:shade val="93000"/>
                    <a:satMod val="130000"/>
                  </a:schemeClr>
                </a:gs>
                <a:gs pos="100000">
                  <a:schemeClr val="accent1">
                    <a:shade val="94000"/>
                    <a:satMod val="135000"/>
                  </a:schemeClr>
                </a:gs>
              </a:gsLst>
              <a:lin ang="16200000" scaled="0"/>
            </a:gradFill>
            <a:ln>
              <a:noFill/>
            </a:ln>
            <a:effectLst>
              <a:outerShdw blurRad="40000" dist="23000" dir="5400000" rotWithShape="0">
                <a:srgbClr val="000000">
                  <a:alpha val="35000"/>
                </a:srgbClr>
              </a:outerShdw>
            </a:effectLst>
            <a:sp3d/>
          </c:spPr>
          <c:invertIfNegative val="0"/>
          <c:cat>
            <c:strRef>
              <c:f>Sheet1!$A$2</c:f>
              <c:strCache>
                <c:ptCount val="1"/>
                <c:pt idx="0">
                  <c:v>Group 1</c:v>
                </c:pt>
              </c:strCache>
            </c:strRef>
          </c:cat>
          <c:val>
            <c:numRef>
              <c:f>Sheet1!$B$2</c:f>
              <c:numCache>
                <c:formatCode>General</c:formatCode>
                <c:ptCount val="1"/>
                <c:pt idx="0">
                  <c:v>80.0</c:v>
                </c:pt>
              </c:numCache>
            </c:numRef>
          </c:val>
        </c:ser>
        <c:ser>
          <c:idx val="1"/>
          <c:order val="1"/>
          <c:tx>
            <c:strRef>
              <c:f>Sheet1!$C$1</c:f>
              <c:strCache>
                <c:ptCount val="1"/>
                <c:pt idx="0">
                  <c:v>Data 2</c:v>
                </c:pt>
              </c:strCache>
            </c:strRef>
          </c:tx>
          <c:spPr>
            <a:gradFill rotWithShape="1">
              <a:gsLst>
                <a:gs pos="0">
                  <a:schemeClr val="accent2">
                    <a:shade val="51000"/>
                    <a:satMod val="130000"/>
                  </a:schemeClr>
                </a:gs>
                <a:gs pos="80000">
                  <a:schemeClr val="accent2">
                    <a:shade val="93000"/>
                    <a:satMod val="130000"/>
                  </a:schemeClr>
                </a:gs>
                <a:gs pos="100000">
                  <a:schemeClr val="accent2">
                    <a:shade val="94000"/>
                    <a:satMod val="135000"/>
                  </a:schemeClr>
                </a:gs>
              </a:gsLst>
              <a:lin ang="16200000" scaled="0"/>
            </a:gradFill>
            <a:ln>
              <a:noFill/>
            </a:ln>
            <a:effectLst>
              <a:outerShdw blurRad="40000" dist="23000" dir="5400000" rotWithShape="0">
                <a:srgbClr val="000000">
                  <a:alpha val="35000"/>
                </a:srgbClr>
              </a:outerShdw>
            </a:effectLst>
            <a:sp3d/>
          </c:spPr>
          <c:invertIfNegative val="0"/>
          <c:cat>
            <c:strRef>
              <c:f>Sheet1!$A$2</c:f>
              <c:strCache>
                <c:ptCount val="1"/>
                <c:pt idx="0">
                  <c:v>Group 1</c:v>
                </c:pt>
              </c:strCache>
            </c:strRef>
          </c:cat>
          <c:val>
            <c:numRef>
              <c:f>Sheet1!$C$2</c:f>
              <c:numCache>
                <c:formatCode>General</c:formatCode>
                <c:ptCount val="1"/>
                <c:pt idx="0">
                  <c:v>500.0</c:v>
                </c:pt>
              </c:numCache>
            </c:numRef>
          </c:val>
        </c:ser>
        <c:ser>
          <c:idx val="2"/>
          <c:order val="2"/>
          <c:tx>
            <c:strRef>
              <c:f>Sheet1!$D$1</c:f>
              <c:strCache>
                <c:ptCount val="1"/>
                <c:pt idx="0">
                  <c:v> Data 3</c:v>
                </c:pt>
              </c:strCache>
            </c:strRef>
          </c:tx>
          <c:spPr>
            <a:gradFill rotWithShape="1">
              <a:gsLst>
                <a:gs pos="0">
                  <a:schemeClr val="accent3">
                    <a:shade val="51000"/>
                    <a:satMod val="130000"/>
                  </a:schemeClr>
                </a:gs>
                <a:gs pos="80000">
                  <a:schemeClr val="accent3">
                    <a:shade val="93000"/>
                    <a:satMod val="130000"/>
                  </a:schemeClr>
                </a:gs>
                <a:gs pos="100000">
                  <a:schemeClr val="accent3">
                    <a:shade val="94000"/>
                    <a:satMod val="135000"/>
                  </a:schemeClr>
                </a:gs>
              </a:gsLst>
              <a:lin ang="16200000" scaled="0"/>
            </a:gradFill>
            <a:ln>
              <a:noFill/>
            </a:ln>
            <a:effectLst>
              <a:outerShdw blurRad="40000" dist="23000" dir="5400000" rotWithShape="0">
                <a:srgbClr val="000000">
                  <a:alpha val="35000"/>
                </a:srgbClr>
              </a:outerShdw>
            </a:effectLst>
            <a:sp3d/>
          </c:spPr>
          <c:invertIfNegative val="0"/>
          <c:cat>
            <c:strRef>
              <c:f>Sheet1!$A$2</c:f>
              <c:strCache>
                <c:ptCount val="1"/>
                <c:pt idx="0">
                  <c:v>Group 1</c:v>
                </c:pt>
              </c:strCache>
            </c:strRef>
          </c:cat>
          <c:val>
            <c:numRef>
              <c:f>Sheet1!$D$2</c:f>
              <c:numCache>
                <c:formatCode>General</c:formatCode>
                <c:ptCount val="1"/>
                <c:pt idx="0">
                  <c:v>230.0</c:v>
                </c:pt>
              </c:numCache>
            </c:numRef>
          </c:val>
        </c:ser>
        <c:ser>
          <c:idx val="3"/>
          <c:order val="3"/>
          <c:tx>
            <c:strRef>
              <c:f>Sheet1!$E$1</c:f>
              <c:strCache>
                <c:ptCount val="1"/>
                <c:pt idx="0">
                  <c:v>Data 4</c:v>
                </c:pt>
              </c:strCache>
            </c:strRef>
          </c:tx>
          <c:spPr>
            <a:gradFill rotWithShape="1">
              <a:gsLst>
                <a:gs pos="0">
                  <a:schemeClr val="accent4">
                    <a:shade val="51000"/>
                    <a:satMod val="130000"/>
                  </a:schemeClr>
                </a:gs>
                <a:gs pos="80000">
                  <a:schemeClr val="accent4">
                    <a:shade val="93000"/>
                    <a:satMod val="130000"/>
                  </a:schemeClr>
                </a:gs>
                <a:gs pos="100000">
                  <a:schemeClr val="accent4">
                    <a:shade val="94000"/>
                    <a:satMod val="135000"/>
                  </a:schemeClr>
                </a:gs>
              </a:gsLst>
              <a:lin ang="16200000" scaled="0"/>
            </a:gradFill>
            <a:ln>
              <a:noFill/>
            </a:ln>
            <a:effectLst>
              <a:outerShdw blurRad="40000" dist="23000" dir="5400000" rotWithShape="0">
                <a:srgbClr val="000000">
                  <a:alpha val="35000"/>
                </a:srgbClr>
              </a:outerShdw>
            </a:effectLst>
            <a:sp3d/>
          </c:spPr>
          <c:invertIfNegative val="0"/>
          <c:cat>
            <c:strRef>
              <c:f>Sheet1!$A$2</c:f>
              <c:strCache>
                <c:ptCount val="1"/>
                <c:pt idx="0">
                  <c:v>Group 1</c:v>
                </c:pt>
              </c:strCache>
            </c:strRef>
          </c:cat>
          <c:val>
            <c:numRef>
              <c:f>Sheet1!$E$2</c:f>
              <c:numCache>
                <c:formatCode>General</c:formatCode>
                <c:ptCount val="1"/>
                <c:pt idx="0">
                  <c:v>100.0</c:v>
                </c:pt>
              </c:numCache>
            </c:numRef>
          </c:val>
        </c:ser>
        <c:dLbls>
          <c:showLegendKey val="0"/>
          <c:showVal val="0"/>
          <c:showCatName val="0"/>
          <c:showSerName val="0"/>
          <c:showPercent val="0"/>
          <c:showBubbleSize val="0"/>
        </c:dLbls>
        <c:gapWidth val="150"/>
        <c:shape val="box"/>
        <c:axId val="1791397168"/>
        <c:axId val="1791356208"/>
        <c:axId val="0"/>
      </c:bar3DChart>
      <c:catAx>
        <c:axId val="1791397168"/>
        <c:scaling>
          <c:orientation val="minMax"/>
        </c:scaling>
        <c:delete val="0"/>
        <c:axPos val="b"/>
        <c:numFmt formatCode="General" sourceLinked="0"/>
        <c:majorTickMark val="none"/>
        <c:minorTickMark val="none"/>
        <c:tickLblPos val="nextTo"/>
        <c:spPr>
          <a:noFill/>
          <a:ln w="9525" cap="flat" cmpd="sng" algn="ctr">
            <a:solidFill>
              <a:schemeClr val="tx2">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2"/>
                </a:solidFill>
                <a:latin typeface="+mn-lt"/>
                <a:ea typeface="+mn-ea"/>
                <a:cs typeface="+mn-cs"/>
              </a:defRPr>
            </a:pPr>
            <a:endParaRPr lang="en-US"/>
          </a:p>
        </c:txPr>
        <c:crossAx val="1791356208"/>
        <c:crosses val="autoZero"/>
        <c:auto val="1"/>
        <c:lblAlgn val="ctr"/>
        <c:lblOffset val="100"/>
        <c:noMultiLvlLbl val="0"/>
      </c:catAx>
      <c:valAx>
        <c:axId val="1791356208"/>
        <c:scaling>
          <c:orientation val="minMax"/>
        </c:scaling>
        <c:delete val="0"/>
        <c:axPos val="l"/>
        <c:majorGridlines>
          <c:spPr>
            <a:ln w="9525" cap="flat" cmpd="sng" algn="ctr">
              <a:solidFill>
                <a:schemeClr val="tx2">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2"/>
                </a:solidFill>
                <a:latin typeface="+mn-lt"/>
                <a:ea typeface="+mn-ea"/>
                <a:cs typeface="+mn-cs"/>
              </a:defRPr>
            </a:pPr>
            <a:endParaRPr lang="en-US"/>
          </a:p>
        </c:txPr>
        <c:crossAx val="1791397168"/>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0605317978081644"/>
          <c:y val="0.0198165924953108"/>
          <c:w val="0.915180345833151"/>
          <c:h val="0.886378043111491"/>
        </c:manualLayout>
      </c:layout>
      <c:barChart>
        <c:barDir val="col"/>
        <c:grouping val="percentStacked"/>
        <c:varyColors val="0"/>
        <c:ser>
          <c:idx val="0"/>
          <c:order val="0"/>
          <c:tx>
            <c:strRef>
              <c:f>Sheet1!$B$1</c:f>
              <c:strCache>
                <c:ptCount val="1"/>
                <c:pt idx="0">
                  <c:v>Data 1</c:v>
                </c:pt>
              </c:strCache>
            </c:strRef>
          </c:tx>
          <c:spPr>
            <a:gradFill rotWithShape="1">
              <a:gsLst>
                <a:gs pos="0">
                  <a:schemeClr val="accent1">
                    <a:shade val="51000"/>
                    <a:satMod val="130000"/>
                  </a:schemeClr>
                </a:gs>
                <a:gs pos="80000">
                  <a:schemeClr val="accent1">
                    <a:shade val="93000"/>
                    <a:satMod val="130000"/>
                  </a:schemeClr>
                </a:gs>
                <a:gs pos="100000">
                  <a:schemeClr val="accent1">
                    <a:shade val="94000"/>
                    <a:satMod val="135000"/>
                  </a:schemeClr>
                </a:gs>
              </a:gsLst>
              <a:lin ang="16200000" scaled="0"/>
            </a:gradFill>
            <a:ln>
              <a:noFill/>
            </a:ln>
            <a:effectLst>
              <a:outerShdw blurRad="40000" dist="23000" dir="5400000" rotWithShape="0">
                <a:srgbClr val="000000">
                  <a:alpha val="35000"/>
                </a:srgbClr>
              </a:outerShdw>
            </a:effectLst>
          </c:spPr>
          <c:invertIfNegative val="0"/>
          <c:cat>
            <c:strRef>
              <c:f>Sheet1!$A$2</c:f>
              <c:strCache>
                <c:ptCount val="1"/>
                <c:pt idx="0">
                  <c:v>Group 1</c:v>
                </c:pt>
              </c:strCache>
            </c:strRef>
          </c:cat>
          <c:val>
            <c:numRef>
              <c:f>Sheet1!$B$2</c:f>
              <c:numCache>
                <c:formatCode>General</c:formatCode>
                <c:ptCount val="1"/>
                <c:pt idx="0">
                  <c:v>80.0</c:v>
                </c:pt>
              </c:numCache>
            </c:numRef>
          </c:val>
        </c:ser>
        <c:ser>
          <c:idx val="1"/>
          <c:order val="1"/>
          <c:tx>
            <c:strRef>
              <c:f>Sheet1!$C$1</c:f>
              <c:strCache>
                <c:ptCount val="1"/>
                <c:pt idx="0">
                  <c:v>Data 2</c:v>
                </c:pt>
              </c:strCache>
            </c:strRef>
          </c:tx>
          <c:spPr>
            <a:gradFill rotWithShape="1">
              <a:gsLst>
                <a:gs pos="0">
                  <a:schemeClr val="accent2">
                    <a:shade val="51000"/>
                    <a:satMod val="130000"/>
                  </a:schemeClr>
                </a:gs>
                <a:gs pos="80000">
                  <a:schemeClr val="accent2">
                    <a:shade val="93000"/>
                    <a:satMod val="130000"/>
                  </a:schemeClr>
                </a:gs>
                <a:gs pos="100000">
                  <a:schemeClr val="accent2">
                    <a:shade val="94000"/>
                    <a:satMod val="135000"/>
                  </a:schemeClr>
                </a:gs>
              </a:gsLst>
              <a:lin ang="16200000" scaled="0"/>
            </a:gradFill>
            <a:ln>
              <a:noFill/>
            </a:ln>
            <a:effectLst>
              <a:outerShdw blurRad="40000" dist="23000" dir="5400000" rotWithShape="0">
                <a:srgbClr val="000000">
                  <a:alpha val="35000"/>
                </a:srgbClr>
              </a:outerShdw>
            </a:effectLst>
          </c:spPr>
          <c:invertIfNegative val="0"/>
          <c:cat>
            <c:strRef>
              <c:f>Sheet1!$A$2</c:f>
              <c:strCache>
                <c:ptCount val="1"/>
                <c:pt idx="0">
                  <c:v>Group 1</c:v>
                </c:pt>
              </c:strCache>
            </c:strRef>
          </c:cat>
          <c:val>
            <c:numRef>
              <c:f>Sheet1!$C$2</c:f>
              <c:numCache>
                <c:formatCode>General</c:formatCode>
                <c:ptCount val="1"/>
                <c:pt idx="0">
                  <c:v>500.0</c:v>
                </c:pt>
              </c:numCache>
            </c:numRef>
          </c:val>
        </c:ser>
        <c:ser>
          <c:idx val="2"/>
          <c:order val="2"/>
          <c:tx>
            <c:strRef>
              <c:f>Sheet1!$D$1</c:f>
              <c:strCache>
                <c:ptCount val="1"/>
                <c:pt idx="0">
                  <c:v> Data 3</c:v>
                </c:pt>
              </c:strCache>
            </c:strRef>
          </c:tx>
          <c:spPr>
            <a:gradFill rotWithShape="1">
              <a:gsLst>
                <a:gs pos="0">
                  <a:schemeClr val="accent3">
                    <a:shade val="51000"/>
                    <a:satMod val="130000"/>
                  </a:schemeClr>
                </a:gs>
                <a:gs pos="80000">
                  <a:schemeClr val="accent3">
                    <a:shade val="93000"/>
                    <a:satMod val="130000"/>
                  </a:schemeClr>
                </a:gs>
                <a:gs pos="100000">
                  <a:schemeClr val="accent3">
                    <a:shade val="94000"/>
                    <a:satMod val="135000"/>
                  </a:schemeClr>
                </a:gs>
              </a:gsLst>
              <a:lin ang="16200000" scaled="0"/>
            </a:gradFill>
            <a:ln>
              <a:noFill/>
            </a:ln>
            <a:effectLst>
              <a:outerShdw blurRad="40000" dist="23000" dir="5400000" rotWithShape="0">
                <a:srgbClr val="000000">
                  <a:alpha val="35000"/>
                </a:srgbClr>
              </a:outerShdw>
            </a:effectLst>
          </c:spPr>
          <c:invertIfNegative val="0"/>
          <c:cat>
            <c:strRef>
              <c:f>Sheet1!$A$2</c:f>
              <c:strCache>
                <c:ptCount val="1"/>
                <c:pt idx="0">
                  <c:v>Group 1</c:v>
                </c:pt>
              </c:strCache>
            </c:strRef>
          </c:cat>
          <c:val>
            <c:numRef>
              <c:f>Sheet1!$D$2</c:f>
              <c:numCache>
                <c:formatCode>General</c:formatCode>
                <c:ptCount val="1"/>
                <c:pt idx="0">
                  <c:v>230.0</c:v>
                </c:pt>
              </c:numCache>
            </c:numRef>
          </c:val>
        </c:ser>
        <c:ser>
          <c:idx val="3"/>
          <c:order val="3"/>
          <c:tx>
            <c:strRef>
              <c:f>Sheet1!$E$1</c:f>
              <c:strCache>
                <c:ptCount val="1"/>
                <c:pt idx="0">
                  <c:v>Data 4</c:v>
                </c:pt>
              </c:strCache>
            </c:strRef>
          </c:tx>
          <c:spPr>
            <a:gradFill rotWithShape="1">
              <a:gsLst>
                <a:gs pos="0">
                  <a:schemeClr val="accent4">
                    <a:shade val="51000"/>
                    <a:satMod val="130000"/>
                  </a:schemeClr>
                </a:gs>
                <a:gs pos="80000">
                  <a:schemeClr val="accent4">
                    <a:shade val="93000"/>
                    <a:satMod val="130000"/>
                  </a:schemeClr>
                </a:gs>
                <a:gs pos="100000">
                  <a:schemeClr val="accent4">
                    <a:shade val="94000"/>
                    <a:satMod val="135000"/>
                  </a:schemeClr>
                </a:gs>
              </a:gsLst>
              <a:lin ang="16200000" scaled="0"/>
            </a:gradFill>
            <a:ln>
              <a:noFill/>
            </a:ln>
            <a:effectLst>
              <a:outerShdw blurRad="40000" dist="23000" dir="5400000" rotWithShape="0">
                <a:srgbClr val="000000">
                  <a:alpha val="35000"/>
                </a:srgbClr>
              </a:outerShdw>
            </a:effectLst>
          </c:spPr>
          <c:invertIfNegative val="0"/>
          <c:cat>
            <c:strRef>
              <c:f>Sheet1!$A$2</c:f>
              <c:strCache>
                <c:ptCount val="1"/>
                <c:pt idx="0">
                  <c:v>Group 1</c:v>
                </c:pt>
              </c:strCache>
            </c:strRef>
          </c:cat>
          <c:val>
            <c:numRef>
              <c:f>Sheet1!$E$2</c:f>
              <c:numCache>
                <c:formatCode>General</c:formatCode>
                <c:ptCount val="1"/>
                <c:pt idx="0">
                  <c:v>100.0</c:v>
                </c:pt>
              </c:numCache>
            </c:numRef>
          </c:val>
        </c:ser>
        <c:dLbls>
          <c:showLegendKey val="0"/>
          <c:showVal val="0"/>
          <c:showCatName val="0"/>
          <c:showSerName val="0"/>
          <c:showPercent val="0"/>
          <c:showBubbleSize val="0"/>
        </c:dLbls>
        <c:gapWidth val="150"/>
        <c:overlap val="100"/>
        <c:axId val="1811986656"/>
        <c:axId val="1791266928"/>
      </c:barChart>
      <c:catAx>
        <c:axId val="1811986656"/>
        <c:scaling>
          <c:orientation val="minMax"/>
        </c:scaling>
        <c:delete val="0"/>
        <c:axPos val="b"/>
        <c:numFmt formatCode="General" sourceLinked="0"/>
        <c:majorTickMark val="none"/>
        <c:minorTickMark val="none"/>
        <c:tickLblPos val="nextTo"/>
        <c:spPr>
          <a:noFill/>
          <a:ln w="9525" cap="flat" cmpd="sng" algn="ctr">
            <a:solidFill>
              <a:schemeClr val="tx2">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2"/>
                </a:solidFill>
                <a:latin typeface="+mn-lt"/>
                <a:ea typeface="+mn-ea"/>
                <a:cs typeface="+mn-cs"/>
              </a:defRPr>
            </a:pPr>
            <a:endParaRPr lang="en-US"/>
          </a:p>
        </c:txPr>
        <c:crossAx val="1791266928"/>
        <c:crosses val="autoZero"/>
        <c:auto val="1"/>
        <c:lblAlgn val="ctr"/>
        <c:lblOffset val="100"/>
        <c:noMultiLvlLbl val="0"/>
      </c:catAx>
      <c:valAx>
        <c:axId val="1791266928"/>
        <c:scaling>
          <c:orientation val="minMax"/>
        </c:scaling>
        <c:delete val="0"/>
        <c:axPos val="l"/>
        <c:majorGridlines>
          <c:spPr>
            <a:ln w="9525" cap="flat" cmpd="sng" algn="ctr">
              <a:solidFill>
                <a:schemeClr val="tx2">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2"/>
                </a:solidFill>
                <a:latin typeface="+mn-lt"/>
                <a:ea typeface="+mn-ea"/>
                <a:cs typeface="+mn-cs"/>
              </a:defRPr>
            </a:pPr>
            <a:endParaRPr lang="en-US"/>
          </a:p>
        </c:txPr>
        <c:crossAx val="1811986656"/>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1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0605317978081644"/>
          <c:y val="0.0198165924953108"/>
          <c:w val="0.915180345833151"/>
          <c:h val="0.886378043111491"/>
        </c:manualLayout>
      </c:layout>
      <c:bubbleChart>
        <c:varyColors val="0"/>
        <c:ser>
          <c:idx val="0"/>
          <c:order val="0"/>
          <c:tx>
            <c:strRef>
              <c:f>Sheet1!$B$1</c:f>
              <c:strCache>
                <c:ptCount val="1"/>
                <c:pt idx="0">
                  <c:v>Data 1</c:v>
                </c:pt>
              </c:strCache>
            </c:strRef>
          </c:tx>
          <c:spPr>
            <a:solidFill>
              <a:schemeClr val="accent1">
                <a:alpha val="75000"/>
              </a:schemeClr>
            </a:solidFill>
            <a:ln>
              <a:noFill/>
            </a:ln>
            <a:effectLst/>
          </c:spPr>
          <c:invertIfNegative val="0"/>
          <c:xVal>
            <c:strRef>
              <c:f>Sheet1!$A$2:$A$3</c:f>
              <c:strCache>
                <c:ptCount val="2"/>
                <c:pt idx="0">
                  <c:v>Group 1</c:v>
                </c:pt>
                <c:pt idx="1">
                  <c:v>Group 2</c:v>
                </c:pt>
              </c:strCache>
            </c:strRef>
          </c:xVal>
          <c:yVal>
            <c:numRef>
              <c:f>Sheet1!$B$2:$B$3</c:f>
              <c:numCache>
                <c:formatCode>General</c:formatCode>
                <c:ptCount val="2"/>
                <c:pt idx="0">
                  <c:v>80.0</c:v>
                </c:pt>
                <c:pt idx="1">
                  <c:v>150.0</c:v>
                </c:pt>
              </c:numCache>
            </c:numRef>
          </c:yVal>
          <c:bubbleSize>
            <c:numLit>
              <c:formatCode>General</c:formatCode>
              <c:ptCount val="2"/>
              <c:pt idx="0">
                <c:v>1.0</c:v>
              </c:pt>
              <c:pt idx="1">
                <c:v>1.0</c:v>
              </c:pt>
            </c:numLit>
          </c:bubbleSize>
          <c:bubble3D val="0"/>
        </c:ser>
        <c:ser>
          <c:idx val="1"/>
          <c:order val="1"/>
          <c:tx>
            <c:strRef>
              <c:f>Sheet1!$C$1</c:f>
              <c:strCache>
                <c:ptCount val="1"/>
                <c:pt idx="0">
                  <c:v>Data 2</c:v>
                </c:pt>
              </c:strCache>
            </c:strRef>
          </c:tx>
          <c:spPr>
            <a:solidFill>
              <a:schemeClr val="accent2">
                <a:alpha val="75000"/>
              </a:schemeClr>
            </a:solidFill>
            <a:ln>
              <a:noFill/>
            </a:ln>
            <a:effectLst/>
          </c:spPr>
          <c:invertIfNegative val="0"/>
          <c:xVal>
            <c:strRef>
              <c:f>Sheet1!$A$2:$A$3</c:f>
              <c:strCache>
                <c:ptCount val="2"/>
                <c:pt idx="0">
                  <c:v>Group 1</c:v>
                </c:pt>
                <c:pt idx="1">
                  <c:v>Group 2</c:v>
                </c:pt>
              </c:strCache>
            </c:strRef>
          </c:xVal>
          <c:yVal>
            <c:numRef>
              <c:f>Sheet1!$C$2:$C$3</c:f>
              <c:numCache>
                <c:formatCode>General</c:formatCode>
                <c:ptCount val="2"/>
                <c:pt idx="0">
                  <c:v>500.0</c:v>
                </c:pt>
                <c:pt idx="1">
                  <c:v>400.0</c:v>
                </c:pt>
              </c:numCache>
            </c:numRef>
          </c:yVal>
          <c:bubbleSize>
            <c:numLit>
              <c:formatCode>General</c:formatCode>
              <c:ptCount val="2"/>
              <c:pt idx="0">
                <c:v>1.0</c:v>
              </c:pt>
              <c:pt idx="1">
                <c:v>1.0</c:v>
              </c:pt>
            </c:numLit>
          </c:bubbleSize>
          <c:bubble3D val="0"/>
        </c:ser>
        <c:ser>
          <c:idx val="2"/>
          <c:order val="2"/>
          <c:tx>
            <c:strRef>
              <c:f>Sheet1!$D$1</c:f>
              <c:strCache>
                <c:ptCount val="1"/>
                <c:pt idx="0">
                  <c:v> Data 3</c:v>
                </c:pt>
              </c:strCache>
            </c:strRef>
          </c:tx>
          <c:spPr>
            <a:solidFill>
              <a:schemeClr val="accent3">
                <a:alpha val="75000"/>
              </a:schemeClr>
            </a:solidFill>
            <a:ln>
              <a:noFill/>
            </a:ln>
            <a:effectLst/>
          </c:spPr>
          <c:invertIfNegative val="0"/>
          <c:xVal>
            <c:strRef>
              <c:f>Sheet1!$A$2:$A$3</c:f>
              <c:strCache>
                <c:ptCount val="2"/>
                <c:pt idx="0">
                  <c:v>Group 1</c:v>
                </c:pt>
                <c:pt idx="1">
                  <c:v>Group 2</c:v>
                </c:pt>
              </c:strCache>
            </c:strRef>
          </c:xVal>
          <c:yVal>
            <c:numRef>
              <c:f>Sheet1!$D$2:$D$3</c:f>
              <c:numCache>
                <c:formatCode>General</c:formatCode>
                <c:ptCount val="2"/>
                <c:pt idx="0">
                  <c:v>230.0</c:v>
                </c:pt>
                <c:pt idx="1">
                  <c:v>420.0</c:v>
                </c:pt>
              </c:numCache>
            </c:numRef>
          </c:yVal>
          <c:bubbleSize>
            <c:numLit>
              <c:formatCode>General</c:formatCode>
              <c:ptCount val="2"/>
              <c:pt idx="0">
                <c:v>1.0</c:v>
              </c:pt>
              <c:pt idx="1">
                <c:v>1.0</c:v>
              </c:pt>
            </c:numLit>
          </c:bubbleSize>
          <c:bubble3D val="0"/>
        </c:ser>
        <c:ser>
          <c:idx val="3"/>
          <c:order val="3"/>
          <c:tx>
            <c:strRef>
              <c:f>Sheet1!$E$1</c:f>
              <c:strCache>
                <c:ptCount val="1"/>
                <c:pt idx="0">
                  <c:v>Data 4</c:v>
                </c:pt>
              </c:strCache>
            </c:strRef>
          </c:tx>
          <c:spPr>
            <a:solidFill>
              <a:schemeClr val="accent4">
                <a:alpha val="75000"/>
              </a:schemeClr>
            </a:solidFill>
            <a:ln>
              <a:noFill/>
            </a:ln>
            <a:effectLst/>
          </c:spPr>
          <c:invertIfNegative val="0"/>
          <c:xVal>
            <c:strRef>
              <c:f>Sheet1!$A$2:$A$3</c:f>
              <c:strCache>
                <c:ptCount val="2"/>
                <c:pt idx="0">
                  <c:v>Group 1</c:v>
                </c:pt>
                <c:pt idx="1">
                  <c:v>Group 2</c:v>
                </c:pt>
              </c:strCache>
            </c:strRef>
          </c:xVal>
          <c:yVal>
            <c:numRef>
              <c:f>Sheet1!$E$2:$E$3</c:f>
              <c:numCache>
                <c:formatCode>General</c:formatCode>
                <c:ptCount val="2"/>
                <c:pt idx="0">
                  <c:v>100.0</c:v>
                </c:pt>
                <c:pt idx="1">
                  <c:v>300.0</c:v>
                </c:pt>
              </c:numCache>
            </c:numRef>
          </c:yVal>
          <c:bubbleSize>
            <c:numLit>
              <c:formatCode>General</c:formatCode>
              <c:ptCount val="2"/>
              <c:pt idx="0">
                <c:v>1.0</c:v>
              </c:pt>
              <c:pt idx="1">
                <c:v>1.0</c:v>
              </c:pt>
            </c:numLit>
          </c:bubbleSize>
          <c:bubble3D val="0"/>
        </c:ser>
        <c:dLbls>
          <c:showLegendKey val="0"/>
          <c:showVal val="0"/>
          <c:showCatName val="0"/>
          <c:showSerName val="0"/>
          <c:showPercent val="0"/>
          <c:showBubbleSize val="0"/>
        </c:dLbls>
        <c:bubbleScale val="100"/>
        <c:showNegBubbles val="0"/>
        <c:axId val="1782338224"/>
        <c:axId val="1782320912"/>
      </c:bubbleChart>
      <c:valAx>
        <c:axId val="1782338224"/>
        <c:scaling>
          <c:orientation val="minMax"/>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782320912"/>
        <c:crosses val="autoZero"/>
        <c:crossBetween val="midCat"/>
      </c:valAx>
      <c:valAx>
        <c:axId val="1782320912"/>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782338224"/>
        <c:crosses val="autoZero"/>
        <c:crossBetween val="midCat"/>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1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15"/>
      <c:rotY val="20"/>
      <c:rAngAx val="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manualLayout>
          <c:layoutTarget val="inner"/>
          <c:xMode val="edge"/>
          <c:yMode val="edge"/>
          <c:x val="0.0605317978081644"/>
          <c:y val="0.0198165924953108"/>
          <c:w val="0.915180345833151"/>
          <c:h val="0.886378043111491"/>
        </c:manualLayout>
      </c:layout>
      <c:bar3DChart>
        <c:barDir val="col"/>
        <c:grouping val="stacked"/>
        <c:varyColors val="0"/>
        <c:ser>
          <c:idx val="0"/>
          <c:order val="0"/>
          <c:tx>
            <c:strRef>
              <c:f>Sheet1!$B$1</c:f>
              <c:strCache>
                <c:ptCount val="1"/>
                <c:pt idx="0">
                  <c:v>Data 1</c:v>
                </c:pt>
              </c:strCache>
            </c:strRef>
          </c:tx>
          <c:spPr>
            <a:gradFill rotWithShape="1">
              <a:gsLst>
                <a:gs pos="0">
                  <a:schemeClr val="accent1">
                    <a:shade val="51000"/>
                    <a:satMod val="130000"/>
                  </a:schemeClr>
                </a:gs>
                <a:gs pos="80000">
                  <a:schemeClr val="accent1">
                    <a:shade val="93000"/>
                    <a:satMod val="130000"/>
                  </a:schemeClr>
                </a:gs>
                <a:gs pos="100000">
                  <a:schemeClr val="accent1">
                    <a:shade val="94000"/>
                    <a:satMod val="135000"/>
                  </a:schemeClr>
                </a:gs>
              </a:gsLst>
              <a:lin ang="16200000" scaled="0"/>
            </a:gradFill>
            <a:ln>
              <a:noFill/>
            </a:ln>
            <a:effectLst>
              <a:outerShdw blurRad="40000" dist="23000" dir="5400000" rotWithShape="0">
                <a:srgbClr val="000000">
                  <a:alpha val="35000"/>
                </a:srgbClr>
              </a:outerShdw>
            </a:effectLst>
            <a:sp3d/>
          </c:spPr>
          <c:invertIfNegative val="0"/>
          <c:cat>
            <c:strRef>
              <c:f>Sheet1!$A$2:$A$4</c:f>
              <c:strCache>
                <c:ptCount val="3"/>
                <c:pt idx="0">
                  <c:v>Group 1</c:v>
                </c:pt>
                <c:pt idx="1">
                  <c:v>Group 2</c:v>
                </c:pt>
                <c:pt idx="2">
                  <c:v>Group 3</c:v>
                </c:pt>
              </c:strCache>
            </c:strRef>
          </c:cat>
          <c:val>
            <c:numRef>
              <c:f>Sheet1!$B$2:$B$4</c:f>
              <c:numCache>
                <c:formatCode>General</c:formatCode>
                <c:ptCount val="3"/>
                <c:pt idx="0">
                  <c:v>80.0</c:v>
                </c:pt>
                <c:pt idx="1">
                  <c:v>120.0</c:v>
                </c:pt>
                <c:pt idx="2">
                  <c:v>150.0</c:v>
                </c:pt>
              </c:numCache>
            </c:numRef>
          </c:val>
        </c:ser>
        <c:ser>
          <c:idx val="1"/>
          <c:order val="1"/>
          <c:tx>
            <c:strRef>
              <c:f>Sheet1!$C$1</c:f>
              <c:strCache>
                <c:ptCount val="1"/>
                <c:pt idx="0">
                  <c:v>Data 2</c:v>
                </c:pt>
              </c:strCache>
            </c:strRef>
          </c:tx>
          <c:spPr>
            <a:gradFill rotWithShape="1">
              <a:gsLst>
                <a:gs pos="0">
                  <a:schemeClr val="accent2">
                    <a:shade val="51000"/>
                    <a:satMod val="130000"/>
                  </a:schemeClr>
                </a:gs>
                <a:gs pos="80000">
                  <a:schemeClr val="accent2">
                    <a:shade val="93000"/>
                    <a:satMod val="130000"/>
                  </a:schemeClr>
                </a:gs>
                <a:gs pos="100000">
                  <a:schemeClr val="accent2">
                    <a:shade val="94000"/>
                    <a:satMod val="135000"/>
                  </a:schemeClr>
                </a:gs>
              </a:gsLst>
              <a:lin ang="16200000" scaled="0"/>
            </a:gradFill>
            <a:ln>
              <a:noFill/>
            </a:ln>
            <a:effectLst>
              <a:outerShdw blurRad="40000" dist="23000" dir="5400000" rotWithShape="0">
                <a:srgbClr val="000000">
                  <a:alpha val="35000"/>
                </a:srgbClr>
              </a:outerShdw>
            </a:effectLst>
            <a:sp3d/>
          </c:spPr>
          <c:invertIfNegative val="0"/>
          <c:cat>
            <c:strRef>
              <c:f>Sheet1!$A$2:$A$4</c:f>
              <c:strCache>
                <c:ptCount val="3"/>
                <c:pt idx="0">
                  <c:v>Group 1</c:v>
                </c:pt>
                <c:pt idx="1">
                  <c:v>Group 2</c:v>
                </c:pt>
                <c:pt idx="2">
                  <c:v>Group 3</c:v>
                </c:pt>
              </c:strCache>
            </c:strRef>
          </c:cat>
          <c:val>
            <c:numRef>
              <c:f>Sheet1!$C$2:$C$4</c:f>
              <c:numCache>
                <c:formatCode>General</c:formatCode>
                <c:ptCount val="3"/>
                <c:pt idx="0">
                  <c:v>500.0</c:v>
                </c:pt>
                <c:pt idx="1">
                  <c:v>430.0</c:v>
                </c:pt>
                <c:pt idx="2">
                  <c:v>400.0</c:v>
                </c:pt>
              </c:numCache>
            </c:numRef>
          </c:val>
        </c:ser>
        <c:ser>
          <c:idx val="2"/>
          <c:order val="2"/>
          <c:tx>
            <c:strRef>
              <c:f>Sheet1!$D$1</c:f>
              <c:strCache>
                <c:ptCount val="1"/>
                <c:pt idx="0">
                  <c:v> Data 3</c:v>
                </c:pt>
              </c:strCache>
            </c:strRef>
          </c:tx>
          <c:spPr>
            <a:gradFill rotWithShape="1">
              <a:gsLst>
                <a:gs pos="0">
                  <a:schemeClr val="accent3">
                    <a:shade val="51000"/>
                    <a:satMod val="130000"/>
                  </a:schemeClr>
                </a:gs>
                <a:gs pos="80000">
                  <a:schemeClr val="accent3">
                    <a:shade val="93000"/>
                    <a:satMod val="130000"/>
                  </a:schemeClr>
                </a:gs>
                <a:gs pos="100000">
                  <a:schemeClr val="accent3">
                    <a:shade val="94000"/>
                    <a:satMod val="135000"/>
                  </a:schemeClr>
                </a:gs>
              </a:gsLst>
              <a:lin ang="16200000" scaled="0"/>
            </a:gradFill>
            <a:ln>
              <a:noFill/>
            </a:ln>
            <a:effectLst>
              <a:outerShdw blurRad="40000" dist="23000" dir="5400000" rotWithShape="0">
                <a:srgbClr val="000000">
                  <a:alpha val="35000"/>
                </a:srgbClr>
              </a:outerShdw>
            </a:effectLst>
            <a:sp3d/>
          </c:spPr>
          <c:invertIfNegative val="0"/>
          <c:cat>
            <c:strRef>
              <c:f>Sheet1!$A$2:$A$4</c:f>
              <c:strCache>
                <c:ptCount val="3"/>
                <c:pt idx="0">
                  <c:v>Group 1</c:v>
                </c:pt>
                <c:pt idx="1">
                  <c:v>Group 2</c:v>
                </c:pt>
                <c:pt idx="2">
                  <c:v>Group 3</c:v>
                </c:pt>
              </c:strCache>
            </c:strRef>
          </c:cat>
          <c:val>
            <c:numRef>
              <c:f>Sheet1!$D$2:$D$4</c:f>
              <c:numCache>
                <c:formatCode>General</c:formatCode>
                <c:ptCount val="3"/>
                <c:pt idx="0">
                  <c:v>230.0</c:v>
                </c:pt>
                <c:pt idx="1">
                  <c:v>125.0</c:v>
                </c:pt>
                <c:pt idx="2">
                  <c:v>420.0</c:v>
                </c:pt>
              </c:numCache>
            </c:numRef>
          </c:val>
        </c:ser>
        <c:ser>
          <c:idx val="3"/>
          <c:order val="3"/>
          <c:tx>
            <c:strRef>
              <c:f>Sheet1!$E$1</c:f>
              <c:strCache>
                <c:ptCount val="1"/>
                <c:pt idx="0">
                  <c:v>Data 4</c:v>
                </c:pt>
              </c:strCache>
            </c:strRef>
          </c:tx>
          <c:spPr>
            <a:gradFill rotWithShape="1">
              <a:gsLst>
                <a:gs pos="0">
                  <a:schemeClr val="accent4">
                    <a:shade val="51000"/>
                    <a:satMod val="130000"/>
                  </a:schemeClr>
                </a:gs>
                <a:gs pos="80000">
                  <a:schemeClr val="accent4">
                    <a:shade val="93000"/>
                    <a:satMod val="130000"/>
                  </a:schemeClr>
                </a:gs>
                <a:gs pos="100000">
                  <a:schemeClr val="accent4">
                    <a:shade val="94000"/>
                    <a:satMod val="135000"/>
                  </a:schemeClr>
                </a:gs>
              </a:gsLst>
              <a:lin ang="16200000" scaled="0"/>
            </a:gradFill>
            <a:ln>
              <a:noFill/>
            </a:ln>
            <a:effectLst>
              <a:outerShdw blurRad="40000" dist="23000" dir="5400000" rotWithShape="0">
                <a:srgbClr val="000000">
                  <a:alpha val="35000"/>
                </a:srgbClr>
              </a:outerShdw>
            </a:effectLst>
            <a:sp3d/>
          </c:spPr>
          <c:invertIfNegative val="0"/>
          <c:cat>
            <c:strRef>
              <c:f>Sheet1!$A$2:$A$4</c:f>
              <c:strCache>
                <c:ptCount val="3"/>
                <c:pt idx="0">
                  <c:v>Group 1</c:v>
                </c:pt>
                <c:pt idx="1">
                  <c:v>Group 2</c:v>
                </c:pt>
                <c:pt idx="2">
                  <c:v>Group 3</c:v>
                </c:pt>
              </c:strCache>
            </c:strRef>
          </c:cat>
          <c:val>
            <c:numRef>
              <c:f>Sheet1!$E$2:$E$4</c:f>
              <c:numCache>
                <c:formatCode>General</c:formatCode>
                <c:ptCount val="3"/>
                <c:pt idx="0">
                  <c:v>100.0</c:v>
                </c:pt>
                <c:pt idx="1">
                  <c:v>215.0</c:v>
                </c:pt>
                <c:pt idx="2">
                  <c:v>300.0</c:v>
                </c:pt>
              </c:numCache>
            </c:numRef>
          </c:val>
        </c:ser>
        <c:dLbls>
          <c:showLegendKey val="0"/>
          <c:showVal val="0"/>
          <c:showCatName val="0"/>
          <c:showSerName val="0"/>
          <c:showPercent val="0"/>
          <c:showBubbleSize val="0"/>
        </c:dLbls>
        <c:gapWidth val="150"/>
        <c:shape val="box"/>
        <c:axId val="1781386336"/>
        <c:axId val="1781087584"/>
        <c:axId val="0"/>
      </c:bar3DChart>
      <c:catAx>
        <c:axId val="1781386336"/>
        <c:scaling>
          <c:orientation val="minMax"/>
        </c:scaling>
        <c:delete val="0"/>
        <c:axPos val="b"/>
        <c:numFmt formatCode="General" sourceLinked="0"/>
        <c:majorTickMark val="none"/>
        <c:minorTickMark val="none"/>
        <c:tickLblPos val="nextTo"/>
        <c:spPr>
          <a:noFill/>
          <a:ln w="9525" cap="flat" cmpd="sng" algn="ctr">
            <a:solidFill>
              <a:schemeClr val="tx2">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2"/>
                </a:solidFill>
                <a:latin typeface="+mn-lt"/>
                <a:ea typeface="+mn-ea"/>
                <a:cs typeface="+mn-cs"/>
              </a:defRPr>
            </a:pPr>
            <a:endParaRPr lang="en-US"/>
          </a:p>
        </c:txPr>
        <c:crossAx val="1781087584"/>
        <c:crosses val="autoZero"/>
        <c:auto val="1"/>
        <c:lblAlgn val="ctr"/>
        <c:lblOffset val="100"/>
        <c:noMultiLvlLbl val="0"/>
      </c:catAx>
      <c:valAx>
        <c:axId val="1781087584"/>
        <c:scaling>
          <c:orientation val="minMax"/>
        </c:scaling>
        <c:delete val="0"/>
        <c:axPos val="l"/>
        <c:majorGridlines>
          <c:spPr>
            <a:ln w="9525" cap="flat" cmpd="sng" algn="ctr">
              <a:solidFill>
                <a:schemeClr val="tx2">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2"/>
                </a:solidFill>
                <a:latin typeface="+mn-lt"/>
                <a:ea typeface="+mn-ea"/>
                <a:cs typeface="+mn-cs"/>
              </a:defRPr>
            </a:pPr>
            <a:endParaRPr lang="en-US"/>
          </a:p>
        </c:txPr>
        <c:crossAx val="1781386336"/>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1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0605317978081644"/>
          <c:y val="0.0198165924953108"/>
          <c:w val="0.915180345833151"/>
          <c:h val="0.886378043111491"/>
        </c:manualLayout>
      </c:layout>
      <c:ofPieChart>
        <c:ofPieType val="pie"/>
        <c:varyColors val="1"/>
        <c:ser>
          <c:idx val="0"/>
          <c:order val="0"/>
          <c:tx>
            <c:strRef>
              <c:f>Sheet1!$B$1</c:f>
              <c:strCache>
                <c:ptCount val="1"/>
                <c:pt idx="0">
                  <c:v>Data 1</c:v>
                </c:pt>
              </c:strCache>
            </c:strRef>
          </c:tx>
          <c:dPt>
            <c:idx val="0"/>
            <c:bubble3D val="0"/>
            <c:spPr>
              <a:gradFill rotWithShape="1">
                <a:gsLst>
                  <a:gs pos="0">
                    <a:schemeClr val="accent1">
                      <a:shade val="51000"/>
                      <a:satMod val="130000"/>
                    </a:schemeClr>
                  </a:gs>
                  <a:gs pos="80000">
                    <a:schemeClr val="accent1">
                      <a:shade val="93000"/>
                      <a:satMod val="130000"/>
                    </a:schemeClr>
                  </a:gs>
                  <a:gs pos="100000">
                    <a:schemeClr val="accent1">
                      <a:shade val="94000"/>
                      <a:satMod val="135000"/>
                    </a:schemeClr>
                  </a:gs>
                </a:gsLst>
                <a:lin ang="16200000" scaled="0"/>
              </a:gradFill>
              <a:ln>
                <a:noFill/>
              </a:ln>
              <a:effectLst>
                <a:outerShdw blurRad="40000" dist="23000" dir="5400000" rotWithShape="0">
                  <a:srgbClr val="000000">
                    <a:alpha val="35000"/>
                  </a:srgbClr>
                </a:outerShdw>
              </a:effectLst>
            </c:spPr>
          </c:dPt>
          <c:dPt>
            <c:idx val="1"/>
            <c:bubble3D val="0"/>
            <c:spPr>
              <a:gradFill rotWithShape="1">
                <a:gsLst>
                  <a:gs pos="0">
                    <a:schemeClr val="accent2">
                      <a:shade val="51000"/>
                      <a:satMod val="130000"/>
                    </a:schemeClr>
                  </a:gs>
                  <a:gs pos="80000">
                    <a:schemeClr val="accent2">
                      <a:shade val="93000"/>
                      <a:satMod val="130000"/>
                    </a:schemeClr>
                  </a:gs>
                  <a:gs pos="100000">
                    <a:schemeClr val="accent2">
                      <a:shade val="94000"/>
                      <a:satMod val="135000"/>
                    </a:schemeClr>
                  </a:gs>
                </a:gsLst>
                <a:lin ang="16200000" scaled="0"/>
              </a:gradFill>
              <a:ln>
                <a:noFill/>
              </a:ln>
              <a:effectLst>
                <a:outerShdw blurRad="40000" dist="23000" dir="5400000" rotWithShape="0">
                  <a:srgbClr val="000000">
                    <a:alpha val="35000"/>
                  </a:srgbClr>
                </a:outerShdw>
              </a:effectLst>
            </c:spPr>
          </c:dPt>
          <c:dPt>
            <c:idx val="2"/>
            <c:bubble3D val="0"/>
            <c:spPr>
              <a:gradFill rotWithShape="1">
                <a:gsLst>
                  <a:gs pos="0">
                    <a:schemeClr val="accent3">
                      <a:shade val="51000"/>
                      <a:satMod val="130000"/>
                    </a:schemeClr>
                  </a:gs>
                  <a:gs pos="80000">
                    <a:schemeClr val="accent3">
                      <a:shade val="93000"/>
                      <a:satMod val="130000"/>
                    </a:schemeClr>
                  </a:gs>
                  <a:gs pos="100000">
                    <a:schemeClr val="accent3">
                      <a:shade val="94000"/>
                      <a:satMod val="135000"/>
                    </a:schemeClr>
                  </a:gs>
                </a:gsLst>
                <a:lin ang="16200000" scaled="0"/>
              </a:gradFill>
              <a:ln>
                <a:noFill/>
              </a:ln>
              <a:effectLst>
                <a:outerShdw blurRad="40000" dist="23000" dir="5400000" rotWithShape="0">
                  <a:srgbClr val="000000">
                    <a:alpha val="35000"/>
                  </a:srgbClr>
                </a:outerShdw>
              </a:effectLst>
            </c:spPr>
          </c:dPt>
          <c:dPt>
            <c:idx val="3"/>
            <c:bubble3D val="0"/>
            <c:spPr>
              <a:gradFill rotWithShape="1">
                <a:gsLst>
                  <a:gs pos="0">
                    <a:schemeClr val="accent4">
                      <a:shade val="51000"/>
                      <a:satMod val="130000"/>
                    </a:schemeClr>
                  </a:gs>
                  <a:gs pos="80000">
                    <a:schemeClr val="accent4">
                      <a:shade val="93000"/>
                      <a:satMod val="130000"/>
                    </a:schemeClr>
                  </a:gs>
                  <a:gs pos="100000">
                    <a:schemeClr val="accent4">
                      <a:shade val="94000"/>
                      <a:satMod val="135000"/>
                    </a:schemeClr>
                  </a:gs>
                </a:gsLst>
                <a:lin ang="16200000" scaled="0"/>
              </a:gradFill>
              <a:ln>
                <a:noFill/>
              </a:ln>
              <a:effectLst>
                <a:outerShdw blurRad="40000" dist="23000" dir="5400000" rotWithShape="0">
                  <a:srgbClr val="000000">
                    <a:alpha val="35000"/>
                  </a:srgbClr>
                </a:outerShdw>
              </a:effectLst>
            </c:spPr>
          </c:dPt>
          <c:dLbls>
            <c:spPr>
              <a:noFill/>
              <a:ln>
                <a:noFill/>
              </a:ln>
              <a:effectLst/>
            </c:spPr>
            <c:txPr>
              <a:bodyPr rot="0" spcFirstLastPara="1" vertOverflow="ellipsis" vert="horz" wrap="square" lIns="38100" tIns="19050" rIns="38100" bIns="19050" anchor="ctr" anchorCtr="1">
                <a:spAutoFit/>
              </a:bodyPr>
              <a:lstStyle/>
              <a:p>
                <a:pPr>
                  <a:defRPr sz="2000" b="0"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showLeaderLines val="1"/>
            <c:leaderLines>
              <c:spPr>
                <a:ln w="9525">
                  <a:solidFill>
                    <a:schemeClr val="tx2">
                      <a:lumMod val="35000"/>
                      <a:lumOff val="65000"/>
                    </a:schemeClr>
                  </a:solidFill>
                </a:ln>
                <a:effectLst/>
              </c:spPr>
            </c:leaderLines>
            <c:extLst>
              <c:ext xmlns:c15="http://schemas.microsoft.com/office/drawing/2012/chart" uri="{CE6537A1-D6FC-4f65-9D91-7224C49458BB}">
                <c15:layout/>
              </c:ext>
            </c:extLst>
          </c:dLbls>
          <c:cat>
            <c:strRef>
              <c:f>Sheet1!$A$2:$A$4</c:f>
              <c:strCache>
                <c:ptCount val="3"/>
                <c:pt idx="0">
                  <c:v>Group 1</c:v>
                </c:pt>
                <c:pt idx="1">
                  <c:v>Group 2</c:v>
                </c:pt>
                <c:pt idx="2">
                  <c:v>Group 3</c:v>
                </c:pt>
              </c:strCache>
            </c:strRef>
          </c:cat>
          <c:val>
            <c:numRef>
              <c:f>Sheet1!$B$2:$B$4</c:f>
              <c:numCache>
                <c:formatCode>General</c:formatCode>
                <c:ptCount val="3"/>
                <c:pt idx="0">
                  <c:v>80.0</c:v>
                </c:pt>
                <c:pt idx="1">
                  <c:v>120.0</c:v>
                </c:pt>
                <c:pt idx="2">
                  <c:v>150.0</c:v>
                </c:pt>
              </c:numCache>
            </c:numRef>
          </c:val>
        </c:ser>
        <c:ser>
          <c:idx val="1"/>
          <c:order val="1"/>
          <c:tx>
            <c:strRef>
              <c:f>Sheet1!$C$1</c:f>
              <c:strCache>
                <c:ptCount val="1"/>
                <c:pt idx="0">
                  <c:v>Data 2</c:v>
                </c:pt>
              </c:strCache>
            </c:strRef>
          </c:tx>
          <c:dPt>
            <c:idx val="0"/>
            <c:bubble3D val="0"/>
            <c:spPr>
              <a:gradFill rotWithShape="1">
                <a:gsLst>
                  <a:gs pos="0">
                    <a:schemeClr val="accent1">
                      <a:shade val="51000"/>
                      <a:satMod val="130000"/>
                    </a:schemeClr>
                  </a:gs>
                  <a:gs pos="80000">
                    <a:schemeClr val="accent1">
                      <a:shade val="93000"/>
                      <a:satMod val="130000"/>
                    </a:schemeClr>
                  </a:gs>
                  <a:gs pos="100000">
                    <a:schemeClr val="accent1">
                      <a:shade val="94000"/>
                      <a:satMod val="135000"/>
                    </a:schemeClr>
                  </a:gs>
                </a:gsLst>
                <a:lin ang="16200000" scaled="0"/>
              </a:gradFill>
              <a:ln>
                <a:noFill/>
              </a:ln>
              <a:effectLst>
                <a:outerShdw blurRad="40000" dist="23000" dir="5400000" rotWithShape="0">
                  <a:srgbClr val="000000">
                    <a:alpha val="35000"/>
                  </a:srgbClr>
                </a:outerShdw>
              </a:effectLst>
            </c:spPr>
          </c:dPt>
          <c:dPt>
            <c:idx val="1"/>
            <c:bubble3D val="0"/>
            <c:spPr>
              <a:gradFill rotWithShape="1">
                <a:gsLst>
                  <a:gs pos="0">
                    <a:schemeClr val="accent2">
                      <a:shade val="51000"/>
                      <a:satMod val="130000"/>
                    </a:schemeClr>
                  </a:gs>
                  <a:gs pos="80000">
                    <a:schemeClr val="accent2">
                      <a:shade val="93000"/>
                      <a:satMod val="130000"/>
                    </a:schemeClr>
                  </a:gs>
                  <a:gs pos="100000">
                    <a:schemeClr val="accent2">
                      <a:shade val="94000"/>
                      <a:satMod val="135000"/>
                    </a:schemeClr>
                  </a:gs>
                </a:gsLst>
                <a:lin ang="16200000" scaled="0"/>
              </a:gradFill>
              <a:ln>
                <a:noFill/>
              </a:ln>
              <a:effectLst>
                <a:outerShdw blurRad="40000" dist="23000" dir="5400000" rotWithShape="0">
                  <a:srgbClr val="000000">
                    <a:alpha val="35000"/>
                  </a:srgbClr>
                </a:outerShdw>
              </a:effectLst>
            </c:spPr>
          </c:dPt>
          <c:dPt>
            <c:idx val="2"/>
            <c:bubble3D val="0"/>
            <c:spPr>
              <a:gradFill rotWithShape="1">
                <a:gsLst>
                  <a:gs pos="0">
                    <a:schemeClr val="accent3">
                      <a:shade val="51000"/>
                      <a:satMod val="130000"/>
                    </a:schemeClr>
                  </a:gs>
                  <a:gs pos="80000">
                    <a:schemeClr val="accent3">
                      <a:shade val="93000"/>
                      <a:satMod val="130000"/>
                    </a:schemeClr>
                  </a:gs>
                  <a:gs pos="100000">
                    <a:schemeClr val="accent3">
                      <a:shade val="94000"/>
                      <a:satMod val="135000"/>
                    </a:schemeClr>
                  </a:gs>
                </a:gsLst>
                <a:lin ang="16200000" scaled="0"/>
              </a:gradFill>
              <a:ln>
                <a:noFill/>
              </a:ln>
              <a:effectLst>
                <a:outerShdw blurRad="40000" dist="23000" dir="5400000" rotWithShape="0">
                  <a:srgbClr val="000000">
                    <a:alpha val="35000"/>
                  </a:srgbClr>
                </a:outerShdw>
              </a:effectLst>
            </c:spPr>
          </c:dPt>
          <c:dPt>
            <c:idx val="3"/>
            <c:bubble3D val="0"/>
            <c:spPr>
              <a:gradFill rotWithShape="1">
                <a:gsLst>
                  <a:gs pos="0">
                    <a:schemeClr val="accent4">
                      <a:shade val="51000"/>
                      <a:satMod val="130000"/>
                    </a:schemeClr>
                  </a:gs>
                  <a:gs pos="80000">
                    <a:schemeClr val="accent4">
                      <a:shade val="93000"/>
                      <a:satMod val="130000"/>
                    </a:schemeClr>
                  </a:gs>
                  <a:gs pos="100000">
                    <a:schemeClr val="accent4">
                      <a:shade val="94000"/>
                      <a:satMod val="135000"/>
                    </a:schemeClr>
                  </a:gs>
                </a:gsLst>
                <a:lin ang="16200000" scaled="0"/>
              </a:gradFill>
              <a:ln>
                <a:noFill/>
              </a:ln>
              <a:effectLst>
                <a:outerShdw blurRad="40000" dist="23000" dir="5400000" rotWithShape="0">
                  <a:srgbClr val="000000">
                    <a:alpha val="35000"/>
                  </a:srgbClr>
                </a:outerShdw>
              </a:effectLst>
            </c:spPr>
          </c:dPt>
          <c:cat>
            <c:strRef>
              <c:f>Sheet1!$A$2:$A$4</c:f>
              <c:strCache>
                <c:ptCount val="3"/>
                <c:pt idx="0">
                  <c:v>Group 1</c:v>
                </c:pt>
                <c:pt idx="1">
                  <c:v>Group 2</c:v>
                </c:pt>
                <c:pt idx="2">
                  <c:v>Group 3</c:v>
                </c:pt>
              </c:strCache>
            </c:strRef>
          </c:cat>
          <c:val>
            <c:numRef>
              <c:f>Sheet1!$C$2:$C$4</c:f>
              <c:numCache>
                <c:formatCode>General</c:formatCode>
                <c:ptCount val="3"/>
                <c:pt idx="0">
                  <c:v>500.0</c:v>
                </c:pt>
                <c:pt idx="1">
                  <c:v>430.0</c:v>
                </c:pt>
                <c:pt idx="2">
                  <c:v>400.0</c:v>
                </c:pt>
              </c:numCache>
            </c:numRef>
          </c:val>
        </c:ser>
        <c:ser>
          <c:idx val="2"/>
          <c:order val="2"/>
          <c:tx>
            <c:strRef>
              <c:f>Sheet1!$D$1</c:f>
              <c:strCache>
                <c:ptCount val="1"/>
                <c:pt idx="0">
                  <c:v> Data 3</c:v>
                </c:pt>
              </c:strCache>
            </c:strRef>
          </c:tx>
          <c:dPt>
            <c:idx val="0"/>
            <c:bubble3D val="0"/>
            <c:spPr>
              <a:gradFill rotWithShape="1">
                <a:gsLst>
                  <a:gs pos="0">
                    <a:schemeClr val="accent1">
                      <a:shade val="51000"/>
                      <a:satMod val="130000"/>
                    </a:schemeClr>
                  </a:gs>
                  <a:gs pos="80000">
                    <a:schemeClr val="accent1">
                      <a:shade val="93000"/>
                      <a:satMod val="130000"/>
                    </a:schemeClr>
                  </a:gs>
                  <a:gs pos="100000">
                    <a:schemeClr val="accent1">
                      <a:shade val="94000"/>
                      <a:satMod val="135000"/>
                    </a:schemeClr>
                  </a:gs>
                </a:gsLst>
                <a:lin ang="16200000" scaled="0"/>
              </a:gradFill>
              <a:ln>
                <a:noFill/>
              </a:ln>
              <a:effectLst>
                <a:outerShdw blurRad="40000" dist="23000" dir="5400000" rotWithShape="0">
                  <a:srgbClr val="000000">
                    <a:alpha val="35000"/>
                  </a:srgbClr>
                </a:outerShdw>
              </a:effectLst>
            </c:spPr>
          </c:dPt>
          <c:dPt>
            <c:idx val="1"/>
            <c:bubble3D val="0"/>
            <c:spPr>
              <a:gradFill rotWithShape="1">
                <a:gsLst>
                  <a:gs pos="0">
                    <a:schemeClr val="accent2">
                      <a:shade val="51000"/>
                      <a:satMod val="130000"/>
                    </a:schemeClr>
                  </a:gs>
                  <a:gs pos="80000">
                    <a:schemeClr val="accent2">
                      <a:shade val="93000"/>
                      <a:satMod val="130000"/>
                    </a:schemeClr>
                  </a:gs>
                  <a:gs pos="100000">
                    <a:schemeClr val="accent2">
                      <a:shade val="94000"/>
                      <a:satMod val="135000"/>
                    </a:schemeClr>
                  </a:gs>
                </a:gsLst>
                <a:lin ang="16200000" scaled="0"/>
              </a:gradFill>
              <a:ln>
                <a:noFill/>
              </a:ln>
              <a:effectLst>
                <a:outerShdw blurRad="40000" dist="23000" dir="5400000" rotWithShape="0">
                  <a:srgbClr val="000000">
                    <a:alpha val="35000"/>
                  </a:srgbClr>
                </a:outerShdw>
              </a:effectLst>
            </c:spPr>
          </c:dPt>
          <c:dPt>
            <c:idx val="2"/>
            <c:bubble3D val="0"/>
            <c:spPr>
              <a:gradFill rotWithShape="1">
                <a:gsLst>
                  <a:gs pos="0">
                    <a:schemeClr val="accent3">
                      <a:shade val="51000"/>
                      <a:satMod val="130000"/>
                    </a:schemeClr>
                  </a:gs>
                  <a:gs pos="80000">
                    <a:schemeClr val="accent3">
                      <a:shade val="93000"/>
                      <a:satMod val="130000"/>
                    </a:schemeClr>
                  </a:gs>
                  <a:gs pos="100000">
                    <a:schemeClr val="accent3">
                      <a:shade val="94000"/>
                      <a:satMod val="135000"/>
                    </a:schemeClr>
                  </a:gs>
                </a:gsLst>
                <a:lin ang="16200000" scaled="0"/>
              </a:gradFill>
              <a:ln>
                <a:noFill/>
              </a:ln>
              <a:effectLst>
                <a:outerShdw blurRad="40000" dist="23000" dir="5400000" rotWithShape="0">
                  <a:srgbClr val="000000">
                    <a:alpha val="35000"/>
                  </a:srgbClr>
                </a:outerShdw>
              </a:effectLst>
            </c:spPr>
          </c:dPt>
          <c:dPt>
            <c:idx val="3"/>
            <c:bubble3D val="0"/>
            <c:spPr>
              <a:gradFill rotWithShape="1">
                <a:gsLst>
                  <a:gs pos="0">
                    <a:schemeClr val="accent4">
                      <a:shade val="51000"/>
                      <a:satMod val="130000"/>
                    </a:schemeClr>
                  </a:gs>
                  <a:gs pos="80000">
                    <a:schemeClr val="accent4">
                      <a:shade val="93000"/>
                      <a:satMod val="130000"/>
                    </a:schemeClr>
                  </a:gs>
                  <a:gs pos="100000">
                    <a:schemeClr val="accent4">
                      <a:shade val="94000"/>
                      <a:satMod val="135000"/>
                    </a:schemeClr>
                  </a:gs>
                </a:gsLst>
                <a:lin ang="16200000" scaled="0"/>
              </a:gradFill>
              <a:ln>
                <a:noFill/>
              </a:ln>
              <a:effectLst>
                <a:outerShdw blurRad="40000" dist="23000" dir="5400000" rotWithShape="0">
                  <a:srgbClr val="000000">
                    <a:alpha val="35000"/>
                  </a:srgbClr>
                </a:outerShdw>
              </a:effectLst>
            </c:spPr>
          </c:dPt>
          <c:cat>
            <c:strRef>
              <c:f>Sheet1!$A$2:$A$4</c:f>
              <c:strCache>
                <c:ptCount val="3"/>
                <c:pt idx="0">
                  <c:v>Group 1</c:v>
                </c:pt>
                <c:pt idx="1">
                  <c:v>Group 2</c:v>
                </c:pt>
                <c:pt idx="2">
                  <c:v>Group 3</c:v>
                </c:pt>
              </c:strCache>
            </c:strRef>
          </c:cat>
          <c:val>
            <c:numRef>
              <c:f>Sheet1!$D$2:$D$4</c:f>
              <c:numCache>
                <c:formatCode>General</c:formatCode>
                <c:ptCount val="3"/>
                <c:pt idx="0">
                  <c:v>230.0</c:v>
                </c:pt>
                <c:pt idx="1">
                  <c:v>125.0</c:v>
                </c:pt>
                <c:pt idx="2">
                  <c:v>420.0</c:v>
                </c:pt>
              </c:numCache>
            </c:numRef>
          </c:val>
        </c:ser>
        <c:ser>
          <c:idx val="3"/>
          <c:order val="3"/>
          <c:tx>
            <c:strRef>
              <c:f>Sheet1!$E$1</c:f>
              <c:strCache>
                <c:ptCount val="1"/>
                <c:pt idx="0">
                  <c:v>Data 4</c:v>
                </c:pt>
              </c:strCache>
            </c:strRef>
          </c:tx>
          <c:dPt>
            <c:idx val="0"/>
            <c:bubble3D val="0"/>
            <c:spPr>
              <a:gradFill rotWithShape="1">
                <a:gsLst>
                  <a:gs pos="0">
                    <a:schemeClr val="accent1">
                      <a:shade val="51000"/>
                      <a:satMod val="130000"/>
                    </a:schemeClr>
                  </a:gs>
                  <a:gs pos="80000">
                    <a:schemeClr val="accent1">
                      <a:shade val="93000"/>
                      <a:satMod val="130000"/>
                    </a:schemeClr>
                  </a:gs>
                  <a:gs pos="100000">
                    <a:schemeClr val="accent1">
                      <a:shade val="94000"/>
                      <a:satMod val="135000"/>
                    </a:schemeClr>
                  </a:gs>
                </a:gsLst>
                <a:lin ang="16200000" scaled="0"/>
              </a:gradFill>
              <a:ln>
                <a:noFill/>
              </a:ln>
              <a:effectLst>
                <a:outerShdw blurRad="40000" dist="23000" dir="5400000" rotWithShape="0">
                  <a:srgbClr val="000000">
                    <a:alpha val="35000"/>
                  </a:srgbClr>
                </a:outerShdw>
              </a:effectLst>
            </c:spPr>
          </c:dPt>
          <c:dPt>
            <c:idx val="1"/>
            <c:bubble3D val="0"/>
            <c:spPr>
              <a:gradFill rotWithShape="1">
                <a:gsLst>
                  <a:gs pos="0">
                    <a:schemeClr val="accent2">
                      <a:shade val="51000"/>
                      <a:satMod val="130000"/>
                    </a:schemeClr>
                  </a:gs>
                  <a:gs pos="80000">
                    <a:schemeClr val="accent2">
                      <a:shade val="93000"/>
                      <a:satMod val="130000"/>
                    </a:schemeClr>
                  </a:gs>
                  <a:gs pos="100000">
                    <a:schemeClr val="accent2">
                      <a:shade val="94000"/>
                      <a:satMod val="135000"/>
                    </a:schemeClr>
                  </a:gs>
                </a:gsLst>
                <a:lin ang="16200000" scaled="0"/>
              </a:gradFill>
              <a:ln>
                <a:noFill/>
              </a:ln>
              <a:effectLst>
                <a:outerShdw blurRad="40000" dist="23000" dir="5400000" rotWithShape="0">
                  <a:srgbClr val="000000">
                    <a:alpha val="35000"/>
                  </a:srgbClr>
                </a:outerShdw>
              </a:effectLst>
            </c:spPr>
          </c:dPt>
          <c:dPt>
            <c:idx val="2"/>
            <c:bubble3D val="0"/>
            <c:spPr>
              <a:gradFill rotWithShape="1">
                <a:gsLst>
                  <a:gs pos="0">
                    <a:schemeClr val="accent3">
                      <a:shade val="51000"/>
                      <a:satMod val="130000"/>
                    </a:schemeClr>
                  </a:gs>
                  <a:gs pos="80000">
                    <a:schemeClr val="accent3">
                      <a:shade val="93000"/>
                      <a:satMod val="130000"/>
                    </a:schemeClr>
                  </a:gs>
                  <a:gs pos="100000">
                    <a:schemeClr val="accent3">
                      <a:shade val="94000"/>
                      <a:satMod val="135000"/>
                    </a:schemeClr>
                  </a:gs>
                </a:gsLst>
                <a:lin ang="16200000" scaled="0"/>
              </a:gradFill>
              <a:ln>
                <a:noFill/>
              </a:ln>
              <a:effectLst>
                <a:outerShdw blurRad="40000" dist="23000" dir="5400000" rotWithShape="0">
                  <a:srgbClr val="000000">
                    <a:alpha val="35000"/>
                  </a:srgbClr>
                </a:outerShdw>
              </a:effectLst>
            </c:spPr>
          </c:dPt>
          <c:dPt>
            <c:idx val="3"/>
            <c:bubble3D val="0"/>
            <c:spPr>
              <a:gradFill rotWithShape="1">
                <a:gsLst>
                  <a:gs pos="0">
                    <a:schemeClr val="accent4">
                      <a:shade val="51000"/>
                      <a:satMod val="130000"/>
                    </a:schemeClr>
                  </a:gs>
                  <a:gs pos="80000">
                    <a:schemeClr val="accent4">
                      <a:shade val="93000"/>
                      <a:satMod val="130000"/>
                    </a:schemeClr>
                  </a:gs>
                  <a:gs pos="100000">
                    <a:schemeClr val="accent4">
                      <a:shade val="94000"/>
                      <a:satMod val="135000"/>
                    </a:schemeClr>
                  </a:gs>
                </a:gsLst>
                <a:lin ang="16200000" scaled="0"/>
              </a:gradFill>
              <a:ln>
                <a:noFill/>
              </a:ln>
              <a:effectLst>
                <a:outerShdw blurRad="40000" dist="23000" dir="5400000" rotWithShape="0">
                  <a:srgbClr val="000000">
                    <a:alpha val="35000"/>
                  </a:srgbClr>
                </a:outerShdw>
              </a:effectLst>
            </c:spPr>
          </c:dPt>
          <c:cat>
            <c:strRef>
              <c:f>Sheet1!$A$2:$A$4</c:f>
              <c:strCache>
                <c:ptCount val="3"/>
                <c:pt idx="0">
                  <c:v>Group 1</c:v>
                </c:pt>
                <c:pt idx="1">
                  <c:v>Group 2</c:v>
                </c:pt>
                <c:pt idx="2">
                  <c:v>Group 3</c:v>
                </c:pt>
              </c:strCache>
            </c:strRef>
          </c:cat>
          <c:val>
            <c:numRef>
              <c:f>Sheet1!$E$2:$E$4</c:f>
              <c:numCache>
                <c:formatCode>General</c:formatCode>
                <c:ptCount val="3"/>
                <c:pt idx="0">
                  <c:v>100.0</c:v>
                </c:pt>
                <c:pt idx="1">
                  <c:v>215.0</c:v>
                </c:pt>
                <c:pt idx="2">
                  <c:v>300.0</c:v>
                </c:pt>
              </c:numCache>
            </c:numRef>
          </c:val>
        </c:ser>
        <c:dLbls>
          <c:showLegendKey val="0"/>
          <c:showVal val="0"/>
          <c:showCatName val="0"/>
          <c:showSerName val="0"/>
          <c:showPercent val="0"/>
          <c:showBubbleSize val="0"/>
          <c:showLeaderLines val="1"/>
        </c:dLbls>
        <c:gapWidth val="150"/>
        <c:secondPieSize val="75"/>
        <c:serLines>
          <c:spPr>
            <a:ln w="9525">
              <a:solidFill>
                <a:schemeClr val="tx2">
                  <a:lumMod val="60000"/>
                  <a:lumOff val="40000"/>
                </a:schemeClr>
              </a:solidFill>
              <a:prstDash val="dash"/>
            </a:ln>
            <a:effectLst/>
          </c:spPr>
        </c:serLines>
      </c:ofPieChart>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17.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0605317978081644"/>
          <c:y val="0.0198165924953108"/>
          <c:w val="0.915180345833151"/>
          <c:h val="0.886378043111491"/>
        </c:manualLayout>
      </c:layout>
      <c:barChart>
        <c:barDir val="bar"/>
        <c:grouping val="stacked"/>
        <c:varyColors val="0"/>
        <c:ser>
          <c:idx val="0"/>
          <c:order val="0"/>
          <c:tx>
            <c:strRef>
              <c:f>Sheet1!$B$1</c:f>
              <c:strCache>
                <c:ptCount val="1"/>
                <c:pt idx="0">
                  <c:v>Data 1</c:v>
                </c:pt>
              </c:strCache>
            </c:strRef>
          </c:tx>
          <c:spPr>
            <a:gradFill rotWithShape="1">
              <a:gsLst>
                <a:gs pos="0">
                  <a:schemeClr val="accent1">
                    <a:shade val="51000"/>
                    <a:satMod val="130000"/>
                  </a:schemeClr>
                </a:gs>
                <a:gs pos="80000">
                  <a:schemeClr val="accent1">
                    <a:shade val="93000"/>
                    <a:satMod val="130000"/>
                  </a:schemeClr>
                </a:gs>
                <a:gs pos="100000">
                  <a:schemeClr val="accent1">
                    <a:shade val="94000"/>
                    <a:satMod val="135000"/>
                  </a:schemeClr>
                </a:gs>
              </a:gsLst>
              <a:lin ang="16200000" scaled="0"/>
            </a:gradFill>
            <a:ln w="25400">
              <a:noFill/>
            </a:ln>
            <a:effectLst>
              <a:outerShdw blurRad="40000" dist="23000" dir="5400000" rotWithShape="0">
                <a:srgbClr val="000000">
                  <a:alpha val="35000"/>
                </a:srgbClr>
              </a:outerShdw>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2000" b="0"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tx2">
                          <a:lumMod val="35000"/>
                          <a:lumOff val="65000"/>
                        </a:schemeClr>
                      </a:solidFill>
                    </a:ln>
                    <a:effectLst/>
                  </c:spPr>
                </c15:leaderLines>
              </c:ext>
            </c:extLst>
          </c:dLbls>
          <c:cat>
            <c:strRef>
              <c:f>Sheet1!$A$2:$A$4</c:f>
              <c:strCache>
                <c:ptCount val="3"/>
                <c:pt idx="0">
                  <c:v>Group 1</c:v>
                </c:pt>
                <c:pt idx="1">
                  <c:v>Group 2</c:v>
                </c:pt>
                <c:pt idx="2">
                  <c:v>Group 3</c:v>
                </c:pt>
              </c:strCache>
            </c:strRef>
          </c:cat>
          <c:val>
            <c:numRef>
              <c:f>Sheet1!$B$2:$B$4</c:f>
              <c:numCache>
                <c:formatCode>General</c:formatCode>
                <c:ptCount val="3"/>
                <c:pt idx="0">
                  <c:v>80.0</c:v>
                </c:pt>
                <c:pt idx="1">
                  <c:v>120.0</c:v>
                </c:pt>
                <c:pt idx="2">
                  <c:v>150.0</c:v>
                </c:pt>
              </c:numCache>
            </c:numRef>
          </c:val>
        </c:ser>
        <c:ser>
          <c:idx val="1"/>
          <c:order val="1"/>
          <c:tx>
            <c:strRef>
              <c:f>Sheet1!$C$1</c:f>
              <c:strCache>
                <c:ptCount val="1"/>
                <c:pt idx="0">
                  <c:v>Data 2</c:v>
                </c:pt>
              </c:strCache>
            </c:strRef>
          </c:tx>
          <c:spPr>
            <a:gradFill rotWithShape="1">
              <a:gsLst>
                <a:gs pos="0">
                  <a:schemeClr val="accent2">
                    <a:shade val="51000"/>
                    <a:satMod val="130000"/>
                  </a:schemeClr>
                </a:gs>
                <a:gs pos="80000">
                  <a:schemeClr val="accent2">
                    <a:shade val="93000"/>
                    <a:satMod val="130000"/>
                  </a:schemeClr>
                </a:gs>
                <a:gs pos="100000">
                  <a:schemeClr val="accent2">
                    <a:shade val="94000"/>
                    <a:satMod val="135000"/>
                  </a:schemeClr>
                </a:gs>
              </a:gsLst>
              <a:lin ang="16200000" scaled="0"/>
            </a:gradFill>
            <a:ln w="25400">
              <a:noFill/>
            </a:ln>
            <a:effectLst>
              <a:outerShdw blurRad="40000" dist="23000" dir="5400000" rotWithShape="0">
                <a:srgbClr val="000000">
                  <a:alpha val="35000"/>
                </a:srgbClr>
              </a:outerShdw>
            </a:effectLst>
          </c:spPr>
          <c:invertIfNegative val="0"/>
          <c:cat>
            <c:strRef>
              <c:f>Sheet1!$A$2:$A$4</c:f>
              <c:strCache>
                <c:ptCount val="3"/>
                <c:pt idx="0">
                  <c:v>Group 1</c:v>
                </c:pt>
                <c:pt idx="1">
                  <c:v>Group 2</c:v>
                </c:pt>
                <c:pt idx="2">
                  <c:v>Group 3</c:v>
                </c:pt>
              </c:strCache>
            </c:strRef>
          </c:cat>
          <c:val>
            <c:numRef>
              <c:f>Sheet1!$C$2:$C$4</c:f>
              <c:numCache>
                <c:formatCode>General</c:formatCode>
                <c:ptCount val="3"/>
                <c:pt idx="0">
                  <c:v>500.0</c:v>
                </c:pt>
                <c:pt idx="1">
                  <c:v>430.0</c:v>
                </c:pt>
                <c:pt idx="2">
                  <c:v>400.0</c:v>
                </c:pt>
              </c:numCache>
            </c:numRef>
          </c:val>
        </c:ser>
        <c:ser>
          <c:idx val="2"/>
          <c:order val="2"/>
          <c:tx>
            <c:strRef>
              <c:f>Sheet1!$D$1</c:f>
              <c:strCache>
                <c:ptCount val="1"/>
                <c:pt idx="0">
                  <c:v> Data 3</c:v>
                </c:pt>
              </c:strCache>
            </c:strRef>
          </c:tx>
          <c:spPr>
            <a:gradFill rotWithShape="1">
              <a:gsLst>
                <a:gs pos="0">
                  <a:schemeClr val="accent3">
                    <a:shade val="51000"/>
                    <a:satMod val="130000"/>
                  </a:schemeClr>
                </a:gs>
                <a:gs pos="80000">
                  <a:schemeClr val="accent3">
                    <a:shade val="93000"/>
                    <a:satMod val="130000"/>
                  </a:schemeClr>
                </a:gs>
                <a:gs pos="100000">
                  <a:schemeClr val="accent3">
                    <a:shade val="94000"/>
                    <a:satMod val="135000"/>
                  </a:schemeClr>
                </a:gs>
              </a:gsLst>
              <a:lin ang="16200000" scaled="0"/>
            </a:gradFill>
            <a:ln w="25400">
              <a:noFill/>
            </a:ln>
            <a:effectLst>
              <a:outerShdw blurRad="40000" dist="23000" dir="5400000" rotWithShape="0">
                <a:srgbClr val="000000">
                  <a:alpha val="35000"/>
                </a:srgbClr>
              </a:outerShdw>
            </a:effectLst>
          </c:spPr>
          <c:invertIfNegative val="0"/>
          <c:cat>
            <c:strRef>
              <c:f>Sheet1!$A$2:$A$4</c:f>
              <c:strCache>
                <c:ptCount val="3"/>
                <c:pt idx="0">
                  <c:v>Group 1</c:v>
                </c:pt>
                <c:pt idx="1">
                  <c:v>Group 2</c:v>
                </c:pt>
                <c:pt idx="2">
                  <c:v>Group 3</c:v>
                </c:pt>
              </c:strCache>
            </c:strRef>
          </c:cat>
          <c:val>
            <c:numRef>
              <c:f>Sheet1!$D$2:$D$4</c:f>
              <c:numCache>
                <c:formatCode>General</c:formatCode>
                <c:ptCount val="3"/>
                <c:pt idx="0">
                  <c:v>230.0</c:v>
                </c:pt>
                <c:pt idx="1">
                  <c:v>125.0</c:v>
                </c:pt>
                <c:pt idx="2">
                  <c:v>420.0</c:v>
                </c:pt>
              </c:numCache>
            </c:numRef>
          </c:val>
        </c:ser>
        <c:ser>
          <c:idx val="3"/>
          <c:order val="3"/>
          <c:tx>
            <c:strRef>
              <c:f>Sheet1!$E$1</c:f>
              <c:strCache>
                <c:ptCount val="1"/>
                <c:pt idx="0">
                  <c:v>Data 4</c:v>
                </c:pt>
              </c:strCache>
            </c:strRef>
          </c:tx>
          <c:spPr>
            <a:gradFill rotWithShape="1">
              <a:gsLst>
                <a:gs pos="0">
                  <a:schemeClr val="accent4">
                    <a:shade val="51000"/>
                    <a:satMod val="130000"/>
                  </a:schemeClr>
                </a:gs>
                <a:gs pos="80000">
                  <a:schemeClr val="accent4">
                    <a:shade val="93000"/>
                    <a:satMod val="130000"/>
                  </a:schemeClr>
                </a:gs>
                <a:gs pos="100000">
                  <a:schemeClr val="accent4">
                    <a:shade val="94000"/>
                    <a:satMod val="135000"/>
                  </a:schemeClr>
                </a:gs>
              </a:gsLst>
              <a:lin ang="16200000" scaled="0"/>
            </a:gradFill>
            <a:ln w="25400">
              <a:noFill/>
            </a:ln>
            <a:effectLst>
              <a:outerShdw blurRad="40000" dist="23000" dir="5400000" rotWithShape="0">
                <a:srgbClr val="000000">
                  <a:alpha val="35000"/>
                </a:srgbClr>
              </a:outerShdw>
            </a:effectLst>
          </c:spPr>
          <c:invertIfNegative val="0"/>
          <c:cat>
            <c:strRef>
              <c:f>Sheet1!$A$2:$A$4</c:f>
              <c:strCache>
                <c:ptCount val="3"/>
                <c:pt idx="0">
                  <c:v>Group 1</c:v>
                </c:pt>
                <c:pt idx="1">
                  <c:v>Group 2</c:v>
                </c:pt>
                <c:pt idx="2">
                  <c:v>Group 3</c:v>
                </c:pt>
              </c:strCache>
            </c:strRef>
          </c:cat>
          <c:val>
            <c:numRef>
              <c:f>Sheet1!$E$2:$E$4</c:f>
              <c:numCache>
                <c:formatCode>General</c:formatCode>
                <c:ptCount val="3"/>
                <c:pt idx="0">
                  <c:v>100.0</c:v>
                </c:pt>
                <c:pt idx="1">
                  <c:v>215.0</c:v>
                </c:pt>
                <c:pt idx="2">
                  <c:v>300.0</c:v>
                </c:pt>
              </c:numCache>
            </c:numRef>
          </c:val>
        </c:ser>
        <c:dLbls>
          <c:showLegendKey val="0"/>
          <c:showVal val="0"/>
          <c:showCatName val="0"/>
          <c:showSerName val="0"/>
          <c:showPercent val="0"/>
          <c:showBubbleSize val="0"/>
        </c:dLbls>
        <c:gapWidth val="150"/>
        <c:overlap val="100"/>
        <c:serLines>
          <c:spPr>
            <a:ln w="9525">
              <a:solidFill>
                <a:schemeClr val="tx2">
                  <a:lumMod val="60000"/>
                  <a:lumOff val="40000"/>
                </a:schemeClr>
              </a:solidFill>
              <a:prstDash val="dash"/>
            </a:ln>
            <a:effectLst/>
          </c:spPr>
        </c:serLines>
        <c:axId val="1781759968"/>
        <c:axId val="1812341712"/>
      </c:barChart>
      <c:catAx>
        <c:axId val="1781759968"/>
        <c:scaling>
          <c:orientation val="minMax"/>
        </c:scaling>
        <c:delete val="0"/>
        <c:axPos val="l"/>
        <c:numFmt formatCode="General" sourceLinked="1"/>
        <c:majorTickMark val="out"/>
        <c:minorTickMark val="none"/>
        <c:tickLblPos val="nextTo"/>
        <c:spPr>
          <a:noFill/>
          <a:ln w="9525" cap="flat" cmpd="sng" algn="ctr">
            <a:solidFill>
              <a:schemeClr val="tx2">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2"/>
                </a:solidFill>
                <a:latin typeface="+mn-lt"/>
                <a:ea typeface="+mn-ea"/>
                <a:cs typeface="+mn-cs"/>
              </a:defRPr>
            </a:pPr>
            <a:endParaRPr lang="en-US"/>
          </a:p>
        </c:txPr>
        <c:crossAx val="1812341712"/>
        <c:crosses val="autoZero"/>
        <c:auto val="1"/>
        <c:lblAlgn val="ctr"/>
        <c:lblOffset val="100"/>
        <c:noMultiLvlLbl val="0"/>
      </c:catAx>
      <c:valAx>
        <c:axId val="1812341712"/>
        <c:scaling>
          <c:orientation val="minMax"/>
        </c:scaling>
        <c:delete val="0"/>
        <c:axPos val="b"/>
        <c:majorGridlines>
          <c:spPr>
            <a:ln w="9525" cap="flat" cmpd="sng" algn="ctr">
              <a:solidFill>
                <a:schemeClr val="tx2">
                  <a:lumMod val="15000"/>
                  <a:lumOff val="85000"/>
                </a:schemeClr>
              </a:solidFill>
              <a:round/>
            </a:ln>
            <a:effectLst/>
          </c:spPr>
        </c:majorGridlines>
        <c:numFmt formatCode="General" sourceLinked="1"/>
        <c:majorTickMark val="out"/>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2"/>
                </a:solidFill>
                <a:latin typeface="+mn-lt"/>
                <a:ea typeface="+mn-ea"/>
                <a:cs typeface="+mn-cs"/>
              </a:defRPr>
            </a:pPr>
            <a:endParaRPr lang="en-US"/>
          </a:p>
        </c:txPr>
        <c:crossAx val="1781759968"/>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18.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15"/>
      <c:rotY val="20"/>
      <c:rAngAx val="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manualLayout>
          <c:layoutTarget val="inner"/>
          <c:xMode val="edge"/>
          <c:yMode val="edge"/>
          <c:x val="0.0605317978081644"/>
          <c:y val="0.0198165924953108"/>
          <c:w val="0.915180345833151"/>
          <c:h val="0.886378043111491"/>
        </c:manualLayout>
      </c:layout>
      <c:bar3DChart>
        <c:barDir val="col"/>
        <c:grouping val="clustered"/>
        <c:varyColors val="0"/>
        <c:ser>
          <c:idx val="0"/>
          <c:order val="0"/>
          <c:tx>
            <c:strRef>
              <c:f>Sheet1!$B$1</c:f>
              <c:strCache>
                <c:ptCount val="1"/>
                <c:pt idx="0">
                  <c:v>Data 1</c:v>
                </c:pt>
              </c:strCache>
            </c:strRef>
          </c:tx>
          <c:spPr>
            <a:gradFill rotWithShape="1">
              <a:gsLst>
                <a:gs pos="0">
                  <a:schemeClr val="accent1">
                    <a:shade val="51000"/>
                    <a:satMod val="130000"/>
                  </a:schemeClr>
                </a:gs>
                <a:gs pos="80000">
                  <a:schemeClr val="accent1">
                    <a:shade val="93000"/>
                    <a:satMod val="130000"/>
                  </a:schemeClr>
                </a:gs>
                <a:gs pos="100000">
                  <a:schemeClr val="accent1">
                    <a:shade val="94000"/>
                    <a:satMod val="135000"/>
                  </a:schemeClr>
                </a:gs>
              </a:gsLst>
              <a:lin ang="16200000" scaled="0"/>
            </a:gradFill>
            <a:ln w="25400">
              <a:noFill/>
            </a:ln>
            <a:effectLst>
              <a:outerShdw blurRad="40000" dist="23000" dir="5400000" rotWithShape="0">
                <a:srgbClr val="000000">
                  <a:alpha val="35000"/>
                </a:srgbClr>
              </a:outerShdw>
            </a:effectLst>
            <a:sp3d/>
          </c:spPr>
          <c:invertIfNegative val="0"/>
          <c:dLbls>
            <c:spPr>
              <a:noFill/>
              <a:ln>
                <a:noFill/>
              </a:ln>
              <a:effectLst/>
            </c:spPr>
            <c:txPr>
              <a:bodyPr rot="0" spcFirstLastPara="1" vertOverflow="ellipsis" vert="horz" wrap="square" lIns="38100" tIns="19050" rIns="38100" bIns="19050" anchor="ctr" anchorCtr="1">
                <a:spAutoFit/>
              </a:bodyPr>
              <a:lstStyle/>
              <a:p>
                <a:pPr>
                  <a:defRPr sz="2000" b="0"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tx2">
                          <a:lumMod val="35000"/>
                          <a:lumOff val="65000"/>
                        </a:schemeClr>
                      </a:solidFill>
                    </a:ln>
                    <a:effectLst/>
                  </c:spPr>
                </c15:leaderLines>
              </c:ext>
            </c:extLst>
          </c:dLbls>
          <c:cat>
            <c:strRef>
              <c:f>Sheet1!$A$2:$A$4</c:f>
              <c:strCache>
                <c:ptCount val="3"/>
                <c:pt idx="0">
                  <c:v>Group 1</c:v>
                </c:pt>
                <c:pt idx="1">
                  <c:v>Group 2</c:v>
                </c:pt>
                <c:pt idx="2">
                  <c:v>Group 3</c:v>
                </c:pt>
              </c:strCache>
            </c:strRef>
          </c:cat>
          <c:val>
            <c:numRef>
              <c:f>Sheet1!$B$2:$B$4</c:f>
              <c:numCache>
                <c:formatCode>General</c:formatCode>
                <c:ptCount val="3"/>
                <c:pt idx="0">
                  <c:v>80.0</c:v>
                </c:pt>
                <c:pt idx="1">
                  <c:v>120.0</c:v>
                </c:pt>
                <c:pt idx="2">
                  <c:v>150.0</c:v>
                </c:pt>
              </c:numCache>
            </c:numRef>
          </c:val>
        </c:ser>
        <c:ser>
          <c:idx val="1"/>
          <c:order val="1"/>
          <c:tx>
            <c:strRef>
              <c:f>Sheet1!$C$1</c:f>
              <c:strCache>
                <c:ptCount val="1"/>
                <c:pt idx="0">
                  <c:v>Data 2</c:v>
                </c:pt>
              </c:strCache>
            </c:strRef>
          </c:tx>
          <c:spPr>
            <a:gradFill rotWithShape="1">
              <a:gsLst>
                <a:gs pos="0">
                  <a:schemeClr val="accent2">
                    <a:shade val="51000"/>
                    <a:satMod val="130000"/>
                  </a:schemeClr>
                </a:gs>
                <a:gs pos="80000">
                  <a:schemeClr val="accent2">
                    <a:shade val="93000"/>
                    <a:satMod val="130000"/>
                  </a:schemeClr>
                </a:gs>
                <a:gs pos="100000">
                  <a:schemeClr val="accent2">
                    <a:shade val="94000"/>
                    <a:satMod val="135000"/>
                  </a:schemeClr>
                </a:gs>
              </a:gsLst>
              <a:lin ang="16200000" scaled="0"/>
            </a:gradFill>
            <a:ln w="25400">
              <a:noFill/>
            </a:ln>
            <a:effectLst>
              <a:outerShdw blurRad="40000" dist="23000" dir="5400000" rotWithShape="0">
                <a:srgbClr val="000000">
                  <a:alpha val="35000"/>
                </a:srgbClr>
              </a:outerShdw>
            </a:effectLst>
            <a:sp3d/>
          </c:spPr>
          <c:invertIfNegative val="0"/>
          <c:cat>
            <c:strRef>
              <c:f>Sheet1!$A$2:$A$4</c:f>
              <c:strCache>
                <c:ptCount val="3"/>
                <c:pt idx="0">
                  <c:v>Group 1</c:v>
                </c:pt>
                <c:pt idx="1">
                  <c:v>Group 2</c:v>
                </c:pt>
                <c:pt idx="2">
                  <c:v>Group 3</c:v>
                </c:pt>
              </c:strCache>
            </c:strRef>
          </c:cat>
          <c:val>
            <c:numRef>
              <c:f>Sheet1!$C$2:$C$4</c:f>
              <c:numCache>
                <c:formatCode>General</c:formatCode>
                <c:ptCount val="3"/>
                <c:pt idx="0">
                  <c:v>500.0</c:v>
                </c:pt>
                <c:pt idx="1">
                  <c:v>430.0</c:v>
                </c:pt>
                <c:pt idx="2">
                  <c:v>400.0</c:v>
                </c:pt>
              </c:numCache>
            </c:numRef>
          </c:val>
        </c:ser>
        <c:ser>
          <c:idx val="2"/>
          <c:order val="2"/>
          <c:tx>
            <c:strRef>
              <c:f>Sheet1!$D$1</c:f>
              <c:strCache>
                <c:ptCount val="1"/>
                <c:pt idx="0">
                  <c:v> Data 3</c:v>
                </c:pt>
              </c:strCache>
            </c:strRef>
          </c:tx>
          <c:spPr>
            <a:gradFill rotWithShape="1">
              <a:gsLst>
                <a:gs pos="0">
                  <a:schemeClr val="accent3">
                    <a:shade val="51000"/>
                    <a:satMod val="130000"/>
                  </a:schemeClr>
                </a:gs>
                <a:gs pos="80000">
                  <a:schemeClr val="accent3">
                    <a:shade val="93000"/>
                    <a:satMod val="130000"/>
                  </a:schemeClr>
                </a:gs>
                <a:gs pos="100000">
                  <a:schemeClr val="accent3">
                    <a:shade val="94000"/>
                    <a:satMod val="135000"/>
                  </a:schemeClr>
                </a:gs>
              </a:gsLst>
              <a:lin ang="16200000" scaled="0"/>
            </a:gradFill>
            <a:ln w="25400">
              <a:noFill/>
            </a:ln>
            <a:effectLst>
              <a:outerShdw blurRad="40000" dist="23000" dir="5400000" rotWithShape="0">
                <a:srgbClr val="000000">
                  <a:alpha val="35000"/>
                </a:srgbClr>
              </a:outerShdw>
            </a:effectLst>
            <a:sp3d/>
          </c:spPr>
          <c:invertIfNegative val="0"/>
          <c:cat>
            <c:strRef>
              <c:f>Sheet1!$A$2:$A$4</c:f>
              <c:strCache>
                <c:ptCount val="3"/>
                <c:pt idx="0">
                  <c:v>Group 1</c:v>
                </c:pt>
                <c:pt idx="1">
                  <c:v>Group 2</c:v>
                </c:pt>
                <c:pt idx="2">
                  <c:v>Group 3</c:v>
                </c:pt>
              </c:strCache>
            </c:strRef>
          </c:cat>
          <c:val>
            <c:numRef>
              <c:f>Sheet1!$D$2:$D$4</c:f>
              <c:numCache>
                <c:formatCode>General</c:formatCode>
                <c:ptCount val="3"/>
                <c:pt idx="0">
                  <c:v>230.0</c:v>
                </c:pt>
                <c:pt idx="1">
                  <c:v>125.0</c:v>
                </c:pt>
                <c:pt idx="2">
                  <c:v>420.0</c:v>
                </c:pt>
              </c:numCache>
            </c:numRef>
          </c:val>
        </c:ser>
        <c:ser>
          <c:idx val="3"/>
          <c:order val="3"/>
          <c:tx>
            <c:strRef>
              <c:f>Sheet1!$E$1</c:f>
              <c:strCache>
                <c:ptCount val="1"/>
                <c:pt idx="0">
                  <c:v>Data 4</c:v>
                </c:pt>
              </c:strCache>
            </c:strRef>
          </c:tx>
          <c:spPr>
            <a:gradFill rotWithShape="1">
              <a:gsLst>
                <a:gs pos="0">
                  <a:schemeClr val="accent4">
                    <a:shade val="51000"/>
                    <a:satMod val="130000"/>
                  </a:schemeClr>
                </a:gs>
                <a:gs pos="80000">
                  <a:schemeClr val="accent4">
                    <a:shade val="93000"/>
                    <a:satMod val="130000"/>
                  </a:schemeClr>
                </a:gs>
                <a:gs pos="100000">
                  <a:schemeClr val="accent4">
                    <a:shade val="94000"/>
                    <a:satMod val="135000"/>
                  </a:schemeClr>
                </a:gs>
              </a:gsLst>
              <a:lin ang="16200000" scaled="0"/>
            </a:gradFill>
            <a:ln w="25400">
              <a:noFill/>
            </a:ln>
            <a:effectLst>
              <a:outerShdw blurRad="40000" dist="23000" dir="5400000" rotWithShape="0">
                <a:srgbClr val="000000">
                  <a:alpha val="35000"/>
                </a:srgbClr>
              </a:outerShdw>
            </a:effectLst>
            <a:sp3d/>
          </c:spPr>
          <c:invertIfNegative val="0"/>
          <c:cat>
            <c:strRef>
              <c:f>Sheet1!$A$2:$A$4</c:f>
              <c:strCache>
                <c:ptCount val="3"/>
                <c:pt idx="0">
                  <c:v>Group 1</c:v>
                </c:pt>
                <c:pt idx="1">
                  <c:v>Group 2</c:v>
                </c:pt>
                <c:pt idx="2">
                  <c:v>Group 3</c:v>
                </c:pt>
              </c:strCache>
            </c:strRef>
          </c:cat>
          <c:val>
            <c:numRef>
              <c:f>Sheet1!$E$2:$E$4</c:f>
              <c:numCache>
                <c:formatCode>General</c:formatCode>
                <c:ptCount val="3"/>
                <c:pt idx="0">
                  <c:v>100.0</c:v>
                </c:pt>
                <c:pt idx="1">
                  <c:v>215.0</c:v>
                </c:pt>
                <c:pt idx="2">
                  <c:v>300.0</c:v>
                </c:pt>
              </c:numCache>
            </c:numRef>
          </c:val>
        </c:ser>
        <c:dLbls>
          <c:showLegendKey val="0"/>
          <c:showVal val="0"/>
          <c:showCatName val="0"/>
          <c:showSerName val="0"/>
          <c:showPercent val="0"/>
          <c:showBubbleSize val="0"/>
        </c:dLbls>
        <c:gapWidth val="150"/>
        <c:shape val="box"/>
        <c:axId val="1651860656"/>
        <c:axId val="1651852752"/>
        <c:axId val="0"/>
      </c:bar3DChart>
      <c:catAx>
        <c:axId val="1651860656"/>
        <c:scaling>
          <c:orientation val="minMax"/>
        </c:scaling>
        <c:delete val="0"/>
        <c:axPos val="b"/>
        <c:numFmt formatCode="General" sourceLinked="1"/>
        <c:majorTickMark val="out"/>
        <c:minorTickMark val="none"/>
        <c:tickLblPos val="nextTo"/>
        <c:spPr>
          <a:noFill/>
          <a:ln w="9525" cap="flat" cmpd="sng" algn="ctr">
            <a:solidFill>
              <a:schemeClr val="tx2">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2"/>
                </a:solidFill>
                <a:latin typeface="+mn-lt"/>
                <a:ea typeface="+mn-ea"/>
                <a:cs typeface="+mn-cs"/>
              </a:defRPr>
            </a:pPr>
            <a:endParaRPr lang="en-US"/>
          </a:p>
        </c:txPr>
        <c:crossAx val="1651852752"/>
        <c:crosses val="autoZero"/>
        <c:auto val="1"/>
        <c:lblAlgn val="ctr"/>
        <c:lblOffset val="100"/>
        <c:noMultiLvlLbl val="0"/>
      </c:catAx>
      <c:valAx>
        <c:axId val="1651852752"/>
        <c:scaling>
          <c:orientation val="minMax"/>
        </c:scaling>
        <c:delete val="0"/>
        <c:axPos val="l"/>
        <c:majorGridlines>
          <c:spPr>
            <a:ln w="9525" cap="flat" cmpd="sng" algn="ctr">
              <a:solidFill>
                <a:schemeClr val="tx2">
                  <a:lumMod val="15000"/>
                  <a:lumOff val="85000"/>
                </a:schemeClr>
              </a:solidFill>
              <a:round/>
            </a:ln>
            <a:effectLst/>
          </c:spPr>
        </c:majorGridlines>
        <c:numFmt formatCode="General" sourceLinked="1"/>
        <c:majorTickMark val="out"/>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2"/>
                </a:solidFill>
                <a:latin typeface="+mn-lt"/>
                <a:ea typeface="+mn-ea"/>
                <a:cs typeface="+mn-cs"/>
              </a:defRPr>
            </a:pPr>
            <a:endParaRPr lang="en-US"/>
          </a:p>
        </c:txPr>
        <c:crossAx val="1651860656"/>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19.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0605317978081644"/>
          <c:y val="0.0198165924953108"/>
          <c:w val="0.915180345833151"/>
          <c:h val="0.886378043111491"/>
        </c:manualLayout>
      </c:layout>
      <c:barChart>
        <c:barDir val="col"/>
        <c:grouping val="clustered"/>
        <c:varyColors val="0"/>
        <c:ser>
          <c:idx val="0"/>
          <c:order val="0"/>
          <c:tx>
            <c:strRef>
              <c:f>Sheet1!$B$1</c:f>
              <c:strCache>
                <c:ptCount val="1"/>
                <c:pt idx="0">
                  <c:v>Data 1</c:v>
                </c:pt>
              </c:strCache>
            </c:strRef>
          </c:tx>
          <c:spPr>
            <a:gradFill rotWithShape="1">
              <a:gsLst>
                <a:gs pos="0">
                  <a:schemeClr val="accent1">
                    <a:shade val="51000"/>
                    <a:satMod val="130000"/>
                  </a:schemeClr>
                </a:gs>
                <a:gs pos="80000">
                  <a:schemeClr val="accent1">
                    <a:shade val="93000"/>
                    <a:satMod val="130000"/>
                  </a:schemeClr>
                </a:gs>
                <a:gs pos="100000">
                  <a:schemeClr val="accent1">
                    <a:shade val="94000"/>
                    <a:satMod val="135000"/>
                  </a:schemeClr>
                </a:gs>
              </a:gsLst>
              <a:lin ang="16200000" scaled="0"/>
            </a:gradFill>
            <a:ln>
              <a:noFill/>
            </a:ln>
            <a:effectLst>
              <a:outerShdw blurRad="40000" dist="23000" dir="5400000" rotWithShape="0">
                <a:srgbClr val="000000">
                  <a:alpha val="35000"/>
                </a:srgbClr>
              </a:outerShdw>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2"/>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tx2">
                          <a:lumMod val="35000"/>
                          <a:lumOff val="65000"/>
                        </a:schemeClr>
                      </a:solidFill>
                    </a:ln>
                    <a:effectLst/>
                  </c:spPr>
                </c15:leaderLines>
              </c:ext>
            </c:extLst>
          </c:dLbls>
          <c:cat>
            <c:strRef>
              <c:f>Sheet1!$A$2:$A$4</c:f>
              <c:strCache>
                <c:ptCount val="3"/>
                <c:pt idx="0">
                  <c:v>Group 1</c:v>
                </c:pt>
                <c:pt idx="1">
                  <c:v>Group 2</c:v>
                </c:pt>
                <c:pt idx="2">
                  <c:v>Group 3</c:v>
                </c:pt>
              </c:strCache>
            </c:strRef>
          </c:cat>
          <c:val>
            <c:numRef>
              <c:f>Sheet1!$B$2:$B$4</c:f>
              <c:numCache>
                <c:formatCode>General</c:formatCode>
                <c:ptCount val="3"/>
                <c:pt idx="0">
                  <c:v>80.0</c:v>
                </c:pt>
                <c:pt idx="1">
                  <c:v>120.0</c:v>
                </c:pt>
                <c:pt idx="2">
                  <c:v>150.0</c:v>
                </c:pt>
              </c:numCache>
            </c:numRef>
          </c:val>
        </c:ser>
        <c:ser>
          <c:idx val="1"/>
          <c:order val="1"/>
          <c:tx>
            <c:strRef>
              <c:f>Sheet1!$C$1</c:f>
              <c:strCache>
                <c:ptCount val="1"/>
                <c:pt idx="0">
                  <c:v>Data 2</c:v>
                </c:pt>
              </c:strCache>
            </c:strRef>
          </c:tx>
          <c:spPr>
            <a:gradFill rotWithShape="1">
              <a:gsLst>
                <a:gs pos="0">
                  <a:schemeClr val="accent2">
                    <a:shade val="51000"/>
                    <a:satMod val="130000"/>
                  </a:schemeClr>
                </a:gs>
                <a:gs pos="80000">
                  <a:schemeClr val="accent2">
                    <a:shade val="93000"/>
                    <a:satMod val="130000"/>
                  </a:schemeClr>
                </a:gs>
                <a:gs pos="100000">
                  <a:schemeClr val="accent2">
                    <a:shade val="94000"/>
                    <a:satMod val="135000"/>
                  </a:schemeClr>
                </a:gs>
              </a:gsLst>
              <a:lin ang="16200000" scaled="0"/>
            </a:gradFill>
            <a:ln>
              <a:noFill/>
            </a:ln>
            <a:effectLst>
              <a:outerShdw blurRad="40000" dist="23000" dir="5400000" rotWithShape="0">
                <a:srgbClr val="000000">
                  <a:alpha val="35000"/>
                </a:srgbClr>
              </a:outerShdw>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2"/>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tx2">
                          <a:lumMod val="35000"/>
                          <a:lumOff val="65000"/>
                        </a:schemeClr>
                      </a:solidFill>
                    </a:ln>
                    <a:effectLst/>
                  </c:spPr>
                </c15:leaderLines>
              </c:ext>
            </c:extLst>
          </c:dLbls>
          <c:cat>
            <c:strRef>
              <c:f>Sheet1!$A$2:$A$4</c:f>
              <c:strCache>
                <c:ptCount val="3"/>
                <c:pt idx="0">
                  <c:v>Group 1</c:v>
                </c:pt>
                <c:pt idx="1">
                  <c:v>Group 2</c:v>
                </c:pt>
                <c:pt idx="2">
                  <c:v>Group 3</c:v>
                </c:pt>
              </c:strCache>
            </c:strRef>
          </c:cat>
          <c:val>
            <c:numRef>
              <c:f>Sheet1!$C$2:$C$4</c:f>
              <c:numCache>
                <c:formatCode>General</c:formatCode>
                <c:ptCount val="3"/>
                <c:pt idx="0">
                  <c:v>500.0</c:v>
                </c:pt>
                <c:pt idx="1">
                  <c:v>430.0</c:v>
                </c:pt>
                <c:pt idx="2">
                  <c:v>400.0</c:v>
                </c:pt>
              </c:numCache>
            </c:numRef>
          </c:val>
        </c:ser>
        <c:ser>
          <c:idx val="2"/>
          <c:order val="2"/>
          <c:tx>
            <c:strRef>
              <c:f>Sheet1!$D$1</c:f>
              <c:strCache>
                <c:ptCount val="1"/>
                <c:pt idx="0">
                  <c:v> Data 3</c:v>
                </c:pt>
              </c:strCache>
            </c:strRef>
          </c:tx>
          <c:spPr>
            <a:gradFill rotWithShape="1">
              <a:gsLst>
                <a:gs pos="0">
                  <a:schemeClr val="accent3">
                    <a:shade val="51000"/>
                    <a:satMod val="130000"/>
                  </a:schemeClr>
                </a:gs>
                <a:gs pos="80000">
                  <a:schemeClr val="accent3">
                    <a:shade val="93000"/>
                    <a:satMod val="130000"/>
                  </a:schemeClr>
                </a:gs>
                <a:gs pos="100000">
                  <a:schemeClr val="accent3">
                    <a:shade val="94000"/>
                    <a:satMod val="135000"/>
                  </a:schemeClr>
                </a:gs>
              </a:gsLst>
              <a:lin ang="16200000" scaled="0"/>
            </a:gradFill>
            <a:ln>
              <a:noFill/>
            </a:ln>
            <a:effectLst>
              <a:outerShdw blurRad="40000" dist="23000" dir="5400000" rotWithShape="0">
                <a:srgbClr val="000000">
                  <a:alpha val="35000"/>
                </a:srgbClr>
              </a:outerShdw>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2"/>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tx2">
                          <a:lumMod val="35000"/>
                          <a:lumOff val="65000"/>
                        </a:schemeClr>
                      </a:solidFill>
                    </a:ln>
                    <a:effectLst/>
                  </c:spPr>
                </c15:leaderLines>
              </c:ext>
            </c:extLst>
          </c:dLbls>
          <c:cat>
            <c:strRef>
              <c:f>Sheet1!$A$2:$A$4</c:f>
              <c:strCache>
                <c:ptCount val="3"/>
                <c:pt idx="0">
                  <c:v>Group 1</c:v>
                </c:pt>
                <c:pt idx="1">
                  <c:v>Group 2</c:v>
                </c:pt>
                <c:pt idx="2">
                  <c:v>Group 3</c:v>
                </c:pt>
              </c:strCache>
            </c:strRef>
          </c:cat>
          <c:val>
            <c:numRef>
              <c:f>Sheet1!$D$2:$D$4</c:f>
              <c:numCache>
                <c:formatCode>General</c:formatCode>
                <c:ptCount val="3"/>
                <c:pt idx="0">
                  <c:v>230.0</c:v>
                </c:pt>
                <c:pt idx="1">
                  <c:v>125.0</c:v>
                </c:pt>
                <c:pt idx="2">
                  <c:v>420.0</c:v>
                </c:pt>
              </c:numCache>
            </c:numRef>
          </c:val>
        </c:ser>
        <c:ser>
          <c:idx val="3"/>
          <c:order val="3"/>
          <c:tx>
            <c:strRef>
              <c:f>Sheet1!$E$1</c:f>
              <c:strCache>
                <c:ptCount val="1"/>
                <c:pt idx="0">
                  <c:v>Data 4</c:v>
                </c:pt>
              </c:strCache>
            </c:strRef>
          </c:tx>
          <c:spPr>
            <a:gradFill rotWithShape="1">
              <a:gsLst>
                <a:gs pos="0">
                  <a:schemeClr val="accent4">
                    <a:shade val="51000"/>
                    <a:satMod val="130000"/>
                  </a:schemeClr>
                </a:gs>
                <a:gs pos="80000">
                  <a:schemeClr val="accent4">
                    <a:shade val="93000"/>
                    <a:satMod val="130000"/>
                  </a:schemeClr>
                </a:gs>
                <a:gs pos="100000">
                  <a:schemeClr val="accent4">
                    <a:shade val="94000"/>
                    <a:satMod val="135000"/>
                  </a:schemeClr>
                </a:gs>
              </a:gsLst>
              <a:lin ang="16200000" scaled="0"/>
            </a:gradFill>
            <a:ln>
              <a:noFill/>
            </a:ln>
            <a:effectLst>
              <a:outerShdw blurRad="40000" dist="23000" dir="5400000" rotWithShape="0">
                <a:srgbClr val="000000">
                  <a:alpha val="35000"/>
                </a:srgbClr>
              </a:outerShdw>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2"/>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tx2">
                          <a:lumMod val="35000"/>
                          <a:lumOff val="65000"/>
                        </a:schemeClr>
                      </a:solidFill>
                    </a:ln>
                    <a:effectLst/>
                  </c:spPr>
                </c15:leaderLines>
              </c:ext>
            </c:extLst>
          </c:dLbls>
          <c:cat>
            <c:strRef>
              <c:f>Sheet1!$A$2:$A$4</c:f>
              <c:strCache>
                <c:ptCount val="3"/>
                <c:pt idx="0">
                  <c:v>Group 1</c:v>
                </c:pt>
                <c:pt idx="1">
                  <c:v>Group 2</c:v>
                </c:pt>
                <c:pt idx="2">
                  <c:v>Group 3</c:v>
                </c:pt>
              </c:strCache>
            </c:strRef>
          </c:cat>
          <c:val>
            <c:numRef>
              <c:f>Sheet1!$E$2:$E$4</c:f>
              <c:numCache>
                <c:formatCode>General</c:formatCode>
                <c:ptCount val="3"/>
                <c:pt idx="0">
                  <c:v>100.0</c:v>
                </c:pt>
                <c:pt idx="1">
                  <c:v>215.0</c:v>
                </c:pt>
                <c:pt idx="2">
                  <c:v>300.0</c:v>
                </c:pt>
              </c:numCache>
            </c:numRef>
          </c:val>
        </c:ser>
        <c:dLbls>
          <c:dLblPos val="outEnd"/>
          <c:showLegendKey val="0"/>
          <c:showVal val="1"/>
          <c:showCatName val="0"/>
          <c:showSerName val="0"/>
          <c:showPercent val="0"/>
          <c:showBubbleSize val="0"/>
        </c:dLbls>
        <c:gapWidth val="100"/>
        <c:overlap val="-24"/>
        <c:axId val="1779200048"/>
        <c:axId val="1779203360"/>
      </c:barChart>
      <c:catAx>
        <c:axId val="1779200048"/>
        <c:scaling>
          <c:orientation val="minMax"/>
        </c:scaling>
        <c:delete val="0"/>
        <c:axPos val="b"/>
        <c:numFmt formatCode="General" sourceLinked="0"/>
        <c:majorTickMark val="none"/>
        <c:minorTickMark val="none"/>
        <c:tickLblPos val="nextTo"/>
        <c:spPr>
          <a:noFill/>
          <a:ln w="9525" cap="flat" cmpd="sng" algn="ctr">
            <a:solidFill>
              <a:schemeClr val="tx2">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2"/>
                </a:solidFill>
                <a:latin typeface="+mn-lt"/>
                <a:ea typeface="+mn-ea"/>
                <a:cs typeface="+mn-cs"/>
              </a:defRPr>
            </a:pPr>
            <a:endParaRPr lang="en-US"/>
          </a:p>
        </c:txPr>
        <c:crossAx val="1779203360"/>
        <c:crosses val="autoZero"/>
        <c:auto val="1"/>
        <c:lblAlgn val="ctr"/>
        <c:lblOffset val="100"/>
        <c:noMultiLvlLbl val="0"/>
      </c:catAx>
      <c:valAx>
        <c:axId val="1779203360"/>
        <c:scaling>
          <c:orientation val="minMax"/>
        </c:scaling>
        <c:delete val="0"/>
        <c:axPos val="l"/>
        <c:majorGridlines>
          <c:spPr>
            <a:ln w="9525" cap="flat" cmpd="sng" algn="ctr">
              <a:solidFill>
                <a:schemeClr val="tx2">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2"/>
                </a:solidFill>
                <a:latin typeface="+mn-lt"/>
                <a:ea typeface="+mn-ea"/>
                <a:cs typeface="+mn-cs"/>
              </a:defRPr>
            </a:pPr>
            <a:endParaRPr lang="en-US"/>
          </a:p>
        </c:txPr>
        <c:crossAx val="1779200048"/>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0605317978081644"/>
          <c:y val="0.148473004249364"/>
          <c:w val="0.939468195377624"/>
          <c:h val="0.757721611359491"/>
        </c:manualLayout>
      </c:layout>
      <c:barChart>
        <c:barDir val="col"/>
        <c:grouping val="clustered"/>
        <c:varyColors val="0"/>
        <c:ser>
          <c:idx val="0"/>
          <c:order val="0"/>
          <c:tx>
            <c:strRef>
              <c:f>Sheet1!$B$1</c:f>
              <c:strCache>
                <c:ptCount val="1"/>
                <c:pt idx="0">
                  <c:v>Data 1</c:v>
                </c:pt>
              </c:strCache>
            </c:strRef>
          </c:tx>
          <c:spPr>
            <a:gradFill rotWithShape="1">
              <a:gsLst>
                <a:gs pos="0">
                  <a:schemeClr val="accent1">
                    <a:shade val="51000"/>
                    <a:satMod val="130000"/>
                  </a:schemeClr>
                </a:gs>
                <a:gs pos="80000">
                  <a:schemeClr val="accent1">
                    <a:shade val="93000"/>
                    <a:satMod val="130000"/>
                  </a:schemeClr>
                </a:gs>
                <a:gs pos="100000">
                  <a:schemeClr val="accent1">
                    <a:shade val="94000"/>
                    <a:satMod val="135000"/>
                  </a:schemeClr>
                </a:gs>
              </a:gsLst>
              <a:lin ang="16200000" scaled="0"/>
            </a:gradFill>
            <a:ln>
              <a:noFill/>
            </a:ln>
            <a:effectLst>
              <a:outerShdw blurRad="40000" dist="23000" dir="5400000" rotWithShape="0">
                <a:srgbClr val="000000">
                  <a:alpha val="35000"/>
                </a:srgbClr>
              </a:outerShdw>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2"/>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tx2">
                          <a:lumMod val="35000"/>
                          <a:lumOff val="65000"/>
                        </a:schemeClr>
                      </a:solidFill>
                    </a:ln>
                    <a:effectLst/>
                  </c:spPr>
                </c15:leaderLines>
              </c:ext>
            </c:extLst>
          </c:dLbls>
          <c:cat>
            <c:strRef>
              <c:f>Sheet1!$A$2</c:f>
              <c:strCache>
                <c:ptCount val="1"/>
                <c:pt idx="0">
                  <c:v>Data Content</c:v>
                </c:pt>
              </c:strCache>
            </c:strRef>
          </c:cat>
          <c:val>
            <c:numRef>
              <c:f>Sheet1!$B$2</c:f>
              <c:numCache>
                <c:formatCode>General</c:formatCode>
                <c:ptCount val="1"/>
                <c:pt idx="0">
                  <c:v>80.0</c:v>
                </c:pt>
              </c:numCache>
            </c:numRef>
          </c:val>
        </c:ser>
        <c:ser>
          <c:idx val="1"/>
          <c:order val="1"/>
          <c:tx>
            <c:strRef>
              <c:f>Sheet1!$C$1</c:f>
              <c:strCache>
                <c:ptCount val="1"/>
                <c:pt idx="0">
                  <c:v>Data 2</c:v>
                </c:pt>
              </c:strCache>
            </c:strRef>
          </c:tx>
          <c:spPr>
            <a:gradFill rotWithShape="1">
              <a:gsLst>
                <a:gs pos="0">
                  <a:schemeClr val="accent2">
                    <a:shade val="51000"/>
                    <a:satMod val="130000"/>
                  </a:schemeClr>
                </a:gs>
                <a:gs pos="80000">
                  <a:schemeClr val="accent2">
                    <a:shade val="93000"/>
                    <a:satMod val="130000"/>
                  </a:schemeClr>
                </a:gs>
                <a:gs pos="100000">
                  <a:schemeClr val="accent2">
                    <a:shade val="94000"/>
                    <a:satMod val="135000"/>
                  </a:schemeClr>
                </a:gs>
              </a:gsLst>
              <a:lin ang="16200000" scaled="0"/>
            </a:gradFill>
            <a:ln>
              <a:noFill/>
            </a:ln>
            <a:effectLst>
              <a:outerShdw blurRad="40000" dist="23000" dir="5400000" rotWithShape="0">
                <a:srgbClr val="000000">
                  <a:alpha val="35000"/>
                </a:srgbClr>
              </a:outerShdw>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2"/>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tx2">
                          <a:lumMod val="35000"/>
                          <a:lumOff val="65000"/>
                        </a:schemeClr>
                      </a:solidFill>
                    </a:ln>
                    <a:effectLst/>
                  </c:spPr>
                </c15:leaderLines>
              </c:ext>
            </c:extLst>
          </c:dLbls>
          <c:cat>
            <c:strRef>
              <c:f>Sheet1!$A$2</c:f>
              <c:strCache>
                <c:ptCount val="1"/>
                <c:pt idx="0">
                  <c:v>Data Content</c:v>
                </c:pt>
              </c:strCache>
            </c:strRef>
          </c:cat>
          <c:val>
            <c:numRef>
              <c:f>Sheet1!$C$2</c:f>
              <c:numCache>
                <c:formatCode>General</c:formatCode>
                <c:ptCount val="1"/>
                <c:pt idx="0">
                  <c:v>355.0</c:v>
                </c:pt>
              </c:numCache>
            </c:numRef>
          </c:val>
        </c:ser>
        <c:ser>
          <c:idx val="2"/>
          <c:order val="2"/>
          <c:tx>
            <c:strRef>
              <c:f>Sheet1!$D$1</c:f>
              <c:strCache>
                <c:ptCount val="1"/>
                <c:pt idx="0">
                  <c:v> Data 3</c:v>
                </c:pt>
              </c:strCache>
            </c:strRef>
          </c:tx>
          <c:spPr>
            <a:gradFill rotWithShape="1">
              <a:gsLst>
                <a:gs pos="0">
                  <a:schemeClr val="accent3">
                    <a:shade val="51000"/>
                    <a:satMod val="130000"/>
                  </a:schemeClr>
                </a:gs>
                <a:gs pos="80000">
                  <a:schemeClr val="accent3">
                    <a:shade val="93000"/>
                    <a:satMod val="130000"/>
                  </a:schemeClr>
                </a:gs>
                <a:gs pos="100000">
                  <a:schemeClr val="accent3">
                    <a:shade val="94000"/>
                    <a:satMod val="135000"/>
                  </a:schemeClr>
                </a:gs>
              </a:gsLst>
              <a:lin ang="16200000" scaled="0"/>
            </a:gradFill>
            <a:ln>
              <a:noFill/>
            </a:ln>
            <a:effectLst>
              <a:outerShdw blurRad="40000" dist="23000" dir="5400000" rotWithShape="0">
                <a:srgbClr val="000000">
                  <a:alpha val="35000"/>
                </a:srgbClr>
              </a:outerShdw>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2"/>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tx2">
                          <a:lumMod val="35000"/>
                          <a:lumOff val="65000"/>
                        </a:schemeClr>
                      </a:solidFill>
                    </a:ln>
                    <a:effectLst/>
                  </c:spPr>
                </c15:leaderLines>
              </c:ext>
            </c:extLst>
          </c:dLbls>
          <c:cat>
            <c:strRef>
              <c:f>Sheet1!$A$2</c:f>
              <c:strCache>
                <c:ptCount val="1"/>
                <c:pt idx="0">
                  <c:v>Data Content</c:v>
                </c:pt>
              </c:strCache>
            </c:strRef>
          </c:cat>
          <c:val>
            <c:numRef>
              <c:f>Sheet1!$D$2</c:f>
              <c:numCache>
                <c:formatCode>General</c:formatCode>
                <c:ptCount val="1"/>
                <c:pt idx="0">
                  <c:v>230.0</c:v>
                </c:pt>
              </c:numCache>
            </c:numRef>
          </c:val>
        </c:ser>
        <c:ser>
          <c:idx val="3"/>
          <c:order val="3"/>
          <c:tx>
            <c:strRef>
              <c:f>Sheet1!$E$1</c:f>
              <c:strCache>
                <c:ptCount val="1"/>
                <c:pt idx="0">
                  <c:v>Data 4</c:v>
                </c:pt>
              </c:strCache>
            </c:strRef>
          </c:tx>
          <c:spPr>
            <a:gradFill rotWithShape="1">
              <a:gsLst>
                <a:gs pos="0">
                  <a:schemeClr val="accent4">
                    <a:shade val="51000"/>
                    <a:satMod val="130000"/>
                  </a:schemeClr>
                </a:gs>
                <a:gs pos="80000">
                  <a:schemeClr val="accent4">
                    <a:shade val="93000"/>
                    <a:satMod val="130000"/>
                  </a:schemeClr>
                </a:gs>
                <a:gs pos="100000">
                  <a:schemeClr val="accent4">
                    <a:shade val="94000"/>
                    <a:satMod val="135000"/>
                  </a:schemeClr>
                </a:gs>
              </a:gsLst>
              <a:lin ang="16200000" scaled="0"/>
            </a:gradFill>
            <a:ln>
              <a:noFill/>
            </a:ln>
            <a:effectLst>
              <a:outerShdw blurRad="40000" dist="23000" dir="5400000" rotWithShape="0">
                <a:srgbClr val="000000">
                  <a:alpha val="35000"/>
                </a:srgbClr>
              </a:outerShdw>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2"/>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tx2">
                          <a:lumMod val="35000"/>
                          <a:lumOff val="65000"/>
                        </a:schemeClr>
                      </a:solidFill>
                    </a:ln>
                    <a:effectLst/>
                  </c:spPr>
                </c15:leaderLines>
              </c:ext>
            </c:extLst>
          </c:dLbls>
          <c:cat>
            <c:strRef>
              <c:f>Sheet1!$A$2</c:f>
              <c:strCache>
                <c:ptCount val="1"/>
                <c:pt idx="0">
                  <c:v>Data Content</c:v>
                </c:pt>
              </c:strCache>
            </c:strRef>
          </c:cat>
          <c:val>
            <c:numRef>
              <c:f>Sheet1!$E$2</c:f>
              <c:numCache>
                <c:formatCode>General</c:formatCode>
                <c:ptCount val="1"/>
                <c:pt idx="0">
                  <c:v>470.0</c:v>
                </c:pt>
              </c:numCache>
            </c:numRef>
          </c:val>
        </c:ser>
        <c:dLbls>
          <c:dLblPos val="outEnd"/>
          <c:showLegendKey val="0"/>
          <c:showVal val="1"/>
          <c:showCatName val="0"/>
          <c:showSerName val="0"/>
          <c:showPercent val="0"/>
          <c:showBubbleSize val="0"/>
        </c:dLbls>
        <c:gapWidth val="100"/>
        <c:overlap val="-24"/>
        <c:axId val="1812124224"/>
        <c:axId val="1812127552"/>
      </c:barChart>
      <c:catAx>
        <c:axId val="1812124224"/>
        <c:scaling>
          <c:orientation val="minMax"/>
        </c:scaling>
        <c:delete val="0"/>
        <c:axPos val="b"/>
        <c:numFmt formatCode="General" sourceLinked="0"/>
        <c:majorTickMark val="none"/>
        <c:minorTickMark val="none"/>
        <c:tickLblPos val="nextTo"/>
        <c:spPr>
          <a:noFill/>
          <a:ln w="9525" cap="flat" cmpd="sng" algn="ctr">
            <a:solidFill>
              <a:schemeClr val="tx2">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2"/>
                </a:solidFill>
                <a:latin typeface="+mn-lt"/>
                <a:ea typeface="+mn-ea"/>
                <a:cs typeface="+mn-cs"/>
              </a:defRPr>
            </a:pPr>
            <a:endParaRPr lang="en-US"/>
          </a:p>
        </c:txPr>
        <c:crossAx val="1812127552"/>
        <c:crosses val="autoZero"/>
        <c:auto val="1"/>
        <c:lblAlgn val="ctr"/>
        <c:lblOffset val="100"/>
        <c:noMultiLvlLbl val="0"/>
      </c:catAx>
      <c:valAx>
        <c:axId val="1812127552"/>
        <c:scaling>
          <c:orientation val="minMax"/>
        </c:scaling>
        <c:delete val="0"/>
        <c:axPos val="l"/>
        <c:majorGridlines>
          <c:spPr>
            <a:ln w="9525" cap="flat" cmpd="sng" algn="ctr">
              <a:solidFill>
                <a:schemeClr val="tx2">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2"/>
                </a:solidFill>
                <a:latin typeface="+mn-lt"/>
                <a:ea typeface="+mn-ea"/>
                <a:cs typeface="+mn-cs"/>
              </a:defRPr>
            </a:pPr>
            <a:endParaRPr lang="en-US"/>
          </a:p>
        </c:txPr>
        <c:crossAx val="1812124224"/>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20.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0605317978081644"/>
          <c:y val="0.0198165924953108"/>
          <c:w val="0.915180345833151"/>
          <c:h val="0.886378043111491"/>
        </c:manualLayout>
      </c:layout>
      <c:barChart>
        <c:barDir val="col"/>
        <c:grouping val="clustered"/>
        <c:varyColors val="0"/>
        <c:ser>
          <c:idx val="0"/>
          <c:order val="0"/>
          <c:tx>
            <c:strRef>
              <c:f>Sheet1!$B$1</c:f>
              <c:strCache>
                <c:ptCount val="1"/>
                <c:pt idx="0">
                  <c:v>Data 1</c:v>
                </c:pt>
              </c:strCache>
            </c:strRef>
          </c:tx>
          <c:spPr>
            <a:gradFill rotWithShape="1">
              <a:gsLst>
                <a:gs pos="0">
                  <a:schemeClr val="accent1">
                    <a:shade val="51000"/>
                    <a:satMod val="130000"/>
                  </a:schemeClr>
                </a:gs>
                <a:gs pos="80000">
                  <a:schemeClr val="accent1">
                    <a:shade val="93000"/>
                    <a:satMod val="130000"/>
                  </a:schemeClr>
                </a:gs>
                <a:gs pos="100000">
                  <a:schemeClr val="accent1">
                    <a:shade val="94000"/>
                    <a:satMod val="135000"/>
                  </a:schemeClr>
                </a:gs>
              </a:gsLst>
              <a:lin ang="16200000" scaled="0"/>
            </a:gradFill>
            <a:ln>
              <a:noFill/>
            </a:ln>
            <a:effectLst>
              <a:outerShdw blurRad="40000" dist="23000" dir="5400000" rotWithShape="0">
                <a:srgbClr val="000000">
                  <a:alpha val="35000"/>
                </a:srgbClr>
              </a:outerShdw>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2"/>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tx2">
                          <a:lumMod val="35000"/>
                          <a:lumOff val="65000"/>
                        </a:schemeClr>
                      </a:solidFill>
                    </a:ln>
                    <a:effectLst/>
                  </c:spPr>
                </c15:leaderLines>
              </c:ext>
            </c:extLst>
          </c:dLbls>
          <c:cat>
            <c:strRef>
              <c:f>Sheet1!$A$2</c:f>
              <c:strCache>
                <c:ptCount val="1"/>
                <c:pt idx="0">
                  <c:v>Data Here</c:v>
                </c:pt>
              </c:strCache>
            </c:strRef>
          </c:cat>
          <c:val>
            <c:numRef>
              <c:f>Sheet1!$B$2</c:f>
              <c:numCache>
                <c:formatCode>General</c:formatCode>
                <c:ptCount val="1"/>
                <c:pt idx="0">
                  <c:v>80.0</c:v>
                </c:pt>
              </c:numCache>
            </c:numRef>
          </c:val>
        </c:ser>
        <c:ser>
          <c:idx val="1"/>
          <c:order val="1"/>
          <c:tx>
            <c:strRef>
              <c:f>Sheet1!$C$1</c:f>
              <c:strCache>
                <c:ptCount val="1"/>
                <c:pt idx="0">
                  <c:v>Data 2</c:v>
                </c:pt>
              </c:strCache>
            </c:strRef>
          </c:tx>
          <c:spPr>
            <a:gradFill rotWithShape="1">
              <a:gsLst>
                <a:gs pos="0">
                  <a:schemeClr val="accent2">
                    <a:shade val="51000"/>
                    <a:satMod val="130000"/>
                  </a:schemeClr>
                </a:gs>
                <a:gs pos="80000">
                  <a:schemeClr val="accent2">
                    <a:shade val="93000"/>
                    <a:satMod val="130000"/>
                  </a:schemeClr>
                </a:gs>
                <a:gs pos="100000">
                  <a:schemeClr val="accent2">
                    <a:shade val="94000"/>
                    <a:satMod val="135000"/>
                  </a:schemeClr>
                </a:gs>
              </a:gsLst>
              <a:lin ang="16200000" scaled="0"/>
            </a:gradFill>
            <a:ln>
              <a:noFill/>
            </a:ln>
            <a:effectLst>
              <a:outerShdw blurRad="40000" dist="23000" dir="5400000" rotWithShape="0">
                <a:srgbClr val="000000">
                  <a:alpha val="35000"/>
                </a:srgbClr>
              </a:outerShdw>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2"/>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tx2">
                          <a:lumMod val="35000"/>
                          <a:lumOff val="65000"/>
                        </a:schemeClr>
                      </a:solidFill>
                    </a:ln>
                    <a:effectLst/>
                  </c:spPr>
                </c15:leaderLines>
              </c:ext>
            </c:extLst>
          </c:dLbls>
          <c:cat>
            <c:strRef>
              <c:f>Sheet1!$A$2</c:f>
              <c:strCache>
                <c:ptCount val="1"/>
                <c:pt idx="0">
                  <c:v>Data Here</c:v>
                </c:pt>
              </c:strCache>
            </c:strRef>
          </c:cat>
          <c:val>
            <c:numRef>
              <c:f>Sheet1!$C$2</c:f>
              <c:numCache>
                <c:formatCode>General</c:formatCode>
                <c:ptCount val="1"/>
                <c:pt idx="0">
                  <c:v>500.0</c:v>
                </c:pt>
              </c:numCache>
            </c:numRef>
          </c:val>
        </c:ser>
        <c:ser>
          <c:idx val="2"/>
          <c:order val="2"/>
          <c:tx>
            <c:strRef>
              <c:f>Sheet1!$D$1</c:f>
              <c:strCache>
                <c:ptCount val="1"/>
                <c:pt idx="0">
                  <c:v> Data 3</c:v>
                </c:pt>
              </c:strCache>
            </c:strRef>
          </c:tx>
          <c:spPr>
            <a:gradFill rotWithShape="1">
              <a:gsLst>
                <a:gs pos="0">
                  <a:schemeClr val="accent3">
                    <a:shade val="51000"/>
                    <a:satMod val="130000"/>
                  </a:schemeClr>
                </a:gs>
                <a:gs pos="80000">
                  <a:schemeClr val="accent3">
                    <a:shade val="93000"/>
                    <a:satMod val="130000"/>
                  </a:schemeClr>
                </a:gs>
                <a:gs pos="100000">
                  <a:schemeClr val="accent3">
                    <a:shade val="94000"/>
                    <a:satMod val="135000"/>
                  </a:schemeClr>
                </a:gs>
              </a:gsLst>
              <a:lin ang="16200000" scaled="0"/>
            </a:gradFill>
            <a:ln>
              <a:noFill/>
            </a:ln>
            <a:effectLst>
              <a:outerShdw blurRad="40000" dist="23000" dir="5400000" rotWithShape="0">
                <a:srgbClr val="000000">
                  <a:alpha val="35000"/>
                </a:srgbClr>
              </a:outerShdw>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2"/>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tx2">
                          <a:lumMod val="35000"/>
                          <a:lumOff val="65000"/>
                        </a:schemeClr>
                      </a:solidFill>
                    </a:ln>
                    <a:effectLst/>
                  </c:spPr>
                </c15:leaderLines>
              </c:ext>
            </c:extLst>
          </c:dLbls>
          <c:cat>
            <c:strRef>
              <c:f>Sheet1!$A$2</c:f>
              <c:strCache>
                <c:ptCount val="1"/>
                <c:pt idx="0">
                  <c:v>Data Here</c:v>
                </c:pt>
              </c:strCache>
            </c:strRef>
          </c:cat>
          <c:val>
            <c:numRef>
              <c:f>Sheet1!$D$2</c:f>
              <c:numCache>
                <c:formatCode>General</c:formatCode>
                <c:ptCount val="1"/>
                <c:pt idx="0">
                  <c:v>230.0</c:v>
                </c:pt>
              </c:numCache>
            </c:numRef>
          </c:val>
        </c:ser>
        <c:dLbls>
          <c:dLblPos val="outEnd"/>
          <c:showLegendKey val="0"/>
          <c:showVal val="1"/>
          <c:showCatName val="0"/>
          <c:showSerName val="0"/>
          <c:showPercent val="0"/>
          <c:showBubbleSize val="0"/>
        </c:dLbls>
        <c:gapWidth val="100"/>
        <c:overlap val="-24"/>
        <c:axId val="1778843424"/>
        <c:axId val="1781875504"/>
      </c:barChart>
      <c:catAx>
        <c:axId val="1778843424"/>
        <c:scaling>
          <c:orientation val="minMax"/>
        </c:scaling>
        <c:delete val="0"/>
        <c:axPos val="b"/>
        <c:numFmt formatCode="General" sourceLinked="0"/>
        <c:majorTickMark val="none"/>
        <c:minorTickMark val="none"/>
        <c:tickLblPos val="nextTo"/>
        <c:spPr>
          <a:noFill/>
          <a:ln w="9525" cap="flat" cmpd="sng" algn="ctr">
            <a:solidFill>
              <a:schemeClr val="tx2">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2"/>
                </a:solidFill>
                <a:latin typeface="+mn-lt"/>
                <a:ea typeface="+mn-ea"/>
                <a:cs typeface="+mn-cs"/>
              </a:defRPr>
            </a:pPr>
            <a:endParaRPr lang="en-US"/>
          </a:p>
        </c:txPr>
        <c:crossAx val="1781875504"/>
        <c:crosses val="autoZero"/>
        <c:auto val="1"/>
        <c:lblAlgn val="ctr"/>
        <c:lblOffset val="100"/>
        <c:noMultiLvlLbl val="0"/>
      </c:catAx>
      <c:valAx>
        <c:axId val="1781875504"/>
        <c:scaling>
          <c:orientation val="minMax"/>
        </c:scaling>
        <c:delete val="0"/>
        <c:axPos val="l"/>
        <c:majorGridlines>
          <c:spPr>
            <a:ln w="9525" cap="flat" cmpd="sng" algn="ctr">
              <a:solidFill>
                <a:schemeClr val="tx2">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2"/>
                </a:solidFill>
                <a:latin typeface="+mn-lt"/>
                <a:ea typeface="+mn-ea"/>
                <a:cs typeface="+mn-cs"/>
              </a:defRPr>
            </a:pPr>
            <a:endParaRPr lang="en-US"/>
          </a:p>
        </c:txPr>
        <c:crossAx val="1778843424"/>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2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15"/>
      <c:rotY val="20"/>
      <c:depthPercent val="100"/>
      <c:rAngAx val="1"/>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manualLayout>
          <c:layoutTarget val="inner"/>
          <c:xMode val="edge"/>
          <c:yMode val="edge"/>
          <c:x val="0.0605317978081644"/>
          <c:y val="0.0198165924953108"/>
          <c:w val="0.915180345833151"/>
          <c:h val="0.886378043111491"/>
        </c:manualLayout>
      </c:layout>
      <c:bar3DChart>
        <c:barDir val="bar"/>
        <c:grouping val="clustered"/>
        <c:varyColors val="0"/>
        <c:ser>
          <c:idx val="0"/>
          <c:order val="0"/>
          <c:tx>
            <c:strRef>
              <c:f>Sheet1!$B$1</c:f>
              <c:strCache>
                <c:ptCount val="1"/>
                <c:pt idx="0">
                  <c:v>Data 1</c:v>
                </c:pt>
              </c:strCache>
            </c:strRef>
          </c:tx>
          <c:spPr>
            <a:gradFill rotWithShape="1">
              <a:gsLst>
                <a:gs pos="0">
                  <a:schemeClr val="accent1">
                    <a:shade val="51000"/>
                    <a:satMod val="130000"/>
                  </a:schemeClr>
                </a:gs>
                <a:gs pos="80000">
                  <a:schemeClr val="accent1">
                    <a:shade val="93000"/>
                    <a:satMod val="130000"/>
                  </a:schemeClr>
                </a:gs>
                <a:gs pos="100000">
                  <a:schemeClr val="accent1">
                    <a:shade val="94000"/>
                    <a:satMod val="135000"/>
                  </a:schemeClr>
                </a:gs>
              </a:gsLst>
              <a:lin ang="16200000" scaled="0"/>
            </a:gradFill>
            <a:ln>
              <a:noFill/>
            </a:ln>
            <a:effectLst>
              <a:outerShdw blurRad="40000" dist="23000" dir="5400000" rotWithShape="0">
                <a:srgbClr val="000000">
                  <a:alpha val="35000"/>
                </a:srgbClr>
              </a:outerShdw>
            </a:effectLst>
            <a:sp3d/>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2"/>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tx2">
                          <a:lumMod val="35000"/>
                          <a:lumOff val="65000"/>
                        </a:schemeClr>
                      </a:solidFill>
                    </a:ln>
                    <a:effectLst/>
                  </c:spPr>
                </c15:leaderLines>
              </c:ext>
            </c:extLst>
          </c:dLbls>
          <c:val>
            <c:numRef>
              <c:f>Sheet1!$B$2</c:f>
              <c:numCache>
                <c:formatCode>General</c:formatCode>
                <c:ptCount val="1"/>
                <c:pt idx="0">
                  <c:v>80.0</c:v>
                </c:pt>
              </c:numCache>
            </c:numRef>
          </c:val>
          <c:extLst>
            <c:ext xmlns:c15="http://schemas.microsoft.com/office/drawing/2012/chart" uri="{02D57815-91ED-43cb-92C2-25804820EDAC}">
              <c15:filteredCategoryTitle>
                <c15:cat>
                  <c:strRef>
                    <c:extLst>
                      <c:ext uri="{02D57815-91ED-43cb-92C2-25804820EDAC}">
                        <c15:formulaRef>
                          <c15:sqref>Sheet1!$A$2</c15:sqref>
                        </c15:formulaRef>
                      </c:ext>
                    </c:extLst>
                    <c:strCache>
                      <c:ptCount val="1"/>
                      <c:pt idx="0">
                        <c:v>Data Here</c:v>
                      </c:pt>
                    </c:strCache>
                  </c:strRef>
                </c15:cat>
              </c15:filteredCategoryTitle>
            </c:ext>
          </c:extLst>
        </c:ser>
        <c:ser>
          <c:idx val="1"/>
          <c:order val="1"/>
          <c:tx>
            <c:strRef>
              <c:f>Sheet1!$C$1</c:f>
              <c:strCache>
                <c:ptCount val="1"/>
                <c:pt idx="0">
                  <c:v>Data 2</c:v>
                </c:pt>
              </c:strCache>
            </c:strRef>
          </c:tx>
          <c:spPr>
            <a:gradFill rotWithShape="1">
              <a:gsLst>
                <a:gs pos="0">
                  <a:schemeClr val="accent2">
                    <a:shade val="51000"/>
                    <a:satMod val="130000"/>
                  </a:schemeClr>
                </a:gs>
                <a:gs pos="80000">
                  <a:schemeClr val="accent2">
                    <a:shade val="93000"/>
                    <a:satMod val="130000"/>
                  </a:schemeClr>
                </a:gs>
                <a:gs pos="100000">
                  <a:schemeClr val="accent2">
                    <a:shade val="94000"/>
                    <a:satMod val="135000"/>
                  </a:schemeClr>
                </a:gs>
              </a:gsLst>
              <a:lin ang="16200000" scaled="0"/>
            </a:gradFill>
            <a:ln>
              <a:noFill/>
            </a:ln>
            <a:effectLst>
              <a:outerShdw blurRad="40000" dist="23000" dir="5400000" rotWithShape="0">
                <a:srgbClr val="000000">
                  <a:alpha val="35000"/>
                </a:srgbClr>
              </a:outerShdw>
            </a:effectLst>
            <a:sp3d/>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2"/>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tx2">
                          <a:lumMod val="35000"/>
                          <a:lumOff val="65000"/>
                        </a:schemeClr>
                      </a:solidFill>
                    </a:ln>
                    <a:effectLst/>
                  </c:spPr>
                </c15:leaderLines>
              </c:ext>
            </c:extLst>
          </c:dLbls>
          <c:val>
            <c:numRef>
              <c:f>Sheet1!$C$2</c:f>
              <c:numCache>
                <c:formatCode>General</c:formatCode>
                <c:ptCount val="1"/>
                <c:pt idx="0">
                  <c:v>500.0</c:v>
                </c:pt>
              </c:numCache>
            </c:numRef>
          </c:val>
          <c:extLst>
            <c:ext xmlns:c15="http://schemas.microsoft.com/office/drawing/2012/chart" uri="{02D57815-91ED-43cb-92C2-25804820EDAC}">
              <c15:filteredCategoryTitle>
                <c15:cat>
                  <c:strRef>
                    <c:extLst>
                      <c:ext uri="{02D57815-91ED-43cb-92C2-25804820EDAC}">
                        <c15:formulaRef>
                          <c15:sqref>Sheet1!$A$2</c15:sqref>
                        </c15:formulaRef>
                      </c:ext>
                    </c:extLst>
                    <c:strCache>
                      <c:ptCount val="1"/>
                      <c:pt idx="0">
                        <c:v>Data Here</c:v>
                      </c:pt>
                    </c:strCache>
                  </c:strRef>
                </c15:cat>
              </c15:filteredCategoryTitle>
            </c:ext>
          </c:extLst>
        </c:ser>
        <c:ser>
          <c:idx val="2"/>
          <c:order val="2"/>
          <c:tx>
            <c:strRef>
              <c:f>Sheet1!$D$1</c:f>
              <c:strCache>
                <c:ptCount val="1"/>
                <c:pt idx="0">
                  <c:v> Data 3</c:v>
                </c:pt>
              </c:strCache>
            </c:strRef>
          </c:tx>
          <c:spPr>
            <a:gradFill rotWithShape="1">
              <a:gsLst>
                <a:gs pos="0">
                  <a:schemeClr val="accent3">
                    <a:shade val="51000"/>
                    <a:satMod val="130000"/>
                  </a:schemeClr>
                </a:gs>
                <a:gs pos="80000">
                  <a:schemeClr val="accent3">
                    <a:shade val="93000"/>
                    <a:satMod val="130000"/>
                  </a:schemeClr>
                </a:gs>
                <a:gs pos="100000">
                  <a:schemeClr val="accent3">
                    <a:shade val="94000"/>
                    <a:satMod val="135000"/>
                  </a:schemeClr>
                </a:gs>
              </a:gsLst>
              <a:lin ang="16200000" scaled="0"/>
            </a:gradFill>
            <a:ln>
              <a:noFill/>
            </a:ln>
            <a:effectLst>
              <a:outerShdw blurRad="40000" dist="23000" dir="5400000" rotWithShape="0">
                <a:srgbClr val="000000">
                  <a:alpha val="35000"/>
                </a:srgbClr>
              </a:outerShdw>
            </a:effectLst>
            <a:sp3d/>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2"/>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tx2">
                          <a:lumMod val="35000"/>
                          <a:lumOff val="65000"/>
                        </a:schemeClr>
                      </a:solidFill>
                    </a:ln>
                    <a:effectLst/>
                  </c:spPr>
                </c15:leaderLines>
              </c:ext>
            </c:extLst>
          </c:dLbls>
          <c:val>
            <c:numRef>
              <c:f>Sheet1!$D$2</c:f>
              <c:numCache>
                <c:formatCode>General</c:formatCode>
                <c:ptCount val="1"/>
                <c:pt idx="0">
                  <c:v>230.0</c:v>
                </c:pt>
              </c:numCache>
            </c:numRef>
          </c:val>
          <c:extLst>
            <c:ext xmlns:c15="http://schemas.microsoft.com/office/drawing/2012/chart" uri="{02D57815-91ED-43cb-92C2-25804820EDAC}">
              <c15:filteredCategoryTitle>
                <c15:cat>
                  <c:strRef>
                    <c:extLst>
                      <c:ext uri="{02D57815-91ED-43cb-92C2-25804820EDAC}">
                        <c15:formulaRef>
                          <c15:sqref>Sheet1!$A$2</c15:sqref>
                        </c15:formulaRef>
                      </c:ext>
                    </c:extLst>
                    <c:strCache>
                      <c:ptCount val="1"/>
                      <c:pt idx="0">
                        <c:v>Data Here</c:v>
                      </c:pt>
                    </c:strCache>
                  </c:strRef>
                </c15:cat>
              </c15:filteredCategoryTitle>
            </c:ext>
          </c:extLst>
        </c:ser>
        <c:dLbls>
          <c:showLegendKey val="0"/>
          <c:showVal val="1"/>
          <c:showCatName val="0"/>
          <c:showSerName val="0"/>
          <c:showPercent val="0"/>
          <c:showBubbleSize val="0"/>
        </c:dLbls>
        <c:gapWidth val="150"/>
        <c:shape val="box"/>
        <c:axId val="1654782688"/>
        <c:axId val="1793494208"/>
        <c:axId val="0"/>
      </c:bar3DChart>
      <c:catAx>
        <c:axId val="1654782688"/>
        <c:scaling>
          <c:orientation val="minMax"/>
        </c:scaling>
        <c:delete val="0"/>
        <c:axPos val="l"/>
        <c:numFmt formatCode="General" sourceLinked="1"/>
        <c:majorTickMark val="none"/>
        <c:minorTickMark val="none"/>
        <c:tickLblPos val="nextTo"/>
        <c:spPr>
          <a:noFill/>
          <a:ln w="9525" cap="flat" cmpd="sng" algn="ctr">
            <a:solidFill>
              <a:schemeClr val="tx2">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2"/>
                </a:solidFill>
                <a:latin typeface="+mn-lt"/>
                <a:ea typeface="+mn-ea"/>
                <a:cs typeface="+mn-cs"/>
              </a:defRPr>
            </a:pPr>
            <a:endParaRPr lang="en-US"/>
          </a:p>
        </c:txPr>
        <c:crossAx val="1793494208"/>
        <c:crosses val="autoZero"/>
        <c:auto val="1"/>
        <c:lblAlgn val="ctr"/>
        <c:lblOffset val="100"/>
        <c:noMultiLvlLbl val="0"/>
      </c:catAx>
      <c:valAx>
        <c:axId val="1793494208"/>
        <c:scaling>
          <c:orientation val="minMax"/>
        </c:scaling>
        <c:delete val="0"/>
        <c:axPos val="b"/>
        <c:majorGridlines>
          <c:spPr>
            <a:ln w="9525" cap="flat" cmpd="sng" algn="ctr">
              <a:solidFill>
                <a:schemeClr val="tx2">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2"/>
                </a:solidFill>
                <a:latin typeface="+mn-lt"/>
                <a:ea typeface="+mn-ea"/>
                <a:cs typeface="+mn-cs"/>
              </a:defRPr>
            </a:pPr>
            <a:endParaRPr lang="en-US"/>
          </a:p>
        </c:txPr>
        <c:crossAx val="1654782688"/>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2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30"/>
      <c:rotY val="0"/>
      <c:depthPercent val="100"/>
      <c:rAngAx val="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manualLayout>
          <c:layoutTarget val="inner"/>
          <c:xMode val="edge"/>
          <c:yMode val="edge"/>
          <c:x val="0.0729727616708474"/>
          <c:y val="0.0198165924953108"/>
          <c:w val="0.902739385306433"/>
          <c:h val="0.875099905393293"/>
        </c:manualLayout>
      </c:layout>
      <c:pie3DChart>
        <c:varyColors val="1"/>
        <c:ser>
          <c:idx val="0"/>
          <c:order val="0"/>
          <c:tx>
            <c:strRef>
              <c:f>Sheet1!$B$1</c:f>
              <c:strCache>
                <c:ptCount val="1"/>
                <c:pt idx="0">
                  <c:v>Data 1</c:v>
                </c:pt>
              </c:strCache>
            </c:strRef>
          </c:tx>
          <c:explosion val="48"/>
          <c:dPt>
            <c:idx val="0"/>
            <c:bubble3D val="0"/>
            <c:spPr>
              <a:gradFill rotWithShape="1">
                <a:gsLst>
                  <a:gs pos="0">
                    <a:schemeClr val="accent1">
                      <a:shade val="51000"/>
                      <a:satMod val="130000"/>
                    </a:schemeClr>
                  </a:gs>
                  <a:gs pos="80000">
                    <a:schemeClr val="accent1">
                      <a:shade val="93000"/>
                      <a:satMod val="130000"/>
                    </a:schemeClr>
                  </a:gs>
                  <a:gs pos="100000">
                    <a:schemeClr val="accent1">
                      <a:shade val="94000"/>
                      <a:satMod val="135000"/>
                    </a:schemeClr>
                  </a:gs>
                </a:gsLst>
                <a:lin ang="16200000" scaled="0"/>
              </a:gradFill>
              <a:ln>
                <a:noFill/>
              </a:ln>
              <a:effectLst>
                <a:outerShdw blurRad="40000" dist="23000" dir="5400000" rotWithShape="0">
                  <a:srgbClr val="000000">
                    <a:alpha val="35000"/>
                  </a:srgbClr>
                </a:outerShdw>
              </a:effectLst>
              <a:sp3d/>
            </c:spPr>
          </c:dPt>
          <c:dPt>
            <c:idx val="1"/>
            <c:bubble3D val="0"/>
            <c:spPr>
              <a:gradFill rotWithShape="1">
                <a:gsLst>
                  <a:gs pos="0">
                    <a:schemeClr val="accent2">
                      <a:shade val="51000"/>
                      <a:satMod val="130000"/>
                    </a:schemeClr>
                  </a:gs>
                  <a:gs pos="80000">
                    <a:schemeClr val="accent2">
                      <a:shade val="93000"/>
                      <a:satMod val="130000"/>
                    </a:schemeClr>
                  </a:gs>
                  <a:gs pos="100000">
                    <a:schemeClr val="accent2">
                      <a:shade val="94000"/>
                      <a:satMod val="135000"/>
                    </a:schemeClr>
                  </a:gs>
                </a:gsLst>
                <a:lin ang="16200000" scaled="0"/>
              </a:gradFill>
              <a:ln>
                <a:noFill/>
              </a:ln>
              <a:effectLst>
                <a:outerShdw blurRad="40000" dist="23000" dir="5400000" rotWithShape="0">
                  <a:srgbClr val="000000">
                    <a:alpha val="35000"/>
                  </a:srgbClr>
                </a:outerShdw>
              </a:effectLst>
              <a:sp3d/>
            </c:spPr>
          </c:dPt>
          <c:dPt>
            <c:idx val="2"/>
            <c:bubble3D val="0"/>
            <c:explosion val="31"/>
            <c:spPr>
              <a:gradFill rotWithShape="1">
                <a:gsLst>
                  <a:gs pos="0">
                    <a:schemeClr val="accent3">
                      <a:shade val="51000"/>
                      <a:satMod val="130000"/>
                    </a:schemeClr>
                  </a:gs>
                  <a:gs pos="80000">
                    <a:schemeClr val="accent3">
                      <a:shade val="93000"/>
                      <a:satMod val="130000"/>
                    </a:schemeClr>
                  </a:gs>
                  <a:gs pos="100000">
                    <a:schemeClr val="accent3">
                      <a:shade val="94000"/>
                      <a:satMod val="135000"/>
                    </a:schemeClr>
                  </a:gs>
                </a:gsLst>
                <a:lin ang="16200000" scaled="0"/>
              </a:gradFill>
              <a:ln>
                <a:noFill/>
              </a:ln>
              <a:effectLst>
                <a:outerShdw blurRad="40000" dist="23000" dir="5400000" rotWithShape="0">
                  <a:srgbClr val="000000">
                    <a:alpha val="35000"/>
                  </a:srgbClr>
                </a:outerShdw>
              </a:effectLst>
              <a:sp3d/>
            </c:spPr>
          </c:dPt>
          <c:dLbls>
            <c:spPr>
              <a:noFill/>
              <a:ln>
                <a:noFill/>
              </a:ln>
              <a:effectLst/>
            </c:spPr>
            <c:txPr>
              <a:bodyPr rot="0" spcFirstLastPara="1" vertOverflow="ellipsis" vert="horz" wrap="square" lIns="38100" tIns="19050" rIns="38100" bIns="19050" anchor="ctr" anchorCtr="1">
                <a:spAutoFit/>
              </a:bodyPr>
              <a:lstStyle/>
              <a:p>
                <a:pPr>
                  <a:defRPr sz="1800" b="0" i="0" u="none" strike="noStrike" kern="1200" baseline="0">
                    <a:solidFill>
                      <a:schemeClr val="bg1"/>
                    </a:solidFill>
                    <a:latin typeface="+mn-lt"/>
                    <a:ea typeface="+mn-ea"/>
                    <a:cs typeface="+mn-cs"/>
                  </a:defRPr>
                </a:pPr>
                <a:endParaRPr lang="en-US"/>
              </a:p>
            </c:txPr>
            <c:dLblPos val="inEnd"/>
            <c:showLegendKey val="0"/>
            <c:showVal val="1"/>
            <c:showCatName val="1"/>
            <c:showSerName val="0"/>
            <c:showPercent val="0"/>
            <c:showBubbleSize val="0"/>
            <c:showLeaderLines val="1"/>
            <c:leaderLines>
              <c:spPr>
                <a:ln w="9525">
                  <a:solidFill>
                    <a:schemeClr val="tx2">
                      <a:lumMod val="35000"/>
                      <a:lumOff val="65000"/>
                    </a:schemeClr>
                  </a:solidFill>
                </a:ln>
                <a:effectLst/>
              </c:spPr>
            </c:leaderLines>
            <c:extLst>
              <c:ext xmlns:c15="http://schemas.microsoft.com/office/drawing/2012/chart" uri="{CE6537A1-D6FC-4f65-9D91-7224C49458BB}">
                <c15:layout/>
              </c:ext>
            </c:extLst>
          </c:dLbls>
          <c:cat>
            <c:strRef>
              <c:f>Sheet1!$A$2:$A$4</c:f>
              <c:strCache>
                <c:ptCount val="3"/>
                <c:pt idx="0">
                  <c:v>Group 1</c:v>
                </c:pt>
                <c:pt idx="1">
                  <c:v>Group 2</c:v>
                </c:pt>
                <c:pt idx="2">
                  <c:v>Group 3</c:v>
                </c:pt>
              </c:strCache>
            </c:strRef>
          </c:cat>
          <c:val>
            <c:numRef>
              <c:f>Sheet1!$B$2:$B$4</c:f>
              <c:numCache>
                <c:formatCode>General</c:formatCode>
                <c:ptCount val="3"/>
                <c:pt idx="0">
                  <c:v>80.0</c:v>
                </c:pt>
                <c:pt idx="1">
                  <c:v>120.0</c:v>
                </c:pt>
                <c:pt idx="2">
                  <c:v>150.0</c:v>
                </c:pt>
              </c:numCache>
            </c:numRef>
          </c:val>
        </c:ser>
        <c:ser>
          <c:idx val="1"/>
          <c:order val="1"/>
          <c:tx>
            <c:strRef>
              <c:f>Sheet1!$C$1</c:f>
              <c:strCache>
                <c:ptCount val="1"/>
                <c:pt idx="0">
                  <c:v>Data 2</c:v>
                </c:pt>
              </c:strCache>
            </c:strRef>
          </c:tx>
          <c:dPt>
            <c:idx val="0"/>
            <c:bubble3D val="0"/>
            <c:spPr>
              <a:gradFill rotWithShape="1">
                <a:gsLst>
                  <a:gs pos="0">
                    <a:schemeClr val="accent1">
                      <a:shade val="51000"/>
                      <a:satMod val="130000"/>
                    </a:schemeClr>
                  </a:gs>
                  <a:gs pos="80000">
                    <a:schemeClr val="accent1">
                      <a:shade val="93000"/>
                      <a:satMod val="130000"/>
                    </a:schemeClr>
                  </a:gs>
                  <a:gs pos="100000">
                    <a:schemeClr val="accent1">
                      <a:shade val="94000"/>
                      <a:satMod val="135000"/>
                    </a:schemeClr>
                  </a:gs>
                </a:gsLst>
                <a:lin ang="16200000" scaled="0"/>
              </a:gradFill>
              <a:ln>
                <a:noFill/>
              </a:ln>
              <a:effectLst>
                <a:outerShdw blurRad="40000" dist="23000" dir="5400000" rotWithShape="0">
                  <a:srgbClr val="000000">
                    <a:alpha val="35000"/>
                  </a:srgbClr>
                </a:outerShdw>
              </a:effectLst>
              <a:sp3d/>
            </c:spPr>
          </c:dPt>
          <c:dPt>
            <c:idx val="1"/>
            <c:bubble3D val="0"/>
            <c:spPr>
              <a:gradFill rotWithShape="1">
                <a:gsLst>
                  <a:gs pos="0">
                    <a:schemeClr val="accent2">
                      <a:shade val="51000"/>
                      <a:satMod val="130000"/>
                    </a:schemeClr>
                  </a:gs>
                  <a:gs pos="80000">
                    <a:schemeClr val="accent2">
                      <a:shade val="93000"/>
                      <a:satMod val="130000"/>
                    </a:schemeClr>
                  </a:gs>
                  <a:gs pos="100000">
                    <a:schemeClr val="accent2">
                      <a:shade val="94000"/>
                      <a:satMod val="135000"/>
                    </a:schemeClr>
                  </a:gs>
                </a:gsLst>
                <a:lin ang="16200000" scaled="0"/>
              </a:gradFill>
              <a:ln>
                <a:noFill/>
              </a:ln>
              <a:effectLst>
                <a:outerShdw blurRad="40000" dist="23000" dir="5400000" rotWithShape="0">
                  <a:srgbClr val="000000">
                    <a:alpha val="35000"/>
                  </a:srgbClr>
                </a:outerShdw>
              </a:effectLst>
              <a:sp3d/>
            </c:spPr>
          </c:dPt>
          <c:dPt>
            <c:idx val="2"/>
            <c:bubble3D val="0"/>
            <c:spPr>
              <a:gradFill rotWithShape="1">
                <a:gsLst>
                  <a:gs pos="0">
                    <a:schemeClr val="accent3">
                      <a:shade val="51000"/>
                      <a:satMod val="130000"/>
                    </a:schemeClr>
                  </a:gs>
                  <a:gs pos="80000">
                    <a:schemeClr val="accent3">
                      <a:shade val="93000"/>
                      <a:satMod val="130000"/>
                    </a:schemeClr>
                  </a:gs>
                  <a:gs pos="100000">
                    <a:schemeClr val="accent3">
                      <a:shade val="94000"/>
                      <a:satMod val="135000"/>
                    </a:schemeClr>
                  </a:gs>
                </a:gsLst>
                <a:lin ang="16200000" scaled="0"/>
              </a:gradFill>
              <a:ln>
                <a:noFill/>
              </a:ln>
              <a:effectLst>
                <a:outerShdw blurRad="40000" dist="23000" dir="5400000" rotWithShape="0">
                  <a:srgbClr val="000000">
                    <a:alpha val="35000"/>
                  </a:srgbClr>
                </a:outerShdw>
              </a:effectLst>
              <a:sp3d/>
            </c:spPr>
          </c:dPt>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2"/>
                    </a:solidFill>
                    <a:latin typeface="+mn-lt"/>
                    <a:ea typeface="+mn-ea"/>
                    <a:cs typeface="+mn-cs"/>
                  </a:defRPr>
                </a:pPr>
                <a:endParaRPr lang="en-US"/>
              </a:p>
            </c:txPr>
            <c:dLblPos val="inEnd"/>
            <c:showLegendKey val="0"/>
            <c:showVal val="0"/>
            <c:showCatName val="1"/>
            <c:showSerName val="0"/>
            <c:showPercent val="0"/>
            <c:showBubbleSize val="0"/>
            <c:showLeaderLines val="1"/>
            <c:leaderLines>
              <c:spPr>
                <a:ln w="9525">
                  <a:solidFill>
                    <a:schemeClr val="tx2">
                      <a:lumMod val="35000"/>
                      <a:lumOff val="65000"/>
                    </a:schemeClr>
                  </a:solidFill>
                </a:ln>
                <a:effectLst/>
              </c:spPr>
            </c:leaderLines>
            <c:extLst>
              <c:ext xmlns:c15="http://schemas.microsoft.com/office/drawing/2012/chart" uri="{CE6537A1-D6FC-4f65-9D91-7224C49458BB}"/>
            </c:extLst>
          </c:dLbls>
          <c:cat>
            <c:strRef>
              <c:f>Sheet1!$A$2:$A$4</c:f>
              <c:strCache>
                <c:ptCount val="3"/>
                <c:pt idx="0">
                  <c:v>Group 1</c:v>
                </c:pt>
                <c:pt idx="1">
                  <c:v>Group 2</c:v>
                </c:pt>
                <c:pt idx="2">
                  <c:v>Group 3</c:v>
                </c:pt>
              </c:strCache>
            </c:strRef>
          </c:cat>
          <c:val>
            <c:numRef>
              <c:f>Sheet1!$C$2:$C$4</c:f>
              <c:numCache>
                <c:formatCode>General</c:formatCode>
                <c:ptCount val="3"/>
                <c:pt idx="0">
                  <c:v>500.0</c:v>
                </c:pt>
                <c:pt idx="1">
                  <c:v>430.0</c:v>
                </c:pt>
                <c:pt idx="2">
                  <c:v>400.0</c:v>
                </c:pt>
              </c:numCache>
            </c:numRef>
          </c:val>
        </c:ser>
        <c:ser>
          <c:idx val="2"/>
          <c:order val="2"/>
          <c:tx>
            <c:strRef>
              <c:f>Sheet1!$D$1</c:f>
              <c:strCache>
                <c:ptCount val="1"/>
                <c:pt idx="0">
                  <c:v> Data 3</c:v>
                </c:pt>
              </c:strCache>
            </c:strRef>
          </c:tx>
          <c:dPt>
            <c:idx val="0"/>
            <c:bubble3D val="0"/>
            <c:spPr>
              <a:gradFill rotWithShape="1">
                <a:gsLst>
                  <a:gs pos="0">
                    <a:schemeClr val="accent1">
                      <a:shade val="51000"/>
                      <a:satMod val="130000"/>
                    </a:schemeClr>
                  </a:gs>
                  <a:gs pos="80000">
                    <a:schemeClr val="accent1">
                      <a:shade val="93000"/>
                      <a:satMod val="130000"/>
                    </a:schemeClr>
                  </a:gs>
                  <a:gs pos="100000">
                    <a:schemeClr val="accent1">
                      <a:shade val="94000"/>
                      <a:satMod val="135000"/>
                    </a:schemeClr>
                  </a:gs>
                </a:gsLst>
                <a:lin ang="16200000" scaled="0"/>
              </a:gradFill>
              <a:ln>
                <a:noFill/>
              </a:ln>
              <a:effectLst>
                <a:outerShdw blurRad="40000" dist="23000" dir="5400000" rotWithShape="0">
                  <a:srgbClr val="000000">
                    <a:alpha val="35000"/>
                  </a:srgbClr>
                </a:outerShdw>
              </a:effectLst>
              <a:sp3d/>
            </c:spPr>
          </c:dPt>
          <c:dPt>
            <c:idx val="1"/>
            <c:bubble3D val="0"/>
            <c:spPr>
              <a:gradFill rotWithShape="1">
                <a:gsLst>
                  <a:gs pos="0">
                    <a:schemeClr val="accent2">
                      <a:shade val="51000"/>
                      <a:satMod val="130000"/>
                    </a:schemeClr>
                  </a:gs>
                  <a:gs pos="80000">
                    <a:schemeClr val="accent2">
                      <a:shade val="93000"/>
                      <a:satMod val="130000"/>
                    </a:schemeClr>
                  </a:gs>
                  <a:gs pos="100000">
                    <a:schemeClr val="accent2">
                      <a:shade val="94000"/>
                      <a:satMod val="135000"/>
                    </a:schemeClr>
                  </a:gs>
                </a:gsLst>
                <a:lin ang="16200000" scaled="0"/>
              </a:gradFill>
              <a:ln>
                <a:noFill/>
              </a:ln>
              <a:effectLst>
                <a:outerShdw blurRad="40000" dist="23000" dir="5400000" rotWithShape="0">
                  <a:srgbClr val="000000">
                    <a:alpha val="35000"/>
                  </a:srgbClr>
                </a:outerShdw>
              </a:effectLst>
              <a:sp3d/>
            </c:spPr>
          </c:dPt>
          <c:dPt>
            <c:idx val="2"/>
            <c:bubble3D val="0"/>
            <c:spPr>
              <a:gradFill rotWithShape="1">
                <a:gsLst>
                  <a:gs pos="0">
                    <a:schemeClr val="accent3">
                      <a:shade val="51000"/>
                      <a:satMod val="130000"/>
                    </a:schemeClr>
                  </a:gs>
                  <a:gs pos="80000">
                    <a:schemeClr val="accent3">
                      <a:shade val="93000"/>
                      <a:satMod val="130000"/>
                    </a:schemeClr>
                  </a:gs>
                  <a:gs pos="100000">
                    <a:schemeClr val="accent3">
                      <a:shade val="94000"/>
                      <a:satMod val="135000"/>
                    </a:schemeClr>
                  </a:gs>
                </a:gsLst>
                <a:lin ang="16200000" scaled="0"/>
              </a:gradFill>
              <a:ln>
                <a:noFill/>
              </a:ln>
              <a:effectLst>
                <a:outerShdw blurRad="40000" dist="23000" dir="5400000" rotWithShape="0">
                  <a:srgbClr val="000000">
                    <a:alpha val="35000"/>
                  </a:srgbClr>
                </a:outerShdw>
              </a:effectLst>
              <a:sp3d/>
            </c:spPr>
          </c:dPt>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2"/>
                    </a:solidFill>
                    <a:latin typeface="+mn-lt"/>
                    <a:ea typeface="+mn-ea"/>
                    <a:cs typeface="+mn-cs"/>
                  </a:defRPr>
                </a:pPr>
                <a:endParaRPr lang="en-US"/>
              </a:p>
            </c:txPr>
            <c:dLblPos val="inEnd"/>
            <c:showLegendKey val="0"/>
            <c:showVal val="0"/>
            <c:showCatName val="1"/>
            <c:showSerName val="0"/>
            <c:showPercent val="0"/>
            <c:showBubbleSize val="0"/>
            <c:showLeaderLines val="1"/>
            <c:leaderLines>
              <c:spPr>
                <a:ln w="9525">
                  <a:solidFill>
                    <a:schemeClr val="tx2">
                      <a:lumMod val="35000"/>
                      <a:lumOff val="65000"/>
                    </a:schemeClr>
                  </a:solidFill>
                </a:ln>
                <a:effectLst/>
              </c:spPr>
            </c:leaderLines>
            <c:extLst>
              <c:ext xmlns:c15="http://schemas.microsoft.com/office/drawing/2012/chart" uri="{CE6537A1-D6FC-4f65-9D91-7224C49458BB}"/>
            </c:extLst>
          </c:dLbls>
          <c:cat>
            <c:strRef>
              <c:f>Sheet1!$A$2:$A$4</c:f>
              <c:strCache>
                <c:ptCount val="3"/>
                <c:pt idx="0">
                  <c:v>Group 1</c:v>
                </c:pt>
                <c:pt idx="1">
                  <c:v>Group 2</c:v>
                </c:pt>
                <c:pt idx="2">
                  <c:v>Group 3</c:v>
                </c:pt>
              </c:strCache>
            </c:strRef>
          </c:cat>
          <c:val>
            <c:numRef>
              <c:f>Sheet1!$D$2:$D$4</c:f>
              <c:numCache>
                <c:formatCode>General</c:formatCode>
                <c:ptCount val="3"/>
                <c:pt idx="0">
                  <c:v>230.0</c:v>
                </c:pt>
                <c:pt idx="1">
                  <c:v>125.0</c:v>
                </c:pt>
                <c:pt idx="2">
                  <c:v>420.0</c:v>
                </c:pt>
              </c:numCache>
            </c:numRef>
          </c:val>
        </c:ser>
        <c:ser>
          <c:idx val="3"/>
          <c:order val="3"/>
          <c:tx>
            <c:strRef>
              <c:f>Sheet1!$E$1</c:f>
              <c:strCache>
                <c:ptCount val="1"/>
                <c:pt idx="0">
                  <c:v>Data 4</c:v>
                </c:pt>
              </c:strCache>
            </c:strRef>
          </c:tx>
          <c:dPt>
            <c:idx val="0"/>
            <c:bubble3D val="0"/>
            <c:spPr>
              <a:gradFill rotWithShape="1">
                <a:gsLst>
                  <a:gs pos="0">
                    <a:schemeClr val="accent1">
                      <a:shade val="51000"/>
                      <a:satMod val="130000"/>
                    </a:schemeClr>
                  </a:gs>
                  <a:gs pos="80000">
                    <a:schemeClr val="accent1">
                      <a:shade val="93000"/>
                      <a:satMod val="130000"/>
                    </a:schemeClr>
                  </a:gs>
                  <a:gs pos="100000">
                    <a:schemeClr val="accent1">
                      <a:shade val="94000"/>
                      <a:satMod val="135000"/>
                    </a:schemeClr>
                  </a:gs>
                </a:gsLst>
                <a:lin ang="16200000" scaled="0"/>
              </a:gradFill>
              <a:ln>
                <a:noFill/>
              </a:ln>
              <a:effectLst>
                <a:outerShdw blurRad="40000" dist="23000" dir="5400000" rotWithShape="0">
                  <a:srgbClr val="000000">
                    <a:alpha val="35000"/>
                  </a:srgbClr>
                </a:outerShdw>
              </a:effectLst>
              <a:sp3d/>
            </c:spPr>
          </c:dPt>
          <c:dPt>
            <c:idx val="1"/>
            <c:bubble3D val="0"/>
            <c:spPr>
              <a:gradFill rotWithShape="1">
                <a:gsLst>
                  <a:gs pos="0">
                    <a:schemeClr val="accent2">
                      <a:shade val="51000"/>
                      <a:satMod val="130000"/>
                    </a:schemeClr>
                  </a:gs>
                  <a:gs pos="80000">
                    <a:schemeClr val="accent2">
                      <a:shade val="93000"/>
                      <a:satMod val="130000"/>
                    </a:schemeClr>
                  </a:gs>
                  <a:gs pos="100000">
                    <a:schemeClr val="accent2">
                      <a:shade val="94000"/>
                      <a:satMod val="135000"/>
                    </a:schemeClr>
                  </a:gs>
                </a:gsLst>
                <a:lin ang="16200000" scaled="0"/>
              </a:gradFill>
              <a:ln>
                <a:noFill/>
              </a:ln>
              <a:effectLst>
                <a:outerShdw blurRad="40000" dist="23000" dir="5400000" rotWithShape="0">
                  <a:srgbClr val="000000">
                    <a:alpha val="35000"/>
                  </a:srgbClr>
                </a:outerShdw>
              </a:effectLst>
              <a:sp3d/>
            </c:spPr>
          </c:dPt>
          <c:dPt>
            <c:idx val="2"/>
            <c:bubble3D val="0"/>
            <c:spPr>
              <a:gradFill rotWithShape="1">
                <a:gsLst>
                  <a:gs pos="0">
                    <a:schemeClr val="accent3">
                      <a:shade val="51000"/>
                      <a:satMod val="130000"/>
                    </a:schemeClr>
                  </a:gs>
                  <a:gs pos="80000">
                    <a:schemeClr val="accent3">
                      <a:shade val="93000"/>
                      <a:satMod val="130000"/>
                    </a:schemeClr>
                  </a:gs>
                  <a:gs pos="100000">
                    <a:schemeClr val="accent3">
                      <a:shade val="94000"/>
                      <a:satMod val="135000"/>
                    </a:schemeClr>
                  </a:gs>
                </a:gsLst>
                <a:lin ang="16200000" scaled="0"/>
              </a:gradFill>
              <a:ln>
                <a:noFill/>
              </a:ln>
              <a:effectLst>
                <a:outerShdw blurRad="40000" dist="23000" dir="5400000" rotWithShape="0">
                  <a:srgbClr val="000000">
                    <a:alpha val="35000"/>
                  </a:srgbClr>
                </a:outerShdw>
              </a:effectLst>
              <a:sp3d/>
            </c:spPr>
          </c:dPt>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2"/>
                    </a:solidFill>
                    <a:latin typeface="+mn-lt"/>
                    <a:ea typeface="+mn-ea"/>
                    <a:cs typeface="+mn-cs"/>
                  </a:defRPr>
                </a:pPr>
                <a:endParaRPr lang="en-US"/>
              </a:p>
            </c:txPr>
            <c:dLblPos val="inEnd"/>
            <c:showLegendKey val="0"/>
            <c:showVal val="0"/>
            <c:showCatName val="1"/>
            <c:showSerName val="0"/>
            <c:showPercent val="0"/>
            <c:showBubbleSize val="0"/>
            <c:showLeaderLines val="1"/>
            <c:leaderLines>
              <c:spPr>
                <a:ln w="9525">
                  <a:solidFill>
                    <a:schemeClr val="tx2">
                      <a:lumMod val="35000"/>
                      <a:lumOff val="65000"/>
                    </a:schemeClr>
                  </a:solidFill>
                </a:ln>
                <a:effectLst/>
              </c:spPr>
            </c:leaderLines>
            <c:extLst>
              <c:ext xmlns:c15="http://schemas.microsoft.com/office/drawing/2012/chart" uri="{CE6537A1-D6FC-4f65-9D91-7224C49458BB}"/>
            </c:extLst>
          </c:dLbls>
          <c:cat>
            <c:strRef>
              <c:f>Sheet1!$A$2:$A$4</c:f>
              <c:strCache>
                <c:ptCount val="3"/>
                <c:pt idx="0">
                  <c:v>Group 1</c:v>
                </c:pt>
                <c:pt idx="1">
                  <c:v>Group 2</c:v>
                </c:pt>
                <c:pt idx="2">
                  <c:v>Group 3</c:v>
                </c:pt>
              </c:strCache>
            </c:strRef>
          </c:cat>
          <c:val>
            <c:numRef>
              <c:f>Sheet1!$E$2:$E$4</c:f>
              <c:numCache>
                <c:formatCode>General</c:formatCode>
                <c:ptCount val="3"/>
                <c:pt idx="0">
                  <c:v>100.0</c:v>
                </c:pt>
                <c:pt idx="1">
                  <c:v>215.0</c:v>
                </c:pt>
                <c:pt idx="2">
                  <c:v>300.0</c:v>
                </c:pt>
              </c:numCache>
            </c:numRef>
          </c:val>
        </c:ser>
        <c:dLbls>
          <c:dLblPos val="inEnd"/>
          <c:showLegendKey val="0"/>
          <c:showVal val="0"/>
          <c:showCatName val="1"/>
          <c:showSerName val="0"/>
          <c:showPercent val="0"/>
          <c:showBubbleSize val="0"/>
          <c:showLeaderLines val="1"/>
        </c:dLbls>
      </c:pie3DChart>
      <c:spPr>
        <a:noFill/>
        <a:ln>
          <a:noFill/>
        </a:ln>
        <a:effectLst/>
      </c:spPr>
    </c:plotArea>
    <c:legend>
      <c:legendPos val="b"/>
      <c:layout/>
      <c:overlay val="0"/>
      <c:spPr>
        <a:noFill/>
        <a:ln>
          <a:noFill/>
        </a:ln>
        <a:effectLst/>
      </c:spPr>
      <c:txPr>
        <a:bodyPr rot="0" spcFirstLastPara="1" vertOverflow="ellipsis" vert="horz" wrap="square" anchor="ctr" anchorCtr="1"/>
        <a:lstStyle/>
        <a:p>
          <a:pPr>
            <a:defRPr sz="1197" b="0" i="0" u="none" strike="noStrike" kern="1200" baseline="0">
              <a:solidFill>
                <a:schemeClr val="tx2"/>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2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0729727616708474"/>
          <c:y val="0.0198165924953108"/>
          <c:w val="0.902739385306433"/>
          <c:h val="0.875099905393293"/>
        </c:manualLayout>
      </c:layout>
      <c:barChart>
        <c:barDir val="bar"/>
        <c:grouping val="percentStacked"/>
        <c:varyColors val="0"/>
        <c:ser>
          <c:idx val="0"/>
          <c:order val="0"/>
          <c:tx>
            <c:strRef>
              <c:f>Sheet1!$B$1</c:f>
              <c:strCache>
                <c:ptCount val="1"/>
                <c:pt idx="0">
                  <c:v>Data 1</c:v>
                </c:pt>
              </c:strCache>
            </c:strRef>
          </c:tx>
          <c:spPr>
            <a:gradFill rotWithShape="1">
              <a:gsLst>
                <a:gs pos="0">
                  <a:schemeClr val="accent1">
                    <a:shade val="51000"/>
                    <a:satMod val="130000"/>
                  </a:schemeClr>
                </a:gs>
                <a:gs pos="80000">
                  <a:schemeClr val="accent1">
                    <a:shade val="93000"/>
                    <a:satMod val="130000"/>
                  </a:schemeClr>
                </a:gs>
                <a:gs pos="100000">
                  <a:schemeClr val="accent1">
                    <a:shade val="94000"/>
                    <a:satMod val="135000"/>
                  </a:schemeClr>
                </a:gs>
              </a:gsLst>
              <a:lin ang="16200000" scaled="0"/>
            </a:gradFill>
            <a:ln>
              <a:noFill/>
            </a:ln>
            <a:effectLst>
              <a:outerShdw blurRad="40000" dist="23000" dir="5400000" rotWithShape="0">
                <a:srgbClr val="000000">
                  <a:alpha val="35000"/>
                </a:srgbClr>
              </a:outerShdw>
            </a:effectLst>
          </c:spPr>
          <c:invertIfNegative val="0"/>
          <c:dPt>
            <c:idx val="2"/>
            <c:invertIfNegative val="0"/>
            <c:bubble3D val="0"/>
            <c:explosion val="31"/>
          </c:dPt>
          <c:dLbls>
            <c:spPr>
              <a:noFill/>
              <a:ln>
                <a:noFill/>
              </a:ln>
              <a:effectLst/>
            </c:spPr>
            <c:txPr>
              <a:bodyPr rot="0" spcFirstLastPara="1" vertOverflow="ellipsis" vert="horz" wrap="square" lIns="38100" tIns="19050" rIns="38100" bIns="19050" anchor="ctr" anchorCtr="1">
                <a:spAutoFit/>
              </a:bodyPr>
              <a:lstStyle/>
              <a:p>
                <a:pPr>
                  <a:defRPr sz="1800" b="0" i="0" u="none" strike="noStrike" kern="1200" baseline="0">
                    <a:solidFill>
                      <a:schemeClr val="bg1"/>
                    </a:solidFill>
                    <a:latin typeface="+mn-lt"/>
                    <a:ea typeface="+mn-ea"/>
                    <a:cs typeface="+mn-cs"/>
                  </a:defRPr>
                </a:pPr>
                <a:endParaRPr lang="en-US"/>
              </a:p>
            </c:txPr>
            <c:showLegendKey val="0"/>
            <c:showVal val="1"/>
            <c:showCatName val="1"/>
            <c:showSerName val="0"/>
            <c:showPercent val="0"/>
            <c:showBubbleSize val="0"/>
            <c:showLeaderLines val="0"/>
            <c:extLst>
              <c:ext xmlns:c15="http://schemas.microsoft.com/office/drawing/2012/chart" uri="{CE6537A1-D6FC-4f65-9D91-7224C49458BB}">
                <c15:layout/>
                <c15:showLeaderLines val="1"/>
                <c15:leaderLines>
                  <c:spPr>
                    <a:ln w="9525">
                      <a:solidFill>
                        <a:schemeClr val="tx2">
                          <a:lumMod val="35000"/>
                          <a:lumOff val="65000"/>
                        </a:schemeClr>
                      </a:solidFill>
                    </a:ln>
                    <a:effectLst/>
                  </c:spPr>
                </c15:leaderLines>
              </c:ext>
            </c:extLst>
          </c:dLbls>
          <c:cat>
            <c:strRef>
              <c:f>Sheet1!$A$2:$A$4</c:f>
              <c:strCache>
                <c:ptCount val="3"/>
                <c:pt idx="0">
                  <c:v>Group 1</c:v>
                </c:pt>
                <c:pt idx="1">
                  <c:v>Group 2</c:v>
                </c:pt>
                <c:pt idx="2">
                  <c:v>Group 3</c:v>
                </c:pt>
              </c:strCache>
            </c:strRef>
          </c:cat>
          <c:val>
            <c:numRef>
              <c:f>Sheet1!$B$2:$B$4</c:f>
              <c:numCache>
                <c:formatCode>General</c:formatCode>
                <c:ptCount val="3"/>
                <c:pt idx="0">
                  <c:v>80.0</c:v>
                </c:pt>
                <c:pt idx="1">
                  <c:v>120.0</c:v>
                </c:pt>
                <c:pt idx="2">
                  <c:v>150.0</c:v>
                </c:pt>
              </c:numCache>
            </c:numRef>
          </c:val>
        </c:ser>
        <c:ser>
          <c:idx val="1"/>
          <c:order val="1"/>
          <c:tx>
            <c:strRef>
              <c:f>Sheet1!$C$1</c:f>
              <c:strCache>
                <c:ptCount val="1"/>
                <c:pt idx="0">
                  <c:v>Data 2</c:v>
                </c:pt>
              </c:strCache>
            </c:strRef>
          </c:tx>
          <c:spPr>
            <a:gradFill rotWithShape="1">
              <a:gsLst>
                <a:gs pos="0">
                  <a:schemeClr val="accent2">
                    <a:shade val="51000"/>
                    <a:satMod val="130000"/>
                  </a:schemeClr>
                </a:gs>
                <a:gs pos="80000">
                  <a:schemeClr val="accent2">
                    <a:shade val="93000"/>
                    <a:satMod val="130000"/>
                  </a:schemeClr>
                </a:gs>
                <a:gs pos="100000">
                  <a:schemeClr val="accent2">
                    <a:shade val="94000"/>
                    <a:satMod val="135000"/>
                  </a:schemeClr>
                </a:gs>
              </a:gsLst>
              <a:lin ang="16200000" scaled="0"/>
            </a:gradFill>
            <a:ln>
              <a:noFill/>
            </a:ln>
            <a:effectLst>
              <a:outerShdw blurRad="40000" dist="23000" dir="5400000" rotWithShape="0">
                <a:srgbClr val="000000">
                  <a:alpha val="35000"/>
                </a:srgbClr>
              </a:outerShdw>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800" b="0" i="0" u="none" strike="noStrike" kern="1200" baseline="0">
                    <a:solidFill>
                      <a:schemeClr val="bg1"/>
                    </a:solidFill>
                    <a:latin typeface="+mn-lt"/>
                    <a:ea typeface="+mn-ea"/>
                    <a:cs typeface="+mn-cs"/>
                  </a:defRPr>
                </a:pPr>
                <a:endParaRPr lang="en-US"/>
              </a:p>
            </c:txPr>
            <c:showLegendKey val="0"/>
            <c:showVal val="0"/>
            <c:showCatName val="1"/>
            <c:showSerName val="0"/>
            <c:showPercent val="0"/>
            <c:showBubbleSize val="0"/>
            <c:showLeaderLines val="0"/>
            <c:extLst>
              <c:ext xmlns:c15="http://schemas.microsoft.com/office/drawing/2012/chart" uri="{CE6537A1-D6FC-4f65-9D91-7224C49458BB}">
                <c15:layout/>
                <c15:showLeaderLines val="1"/>
                <c15:leaderLines>
                  <c:spPr>
                    <a:ln w="9525">
                      <a:solidFill>
                        <a:schemeClr val="tx2">
                          <a:lumMod val="35000"/>
                          <a:lumOff val="65000"/>
                        </a:schemeClr>
                      </a:solidFill>
                    </a:ln>
                    <a:effectLst/>
                  </c:spPr>
                </c15:leaderLines>
              </c:ext>
            </c:extLst>
          </c:dLbls>
          <c:cat>
            <c:strRef>
              <c:f>Sheet1!$A$2:$A$4</c:f>
              <c:strCache>
                <c:ptCount val="3"/>
                <c:pt idx="0">
                  <c:v>Group 1</c:v>
                </c:pt>
                <c:pt idx="1">
                  <c:v>Group 2</c:v>
                </c:pt>
                <c:pt idx="2">
                  <c:v>Group 3</c:v>
                </c:pt>
              </c:strCache>
            </c:strRef>
          </c:cat>
          <c:val>
            <c:numRef>
              <c:f>Sheet1!$C$2:$C$4</c:f>
              <c:numCache>
                <c:formatCode>General</c:formatCode>
                <c:ptCount val="3"/>
                <c:pt idx="0">
                  <c:v>500.0</c:v>
                </c:pt>
                <c:pt idx="1">
                  <c:v>430.0</c:v>
                </c:pt>
                <c:pt idx="2">
                  <c:v>400.0</c:v>
                </c:pt>
              </c:numCache>
            </c:numRef>
          </c:val>
        </c:ser>
        <c:ser>
          <c:idx val="2"/>
          <c:order val="2"/>
          <c:tx>
            <c:strRef>
              <c:f>Sheet1!$D$1</c:f>
              <c:strCache>
                <c:ptCount val="1"/>
                <c:pt idx="0">
                  <c:v> Data 3</c:v>
                </c:pt>
              </c:strCache>
            </c:strRef>
          </c:tx>
          <c:spPr>
            <a:gradFill rotWithShape="1">
              <a:gsLst>
                <a:gs pos="0">
                  <a:schemeClr val="accent3">
                    <a:shade val="51000"/>
                    <a:satMod val="130000"/>
                  </a:schemeClr>
                </a:gs>
                <a:gs pos="80000">
                  <a:schemeClr val="accent3">
                    <a:shade val="93000"/>
                    <a:satMod val="130000"/>
                  </a:schemeClr>
                </a:gs>
                <a:gs pos="100000">
                  <a:schemeClr val="accent3">
                    <a:shade val="94000"/>
                    <a:satMod val="135000"/>
                  </a:schemeClr>
                </a:gs>
              </a:gsLst>
              <a:lin ang="16200000" scaled="0"/>
            </a:gradFill>
            <a:ln>
              <a:noFill/>
            </a:ln>
            <a:effectLst>
              <a:outerShdw blurRad="40000" dist="23000" dir="5400000" rotWithShape="0">
                <a:srgbClr val="000000">
                  <a:alpha val="35000"/>
                </a:srgbClr>
              </a:outerShdw>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800" b="0" i="0" u="none" strike="noStrike" kern="1200" baseline="0">
                    <a:solidFill>
                      <a:schemeClr val="bg1"/>
                    </a:solidFill>
                    <a:latin typeface="+mn-lt"/>
                    <a:ea typeface="+mn-ea"/>
                    <a:cs typeface="+mn-cs"/>
                  </a:defRPr>
                </a:pPr>
                <a:endParaRPr lang="en-US"/>
              </a:p>
            </c:txPr>
            <c:showLegendKey val="0"/>
            <c:showVal val="0"/>
            <c:showCatName val="1"/>
            <c:showSerName val="0"/>
            <c:showPercent val="0"/>
            <c:showBubbleSize val="0"/>
            <c:showLeaderLines val="0"/>
            <c:extLst>
              <c:ext xmlns:c15="http://schemas.microsoft.com/office/drawing/2012/chart" uri="{CE6537A1-D6FC-4f65-9D91-7224C49458BB}">
                <c15:layout/>
                <c15:showLeaderLines val="1"/>
                <c15:leaderLines>
                  <c:spPr>
                    <a:ln w="9525">
                      <a:solidFill>
                        <a:schemeClr val="tx2">
                          <a:lumMod val="35000"/>
                          <a:lumOff val="65000"/>
                        </a:schemeClr>
                      </a:solidFill>
                    </a:ln>
                    <a:effectLst/>
                  </c:spPr>
                </c15:leaderLines>
              </c:ext>
            </c:extLst>
          </c:dLbls>
          <c:cat>
            <c:strRef>
              <c:f>Sheet1!$A$2:$A$4</c:f>
              <c:strCache>
                <c:ptCount val="3"/>
                <c:pt idx="0">
                  <c:v>Group 1</c:v>
                </c:pt>
                <c:pt idx="1">
                  <c:v>Group 2</c:v>
                </c:pt>
                <c:pt idx="2">
                  <c:v>Group 3</c:v>
                </c:pt>
              </c:strCache>
            </c:strRef>
          </c:cat>
          <c:val>
            <c:numRef>
              <c:f>Sheet1!$D$2:$D$4</c:f>
              <c:numCache>
                <c:formatCode>General</c:formatCode>
                <c:ptCount val="3"/>
                <c:pt idx="0">
                  <c:v>230.0</c:v>
                </c:pt>
                <c:pt idx="1">
                  <c:v>125.0</c:v>
                </c:pt>
                <c:pt idx="2">
                  <c:v>420.0</c:v>
                </c:pt>
              </c:numCache>
            </c:numRef>
          </c:val>
        </c:ser>
        <c:ser>
          <c:idx val="3"/>
          <c:order val="3"/>
          <c:tx>
            <c:strRef>
              <c:f>Sheet1!$E$1</c:f>
              <c:strCache>
                <c:ptCount val="1"/>
                <c:pt idx="0">
                  <c:v>Data 4</c:v>
                </c:pt>
              </c:strCache>
            </c:strRef>
          </c:tx>
          <c:spPr>
            <a:gradFill rotWithShape="1">
              <a:gsLst>
                <a:gs pos="0">
                  <a:schemeClr val="accent4">
                    <a:shade val="51000"/>
                    <a:satMod val="130000"/>
                  </a:schemeClr>
                </a:gs>
                <a:gs pos="80000">
                  <a:schemeClr val="accent4">
                    <a:shade val="93000"/>
                    <a:satMod val="130000"/>
                  </a:schemeClr>
                </a:gs>
                <a:gs pos="100000">
                  <a:schemeClr val="accent4">
                    <a:shade val="94000"/>
                    <a:satMod val="135000"/>
                  </a:schemeClr>
                </a:gs>
              </a:gsLst>
              <a:lin ang="16200000" scaled="0"/>
            </a:gradFill>
            <a:ln>
              <a:noFill/>
            </a:ln>
            <a:effectLst>
              <a:outerShdw blurRad="40000" dist="23000" dir="5400000" rotWithShape="0">
                <a:srgbClr val="000000">
                  <a:alpha val="35000"/>
                </a:srgbClr>
              </a:outerShdw>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800" b="0" i="0" u="none" strike="noStrike" kern="1200" baseline="0">
                    <a:solidFill>
                      <a:schemeClr val="bg1"/>
                    </a:solidFill>
                    <a:latin typeface="+mn-lt"/>
                    <a:ea typeface="+mn-ea"/>
                    <a:cs typeface="+mn-cs"/>
                  </a:defRPr>
                </a:pPr>
                <a:endParaRPr lang="en-US"/>
              </a:p>
            </c:txPr>
            <c:showLegendKey val="0"/>
            <c:showVal val="0"/>
            <c:showCatName val="1"/>
            <c:showSerName val="0"/>
            <c:showPercent val="0"/>
            <c:showBubbleSize val="0"/>
            <c:showLeaderLines val="0"/>
            <c:extLst>
              <c:ext xmlns:c15="http://schemas.microsoft.com/office/drawing/2012/chart" uri="{CE6537A1-D6FC-4f65-9D91-7224C49458BB}">
                <c15:layout/>
                <c15:showLeaderLines val="1"/>
                <c15:leaderLines>
                  <c:spPr>
                    <a:ln w="9525">
                      <a:solidFill>
                        <a:schemeClr val="tx2">
                          <a:lumMod val="35000"/>
                          <a:lumOff val="65000"/>
                        </a:schemeClr>
                      </a:solidFill>
                    </a:ln>
                    <a:effectLst/>
                  </c:spPr>
                </c15:leaderLines>
              </c:ext>
            </c:extLst>
          </c:dLbls>
          <c:cat>
            <c:strRef>
              <c:f>Sheet1!$A$2:$A$4</c:f>
              <c:strCache>
                <c:ptCount val="3"/>
                <c:pt idx="0">
                  <c:v>Group 1</c:v>
                </c:pt>
                <c:pt idx="1">
                  <c:v>Group 2</c:v>
                </c:pt>
                <c:pt idx="2">
                  <c:v>Group 3</c:v>
                </c:pt>
              </c:strCache>
            </c:strRef>
          </c:cat>
          <c:val>
            <c:numRef>
              <c:f>Sheet1!$E$2:$E$4</c:f>
              <c:numCache>
                <c:formatCode>General</c:formatCode>
                <c:ptCount val="3"/>
                <c:pt idx="0">
                  <c:v>100.0</c:v>
                </c:pt>
                <c:pt idx="1">
                  <c:v>215.0</c:v>
                </c:pt>
                <c:pt idx="2">
                  <c:v>300.0</c:v>
                </c:pt>
              </c:numCache>
            </c:numRef>
          </c:val>
        </c:ser>
        <c:dLbls>
          <c:showLegendKey val="0"/>
          <c:showVal val="0"/>
          <c:showCatName val="0"/>
          <c:showSerName val="0"/>
          <c:showPercent val="0"/>
          <c:showBubbleSize val="0"/>
        </c:dLbls>
        <c:gapWidth val="100"/>
        <c:overlap val="100"/>
        <c:axId val="1778637312"/>
        <c:axId val="1781881952"/>
      </c:barChart>
      <c:valAx>
        <c:axId val="1781881952"/>
        <c:scaling>
          <c:orientation val="minMax"/>
        </c:scaling>
        <c:delete val="0"/>
        <c:axPos val="b"/>
        <c:majorGridlines>
          <c:spPr>
            <a:ln w="9525" cap="flat" cmpd="sng" algn="ctr">
              <a:solidFill>
                <a:schemeClr val="tx2">
                  <a:lumMod val="15000"/>
                  <a:lumOff val="85000"/>
                </a:schemeClr>
              </a:solidFill>
              <a:round/>
            </a:ln>
            <a:effectLst/>
          </c:spPr>
        </c:majorGridlines>
        <c:numFmt formatCode="0%" sourceLinked="1"/>
        <c:majorTickMark val="out"/>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2"/>
                </a:solidFill>
                <a:latin typeface="+mn-lt"/>
                <a:ea typeface="+mn-ea"/>
                <a:cs typeface="+mn-cs"/>
              </a:defRPr>
            </a:pPr>
            <a:endParaRPr lang="en-US"/>
          </a:p>
        </c:txPr>
        <c:crossAx val="1778637312"/>
        <c:crosses val="autoZero"/>
        <c:crossBetween val="between"/>
      </c:valAx>
      <c:catAx>
        <c:axId val="1778637312"/>
        <c:scaling>
          <c:orientation val="minMax"/>
        </c:scaling>
        <c:delete val="0"/>
        <c:axPos val="l"/>
        <c:numFmt formatCode="General" sourceLinked="1"/>
        <c:majorTickMark val="out"/>
        <c:minorTickMark val="none"/>
        <c:tickLblPos val="nextTo"/>
        <c:spPr>
          <a:noFill/>
          <a:ln w="9525" cap="flat" cmpd="sng" algn="ctr">
            <a:solidFill>
              <a:schemeClr val="tx2">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2"/>
                </a:solidFill>
                <a:latin typeface="+mn-lt"/>
                <a:ea typeface="+mn-ea"/>
                <a:cs typeface="+mn-cs"/>
              </a:defRPr>
            </a:pPr>
            <a:endParaRPr lang="en-US"/>
          </a:p>
        </c:txPr>
        <c:crossAx val="1781881952"/>
        <c:crosses val="autoZero"/>
        <c:auto val="1"/>
        <c:lblAlgn val="ctr"/>
        <c:lblOffset val="100"/>
        <c:noMultiLvlLbl val="0"/>
      </c:cat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1197" b="0" i="0" u="none" strike="noStrike" kern="1200" baseline="0">
              <a:solidFill>
                <a:schemeClr val="tx2"/>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2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15"/>
      <c:rotY val="20"/>
      <c:depthPercent val="100"/>
      <c:rAngAx val="1"/>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manualLayout>
          <c:layoutTarget val="inner"/>
          <c:xMode val="edge"/>
          <c:yMode val="edge"/>
          <c:x val="0.0605317978081644"/>
          <c:y val="0.0198165924953108"/>
          <c:w val="0.915180345833151"/>
          <c:h val="0.886378043111491"/>
        </c:manualLayout>
      </c:layout>
      <c:bar3DChart>
        <c:barDir val="col"/>
        <c:grouping val="standard"/>
        <c:varyColors val="0"/>
        <c:ser>
          <c:idx val="0"/>
          <c:order val="0"/>
          <c:tx>
            <c:strRef>
              <c:f>Sheet1!$B$1</c:f>
              <c:strCache>
                <c:ptCount val="1"/>
                <c:pt idx="0">
                  <c:v>Data 1</c:v>
                </c:pt>
              </c:strCache>
            </c:strRef>
          </c:tx>
          <c:spPr>
            <a:gradFill rotWithShape="1">
              <a:gsLst>
                <a:gs pos="0">
                  <a:schemeClr val="accent1">
                    <a:shade val="51000"/>
                    <a:satMod val="130000"/>
                  </a:schemeClr>
                </a:gs>
                <a:gs pos="80000">
                  <a:schemeClr val="accent1">
                    <a:shade val="93000"/>
                    <a:satMod val="130000"/>
                  </a:schemeClr>
                </a:gs>
                <a:gs pos="100000">
                  <a:schemeClr val="accent1">
                    <a:shade val="94000"/>
                    <a:satMod val="135000"/>
                  </a:schemeClr>
                </a:gs>
              </a:gsLst>
              <a:lin ang="16200000" scaled="0"/>
            </a:gradFill>
            <a:ln>
              <a:noFill/>
            </a:ln>
            <a:effectLst>
              <a:outerShdw blurRad="40000" dist="23000" dir="5400000" rotWithShape="0">
                <a:srgbClr val="000000">
                  <a:alpha val="35000"/>
                </a:srgbClr>
              </a:outerShdw>
            </a:effectLst>
            <a:sp3d/>
          </c:spPr>
          <c:invertIfNegative val="0"/>
          <c:cat>
            <c:strRef>
              <c:f>Sheet1!$A$2:$A$4</c:f>
              <c:strCache>
                <c:ptCount val="3"/>
                <c:pt idx="0">
                  <c:v>Group 1</c:v>
                </c:pt>
                <c:pt idx="1">
                  <c:v>Group 2</c:v>
                </c:pt>
                <c:pt idx="2">
                  <c:v>Group 3</c:v>
                </c:pt>
              </c:strCache>
            </c:strRef>
          </c:cat>
          <c:val>
            <c:numRef>
              <c:f>Sheet1!$B$2:$B$4</c:f>
              <c:numCache>
                <c:formatCode>General</c:formatCode>
                <c:ptCount val="3"/>
                <c:pt idx="0">
                  <c:v>80.0</c:v>
                </c:pt>
                <c:pt idx="1">
                  <c:v>120.0</c:v>
                </c:pt>
                <c:pt idx="2">
                  <c:v>150.0</c:v>
                </c:pt>
              </c:numCache>
            </c:numRef>
          </c:val>
        </c:ser>
        <c:ser>
          <c:idx val="1"/>
          <c:order val="1"/>
          <c:tx>
            <c:strRef>
              <c:f>Sheet1!$C$1</c:f>
              <c:strCache>
                <c:ptCount val="1"/>
                <c:pt idx="0">
                  <c:v>Data 2</c:v>
                </c:pt>
              </c:strCache>
            </c:strRef>
          </c:tx>
          <c:spPr>
            <a:gradFill rotWithShape="1">
              <a:gsLst>
                <a:gs pos="0">
                  <a:schemeClr val="accent2">
                    <a:shade val="51000"/>
                    <a:satMod val="130000"/>
                  </a:schemeClr>
                </a:gs>
                <a:gs pos="80000">
                  <a:schemeClr val="accent2">
                    <a:shade val="93000"/>
                    <a:satMod val="130000"/>
                  </a:schemeClr>
                </a:gs>
                <a:gs pos="100000">
                  <a:schemeClr val="accent2">
                    <a:shade val="94000"/>
                    <a:satMod val="135000"/>
                  </a:schemeClr>
                </a:gs>
              </a:gsLst>
              <a:lin ang="16200000" scaled="0"/>
            </a:gradFill>
            <a:ln>
              <a:noFill/>
            </a:ln>
            <a:effectLst>
              <a:outerShdw blurRad="40000" dist="23000" dir="5400000" rotWithShape="0">
                <a:srgbClr val="000000">
                  <a:alpha val="35000"/>
                </a:srgbClr>
              </a:outerShdw>
            </a:effectLst>
            <a:sp3d/>
          </c:spPr>
          <c:invertIfNegative val="0"/>
          <c:cat>
            <c:strRef>
              <c:f>Sheet1!$A$2:$A$4</c:f>
              <c:strCache>
                <c:ptCount val="3"/>
                <c:pt idx="0">
                  <c:v>Group 1</c:v>
                </c:pt>
                <c:pt idx="1">
                  <c:v>Group 2</c:v>
                </c:pt>
                <c:pt idx="2">
                  <c:v>Group 3</c:v>
                </c:pt>
              </c:strCache>
            </c:strRef>
          </c:cat>
          <c:val>
            <c:numRef>
              <c:f>Sheet1!$C$2:$C$4</c:f>
              <c:numCache>
                <c:formatCode>General</c:formatCode>
                <c:ptCount val="3"/>
                <c:pt idx="0">
                  <c:v>500.0</c:v>
                </c:pt>
                <c:pt idx="1">
                  <c:v>430.0</c:v>
                </c:pt>
                <c:pt idx="2">
                  <c:v>400.0</c:v>
                </c:pt>
              </c:numCache>
            </c:numRef>
          </c:val>
        </c:ser>
        <c:ser>
          <c:idx val="2"/>
          <c:order val="2"/>
          <c:tx>
            <c:strRef>
              <c:f>Sheet1!$D$1</c:f>
              <c:strCache>
                <c:ptCount val="1"/>
                <c:pt idx="0">
                  <c:v> Data 3</c:v>
                </c:pt>
              </c:strCache>
            </c:strRef>
          </c:tx>
          <c:spPr>
            <a:gradFill rotWithShape="1">
              <a:gsLst>
                <a:gs pos="0">
                  <a:schemeClr val="accent3">
                    <a:shade val="51000"/>
                    <a:satMod val="130000"/>
                  </a:schemeClr>
                </a:gs>
                <a:gs pos="80000">
                  <a:schemeClr val="accent3">
                    <a:shade val="93000"/>
                    <a:satMod val="130000"/>
                  </a:schemeClr>
                </a:gs>
                <a:gs pos="100000">
                  <a:schemeClr val="accent3">
                    <a:shade val="94000"/>
                    <a:satMod val="135000"/>
                  </a:schemeClr>
                </a:gs>
              </a:gsLst>
              <a:lin ang="16200000" scaled="0"/>
            </a:gradFill>
            <a:ln>
              <a:noFill/>
            </a:ln>
            <a:effectLst>
              <a:outerShdw blurRad="40000" dist="23000" dir="5400000" rotWithShape="0">
                <a:srgbClr val="000000">
                  <a:alpha val="35000"/>
                </a:srgbClr>
              </a:outerShdw>
            </a:effectLst>
            <a:sp3d/>
          </c:spPr>
          <c:invertIfNegative val="0"/>
          <c:cat>
            <c:strRef>
              <c:f>Sheet1!$A$2:$A$4</c:f>
              <c:strCache>
                <c:ptCount val="3"/>
                <c:pt idx="0">
                  <c:v>Group 1</c:v>
                </c:pt>
                <c:pt idx="1">
                  <c:v>Group 2</c:v>
                </c:pt>
                <c:pt idx="2">
                  <c:v>Group 3</c:v>
                </c:pt>
              </c:strCache>
            </c:strRef>
          </c:cat>
          <c:val>
            <c:numRef>
              <c:f>Sheet1!$D$2:$D$4</c:f>
              <c:numCache>
                <c:formatCode>General</c:formatCode>
                <c:ptCount val="3"/>
                <c:pt idx="0">
                  <c:v>230.0</c:v>
                </c:pt>
                <c:pt idx="1">
                  <c:v>125.0</c:v>
                </c:pt>
                <c:pt idx="2">
                  <c:v>420.0</c:v>
                </c:pt>
              </c:numCache>
            </c:numRef>
          </c:val>
        </c:ser>
        <c:ser>
          <c:idx val="3"/>
          <c:order val="3"/>
          <c:tx>
            <c:strRef>
              <c:f>Sheet1!$E$1</c:f>
              <c:strCache>
                <c:ptCount val="1"/>
                <c:pt idx="0">
                  <c:v>Data 4</c:v>
                </c:pt>
              </c:strCache>
            </c:strRef>
          </c:tx>
          <c:spPr>
            <a:gradFill rotWithShape="1">
              <a:gsLst>
                <a:gs pos="0">
                  <a:schemeClr val="accent4">
                    <a:shade val="51000"/>
                    <a:satMod val="130000"/>
                  </a:schemeClr>
                </a:gs>
                <a:gs pos="80000">
                  <a:schemeClr val="accent4">
                    <a:shade val="93000"/>
                    <a:satMod val="130000"/>
                  </a:schemeClr>
                </a:gs>
                <a:gs pos="100000">
                  <a:schemeClr val="accent4">
                    <a:shade val="94000"/>
                    <a:satMod val="135000"/>
                  </a:schemeClr>
                </a:gs>
              </a:gsLst>
              <a:lin ang="16200000" scaled="0"/>
            </a:gradFill>
            <a:ln>
              <a:noFill/>
            </a:ln>
            <a:effectLst>
              <a:outerShdw blurRad="40000" dist="23000" dir="5400000" rotWithShape="0">
                <a:srgbClr val="000000">
                  <a:alpha val="35000"/>
                </a:srgbClr>
              </a:outerShdw>
            </a:effectLst>
            <a:sp3d/>
          </c:spPr>
          <c:invertIfNegative val="0"/>
          <c:cat>
            <c:strRef>
              <c:f>Sheet1!$A$2:$A$4</c:f>
              <c:strCache>
                <c:ptCount val="3"/>
                <c:pt idx="0">
                  <c:v>Group 1</c:v>
                </c:pt>
                <c:pt idx="1">
                  <c:v>Group 2</c:v>
                </c:pt>
                <c:pt idx="2">
                  <c:v>Group 3</c:v>
                </c:pt>
              </c:strCache>
            </c:strRef>
          </c:cat>
          <c:val>
            <c:numRef>
              <c:f>Sheet1!$E$2:$E$4</c:f>
              <c:numCache>
                <c:formatCode>General</c:formatCode>
                <c:ptCount val="3"/>
                <c:pt idx="0">
                  <c:v>100.0</c:v>
                </c:pt>
                <c:pt idx="1">
                  <c:v>215.0</c:v>
                </c:pt>
                <c:pt idx="2">
                  <c:v>300.0</c:v>
                </c:pt>
              </c:numCache>
            </c:numRef>
          </c:val>
        </c:ser>
        <c:dLbls>
          <c:showLegendKey val="0"/>
          <c:showVal val="0"/>
          <c:showCatName val="0"/>
          <c:showSerName val="0"/>
          <c:showPercent val="0"/>
          <c:showBubbleSize val="0"/>
        </c:dLbls>
        <c:gapWidth val="150"/>
        <c:shape val="pyramid"/>
        <c:axId val="1779312656"/>
        <c:axId val="1779315952"/>
        <c:axId val="1779319408"/>
      </c:bar3DChart>
      <c:catAx>
        <c:axId val="1779312656"/>
        <c:scaling>
          <c:orientation val="minMax"/>
        </c:scaling>
        <c:delete val="0"/>
        <c:axPos val="b"/>
        <c:numFmt formatCode="General" sourceLinked="0"/>
        <c:majorTickMark val="none"/>
        <c:minorTickMark val="none"/>
        <c:tickLblPos val="nextTo"/>
        <c:spPr>
          <a:noFill/>
          <a:ln w="9525" cap="flat" cmpd="sng" algn="ctr">
            <a:solidFill>
              <a:schemeClr val="tx2">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2"/>
                </a:solidFill>
                <a:latin typeface="+mn-lt"/>
                <a:ea typeface="+mn-ea"/>
                <a:cs typeface="+mn-cs"/>
              </a:defRPr>
            </a:pPr>
            <a:endParaRPr lang="en-US"/>
          </a:p>
        </c:txPr>
        <c:crossAx val="1779315952"/>
        <c:crosses val="autoZero"/>
        <c:auto val="1"/>
        <c:lblAlgn val="ctr"/>
        <c:lblOffset val="100"/>
        <c:noMultiLvlLbl val="0"/>
      </c:catAx>
      <c:valAx>
        <c:axId val="1779315952"/>
        <c:scaling>
          <c:orientation val="minMax"/>
        </c:scaling>
        <c:delete val="0"/>
        <c:axPos val="l"/>
        <c:majorGridlines>
          <c:spPr>
            <a:ln w="9525" cap="flat" cmpd="sng" algn="ctr">
              <a:solidFill>
                <a:schemeClr val="tx2">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2"/>
                </a:solidFill>
                <a:latin typeface="+mn-lt"/>
                <a:ea typeface="+mn-ea"/>
                <a:cs typeface="+mn-cs"/>
              </a:defRPr>
            </a:pPr>
            <a:endParaRPr lang="en-US"/>
          </a:p>
        </c:txPr>
        <c:crossAx val="1779312656"/>
        <c:crosses val="autoZero"/>
        <c:crossBetween val="between"/>
      </c:valAx>
      <c:serAx>
        <c:axId val="1779319408"/>
        <c:scaling>
          <c:orientation val="minMax"/>
        </c:scaling>
        <c:delete val="0"/>
        <c:axPos val="b"/>
        <c:majorTickMark val="none"/>
        <c:minorTickMark val="none"/>
        <c:tickLblPos val="nextTo"/>
        <c:spPr>
          <a:noFill/>
          <a:ln w="9525" cap="flat" cmpd="sng" algn="ctr">
            <a:solidFill>
              <a:schemeClr val="tx2">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2"/>
                </a:solidFill>
                <a:latin typeface="+mn-lt"/>
                <a:ea typeface="+mn-ea"/>
                <a:cs typeface="+mn-cs"/>
              </a:defRPr>
            </a:pPr>
            <a:endParaRPr lang="en-US"/>
          </a:p>
        </c:txPr>
        <c:crossAx val="1779315952"/>
        <c:crosses val="autoZero"/>
      </c:ser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2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1"/>
    <c:view3D>
      <c:rotX val="15"/>
      <c:rotY val="20"/>
      <c:rAngAx val="0"/>
    </c:view3D>
    <c:floor>
      <c:thickness val="0"/>
    </c:floor>
    <c:sideWall>
      <c:thickness val="0"/>
    </c:sideWall>
    <c:backWall>
      <c:thickness val="0"/>
    </c:backWall>
    <c:plotArea>
      <c:layout>
        <c:manualLayout>
          <c:layoutTarget val="inner"/>
          <c:xMode val="edge"/>
          <c:yMode val="edge"/>
          <c:x val="0.0397694823487378"/>
          <c:y val="0.0392341309278088"/>
          <c:w val="0.915180345833151"/>
          <c:h val="0.886378043111491"/>
        </c:manualLayout>
      </c:layout>
      <c:bar3DChart>
        <c:barDir val="col"/>
        <c:grouping val="standard"/>
        <c:varyColors val="0"/>
        <c:ser>
          <c:idx val="0"/>
          <c:order val="0"/>
          <c:tx>
            <c:strRef>
              <c:f>Sheet1!$B$1</c:f>
              <c:strCache>
                <c:ptCount val="1"/>
                <c:pt idx="0">
                  <c:v>Data 1</c:v>
                </c:pt>
              </c:strCache>
            </c:strRef>
          </c:tx>
          <c:spPr>
            <a:solidFill>
              <a:schemeClr val="accent2"/>
            </a:solidFill>
          </c:spPr>
          <c:invertIfNegative val="0"/>
          <c:cat>
            <c:strRef>
              <c:f>Sheet1!$A$2:$A$4</c:f>
              <c:strCache>
                <c:ptCount val="3"/>
                <c:pt idx="0">
                  <c:v>Group 1</c:v>
                </c:pt>
                <c:pt idx="1">
                  <c:v>Group 2</c:v>
                </c:pt>
                <c:pt idx="2">
                  <c:v>Group 3</c:v>
                </c:pt>
              </c:strCache>
            </c:strRef>
          </c:cat>
          <c:val>
            <c:numRef>
              <c:f>Sheet1!$B$2:$B$4</c:f>
              <c:numCache>
                <c:formatCode>General</c:formatCode>
                <c:ptCount val="3"/>
                <c:pt idx="0">
                  <c:v>80.0</c:v>
                </c:pt>
                <c:pt idx="1">
                  <c:v>120.0</c:v>
                </c:pt>
                <c:pt idx="2">
                  <c:v>150.0</c:v>
                </c:pt>
              </c:numCache>
            </c:numRef>
          </c:val>
        </c:ser>
        <c:ser>
          <c:idx val="1"/>
          <c:order val="1"/>
          <c:tx>
            <c:strRef>
              <c:f>Sheet1!$C$1</c:f>
              <c:strCache>
                <c:ptCount val="1"/>
                <c:pt idx="0">
                  <c:v>Data 2</c:v>
                </c:pt>
              </c:strCache>
            </c:strRef>
          </c:tx>
          <c:spPr>
            <a:solidFill>
              <a:schemeClr val="accent4"/>
            </a:solidFill>
          </c:spPr>
          <c:invertIfNegative val="0"/>
          <c:cat>
            <c:strRef>
              <c:f>Sheet1!$A$2:$A$4</c:f>
              <c:strCache>
                <c:ptCount val="3"/>
                <c:pt idx="0">
                  <c:v>Group 1</c:v>
                </c:pt>
                <c:pt idx="1">
                  <c:v>Group 2</c:v>
                </c:pt>
                <c:pt idx="2">
                  <c:v>Group 3</c:v>
                </c:pt>
              </c:strCache>
            </c:strRef>
          </c:cat>
          <c:val>
            <c:numRef>
              <c:f>Sheet1!$C$2:$C$4</c:f>
              <c:numCache>
                <c:formatCode>General</c:formatCode>
                <c:ptCount val="3"/>
                <c:pt idx="0">
                  <c:v>500.0</c:v>
                </c:pt>
                <c:pt idx="1">
                  <c:v>430.0</c:v>
                </c:pt>
                <c:pt idx="2">
                  <c:v>400.0</c:v>
                </c:pt>
              </c:numCache>
            </c:numRef>
          </c:val>
        </c:ser>
        <c:ser>
          <c:idx val="2"/>
          <c:order val="2"/>
          <c:tx>
            <c:strRef>
              <c:f>Sheet1!$D$1</c:f>
              <c:strCache>
                <c:ptCount val="1"/>
                <c:pt idx="0">
                  <c:v> Data 3</c:v>
                </c:pt>
              </c:strCache>
            </c:strRef>
          </c:tx>
          <c:spPr>
            <a:solidFill>
              <a:schemeClr val="accent1"/>
            </a:solidFill>
          </c:spPr>
          <c:invertIfNegative val="0"/>
          <c:cat>
            <c:strRef>
              <c:f>Sheet1!$A$2:$A$4</c:f>
              <c:strCache>
                <c:ptCount val="3"/>
                <c:pt idx="0">
                  <c:v>Group 1</c:v>
                </c:pt>
                <c:pt idx="1">
                  <c:v>Group 2</c:v>
                </c:pt>
                <c:pt idx="2">
                  <c:v>Group 3</c:v>
                </c:pt>
              </c:strCache>
            </c:strRef>
          </c:cat>
          <c:val>
            <c:numRef>
              <c:f>Sheet1!$D$2:$D$4</c:f>
              <c:numCache>
                <c:formatCode>General</c:formatCode>
                <c:ptCount val="3"/>
                <c:pt idx="0">
                  <c:v>230.0</c:v>
                </c:pt>
                <c:pt idx="1">
                  <c:v>125.0</c:v>
                </c:pt>
                <c:pt idx="2">
                  <c:v>420.0</c:v>
                </c:pt>
              </c:numCache>
            </c:numRef>
          </c:val>
        </c:ser>
        <c:ser>
          <c:idx val="3"/>
          <c:order val="3"/>
          <c:tx>
            <c:strRef>
              <c:f>Sheet1!$E$1</c:f>
              <c:strCache>
                <c:ptCount val="1"/>
                <c:pt idx="0">
                  <c:v>คอลัมน์1</c:v>
                </c:pt>
              </c:strCache>
            </c:strRef>
          </c:tx>
          <c:spPr>
            <a:solidFill>
              <a:schemeClr val="accent3"/>
            </a:solidFill>
          </c:spPr>
          <c:invertIfNegative val="0"/>
          <c:cat>
            <c:strRef>
              <c:f>Sheet1!$A$2:$A$4</c:f>
              <c:strCache>
                <c:ptCount val="3"/>
                <c:pt idx="0">
                  <c:v>Group 1</c:v>
                </c:pt>
                <c:pt idx="1">
                  <c:v>Group 2</c:v>
                </c:pt>
                <c:pt idx="2">
                  <c:v>Group 3</c:v>
                </c:pt>
              </c:strCache>
            </c:strRef>
          </c:cat>
          <c:val>
            <c:numRef>
              <c:f>Sheet1!$E$2:$E$4</c:f>
              <c:numCache>
                <c:formatCode>General</c:formatCode>
                <c:ptCount val="3"/>
              </c:numCache>
            </c:numRef>
          </c:val>
        </c:ser>
        <c:dLbls>
          <c:showLegendKey val="0"/>
          <c:showVal val="0"/>
          <c:showCatName val="0"/>
          <c:showSerName val="0"/>
          <c:showPercent val="0"/>
          <c:showBubbleSize val="0"/>
        </c:dLbls>
        <c:gapWidth val="150"/>
        <c:shape val="cone"/>
        <c:axId val="1775037888"/>
        <c:axId val="1775041232"/>
        <c:axId val="1775044320"/>
      </c:bar3DChart>
      <c:catAx>
        <c:axId val="1775037888"/>
        <c:scaling>
          <c:orientation val="minMax"/>
        </c:scaling>
        <c:delete val="0"/>
        <c:axPos val="b"/>
        <c:majorGridlines>
          <c:spPr>
            <a:ln>
              <a:solidFill>
                <a:schemeClr val="bg1">
                  <a:lumMod val="95000"/>
                </a:schemeClr>
              </a:solidFill>
            </a:ln>
          </c:spPr>
        </c:majorGridlines>
        <c:numFmt formatCode="General" sourceLinked="0"/>
        <c:majorTickMark val="out"/>
        <c:minorTickMark val="none"/>
        <c:tickLblPos val="nextTo"/>
        <c:txPr>
          <a:bodyPr/>
          <a:lstStyle/>
          <a:p>
            <a:pPr>
              <a:defRPr>
                <a:solidFill>
                  <a:schemeClr val="bg1">
                    <a:lumMod val="75000"/>
                  </a:schemeClr>
                </a:solidFill>
              </a:defRPr>
            </a:pPr>
            <a:endParaRPr lang="en-US"/>
          </a:p>
        </c:txPr>
        <c:crossAx val="1775041232"/>
        <c:crosses val="autoZero"/>
        <c:auto val="1"/>
        <c:lblAlgn val="ctr"/>
        <c:lblOffset val="100"/>
        <c:noMultiLvlLbl val="0"/>
      </c:catAx>
      <c:valAx>
        <c:axId val="1775041232"/>
        <c:scaling>
          <c:orientation val="minMax"/>
        </c:scaling>
        <c:delete val="0"/>
        <c:axPos val="l"/>
        <c:majorGridlines>
          <c:spPr>
            <a:ln>
              <a:solidFill>
                <a:schemeClr val="bg1">
                  <a:lumMod val="95000"/>
                </a:schemeClr>
              </a:solidFill>
            </a:ln>
          </c:spPr>
        </c:majorGridlines>
        <c:numFmt formatCode="General" sourceLinked="1"/>
        <c:majorTickMark val="none"/>
        <c:minorTickMark val="none"/>
        <c:tickLblPos val="nextTo"/>
        <c:txPr>
          <a:bodyPr/>
          <a:lstStyle/>
          <a:p>
            <a:pPr>
              <a:defRPr>
                <a:solidFill>
                  <a:schemeClr val="bg1">
                    <a:lumMod val="75000"/>
                  </a:schemeClr>
                </a:solidFill>
              </a:defRPr>
            </a:pPr>
            <a:endParaRPr lang="en-US"/>
          </a:p>
        </c:txPr>
        <c:crossAx val="1775037888"/>
        <c:crosses val="autoZero"/>
        <c:crossBetween val="between"/>
      </c:valAx>
      <c:serAx>
        <c:axId val="1775044320"/>
        <c:scaling>
          <c:orientation val="minMax"/>
        </c:scaling>
        <c:delete val="0"/>
        <c:axPos val="b"/>
        <c:majorTickMark val="out"/>
        <c:minorTickMark val="none"/>
        <c:tickLblPos val="nextTo"/>
        <c:txPr>
          <a:bodyPr/>
          <a:lstStyle/>
          <a:p>
            <a:pPr>
              <a:defRPr>
                <a:solidFill>
                  <a:schemeClr val="bg1">
                    <a:lumMod val="75000"/>
                  </a:schemeClr>
                </a:solidFill>
              </a:defRPr>
            </a:pPr>
            <a:endParaRPr lang="en-US"/>
          </a:p>
        </c:txPr>
        <c:crossAx val="1775041232"/>
        <c:crosses val="autoZero"/>
      </c:serAx>
    </c:plotArea>
    <c:plotVisOnly val="1"/>
    <c:dispBlanksAs val="gap"/>
    <c:showDLblsOverMax val="0"/>
  </c:chart>
  <c:txPr>
    <a:bodyPr/>
    <a:lstStyle/>
    <a:p>
      <a:pPr>
        <a:defRPr sz="1800">
          <a:solidFill>
            <a:schemeClr val="tx1">
              <a:lumMod val="50000"/>
              <a:lumOff val="50000"/>
            </a:schemeClr>
          </a:solidFill>
        </a:defRPr>
      </a:pPr>
      <a:endParaRPr lang="en-US"/>
    </a:p>
  </c:txPr>
  <c:externalData r:id="rId1">
    <c:autoUpdate val="0"/>
  </c:externalData>
</c:chartSpace>
</file>

<file path=ppt/charts/chart2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15"/>
      <c:rotY val="20"/>
      <c:depthPercent val="100"/>
      <c:rAngAx val="1"/>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manualLayout>
          <c:layoutTarget val="inner"/>
          <c:xMode val="edge"/>
          <c:yMode val="edge"/>
          <c:x val="0.0605317978081644"/>
          <c:y val="0.0198165924953108"/>
          <c:w val="0.915180345833151"/>
          <c:h val="0.886378043111491"/>
        </c:manualLayout>
      </c:layout>
      <c:bar3DChart>
        <c:barDir val="col"/>
        <c:grouping val="percentStacked"/>
        <c:varyColors val="0"/>
        <c:ser>
          <c:idx val="0"/>
          <c:order val="0"/>
          <c:tx>
            <c:strRef>
              <c:f>Sheet1!$B$1</c:f>
              <c:strCache>
                <c:ptCount val="1"/>
                <c:pt idx="0">
                  <c:v>Data 1</c:v>
                </c:pt>
              </c:strCache>
            </c:strRef>
          </c:tx>
          <c:spPr>
            <a:gradFill rotWithShape="1">
              <a:gsLst>
                <a:gs pos="0">
                  <a:schemeClr val="accent1">
                    <a:shade val="51000"/>
                    <a:satMod val="130000"/>
                  </a:schemeClr>
                </a:gs>
                <a:gs pos="80000">
                  <a:schemeClr val="accent1">
                    <a:shade val="93000"/>
                    <a:satMod val="130000"/>
                  </a:schemeClr>
                </a:gs>
                <a:gs pos="100000">
                  <a:schemeClr val="accent1">
                    <a:shade val="94000"/>
                    <a:satMod val="135000"/>
                  </a:schemeClr>
                </a:gs>
              </a:gsLst>
              <a:lin ang="16200000" scaled="0"/>
            </a:gradFill>
            <a:ln>
              <a:noFill/>
            </a:ln>
            <a:effectLst>
              <a:outerShdw blurRad="40000" dist="23000" dir="5400000" rotWithShape="0">
                <a:srgbClr val="000000">
                  <a:alpha val="35000"/>
                </a:srgbClr>
              </a:outerShdw>
            </a:effectLst>
            <a:sp3d/>
          </c:spPr>
          <c:invertIfNegative val="0"/>
          <c:cat>
            <c:strRef>
              <c:f>Sheet1!$A$2:$A$4</c:f>
              <c:strCache>
                <c:ptCount val="3"/>
                <c:pt idx="0">
                  <c:v>Group 1</c:v>
                </c:pt>
                <c:pt idx="1">
                  <c:v>Group 2</c:v>
                </c:pt>
                <c:pt idx="2">
                  <c:v>Group 3</c:v>
                </c:pt>
              </c:strCache>
            </c:strRef>
          </c:cat>
          <c:val>
            <c:numRef>
              <c:f>Sheet1!$B$2:$B$4</c:f>
              <c:numCache>
                <c:formatCode>General</c:formatCode>
                <c:ptCount val="3"/>
                <c:pt idx="0">
                  <c:v>80.0</c:v>
                </c:pt>
                <c:pt idx="1">
                  <c:v>120.0</c:v>
                </c:pt>
                <c:pt idx="2">
                  <c:v>150.0</c:v>
                </c:pt>
              </c:numCache>
            </c:numRef>
          </c:val>
        </c:ser>
        <c:ser>
          <c:idx val="1"/>
          <c:order val="1"/>
          <c:tx>
            <c:strRef>
              <c:f>Sheet1!$C$1</c:f>
              <c:strCache>
                <c:ptCount val="1"/>
                <c:pt idx="0">
                  <c:v>Data 2</c:v>
                </c:pt>
              </c:strCache>
            </c:strRef>
          </c:tx>
          <c:spPr>
            <a:gradFill rotWithShape="1">
              <a:gsLst>
                <a:gs pos="0">
                  <a:schemeClr val="accent2">
                    <a:shade val="51000"/>
                    <a:satMod val="130000"/>
                  </a:schemeClr>
                </a:gs>
                <a:gs pos="80000">
                  <a:schemeClr val="accent2">
                    <a:shade val="93000"/>
                    <a:satMod val="130000"/>
                  </a:schemeClr>
                </a:gs>
                <a:gs pos="100000">
                  <a:schemeClr val="accent2">
                    <a:shade val="94000"/>
                    <a:satMod val="135000"/>
                  </a:schemeClr>
                </a:gs>
              </a:gsLst>
              <a:lin ang="16200000" scaled="0"/>
            </a:gradFill>
            <a:ln>
              <a:noFill/>
            </a:ln>
            <a:effectLst>
              <a:outerShdw blurRad="40000" dist="23000" dir="5400000" rotWithShape="0">
                <a:srgbClr val="000000">
                  <a:alpha val="35000"/>
                </a:srgbClr>
              </a:outerShdw>
            </a:effectLst>
            <a:sp3d/>
          </c:spPr>
          <c:invertIfNegative val="0"/>
          <c:cat>
            <c:strRef>
              <c:f>Sheet1!$A$2:$A$4</c:f>
              <c:strCache>
                <c:ptCount val="3"/>
                <c:pt idx="0">
                  <c:v>Group 1</c:v>
                </c:pt>
                <c:pt idx="1">
                  <c:v>Group 2</c:v>
                </c:pt>
                <c:pt idx="2">
                  <c:v>Group 3</c:v>
                </c:pt>
              </c:strCache>
            </c:strRef>
          </c:cat>
          <c:val>
            <c:numRef>
              <c:f>Sheet1!$C$2:$C$4</c:f>
              <c:numCache>
                <c:formatCode>General</c:formatCode>
                <c:ptCount val="3"/>
                <c:pt idx="0">
                  <c:v>500.0</c:v>
                </c:pt>
                <c:pt idx="1">
                  <c:v>430.0</c:v>
                </c:pt>
                <c:pt idx="2">
                  <c:v>400.0</c:v>
                </c:pt>
              </c:numCache>
            </c:numRef>
          </c:val>
        </c:ser>
        <c:ser>
          <c:idx val="2"/>
          <c:order val="2"/>
          <c:tx>
            <c:strRef>
              <c:f>Sheet1!$D$1</c:f>
              <c:strCache>
                <c:ptCount val="1"/>
                <c:pt idx="0">
                  <c:v> Data 3</c:v>
                </c:pt>
              </c:strCache>
            </c:strRef>
          </c:tx>
          <c:spPr>
            <a:gradFill rotWithShape="1">
              <a:gsLst>
                <a:gs pos="0">
                  <a:schemeClr val="accent3">
                    <a:shade val="51000"/>
                    <a:satMod val="130000"/>
                  </a:schemeClr>
                </a:gs>
                <a:gs pos="80000">
                  <a:schemeClr val="accent3">
                    <a:shade val="93000"/>
                    <a:satMod val="130000"/>
                  </a:schemeClr>
                </a:gs>
                <a:gs pos="100000">
                  <a:schemeClr val="accent3">
                    <a:shade val="94000"/>
                    <a:satMod val="135000"/>
                  </a:schemeClr>
                </a:gs>
              </a:gsLst>
              <a:lin ang="16200000" scaled="0"/>
            </a:gradFill>
            <a:ln>
              <a:noFill/>
            </a:ln>
            <a:effectLst>
              <a:outerShdw blurRad="40000" dist="23000" dir="5400000" rotWithShape="0">
                <a:srgbClr val="000000">
                  <a:alpha val="35000"/>
                </a:srgbClr>
              </a:outerShdw>
            </a:effectLst>
            <a:sp3d/>
          </c:spPr>
          <c:invertIfNegative val="0"/>
          <c:cat>
            <c:strRef>
              <c:f>Sheet1!$A$2:$A$4</c:f>
              <c:strCache>
                <c:ptCount val="3"/>
                <c:pt idx="0">
                  <c:v>Group 1</c:v>
                </c:pt>
                <c:pt idx="1">
                  <c:v>Group 2</c:v>
                </c:pt>
                <c:pt idx="2">
                  <c:v>Group 3</c:v>
                </c:pt>
              </c:strCache>
            </c:strRef>
          </c:cat>
          <c:val>
            <c:numRef>
              <c:f>Sheet1!$D$2:$D$4</c:f>
              <c:numCache>
                <c:formatCode>General</c:formatCode>
                <c:ptCount val="3"/>
                <c:pt idx="0">
                  <c:v>230.0</c:v>
                </c:pt>
                <c:pt idx="1">
                  <c:v>125.0</c:v>
                </c:pt>
                <c:pt idx="2">
                  <c:v>420.0</c:v>
                </c:pt>
              </c:numCache>
            </c:numRef>
          </c:val>
        </c:ser>
        <c:ser>
          <c:idx val="3"/>
          <c:order val="3"/>
          <c:tx>
            <c:strRef>
              <c:f>Sheet1!$E$1</c:f>
              <c:strCache>
                <c:ptCount val="1"/>
                <c:pt idx="0">
                  <c:v>Data 4</c:v>
                </c:pt>
              </c:strCache>
            </c:strRef>
          </c:tx>
          <c:spPr>
            <a:gradFill rotWithShape="1">
              <a:gsLst>
                <a:gs pos="0">
                  <a:schemeClr val="accent4">
                    <a:shade val="51000"/>
                    <a:satMod val="130000"/>
                  </a:schemeClr>
                </a:gs>
                <a:gs pos="80000">
                  <a:schemeClr val="accent4">
                    <a:shade val="93000"/>
                    <a:satMod val="130000"/>
                  </a:schemeClr>
                </a:gs>
                <a:gs pos="100000">
                  <a:schemeClr val="accent4">
                    <a:shade val="94000"/>
                    <a:satMod val="135000"/>
                  </a:schemeClr>
                </a:gs>
              </a:gsLst>
              <a:lin ang="16200000" scaled="0"/>
            </a:gradFill>
            <a:ln>
              <a:noFill/>
            </a:ln>
            <a:effectLst>
              <a:outerShdw blurRad="40000" dist="23000" dir="5400000" rotWithShape="0">
                <a:srgbClr val="000000">
                  <a:alpha val="35000"/>
                </a:srgbClr>
              </a:outerShdw>
            </a:effectLst>
            <a:sp3d/>
          </c:spPr>
          <c:invertIfNegative val="0"/>
          <c:cat>
            <c:strRef>
              <c:f>Sheet1!$A$2:$A$4</c:f>
              <c:strCache>
                <c:ptCount val="3"/>
                <c:pt idx="0">
                  <c:v>Group 1</c:v>
                </c:pt>
                <c:pt idx="1">
                  <c:v>Group 2</c:v>
                </c:pt>
                <c:pt idx="2">
                  <c:v>Group 3</c:v>
                </c:pt>
              </c:strCache>
            </c:strRef>
          </c:cat>
          <c:val>
            <c:numRef>
              <c:f>Sheet1!$E$2:$E$4</c:f>
              <c:numCache>
                <c:formatCode>General</c:formatCode>
                <c:ptCount val="3"/>
                <c:pt idx="0">
                  <c:v>100.0</c:v>
                </c:pt>
                <c:pt idx="1">
                  <c:v>215.0</c:v>
                </c:pt>
                <c:pt idx="2">
                  <c:v>300.0</c:v>
                </c:pt>
              </c:numCache>
            </c:numRef>
          </c:val>
        </c:ser>
        <c:dLbls>
          <c:showLegendKey val="0"/>
          <c:showVal val="0"/>
          <c:showCatName val="0"/>
          <c:showSerName val="0"/>
          <c:showPercent val="0"/>
          <c:showBubbleSize val="0"/>
        </c:dLbls>
        <c:gapWidth val="150"/>
        <c:shape val="box"/>
        <c:axId val="1774651248"/>
        <c:axId val="1774654704"/>
        <c:axId val="0"/>
      </c:bar3DChart>
      <c:catAx>
        <c:axId val="1774651248"/>
        <c:scaling>
          <c:orientation val="minMax"/>
        </c:scaling>
        <c:delete val="0"/>
        <c:axPos val="b"/>
        <c:numFmt formatCode="General" sourceLinked="0"/>
        <c:majorTickMark val="none"/>
        <c:minorTickMark val="none"/>
        <c:tickLblPos val="nextTo"/>
        <c:spPr>
          <a:noFill/>
          <a:ln w="9525" cap="flat" cmpd="sng" algn="ctr">
            <a:solidFill>
              <a:schemeClr val="tx2">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2"/>
                </a:solidFill>
                <a:latin typeface="+mn-lt"/>
                <a:ea typeface="+mn-ea"/>
                <a:cs typeface="+mn-cs"/>
              </a:defRPr>
            </a:pPr>
            <a:endParaRPr lang="en-US"/>
          </a:p>
        </c:txPr>
        <c:crossAx val="1774654704"/>
        <c:crosses val="autoZero"/>
        <c:auto val="1"/>
        <c:lblAlgn val="ctr"/>
        <c:lblOffset val="100"/>
        <c:noMultiLvlLbl val="0"/>
      </c:catAx>
      <c:valAx>
        <c:axId val="1774654704"/>
        <c:scaling>
          <c:orientation val="minMax"/>
        </c:scaling>
        <c:delete val="0"/>
        <c:axPos val="l"/>
        <c:majorGridlines>
          <c:spPr>
            <a:ln w="9525" cap="flat" cmpd="sng" algn="ctr">
              <a:solidFill>
                <a:schemeClr val="tx2">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2"/>
                </a:solidFill>
                <a:latin typeface="+mn-lt"/>
                <a:ea typeface="+mn-ea"/>
                <a:cs typeface="+mn-cs"/>
              </a:defRPr>
            </a:pPr>
            <a:endParaRPr lang="en-US"/>
          </a:p>
        </c:txPr>
        <c:crossAx val="1774651248"/>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27.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15"/>
      <c:rotY val="20"/>
      <c:depthPercent val="100"/>
      <c:rAngAx val="1"/>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manualLayout>
          <c:layoutTarget val="inner"/>
          <c:xMode val="edge"/>
          <c:yMode val="edge"/>
          <c:x val="0.0605317978081644"/>
          <c:y val="0.0198165924953108"/>
          <c:w val="0.915180345833151"/>
          <c:h val="0.886378043111491"/>
        </c:manualLayout>
      </c:layout>
      <c:bar3DChart>
        <c:barDir val="col"/>
        <c:grouping val="clustered"/>
        <c:varyColors val="0"/>
        <c:ser>
          <c:idx val="0"/>
          <c:order val="0"/>
          <c:tx>
            <c:strRef>
              <c:f>Sheet1!$B$1</c:f>
              <c:strCache>
                <c:ptCount val="1"/>
                <c:pt idx="0">
                  <c:v>Data 1</c:v>
                </c:pt>
              </c:strCache>
            </c:strRef>
          </c:tx>
          <c:spPr>
            <a:solidFill>
              <a:schemeClr val="accent1"/>
            </a:solidFill>
            <a:ln>
              <a:noFill/>
            </a:ln>
            <a:effectLst/>
            <a:sp3d/>
          </c:spPr>
          <c:invertIfNegative val="0"/>
          <c:cat>
            <c:strRef>
              <c:f>Sheet1!$A$2:$A$4</c:f>
              <c:strCache>
                <c:ptCount val="3"/>
                <c:pt idx="0">
                  <c:v>Group 1</c:v>
                </c:pt>
                <c:pt idx="1">
                  <c:v>Group 2</c:v>
                </c:pt>
                <c:pt idx="2">
                  <c:v>Group 3</c:v>
                </c:pt>
              </c:strCache>
            </c:strRef>
          </c:cat>
          <c:val>
            <c:numRef>
              <c:f>Sheet1!$B$2:$B$4</c:f>
              <c:numCache>
                <c:formatCode>General</c:formatCode>
                <c:ptCount val="3"/>
                <c:pt idx="0">
                  <c:v>80.0</c:v>
                </c:pt>
                <c:pt idx="1">
                  <c:v>120.0</c:v>
                </c:pt>
                <c:pt idx="2">
                  <c:v>150.0</c:v>
                </c:pt>
              </c:numCache>
            </c:numRef>
          </c:val>
        </c:ser>
        <c:ser>
          <c:idx val="1"/>
          <c:order val="1"/>
          <c:tx>
            <c:strRef>
              <c:f>Sheet1!$C$1</c:f>
              <c:strCache>
                <c:ptCount val="1"/>
                <c:pt idx="0">
                  <c:v>Data 2</c:v>
                </c:pt>
              </c:strCache>
            </c:strRef>
          </c:tx>
          <c:spPr>
            <a:solidFill>
              <a:schemeClr val="accent2"/>
            </a:solidFill>
            <a:ln>
              <a:noFill/>
            </a:ln>
            <a:effectLst/>
            <a:sp3d/>
          </c:spPr>
          <c:invertIfNegative val="0"/>
          <c:cat>
            <c:strRef>
              <c:f>Sheet1!$A$2:$A$4</c:f>
              <c:strCache>
                <c:ptCount val="3"/>
                <c:pt idx="0">
                  <c:v>Group 1</c:v>
                </c:pt>
                <c:pt idx="1">
                  <c:v>Group 2</c:v>
                </c:pt>
                <c:pt idx="2">
                  <c:v>Group 3</c:v>
                </c:pt>
              </c:strCache>
            </c:strRef>
          </c:cat>
          <c:val>
            <c:numRef>
              <c:f>Sheet1!$C$2:$C$4</c:f>
              <c:numCache>
                <c:formatCode>General</c:formatCode>
                <c:ptCount val="3"/>
                <c:pt idx="0">
                  <c:v>500.0</c:v>
                </c:pt>
                <c:pt idx="1">
                  <c:v>430.0</c:v>
                </c:pt>
                <c:pt idx="2">
                  <c:v>400.0</c:v>
                </c:pt>
              </c:numCache>
            </c:numRef>
          </c:val>
        </c:ser>
        <c:ser>
          <c:idx val="2"/>
          <c:order val="2"/>
          <c:tx>
            <c:strRef>
              <c:f>Sheet1!$D$1</c:f>
              <c:strCache>
                <c:ptCount val="1"/>
                <c:pt idx="0">
                  <c:v> Data 3</c:v>
                </c:pt>
              </c:strCache>
            </c:strRef>
          </c:tx>
          <c:spPr>
            <a:solidFill>
              <a:schemeClr val="accent3"/>
            </a:solidFill>
            <a:ln>
              <a:noFill/>
            </a:ln>
            <a:effectLst/>
            <a:sp3d/>
          </c:spPr>
          <c:invertIfNegative val="0"/>
          <c:cat>
            <c:strRef>
              <c:f>Sheet1!$A$2:$A$4</c:f>
              <c:strCache>
                <c:ptCount val="3"/>
                <c:pt idx="0">
                  <c:v>Group 1</c:v>
                </c:pt>
                <c:pt idx="1">
                  <c:v>Group 2</c:v>
                </c:pt>
                <c:pt idx="2">
                  <c:v>Group 3</c:v>
                </c:pt>
              </c:strCache>
            </c:strRef>
          </c:cat>
          <c:val>
            <c:numRef>
              <c:f>Sheet1!$D$2:$D$4</c:f>
              <c:numCache>
                <c:formatCode>General</c:formatCode>
                <c:ptCount val="3"/>
                <c:pt idx="0">
                  <c:v>230.0</c:v>
                </c:pt>
                <c:pt idx="1">
                  <c:v>125.0</c:v>
                </c:pt>
                <c:pt idx="2">
                  <c:v>420.0</c:v>
                </c:pt>
              </c:numCache>
            </c:numRef>
          </c:val>
        </c:ser>
        <c:ser>
          <c:idx val="3"/>
          <c:order val="3"/>
          <c:tx>
            <c:strRef>
              <c:f>Sheet1!$E$1</c:f>
              <c:strCache>
                <c:ptCount val="1"/>
                <c:pt idx="0">
                  <c:v>Data 4</c:v>
                </c:pt>
              </c:strCache>
            </c:strRef>
          </c:tx>
          <c:spPr>
            <a:solidFill>
              <a:schemeClr val="accent4"/>
            </a:solidFill>
            <a:ln>
              <a:noFill/>
            </a:ln>
            <a:effectLst/>
            <a:sp3d/>
          </c:spPr>
          <c:invertIfNegative val="0"/>
          <c:cat>
            <c:strRef>
              <c:f>Sheet1!$A$2:$A$4</c:f>
              <c:strCache>
                <c:ptCount val="3"/>
                <c:pt idx="0">
                  <c:v>Group 1</c:v>
                </c:pt>
                <c:pt idx="1">
                  <c:v>Group 2</c:v>
                </c:pt>
                <c:pt idx="2">
                  <c:v>Group 3</c:v>
                </c:pt>
              </c:strCache>
            </c:strRef>
          </c:cat>
          <c:val>
            <c:numRef>
              <c:f>Sheet1!$E$2:$E$4</c:f>
              <c:numCache>
                <c:formatCode>General</c:formatCode>
                <c:ptCount val="3"/>
                <c:pt idx="0">
                  <c:v>100.0</c:v>
                </c:pt>
                <c:pt idx="1">
                  <c:v>215.0</c:v>
                </c:pt>
                <c:pt idx="2">
                  <c:v>300.0</c:v>
                </c:pt>
              </c:numCache>
            </c:numRef>
          </c:val>
        </c:ser>
        <c:dLbls>
          <c:showLegendKey val="0"/>
          <c:showVal val="0"/>
          <c:showCatName val="0"/>
          <c:showSerName val="0"/>
          <c:showPercent val="0"/>
          <c:showBubbleSize val="0"/>
        </c:dLbls>
        <c:gapWidth val="150"/>
        <c:shape val="cylinder"/>
        <c:axId val="1774879696"/>
        <c:axId val="1774883168"/>
        <c:axId val="0"/>
      </c:bar3DChart>
      <c:catAx>
        <c:axId val="1774879696"/>
        <c:scaling>
          <c:orientation val="minMax"/>
        </c:scaling>
        <c:delete val="0"/>
        <c:axPos val="b"/>
        <c:numFmt formatCode="General" sourceLinked="0"/>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774883168"/>
        <c:crosses val="autoZero"/>
        <c:auto val="1"/>
        <c:lblAlgn val="ctr"/>
        <c:lblOffset val="100"/>
        <c:noMultiLvlLbl val="0"/>
      </c:catAx>
      <c:valAx>
        <c:axId val="1774883168"/>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774879696"/>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28.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0605317978081644"/>
          <c:y val="0.0198165924953108"/>
          <c:w val="0.915180345833151"/>
          <c:h val="0.886378043111491"/>
        </c:manualLayout>
      </c:layout>
      <c:scatterChart>
        <c:scatterStyle val="smoothMarker"/>
        <c:varyColors val="0"/>
        <c:ser>
          <c:idx val="0"/>
          <c:order val="0"/>
          <c:tx>
            <c:strRef>
              <c:f>Sheet1!$B$1</c:f>
              <c:strCache>
                <c:ptCount val="1"/>
                <c:pt idx="0">
                  <c:v>Data 1</c:v>
                </c:pt>
              </c:strCache>
            </c:strRef>
          </c:tx>
          <c:spPr>
            <a:ln w="28575" cap="rnd">
              <a:solidFill>
                <a:schemeClr val="accent1"/>
              </a:solidFill>
              <a:round/>
            </a:ln>
            <a:effectLst/>
          </c:spPr>
          <c:marker>
            <c:symbol val="none"/>
          </c:marker>
          <c:xVal>
            <c:strRef>
              <c:f>Sheet1!$A$2:$A$4</c:f>
              <c:strCache>
                <c:ptCount val="3"/>
                <c:pt idx="0">
                  <c:v>Group 1</c:v>
                </c:pt>
                <c:pt idx="1">
                  <c:v>Group 2</c:v>
                </c:pt>
                <c:pt idx="2">
                  <c:v>Group 3</c:v>
                </c:pt>
              </c:strCache>
            </c:strRef>
          </c:xVal>
          <c:yVal>
            <c:numRef>
              <c:f>Sheet1!$B$2:$B$4</c:f>
              <c:numCache>
                <c:formatCode>General</c:formatCode>
                <c:ptCount val="3"/>
                <c:pt idx="0">
                  <c:v>80.0</c:v>
                </c:pt>
                <c:pt idx="1">
                  <c:v>120.0</c:v>
                </c:pt>
                <c:pt idx="2">
                  <c:v>150.0</c:v>
                </c:pt>
              </c:numCache>
            </c:numRef>
          </c:yVal>
          <c:smooth val="1"/>
        </c:ser>
        <c:ser>
          <c:idx val="1"/>
          <c:order val="1"/>
          <c:tx>
            <c:strRef>
              <c:f>Sheet1!$C$1</c:f>
              <c:strCache>
                <c:ptCount val="1"/>
                <c:pt idx="0">
                  <c:v>Data 2</c:v>
                </c:pt>
              </c:strCache>
            </c:strRef>
          </c:tx>
          <c:spPr>
            <a:ln w="28575" cap="rnd">
              <a:solidFill>
                <a:schemeClr val="accent2"/>
              </a:solidFill>
              <a:round/>
            </a:ln>
            <a:effectLst/>
          </c:spPr>
          <c:marker>
            <c:symbol val="none"/>
          </c:marker>
          <c:xVal>
            <c:strRef>
              <c:f>Sheet1!$A$2:$A$4</c:f>
              <c:strCache>
                <c:ptCount val="3"/>
                <c:pt idx="0">
                  <c:v>Group 1</c:v>
                </c:pt>
                <c:pt idx="1">
                  <c:v>Group 2</c:v>
                </c:pt>
                <c:pt idx="2">
                  <c:v>Group 3</c:v>
                </c:pt>
              </c:strCache>
            </c:strRef>
          </c:xVal>
          <c:yVal>
            <c:numRef>
              <c:f>Sheet1!$C$2:$C$4</c:f>
              <c:numCache>
                <c:formatCode>General</c:formatCode>
                <c:ptCount val="3"/>
                <c:pt idx="0">
                  <c:v>500.0</c:v>
                </c:pt>
                <c:pt idx="1">
                  <c:v>430.0</c:v>
                </c:pt>
                <c:pt idx="2">
                  <c:v>400.0</c:v>
                </c:pt>
              </c:numCache>
            </c:numRef>
          </c:yVal>
          <c:smooth val="1"/>
        </c:ser>
        <c:ser>
          <c:idx val="2"/>
          <c:order val="2"/>
          <c:tx>
            <c:strRef>
              <c:f>Sheet1!$D$1</c:f>
              <c:strCache>
                <c:ptCount val="1"/>
                <c:pt idx="0">
                  <c:v> Data 3</c:v>
                </c:pt>
              </c:strCache>
            </c:strRef>
          </c:tx>
          <c:spPr>
            <a:ln w="28575" cap="rnd">
              <a:solidFill>
                <a:schemeClr val="accent3"/>
              </a:solidFill>
              <a:round/>
            </a:ln>
            <a:effectLst/>
          </c:spPr>
          <c:marker>
            <c:symbol val="none"/>
          </c:marker>
          <c:xVal>
            <c:strRef>
              <c:f>Sheet1!$A$2:$A$4</c:f>
              <c:strCache>
                <c:ptCount val="3"/>
                <c:pt idx="0">
                  <c:v>Group 1</c:v>
                </c:pt>
                <c:pt idx="1">
                  <c:v>Group 2</c:v>
                </c:pt>
                <c:pt idx="2">
                  <c:v>Group 3</c:v>
                </c:pt>
              </c:strCache>
            </c:strRef>
          </c:xVal>
          <c:yVal>
            <c:numRef>
              <c:f>Sheet1!$D$2:$D$4</c:f>
              <c:numCache>
                <c:formatCode>General</c:formatCode>
                <c:ptCount val="3"/>
                <c:pt idx="0">
                  <c:v>230.0</c:v>
                </c:pt>
                <c:pt idx="1">
                  <c:v>125.0</c:v>
                </c:pt>
                <c:pt idx="2">
                  <c:v>420.0</c:v>
                </c:pt>
              </c:numCache>
            </c:numRef>
          </c:yVal>
          <c:smooth val="1"/>
        </c:ser>
        <c:ser>
          <c:idx val="3"/>
          <c:order val="3"/>
          <c:tx>
            <c:strRef>
              <c:f>Sheet1!$E$1</c:f>
              <c:strCache>
                <c:ptCount val="1"/>
                <c:pt idx="0">
                  <c:v>Data 4</c:v>
                </c:pt>
              </c:strCache>
            </c:strRef>
          </c:tx>
          <c:spPr>
            <a:ln w="28575" cap="rnd">
              <a:solidFill>
                <a:schemeClr val="accent4"/>
              </a:solidFill>
              <a:round/>
            </a:ln>
            <a:effectLst/>
          </c:spPr>
          <c:marker>
            <c:symbol val="none"/>
          </c:marker>
          <c:xVal>
            <c:strRef>
              <c:f>Sheet1!$A$2:$A$4</c:f>
              <c:strCache>
                <c:ptCount val="3"/>
                <c:pt idx="0">
                  <c:v>Group 1</c:v>
                </c:pt>
                <c:pt idx="1">
                  <c:v>Group 2</c:v>
                </c:pt>
                <c:pt idx="2">
                  <c:v>Group 3</c:v>
                </c:pt>
              </c:strCache>
            </c:strRef>
          </c:xVal>
          <c:yVal>
            <c:numRef>
              <c:f>Sheet1!$E$2:$E$4</c:f>
              <c:numCache>
                <c:formatCode>General</c:formatCode>
                <c:ptCount val="3"/>
                <c:pt idx="0">
                  <c:v>100.0</c:v>
                </c:pt>
                <c:pt idx="1">
                  <c:v>215.0</c:v>
                </c:pt>
                <c:pt idx="2">
                  <c:v>300.0</c:v>
                </c:pt>
              </c:numCache>
            </c:numRef>
          </c:yVal>
          <c:smooth val="1"/>
        </c:ser>
        <c:dLbls>
          <c:showLegendKey val="0"/>
          <c:showVal val="0"/>
          <c:showCatName val="0"/>
          <c:showSerName val="0"/>
          <c:showPercent val="0"/>
          <c:showBubbleSize val="0"/>
        </c:dLbls>
        <c:axId val="1652064640"/>
        <c:axId val="1652257280"/>
      </c:scatterChart>
      <c:valAx>
        <c:axId val="165206464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652257280"/>
        <c:crosses val="autoZero"/>
        <c:crossBetween val="midCat"/>
      </c:valAx>
      <c:valAx>
        <c:axId val="1652257280"/>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652064640"/>
        <c:crosses val="autoZero"/>
        <c:crossBetween val="midCat"/>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29.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15"/>
      <c:rotY val="20"/>
      <c:depthPercent val="100"/>
      <c:rAngAx val="0"/>
    </c:view3D>
    <c:floor>
      <c:thickness val="0"/>
      <c:spPr>
        <a:noFill/>
        <a:ln w="9525" cap="flat" cmpd="sng" algn="ctr">
          <a:solidFill>
            <a:schemeClr val="tx2">
              <a:lumMod val="40000"/>
              <a:lumOff val="60000"/>
            </a:schemeClr>
          </a:solidFill>
          <a:round/>
        </a:ln>
        <a:effectLst/>
        <a:sp3d contourW="9525">
          <a:contourClr>
            <a:schemeClr val="tx2">
              <a:lumMod val="40000"/>
              <a:lumOff val="60000"/>
            </a:schemeClr>
          </a:contourClr>
        </a:sp3d>
      </c:spPr>
    </c:floor>
    <c:sideWall>
      <c:thickness val="0"/>
      <c:spPr>
        <a:noFill/>
        <a:ln>
          <a:noFill/>
        </a:ln>
        <a:effectLst/>
        <a:sp3d/>
      </c:spPr>
    </c:sideWall>
    <c:backWall>
      <c:thickness val="0"/>
      <c:spPr>
        <a:noFill/>
        <a:ln>
          <a:noFill/>
        </a:ln>
        <a:effectLst/>
        <a:sp3d/>
      </c:spPr>
    </c:backWall>
    <c:plotArea>
      <c:layout>
        <c:manualLayout>
          <c:layoutTarget val="inner"/>
          <c:xMode val="edge"/>
          <c:yMode val="edge"/>
          <c:x val="0.0605317978081644"/>
          <c:y val="0.0198165924953108"/>
          <c:w val="0.915180345833151"/>
          <c:h val="0.949090754991793"/>
        </c:manualLayout>
      </c:layout>
      <c:area3DChart>
        <c:grouping val="stacked"/>
        <c:varyColors val="0"/>
        <c:ser>
          <c:idx val="0"/>
          <c:order val="0"/>
          <c:tx>
            <c:strRef>
              <c:f>Sheet1!$B$1</c:f>
              <c:strCache>
                <c:ptCount val="1"/>
                <c:pt idx="0">
                  <c:v>Data 1</c:v>
                </c:pt>
              </c:strCache>
            </c:strRef>
          </c:tx>
          <c:spPr>
            <a:gradFill rotWithShape="1">
              <a:gsLst>
                <a:gs pos="0">
                  <a:schemeClr val="accent1">
                    <a:shade val="51000"/>
                    <a:satMod val="130000"/>
                  </a:schemeClr>
                </a:gs>
                <a:gs pos="80000">
                  <a:schemeClr val="accent1">
                    <a:shade val="93000"/>
                    <a:satMod val="130000"/>
                  </a:schemeClr>
                </a:gs>
                <a:gs pos="100000">
                  <a:schemeClr val="accent1">
                    <a:shade val="94000"/>
                    <a:satMod val="135000"/>
                  </a:schemeClr>
                </a:gs>
              </a:gsLst>
              <a:lin ang="16200000" scaled="0"/>
            </a:gradFill>
            <a:ln>
              <a:noFill/>
            </a:ln>
            <a:effectLst>
              <a:outerShdw blurRad="40000" dist="23000" dir="5400000" rotWithShape="0">
                <a:srgbClr val="000000">
                  <a:alpha val="35000"/>
                </a:srgbClr>
              </a:outerShdw>
            </a:effectLst>
            <a:sp3d/>
          </c:spPr>
          <c:cat>
            <c:strRef>
              <c:f>Sheet1!$A$2:$A$4</c:f>
              <c:strCache>
                <c:ptCount val="3"/>
                <c:pt idx="0">
                  <c:v>Group 1</c:v>
                </c:pt>
                <c:pt idx="1">
                  <c:v>Group 2</c:v>
                </c:pt>
                <c:pt idx="2">
                  <c:v>Group 3</c:v>
                </c:pt>
              </c:strCache>
            </c:strRef>
          </c:cat>
          <c:val>
            <c:numRef>
              <c:f>Sheet1!$B$2:$B$4</c:f>
              <c:numCache>
                <c:formatCode>General</c:formatCode>
                <c:ptCount val="3"/>
                <c:pt idx="0">
                  <c:v>80.0</c:v>
                </c:pt>
                <c:pt idx="1">
                  <c:v>120.0</c:v>
                </c:pt>
                <c:pt idx="2">
                  <c:v>150.0</c:v>
                </c:pt>
              </c:numCache>
            </c:numRef>
          </c:val>
        </c:ser>
        <c:ser>
          <c:idx val="1"/>
          <c:order val="1"/>
          <c:tx>
            <c:strRef>
              <c:f>Sheet1!$C$1</c:f>
              <c:strCache>
                <c:ptCount val="1"/>
                <c:pt idx="0">
                  <c:v>Data 2</c:v>
                </c:pt>
              </c:strCache>
            </c:strRef>
          </c:tx>
          <c:spPr>
            <a:gradFill rotWithShape="1">
              <a:gsLst>
                <a:gs pos="0">
                  <a:schemeClr val="accent2">
                    <a:shade val="51000"/>
                    <a:satMod val="130000"/>
                  </a:schemeClr>
                </a:gs>
                <a:gs pos="80000">
                  <a:schemeClr val="accent2">
                    <a:shade val="93000"/>
                    <a:satMod val="130000"/>
                  </a:schemeClr>
                </a:gs>
                <a:gs pos="100000">
                  <a:schemeClr val="accent2">
                    <a:shade val="94000"/>
                    <a:satMod val="135000"/>
                  </a:schemeClr>
                </a:gs>
              </a:gsLst>
              <a:lin ang="16200000" scaled="0"/>
            </a:gradFill>
            <a:ln>
              <a:noFill/>
            </a:ln>
            <a:effectLst>
              <a:outerShdw blurRad="40000" dist="23000" dir="5400000" rotWithShape="0">
                <a:srgbClr val="000000">
                  <a:alpha val="35000"/>
                </a:srgbClr>
              </a:outerShdw>
            </a:effectLst>
            <a:sp3d/>
          </c:spPr>
          <c:cat>
            <c:strRef>
              <c:f>Sheet1!$A$2:$A$4</c:f>
              <c:strCache>
                <c:ptCount val="3"/>
                <c:pt idx="0">
                  <c:v>Group 1</c:v>
                </c:pt>
                <c:pt idx="1">
                  <c:v>Group 2</c:v>
                </c:pt>
                <c:pt idx="2">
                  <c:v>Group 3</c:v>
                </c:pt>
              </c:strCache>
            </c:strRef>
          </c:cat>
          <c:val>
            <c:numRef>
              <c:f>Sheet1!$C$2:$C$4</c:f>
              <c:numCache>
                <c:formatCode>General</c:formatCode>
                <c:ptCount val="3"/>
                <c:pt idx="0">
                  <c:v>500.0</c:v>
                </c:pt>
                <c:pt idx="1">
                  <c:v>430.0</c:v>
                </c:pt>
                <c:pt idx="2">
                  <c:v>400.0</c:v>
                </c:pt>
              </c:numCache>
            </c:numRef>
          </c:val>
        </c:ser>
        <c:ser>
          <c:idx val="2"/>
          <c:order val="2"/>
          <c:tx>
            <c:strRef>
              <c:f>Sheet1!$D$1</c:f>
              <c:strCache>
                <c:ptCount val="1"/>
                <c:pt idx="0">
                  <c:v> Data 3</c:v>
                </c:pt>
              </c:strCache>
            </c:strRef>
          </c:tx>
          <c:spPr>
            <a:gradFill rotWithShape="1">
              <a:gsLst>
                <a:gs pos="0">
                  <a:schemeClr val="accent3">
                    <a:shade val="51000"/>
                    <a:satMod val="130000"/>
                  </a:schemeClr>
                </a:gs>
                <a:gs pos="80000">
                  <a:schemeClr val="accent3">
                    <a:shade val="93000"/>
                    <a:satMod val="130000"/>
                  </a:schemeClr>
                </a:gs>
                <a:gs pos="100000">
                  <a:schemeClr val="accent3">
                    <a:shade val="94000"/>
                    <a:satMod val="135000"/>
                  </a:schemeClr>
                </a:gs>
              </a:gsLst>
              <a:lin ang="16200000" scaled="0"/>
            </a:gradFill>
            <a:ln>
              <a:noFill/>
            </a:ln>
            <a:effectLst>
              <a:outerShdw blurRad="40000" dist="23000" dir="5400000" rotWithShape="0">
                <a:srgbClr val="000000">
                  <a:alpha val="35000"/>
                </a:srgbClr>
              </a:outerShdw>
            </a:effectLst>
            <a:sp3d/>
          </c:spPr>
          <c:cat>
            <c:strRef>
              <c:f>Sheet1!$A$2:$A$4</c:f>
              <c:strCache>
                <c:ptCount val="3"/>
                <c:pt idx="0">
                  <c:v>Group 1</c:v>
                </c:pt>
                <c:pt idx="1">
                  <c:v>Group 2</c:v>
                </c:pt>
                <c:pt idx="2">
                  <c:v>Group 3</c:v>
                </c:pt>
              </c:strCache>
            </c:strRef>
          </c:cat>
          <c:val>
            <c:numRef>
              <c:f>Sheet1!$D$2:$D$4</c:f>
              <c:numCache>
                <c:formatCode>General</c:formatCode>
                <c:ptCount val="3"/>
                <c:pt idx="0">
                  <c:v>230.0</c:v>
                </c:pt>
                <c:pt idx="1">
                  <c:v>125.0</c:v>
                </c:pt>
                <c:pt idx="2">
                  <c:v>420.0</c:v>
                </c:pt>
              </c:numCache>
            </c:numRef>
          </c:val>
        </c:ser>
        <c:ser>
          <c:idx val="3"/>
          <c:order val="3"/>
          <c:tx>
            <c:strRef>
              <c:f>Sheet1!$E$1</c:f>
              <c:strCache>
                <c:ptCount val="1"/>
                <c:pt idx="0">
                  <c:v>Data 4</c:v>
                </c:pt>
              </c:strCache>
            </c:strRef>
          </c:tx>
          <c:spPr>
            <a:gradFill rotWithShape="1">
              <a:gsLst>
                <a:gs pos="0">
                  <a:schemeClr val="accent4">
                    <a:shade val="51000"/>
                    <a:satMod val="130000"/>
                  </a:schemeClr>
                </a:gs>
                <a:gs pos="80000">
                  <a:schemeClr val="accent4">
                    <a:shade val="93000"/>
                    <a:satMod val="130000"/>
                  </a:schemeClr>
                </a:gs>
                <a:gs pos="100000">
                  <a:schemeClr val="accent4">
                    <a:shade val="94000"/>
                    <a:satMod val="135000"/>
                  </a:schemeClr>
                </a:gs>
              </a:gsLst>
              <a:lin ang="16200000" scaled="0"/>
            </a:gradFill>
            <a:ln>
              <a:noFill/>
            </a:ln>
            <a:effectLst>
              <a:outerShdw blurRad="40000" dist="23000" dir="5400000" rotWithShape="0">
                <a:srgbClr val="000000">
                  <a:alpha val="35000"/>
                </a:srgbClr>
              </a:outerShdw>
            </a:effectLst>
            <a:sp3d/>
          </c:spPr>
          <c:cat>
            <c:strRef>
              <c:f>Sheet1!$A$2:$A$4</c:f>
              <c:strCache>
                <c:ptCount val="3"/>
                <c:pt idx="0">
                  <c:v>Group 1</c:v>
                </c:pt>
                <c:pt idx="1">
                  <c:v>Group 2</c:v>
                </c:pt>
                <c:pt idx="2">
                  <c:v>Group 3</c:v>
                </c:pt>
              </c:strCache>
            </c:strRef>
          </c:cat>
          <c:val>
            <c:numRef>
              <c:f>Sheet1!$E$2:$E$4</c:f>
              <c:numCache>
                <c:formatCode>General</c:formatCode>
                <c:ptCount val="3"/>
                <c:pt idx="0">
                  <c:v>100.0</c:v>
                </c:pt>
                <c:pt idx="1">
                  <c:v>215.0</c:v>
                </c:pt>
                <c:pt idx="2">
                  <c:v>300.0</c:v>
                </c:pt>
              </c:numCache>
            </c:numRef>
          </c:val>
        </c:ser>
        <c:dLbls>
          <c:showLegendKey val="0"/>
          <c:showVal val="0"/>
          <c:showCatName val="0"/>
          <c:showSerName val="0"/>
          <c:showPercent val="0"/>
          <c:showBubbleSize val="0"/>
        </c:dLbls>
        <c:axId val="-2047756464"/>
        <c:axId val="1652108688"/>
        <c:axId val="0"/>
      </c:area3DChart>
      <c:catAx>
        <c:axId val="-2047756464"/>
        <c:scaling>
          <c:orientation val="minMax"/>
        </c:scaling>
        <c:delete val="0"/>
        <c:axPos val="b"/>
        <c:numFmt formatCode="General" sourceLinked="1"/>
        <c:majorTickMark val="out"/>
        <c:minorTickMark val="none"/>
        <c:tickLblPos val="nextTo"/>
        <c:spPr>
          <a:noFill/>
          <a:ln w="9525" cap="flat" cmpd="sng" algn="ctr">
            <a:noFill/>
            <a:round/>
          </a:ln>
          <a:effectLst/>
        </c:spPr>
        <c:txPr>
          <a:bodyPr rot="-60000000" spcFirstLastPara="1" vertOverflow="ellipsis" vert="horz" wrap="square" anchor="ctr" anchorCtr="1"/>
          <a:lstStyle/>
          <a:p>
            <a:pPr>
              <a:defRPr sz="1197" b="0" i="0" u="none" strike="noStrike" kern="1200" baseline="0">
                <a:solidFill>
                  <a:schemeClr val="tx2"/>
                </a:solidFill>
                <a:latin typeface="+mn-lt"/>
                <a:ea typeface="+mn-ea"/>
                <a:cs typeface="+mn-cs"/>
              </a:defRPr>
            </a:pPr>
            <a:endParaRPr lang="en-US"/>
          </a:p>
        </c:txPr>
        <c:crossAx val="1652108688"/>
        <c:crosses val="autoZero"/>
        <c:auto val="1"/>
        <c:lblAlgn val="ctr"/>
        <c:lblOffset val="100"/>
        <c:noMultiLvlLbl val="1"/>
      </c:catAx>
      <c:valAx>
        <c:axId val="1652108688"/>
        <c:scaling>
          <c:orientation val="minMax"/>
        </c:scaling>
        <c:delete val="0"/>
        <c:axPos val="l"/>
        <c:majorGridlines>
          <c:spPr>
            <a:ln w="9525" cap="flat" cmpd="sng" algn="ctr">
              <a:solidFill>
                <a:schemeClr val="tx2">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2"/>
                </a:solidFill>
                <a:latin typeface="+mn-lt"/>
                <a:ea typeface="+mn-ea"/>
                <a:cs typeface="+mn-cs"/>
              </a:defRPr>
            </a:pPr>
            <a:endParaRPr lang="en-US"/>
          </a:p>
        </c:txPr>
        <c:crossAx val="-2047756464"/>
        <c:crosses val="autoZero"/>
        <c:crossBetween val="midCat"/>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0605317978081644"/>
          <c:y val="0.0198165924953108"/>
          <c:w val="0.915180345833151"/>
          <c:h val="0.886378043111491"/>
        </c:manualLayout>
      </c:layout>
      <c:barChart>
        <c:barDir val="bar"/>
        <c:grouping val="clustered"/>
        <c:varyColors val="0"/>
        <c:ser>
          <c:idx val="0"/>
          <c:order val="0"/>
          <c:tx>
            <c:strRef>
              <c:f>Sheet1!$B$1</c:f>
              <c:strCache>
                <c:ptCount val="1"/>
                <c:pt idx="0">
                  <c:v>Data 1</c:v>
                </c:pt>
              </c:strCache>
            </c:strRef>
          </c:tx>
          <c:spPr>
            <a:gradFill rotWithShape="1">
              <a:gsLst>
                <a:gs pos="0">
                  <a:schemeClr val="accent1">
                    <a:shade val="51000"/>
                    <a:satMod val="130000"/>
                  </a:schemeClr>
                </a:gs>
                <a:gs pos="80000">
                  <a:schemeClr val="accent1">
                    <a:shade val="93000"/>
                    <a:satMod val="130000"/>
                  </a:schemeClr>
                </a:gs>
                <a:gs pos="100000">
                  <a:schemeClr val="accent1">
                    <a:shade val="94000"/>
                    <a:satMod val="135000"/>
                  </a:schemeClr>
                </a:gs>
              </a:gsLst>
              <a:lin ang="16200000" scaled="0"/>
            </a:gradFill>
            <a:ln>
              <a:noFill/>
            </a:ln>
            <a:effectLst>
              <a:outerShdw blurRad="40000" dist="23000" dir="5400000" rotWithShape="0">
                <a:srgbClr val="000000">
                  <a:alpha val="35000"/>
                </a:srgbClr>
              </a:outerShdw>
            </a:effectLst>
          </c:spPr>
          <c:invertIfNegative val="0"/>
          <c:cat>
            <c:strRef>
              <c:f>Sheet1!$A$2:$A$4</c:f>
              <c:strCache>
                <c:ptCount val="3"/>
                <c:pt idx="0">
                  <c:v>Group 1</c:v>
                </c:pt>
                <c:pt idx="1">
                  <c:v>Group 2</c:v>
                </c:pt>
                <c:pt idx="2">
                  <c:v>Group 3</c:v>
                </c:pt>
              </c:strCache>
            </c:strRef>
          </c:cat>
          <c:val>
            <c:numRef>
              <c:f>Sheet1!$B$2:$B$4</c:f>
              <c:numCache>
                <c:formatCode>General</c:formatCode>
                <c:ptCount val="3"/>
                <c:pt idx="0">
                  <c:v>80.0</c:v>
                </c:pt>
                <c:pt idx="1">
                  <c:v>120.0</c:v>
                </c:pt>
                <c:pt idx="2">
                  <c:v>150.0</c:v>
                </c:pt>
              </c:numCache>
            </c:numRef>
          </c:val>
        </c:ser>
        <c:ser>
          <c:idx val="1"/>
          <c:order val="1"/>
          <c:tx>
            <c:strRef>
              <c:f>Sheet1!$C$1</c:f>
              <c:strCache>
                <c:ptCount val="1"/>
                <c:pt idx="0">
                  <c:v>Data 2</c:v>
                </c:pt>
              </c:strCache>
            </c:strRef>
          </c:tx>
          <c:spPr>
            <a:gradFill rotWithShape="1">
              <a:gsLst>
                <a:gs pos="0">
                  <a:schemeClr val="accent2">
                    <a:shade val="51000"/>
                    <a:satMod val="130000"/>
                  </a:schemeClr>
                </a:gs>
                <a:gs pos="80000">
                  <a:schemeClr val="accent2">
                    <a:shade val="93000"/>
                    <a:satMod val="130000"/>
                  </a:schemeClr>
                </a:gs>
                <a:gs pos="100000">
                  <a:schemeClr val="accent2">
                    <a:shade val="94000"/>
                    <a:satMod val="135000"/>
                  </a:schemeClr>
                </a:gs>
              </a:gsLst>
              <a:lin ang="16200000" scaled="0"/>
            </a:gradFill>
            <a:ln>
              <a:noFill/>
            </a:ln>
            <a:effectLst>
              <a:outerShdw blurRad="40000" dist="23000" dir="5400000" rotWithShape="0">
                <a:srgbClr val="000000">
                  <a:alpha val="35000"/>
                </a:srgbClr>
              </a:outerShdw>
            </a:effectLst>
          </c:spPr>
          <c:invertIfNegative val="0"/>
          <c:cat>
            <c:strRef>
              <c:f>Sheet1!$A$2:$A$4</c:f>
              <c:strCache>
                <c:ptCount val="3"/>
                <c:pt idx="0">
                  <c:v>Group 1</c:v>
                </c:pt>
                <c:pt idx="1">
                  <c:v>Group 2</c:v>
                </c:pt>
                <c:pt idx="2">
                  <c:v>Group 3</c:v>
                </c:pt>
              </c:strCache>
            </c:strRef>
          </c:cat>
          <c:val>
            <c:numRef>
              <c:f>Sheet1!$C$2:$C$4</c:f>
              <c:numCache>
                <c:formatCode>General</c:formatCode>
                <c:ptCount val="3"/>
                <c:pt idx="0">
                  <c:v>500.0</c:v>
                </c:pt>
                <c:pt idx="1">
                  <c:v>430.0</c:v>
                </c:pt>
                <c:pt idx="2">
                  <c:v>400.0</c:v>
                </c:pt>
              </c:numCache>
            </c:numRef>
          </c:val>
        </c:ser>
        <c:ser>
          <c:idx val="2"/>
          <c:order val="2"/>
          <c:tx>
            <c:strRef>
              <c:f>Sheet1!$D$1</c:f>
              <c:strCache>
                <c:ptCount val="1"/>
                <c:pt idx="0">
                  <c:v> Data 3</c:v>
                </c:pt>
              </c:strCache>
            </c:strRef>
          </c:tx>
          <c:spPr>
            <a:gradFill rotWithShape="1">
              <a:gsLst>
                <a:gs pos="0">
                  <a:schemeClr val="accent3">
                    <a:shade val="51000"/>
                    <a:satMod val="130000"/>
                  </a:schemeClr>
                </a:gs>
                <a:gs pos="80000">
                  <a:schemeClr val="accent3">
                    <a:shade val="93000"/>
                    <a:satMod val="130000"/>
                  </a:schemeClr>
                </a:gs>
                <a:gs pos="100000">
                  <a:schemeClr val="accent3">
                    <a:shade val="94000"/>
                    <a:satMod val="135000"/>
                  </a:schemeClr>
                </a:gs>
              </a:gsLst>
              <a:lin ang="16200000" scaled="0"/>
            </a:gradFill>
            <a:ln>
              <a:noFill/>
            </a:ln>
            <a:effectLst>
              <a:outerShdw blurRad="40000" dist="23000" dir="5400000" rotWithShape="0">
                <a:srgbClr val="000000">
                  <a:alpha val="35000"/>
                </a:srgbClr>
              </a:outerShdw>
            </a:effectLst>
          </c:spPr>
          <c:invertIfNegative val="0"/>
          <c:cat>
            <c:strRef>
              <c:f>Sheet1!$A$2:$A$4</c:f>
              <c:strCache>
                <c:ptCount val="3"/>
                <c:pt idx="0">
                  <c:v>Group 1</c:v>
                </c:pt>
                <c:pt idx="1">
                  <c:v>Group 2</c:v>
                </c:pt>
                <c:pt idx="2">
                  <c:v>Group 3</c:v>
                </c:pt>
              </c:strCache>
            </c:strRef>
          </c:cat>
          <c:val>
            <c:numRef>
              <c:f>Sheet1!$D$2:$D$4</c:f>
              <c:numCache>
                <c:formatCode>General</c:formatCode>
                <c:ptCount val="3"/>
                <c:pt idx="0">
                  <c:v>230.0</c:v>
                </c:pt>
                <c:pt idx="1">
                  <c:v>125.0</c:v>
                </c:pt>
                <c:pt idx="2">
                  <c:v>420.0</c:v>
                </c:pt>
              </c:numCache>
            </c:numRef>
          </c:val>
        </c:ser>
        <c:ser>
          <c:idx val="3"/>
          <c:order val="3"/>
          <c:tx>
            <c:strRef>
              <c:f>Sheet1!$E$1</c:f>
              <c:strCache>
                <c:ptCount val="1"/>
                <c:pt idx="0">
                  <c:v>Data 4</c:v>
                </c:pt>
              </c:strCache>
            </c:strRef>
          </c:tx>
          <c:spPr>
            <a:gradFill rotWithShape="1">
              <a:gsLst>
                <a:gs pos="0">
                  <a:schemeClr val="accent4">
                    <a:shade val="51000"/>
                    <a:satMod val="130000"/>
                  </a:schemeClr>
                </a:gs>
                <a:gs pos="80000">
                  <a:schemeClr val="accent4">
                    <a:shade val="93000"/>
                    <a:satMod val="130000"/>
                  </a:schemeClr>
                </a:gs>
                <a:gs pos="100000">
                  <a:schemeClr val="accent4">
                    <a:shade val="94000"/>
                    <a:satMod val="135000"/>
                  </a:schemeClr>
                </a:gs>
              </a:gsLst>
              <a:lin ang="16200000" scaled="0"/>
            </a:gradFill>
            <a:ln>
              <a:noFill/>
            </a:ln>
            <a:effectLst>
              <a:outerShdw blurRad="40000" dist="23000" dir="5400000" rotWithShape="0">
                <a:srgbClr val="000000">
                  <a:alpha val="35000"/>
                </a:srgbClr>
              </a:outerShdw>
            </a:effectLst>
          </c:spPr>
          <c:invertIfNegative val="0"/>
          <c:cat>
            <c:strRef>
              <c:f>Sheet1!$A$2:$A$4</c:f>
              <c:strCache>
                <c:ptCount val="3"/>
                <c:pt idx="0">
                  <c:v>Group 1</c:v>
                </c:pt>
                <c:pt idx="1">
                  <c:v>Group 2</c:v>
                </c:pt>
                <c:pt idx="2">
                  <c:v>Group 3</c:v>
                </c:pt>
              </c:strCache>
            </c:strRef>
          </c:cat>
          <c:val>
            <c:numRef>
              <c:f>Sheet1!$E$2:$E$4</c:f>
              <c:numCache>
                <c:formatCode>General</c:formatCode>
                <c:ptCount val="3"/>
                <c:pt idx="0">
                  <c:v>100.0</c:v>
                </c:pt>
                <c:pt idx="1">
                  <c:v>215.0</c:v>
                </c:pt>
                <c:pt idx="2">
                  <c:v>300.0</c:v>
                </c:pt>
              </c:numCache>
            </c:numRef>
          </c:val>
        </c:ser>
        <c:dLbls>
          <c:showLegendKey val="0"/>
          <c:showVal val="0"/>
          <c:showCatName val="0"/>
          <c:showSerName val="0"/>
          <c:showPercent val="0"/>
          <c:showBubbleSize val="0"/>
        </c:dLbls>
        <c:gapWidth val="100"/>
        <c:axId val="-2047587200"/>
        <c:axId val="-2047583744"/>
      </c:barChart>
      <c:catAx>
        <c:axId val="-2047587200"/>
        <c:scaling>
          <c:orientation val="minMax"/>
        </c:scaling>
        <c:delete val="0"/>
        <c:axPos val="l"/>
        <c:numFmt formatCode="General" sourceLinked="0"/>
        <c:majorTickMark val="none"/>
        <c:minorTickMark val="none"/>
        <c:tickLblPos val="nextTo"/>
        <c:spPr>
          <a:noFill/>
          <a:ln w="9525" cap="flat" cmpd="sng" algn="ctr">
            <a:solidFill>
              <a:schemeClr val="tx2">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2"/>
                </a:solidFill>
                <a:latin typeface="+mn-lt"/>
                <a:ea typeface="+mn-ea"/>
                <a:cs typeface="+mn-cs"/>
              </a:defRPr>
            </a:pPr>
            <a:endParaRPr lang="en-US"/>
          </a:p>
        </c:txPr>
        <c:crossAx val="-2047583744"/>
        <c:crosses val="autoZero"/>
        <c:auto val="1"/>
        <c:lblAlgn val="ctr"/>
        <c:lblOffset val="100"/>
        <c:noMultiLvlLbl val="0"/>
      </c:catAx>
      <c:valAx>
        <c:axId val="-2047583744"/>
        <c:scaling>
          <c:orientation val="minMax"/>
        </c:scaling>
        <c:delete val="0"/>
        <c:axPos val="b"/>
        <c:majorGridlines>
          <c:spPr>
            <a:ln w="9525" cap="flat" cmpd="sng" algn="ctr">
              <a:solidFill>
                <a:schemeClr val="tx2">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2"/>
                </a:solidFill>
                <a:latin typeface="+mn-lt"/>
                <a:ea typeface="+mn-ea"/>
                <a:cs typeface="+mn-cs"/>
              </a:defRPr>
            </a:pPr>
            <a:endParaRPr lang="en-US"/>
          </a:p>
        </c:txPr>
        <c:crossAx val="-2047587200"/>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30.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15"/>
      <c:rotY val="20"/>
      <c:depthPercent val="100"/>
      <c:rAngAx val="1"/>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manualLayout>
          <c:layoutTarget val="inner"/>
          <c:xMode val="edge"/>
          <c:yMode val="edge"/>
          <c:x val="0.0605317978081644"/>
          <c:y val="0.0198165924953108"/>
          <c:w val="0.915180345833151"/>
          <c:h val="0.886378043111491"/>
        </c:manualLayout>
      </c:layout>
      <c:bar3DChart>
        <c:barDir val="col"/>
        <c:grouping val="stacked"/>
        <c:varyColors val="0"/>
        <c:ser>
          <c:idx val="0"/>
          <c:order val="0"/>
          <c:tx>
            <c:strRef>
              <c:f>Sheet1!$B$1</c:f>
              <c:strCache>
                <c:ptCount val="1"/>
                <c:pt idx="0">
                  <c:v>Data 1</c:v>
                </c:pt>
              </c:strCache>
            </c:strRef>
          </c:tx>
          <c:spPr>
            <a:solidFill>
              <a:schemeClr val="accent1"/>
            </a:solidFill>
            <a:ln>
              <a:noFill/>
            </a:ln>
            <a:effectLst/>
            <a:sp3d/>
          </c:spPr>
          <c:invertIfNegative val="0"/>
          <c:cat>
            <c:strRef>
              <c:f>Sheet1!$A$2:$A$4</c:f>
              <c:strCache>
                <c:ptCount val="3"/>
                <c:pt idx="0">
                  <c:v>Group 1</c:v>
                </c:pt>
                <c:pt idx="1">
                  <c:v>Group 2</c:v>
                </c:pt>
                <c:pt idx="2">
                  <c:v>Group 3</c:v>
                </c:pt>
              </c:strCache>
            </c:strRef>
          </c:cat>
          <c:val>
            <c:numRef>
              <c:f>Sheet1!$B$2:$B$4</c:f>
              <c:numCache>
                <c:formatCode>General</c:formatCode>
                <c:ptCount val="3"/>
                <c:pt idx="0">
                  <c:v>80.0</c:v>
                </c:pt>
                <c:pt idx="1">
                  <c:v>120.0</c:v>
                </c:pt>
                <c:pt idx="2">
                  <c:v>150.0</c:v>
                </c:pt>
              </c:numCache>
            </c:numRef>
          </c:val>
        </c:ser>
        <c:ser>
          <c:idx val="1"/>
          <c:order val="1"/>
          <c:tx>
            <c:strRef>
              <c:f>Sheet1!$C$1</c:f>
              <c:strCache>
                <c:ptCount val="1"/>
                <c:pt idx="0">
                  <c:v>Data 2</c:v>
                </c:pt>
              </c:strCache>
            </c:strRef>
          </c:tx>
          <c:spPr>
            <a:solidFill>
              <a:schemeClr val="accent2"/>
            </a:solidFill>
            <a:ln>
              <a:noFill/>
            </a:ln>
            <a:effectLst/>
            <a:sp3d/>
          </c:spPr>
          <c:invertIfNegative val="0"/>
          <c:cat>
            <c:strRef>
              <c:f>Sheet1!$A$2:$A$4</c:f>
              <c:strCache>
                <c:ptCount val="3"/>
                <c:pt idx="0">
                  <c:v>Group 1</c:v>
                </c:pt>
                <c:pt idx="1">
                  <c:v>Group 2</c:v>
                </c:pt>
                <c:pt idx="2">
                  <c:v>Group 3</c:v>
                </c:pt>
              </c:strCache>
            </c:strRef>
          </c:cat>
          <c:val>
            <c:numRef>
              <c:f>Sheet1!$C$2:$C$4</c:f>
              <c:numCache>
                <c:formatCode>General</c:formatCode>
                <c:ptCount val="3"/>
                <c:pt idx="0">
                  <c:v>500.0</c:v>
                </c:pt>
                <c:pt idx="1">
                  <c:v>430.0</c:v>
                </c:pt>
                <c:pt idx="2">
                  <c:v>400.0</c:v>
                </c:pt>
              </c:numCache>
            </c:numRef>
          </c:val>
        </c:ser>
        <c:ser>
          <c:idx val="2"/>
          <c:order val="2"/>
          <c:tx>
            <c:strRef>
              <c:f>Sheet1!$D$1</c:f>
              <c:strCache>
                <c:ptCount val="1"/>
                <c:pt idx="0">
                  <c:v> Data 3</c:v>
                </c:pt>
              </c:strCache>
            </c:strRef>
          </c:tx>
          <c:spPr>
            <a:solidFill>
              <a:schemeClr val="accent3"/>
            </a:solidFill>
            <a:ln>
              <a:noFill/>
            </a:ln>
            <a:effectLst/>
            <a:sp3d/>
          </c:spPr>
          <c:invertIfNegative val="0"/>
          <c:cat>
            <c:strRef>
              <c:f>Sheet1!$A$2:$A$4</c:f>
              <c:strCache>
                <c:ptCount val="3"/>
                <c:pt idx="0">
                  <c:v>Group 1</c:v>
                </c:pt>
                <c:pt idx="1">
                  <c:v>Group 2</c:v>
                </c:pt>
                <c:pt idx="2">
                  <c:v>Group 3</c:v>
                </c:pt>
              </c:strCache>
            </c:strRef>
          </c:cat>
          <c:val>
            <c:numRef>
              <c:f>Sheet1!$D$2:$D$4</c:f>
              <c:numCache>
                <c:formatCode>General</c:formatCode>
                <c:ptCount val="3"/>
                <c:pt idx="0">
                  <c:v>230.0</c:v>
                </c:pt>
                <c:pt idx="1">
                  <c:v>125.0</c:v>
                </c:pt>
                <c:pt idx="2">
                  <c:v>420.0</c:v>
                </c:pt>
              </c:numCache>
            </c:numRef>
          </c:val>
        </c:ser>
        <c:ser>
          <c:idx val="3"/>
          <c:order val="3"/>
          <c:tx>
            <c:strRef>
              <c:f>Sheet1!$E$1</c:f>
              <c:strCache>
                <c:ptCount val="1"/>
                <c:pt idx="0">
                  <c:v>Data 4</c:v>
                </c:pt>
              </c:strCache>
            </c:strRef>
          </c:tx>
          <c:spPr>
            <a:solidFill>
              <a:schemeClr val="accent4"/>
            </a:solidFill>
            <a:ln>
              <a:noFill/>
            </a:ln>
            <a:effectLst/>
            <a:sp3d/>
          </c:spPr>
          <c:invertIfNegative val="0"/>
          <c:cat>
            <c:strRef>
              <c:f>Sheet1!$A$2:$A$4</c:f>
              <c:strCache>
                <c:ptCount val="3"/>
                <c:pt idx="0">
                  <c:v>Group 1</c:v>
                </c:pt>
                <c:pt idx="1">
                  <c:v>Group 2</c:v>
                </c:pt>
                <c:pt idx="2">
                  <c:v>Group 3</c:v>
                </c:pt>
              </c:strCache>
            </c:strRef>
          </c:cat>
          <c:val>
            <c:numRef>
              <c:f>Sheet1!$E$2:$E$4</c:f>
              <c:numCache>
                <c:formatCode>General</c:formatCode>
                <c:ptCount val="3"/>
                <c:pt idx="0">
                  <c:v>100.0</c:v>
                </c:pt>
                <c:pt idx="1">
                  <c:v>215.0</c:v>
                </c:pt>
                <c:pt idx="2">
                  <c:v>300.0</c:v>
                </c:pt>
              </c:numCache>
            </c:numRef>
          </c:val>
        </c:ser>
        <c:dLbls>
          <c:showLegendKey val="0"/>
          <c:showVal val="0"/>
          <c:showCatName val="0"/>
          <c:showSerName val="0"/>
          <c:showPercent val="0"/>
          <c:showBubbleSize val="0"/>
        </c:dLbls>
        <c:gapWidth val="150"/>
        <c:shape val="cylinder"/>
        <c:axId val="1652041520"/>
        <c:axId val="1651581328"/>
        <c:axId val="0"/>
      </c:bar3DChart>
      <c:catAx>
        <c:axId val="1652041520"/>
        <c:scaling>
          <c:orientation val="minMax"/>
        </c:scaling>
        <c:delete val="0"/>
        <c:axPos val="b"/>
        <c:numFmt formatCode="General" sourceLinked="0"/>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651581328"/>
        <c:crosses val="autoZero"/>
        <c:auto val="1"/>
        <c:lblAlgn val="ctr"/>
        <c:lblOffset val="100"/>
        <c:noMultiLvlLbl val="0"/>
      </c:catAx>
      <c:valAx>
        <c:axId val="1651581328"/>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652041520"/>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3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15"/>
      <c:rotY val="20"/>
      <c:depthPercent val="100"/>
      <c:rAngAx val="1"/>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manualLayout>
          <c:layoutTarget val="inner"/>
          <c:xMode val="edge"/>
          <c:yMode val="edge"/>
          <c:x val="0.0605317978081644"/>
          <c:y val="0.0198165924953108"/>
          <c:w val="0.915180345833151"/>
          <c:h val="0.886378043111491"/>
        </c:manualLayout>
      </c:layout>
      <c:bar3DChart>
        <c:barDir val="col"/>
        <c:grouping val="standard"/>
        <c:varyColors val="0"/>
        <c:ser>
          <c:idx val="0"/>
          <c:order val="0"/>
          <c:tx>
            <c:strRef>
              <c:f>Sheet1!$B$1</c:f>
              <c:strCache>
                <c:ptCount val="1"/>
                <c:pt idx="0">
                  <c:v>Data 1</c:v>
                </c:pt>
              </c:strCache>
            </c:strRef>
          </c:tx>
          <c:spPr>
            <a:gradFill rotWithShape="1">
              <a:gsLst>
                <a:gs pos="0">
                  <a:schemeClr val="accent1">
                    <a:shade val="51000"/>
                    <a:satMod val="130000"/>
                  </a:schemeClr>
                </a:gs>
                <a:gs pos="80000">
                  <a:schemeClr val="accent1">
                    <a:shade val="93000"/>
                    <a:satMod val="130000"/>
                  </a:schemeClr>
                </a:gs>
                <a:gs pos="100000">
                  <a:schemeClr val="accent1">
                    <a:shade val="94000"/>
                    <a:satMod val="135000"/>
                  </a:schemeClr>
                </a:gs>
              </a:gsLst>
              <a:lin ang="16200000" scaled="0"/>
            </a:gradFill>
            <a:ln>
              <a:noFill/>
            </a:ln>
            <a:effectLst>
              <a:outerShdw blurRad="40000" dist="23000" dir="5400000" rotWithShape="0">
                <a:srgbClr val="000000">
                  <a:alpha val="35000"/>
                </a:srgbClr>
              </a:outerShdw>
            </a:effectLst>
            <a:sp3d/>
          </c:spPr>
          <c:invertIfNegative val="0"/>
          <c:cat>
            <c:strRef>
              <c:f>Sheet1!$A$2:$A$4</c:f>
              <c:strCache>
                <c:ptCount val="3"/>
                <c:pt idx="0">
                  <c:v>Group 1</c:v>
                </c:pt>
                <c:pt idx="1">
                  <c:v>Group 2</c:v>
                </c:pt>
                <c:pt idx="2">
                  <c:v>Group 3</c:v>
                </c:pt>
              </c:strCache>
            </c:strRef>
          </c:cat>
          <c:val>
            <c:numRef>
              <c:f>Sheet1!$B$2:$B$4</c:f>
              <c:numCache>
                <c:formatCode>General</c:formatCode>
                <c:ptCount val="3"/>
                <c:pt idx="0">
                  <c:v>80.0</c:v>
                </c:pt>
                <c:pt idx="1">
                  <c:v>120.0</c:v>
                </c:pt>
                <c:pt idx="2">
                  <c:v>150.0</c:v>
                </c:pt>
              </c:numCache>
            </c:numRef>
          </c:val>
        </c:ser>
        <c:ser>
          <c:idx val="1"/>
          <c:order val="1"/>
          <c:tx>
            <c:strRef>
              <c:f>Sheet1!$C$1</c:f>
              <c:strCache>
                <c:ptCount val="1"/>
                <c:pt idx="0">
                  <c:v>Data 2</c:v>
                </c:pt>
              </c:strCache>
            </c:strRef>
          </c:tx>
          <c:spPr>
            <a:gradFill rotWithShape="1">
              <a:gsLst>
                <a:gs pos="0">
                  <a:schemeClr val="accent2">
                    <a:shade val="51000"/>
                    <a:satMod val="130000"/>
                  </a:schemeClr>
                </a:gs>
                <a:gs pos="80000">
                  <a:schemeClr val="accent2">
                    <a:shade val="93000"/>
                    <a:satMod val="130000"/>
                  </a:schemeClr>
                </a:gs>
                <a:gs pos="100000">
                  <a:schemeClr val="accent2">
                    <a:shade val="94000"/>
                    <a:satMod val="135000"/>
                  </a:schemeClr>
                </a:gs>
              </a:gsLst>
              <a:lin ang="16200000" scaled="0"/>
            </a:gradFill>
            <a:ln>
              <a:noFill/>
            </a:ln>
            <a:effectLst>
              <a:outerShdw blurRad="40000" dist="23000" dir="5400000" rotWithShape="0">
                <a:srgbClr val="000000">
                  <a:alpha val="35000"/>
                </a:srgbClr>
              </a:outerShdw>
            </a:effectLst>
            <a:sp3d/>
          </c:spPr>
          <c:invertIfNegative val="0"/>
          <c:cat>
            <c:strRef>
              <c:f>Sheet1!$A$2:$A$4</c:f>
              <c:strCache>
                <c:ptCount val="3"/>
                <c:pt idx="0">
                  <c:v>Group 1</c:v>
                </c:pt>
                <c:pt idx="1">
                  <c:v>Group 2</c:v>
                </c:pt>
                <c:pt idx="2">
                  <c:v>Group 3</c:v>
                </c:pt>
              </c:strCache>
            </c:strRef>
          </c:cat>
          <c:val>
            <c:numRef>
              <c:f>Sheet1!$C$2:$C$4</c:f>
              <c:numCache>
                <c:formatCode>General</c:formatCode>
                <c:ptCount val="3"/>
                <c:pt idx="0">
                  <c:v>500.0</c:v>
                </c:pt>
                <c:pt idx="1">
                  <c:v>430.0</c:v>
                </c:pt>
                <c:pt idx="2">
                  <c:v>400.0</c:v>
                </c:pt>
              </c:numCache>
            </c:numRef>
          </c:val>
        </c:ser>
        <c:ser>
          <c:idx val="2"/>
          <c:order val="2"/>
          <c:tx>
            <c:strRef>
              <c:f>Sheet1!$D$1</c:f>
              <c:strCache>
                <c:ptCount val="1"/>
                <c:pt idx="0">
                  <c:v> Data 3</c:v>
                </c:pt>
              </c:strCache>
            </c:strRef>
          </c:tx>
          <c:spPr>
            <a:gradFill rotWithShape="1">
              <a:gsLst>
                <a:gs pos="0">
                  <a:schemeClr val="accent3">
                    <a:shade val="51000"/>
                    <a:satMod val="130000"/>
                  </a:schemeClr>
                </a:gs>
                <a:gs pos="80000">
                  <a:schemeClr val="accent3">
                    <a:shade val="93000"/>
                    <a:satMod val="130000"/>
                  </a:schemeClr>
                </a:gs>
                <a:gs pos="100000">
                  <a:schemeClr val="accent3">
                    <a:shade val="94000"/>
                    <a:satMod val="135000"/>
                  </a:schemeClr>
                </a:gs>
              </a:gsLst>
              <a:lin ang="16200000" scaled="0"/>
            </a:gradFill>
            <a:ln>
              <a:noFill/>
            </a:ln>
            <a:effectLst>
              <a:outerShdw blurRad="40000" dist="23000" dir="5400000" rotWithShape="0">
                <a:srgbClr val="000000">
                  <a:alpha val="35000"/>
                </a:srgbClr>
              </a:outerShdw>
            </a:effectLst>
            <a:sp3d/>
          </c:spPr>
          <c:invertIfNegative val="0"/>
          <c:cat>
            <c:strRef>
              <c:f>Sheet1!$A$2:$A$4</c:f>
              <c:strCache>
                <c:ptCount val="3"/>
                <c:pt idx="0">
                  <c:v>Group 1</c:v>
                </c:pt>
                <c:pt idx="1">
                  <c:v>Group 2</c:v>
                </c:pt>
                <c:pt idx="2">
                  <c:v>Group 3</c:v>
                </c:pt>
              </c:strCache>
            </c:strRef>
          </c:cat>
          <c:val>
            <c:numRef>
              <c:f>Sheet1!$D$2:$D$4</c:f>
              <c:numCache>
                <c:formatCode>General</c:formatCode>
                <c:ptCount val="3"/>
                <c:pt idx="0">
                  <c:v>230.0</c:v>
                </c:pt>
                <c:pt idx="1">
                  <c:v>125.0</c:v>
                </c:pt>
                <c:pt idx="2">
                  <c:v>420.0</c:v>
                </c:pt>
              </c:numCache>
            </c:numRef>
          </c:val>
        </c:ser>
        <c:ser>
          <c:idx val="3"/>
          <c:order val="3"/>
          <c:tx>
            <c:strRef>
              <c:f>Sheet1!$E$1</c:f>
              <c:strCache>
                <c:ptCount val="1"/>
                <c:pt idx="0">
                  <c:v>Data 4</c:v>
                </c:pt>
              </c:strCache>
            </c:strRef>
          </c:tx>
          <c:spPr>
            <a:gradFill rotWithShape="1">
              <a:gsLst>
                <a:gs pos="0">
                  <a:schemeClr val="accent4">
                    <a:shade val="51000"/>
                    <a:satMod val="130000"/>
                  </a:schemeClr>
                </a:gs>
                <a:gs pos="80000">
                  <a:schemeClr val="accent4">
                    <a:shade val="93000"/>
                    <a:satMod val="130000"/>
                  </a:schemeClr>
                </a:gs>
                <a:gs pos="100000">
                  <a:schemeClr val="accent4">
                    <a:shade val="94000"/>
                    <a:satMod val="135000"/>
                  </a:schemeClr>
                </a:gs>
              </a:gsLst>
              <a:lin ang="16200000" scaled="0"/>
            </a:gradFill>
            <a:ln>
              <a:noFill/>
            </a:ln>
            <a:effectLst>
              <a:outerShdw blurRad="40000" dist="23000" dir="5400000" rotWithShape="0">
                <a:srgbClr val="000000">
                  <a:alpha val="35000"/>
                </a:srgbClr>
              </a:outerShdw>
            </a:effectLst>
            <a:sp3d/>
          </c:spPr>
          <c:invertIfNegative val="0"/>
          <c:cat>
            <c:strRef>
              <c:f>Sheet1!$A$2:$A$4</c:f>
              <c:strCache>
                <c:ptCount val="3"/>
                <c:pt idx="0">
                  <c:v>Group 1</c:v>
                </c:pt>
                <c:pt idx="1">
                  <c:v>Group 2</c:v>
                </c:pt>
                <c:pt idx="2">
                  <c:v>Group 3</c:v>
                </c:pt>
              </c:strCache>
            </c:strRef>
          </c:cat>
          <c:val>
            <c:numRef>
              <c:f>Sheet1!$E$2:$E$4</c:f>
              <c:numCache>
                <c:formatCode>General</c:formatCode>
                <c:ptCount val="3"/>
                <c:pt idx="0">
                  <c:v>100.0</c:v>
                </c:pt>
                <c:pt idx="1">
                  <c:v>215.0</c:v>
                </c:pt>
                <c:pt idx="2">
                  <c:v>300.0</c:v>
                </c:pt>
              </c:numCache>
            </c:numRef>
          </c:val>
        </c:ser>
        <c:dLbls>
          <c:showLegendKey val="0"/>
          <c:showVal val="0"/>
          <c:showCatName val="0"/>
          <c:showSerName val="0"/>
          <c:showPercent val="0"/>
          <c:showBubbleSize val="0"/>
        </c:dLbls>
        <c:gapWidth val="150"/>
        <c:shape val="box"/>
        <c:axId val="1655083056"/>
        <c:axId val="1655086512"/>
        <c:axId val="1655089968"/>
      </c:bar3DChart>
      <c:catAx>
        <c:axId val="1655083056"/>
        <c:scaling>
          <c:orientation val="minMax"/>
        </c:scaling>
        <c:delete val="0"/>
        <c:axPos val="b"/>
        <c:numFmt formatCode="General" sourceLinked="0"/>
        <c:majorTickMark val="none"/>
        <c:minorTickMark val="none"/>
        <c:tickLblPos val="nextTo"/>
        <c:spPr>
          <a:noFill/>
          <a:ln w="9525" cap="flat" cmpd="sng" algn="ctr">
            <a:solidFill>
              <a:schemeClr val="tx2">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2"/>
                </a:solidFill>
                <a:latin typeface="+mn-lt"/>
                <a:ea typeface="+mn-ea"/>
                <a:cs typeface="+mn-cs"/>
              </a:defRPr>
            </a:pPr>
            <a:endParaRPr lang="en-US"/>
          </a:p>
        </c:txPr>
        <c:crossAx val="1655086512"/>
        <c:crosses val="autoZero"/>
        <c:auto val="1"/>
        <c:lblAlgn val="ctr"/>
        <c:lblOffset val="100"/>
        <c:noMultiLvlLbl val="0"/>
      </c:catAx>
      <c:valAx>
        <c:axId val="1655086512"/>
        <c:scaling>
          <c:orientation val="minMax"/>
        </c:scaling>
        <c:delete val="0"/>
        <c:axPos val="l"/>
        <c:majorGridlines>
          <c:spPr>
            <a:ln w="9525" cap="flat" cmpd="sng" algn="ctr">
              <a:solidFill>
                <a:schemeClr val="tx2">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2"/>
                </a:solidFill>
                <a:latin typeface="+mn-lt"/>
                <a:ea typeface="+mn-ea"/>
                <a:cs typeface="+mn-cs"/>
              </a:defRPr>
            </a:pPr>
            <a:endParaRPr lang="en-US"/>
          </a:p>
        </c:txPr>
        <c:crossAx val="1655083056"/>
        <c:crosses val="autoZero"/>
        <c:crossBetween val="between"/>
      </c:valAx>
      <c:serAx>
        <c:axId val="1655089968"/>
        <c:scaling>
          <c:orientation val="minMax"/>
        </c:scaling>
        <c:delete val="0"/>
        <c:axPos val="b"/>
        <c:majorTickMark val="none"/>
        <c:minorTickMark val="none"/>
        <c:tickLblPos val="nextTo"/>
        <c:spPr>
          <a:noFill/>
          <a:ln w="9525" cap="flat" cmpd="sng" algn="ctr">
            <a:solidFill>
              <a:schemeClr val="tx2">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2"/>
                </a:solidFill>
                <a:latin typeface="+mn-lt"/>
                <a:ea typeface="+mn-ea"/>
                <a:cs typeface="+mn-cs"/>
              </a:defRPr>
            </a:pPr>
            <a:endParaRPr lang="en-US"/>
          </a:p>
        </c:txPr>
        <c:crossAx val="1655086512"/>
        <c:crosses val="autoZero"/>
      </c:ser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3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0605317978081644"/>
          <c:y val="0.0198165924953108"/>
          <c:w val="0.915180345833151"/>
          <c:h val="0.886378043111491"/>
        </c:manualLayout>
      </c:layout>
      <c:lineChart>
        <c:grouping val="stacked"/>
        <c:varyColors val="0"/>
        <c:ser>
          <c:idx val="0"/>
          <c:order val="0"/>
          <c:tx>
            <c:strRef>
              <c:f>Sheet1!$B$1</c:f>
              <c:strCache>
                <c:ptCount val="1"/>
                <c:pt idx="0">
                  <c:v>Data 1</c:v>
                </c:pt>
              </c:strCache>
            </c:strRef>
          </c:tx>
          <c:spPr>
            <a:ln w="31750" cap="rnd">
              <a:solidFill>
                <a:schemeClr val="accent1"/>
              </a:solidFill>
              <a:round/>
            </a:ln>
            <a:effectLst>
              <a:outerShdw blurRad="40000" dist="23000" dir="5400000" rotWithShape="0">
                <a:srgbClr val="000000">
                  <a:alpha val="35000"/>
                </a:srgbClr>
              </a:outerShdw>
            </a:effectLst>
          </c:spPr>
          <c:marker>
            <c:symbol val="circle"/>
            <c:size val="6"/>
            <c:spPr>
              <a:gradFill rotWithShape="1">
                <a:gsLst>
                  <a:gs pos="0">
                    <a:schemeClr val="accent1">
                      <a:shade val="51000"/>
                      <a:satMod val="130000"/>
                    </a:schemeClr>
                  </a:gs>
                  <a:gs pos="80000">
                    <a:schemeClr val="accent1">
                      <a:shade val="93000"/>
                      <a:satMod val="130000"/>
                    </a:schemeClr>
                  </a:gs>
                  <a:gs pos="100000">
                    <a:schemeClr val="accent1">
                      <a:shade val="94000"/>
                      <a:satMod val="135000"/>
                    </a:schemeClr>
                  </a:gs>
                </a:gsLst>
                <a:lin ang="16200000" scaled="0"/>
              </a:gradFill>
              <a:ln w="12700">
                <a:solidFill>
                  <a:schemeClr val="lt2"/>
                </a:solidFill>
                <a:round/>
              </a:ln>
              <a:effectLst>
                <a:outerShdw blurRad="40000" dist="23000" dir="5400000" rotWithShape="0">
                  <a:srgbClr val="000000">
                    <a:alpha val="35000"/>
                  </a:srgbClr>
                </a:outerShdw>
              </a:effectLst>
            </c:spPr>
          </c:marker>
          <c:cat>
            <c:strRef>
              <c:f>Sheet1!$A$2:$A$4</c:f>
              <c:strCache>
                <c:ptCount val="3"/>
                <c:pt idx="0">
                  <c:v>Group 1</c:v>
                </c:pt>
                <c:pt idx="1">
                  <c:v>Group 2</c:v>
                </c:pt>
                <c:pt idx="2">
                  <c:v>Group 3</c:v>
                </c:pt>
              </c:strCache>
            </c:strRef>
          </c:cat>
          <c:val>
            <c:numRef>
              <c:f>Sheet1!$B$2:$B$4</c:f>
              <c:numCache>
                <c:formatCode>General</c:formatCode>
                <c:ptCount val="3"/>
                <c:pt idx="0">
                  <c:v>80.0</c:v>
                </c:pt>
                <c:pt idx="1">
                  <c:v>120.0</c:v>
                </c:pt>
                <c:pt idx="2">
                  <c:v>150.0</c:v>
                </c:pt>
              </c:numCache>
            </c:numRef>
          </c:val>
          <c:smooth val="0"/>
        </c:ser>
        <c:ser>
          <c:idx val="1"/>
          <c:order val="1"/>
          <c:tx>
            <c:strRef>
              <c:f>Sheet1!$C$1</c:f>
              <c:strCache>
                <c:ptCount val="1"/>
                <c:pt idx="0">
                  <c:v>Data 2</c:v>
                </c:pt>
              </c:strCache>
            </c:strRef>
          </c:tx>
          <c:spPr>
            <a:ln w="31750" cap="rnd">
              <a:solidFill>
                <a:schemeClr val="accent2"/>
              </a:solidFill>
              <a:round/>
            </a:ln>
            <a:effectLst>
              <a:outerShdw blurRad="40000" dist="23000" dir="5400000" rotWithShape="0">
                <a:srgbClr val="000000">
                  <a:alpha val="35000"/>
                </a:srgbClr>
              </a:outerShdw>
            </a:effectLst>
          </c:spPr>
          <c:marker>
            <c:symbol val="circle"/>
            <c:size val="6"/>
            <c:spPr>
              <a:gradFill rotWithShape="1">
                <a:gsLst>
                  <a:gs pos="0">
                    <a:schemeClr val="accent2">
                      <a:shade val="51000"/>
                      <a:satMod val="130000"/>
                    </a:schemeClr>
                  </a:gs>
                  <a:gs pos="80000">
                    <a:schemeClr val="accent2">
                      <a:shade val="93000"/>
                      <a:satMod val="130000"/>
                    </a:schemeClr>
                  </a:gs>
                  <a:gs pos="100000">
                    <a:schemeClr val="accent2">
                      <a:shade val="94000"/>
                      <a:satMod val="135000"/>
                    </a:schemeClr>
                  </a:gs>
                </a:gsLst>
                <a:lin ang="16200000" scaled="0"/>
              </a:gradFill>
              <a:ln w="12700">
                <a:solidFill>
                  <a:schemeClr val="lt2"/>
                </a:solidFill>
                <a:round/>
              </a:ln>
              <a:effectLst>
                <a:outerShdw blurRad="40000" dist="23000" dir="5400000" rotWithShape="0">
                  <a:srgbClr val="000000">
                    <a:alpha val="35000"/>
                  </a:srgbClr>
                </a:outerShdw>
              </a:effectLst>
            </c:spPr>
          </c:marker>
          <c:cat>
            <c:strRef>
              <c:f>Sheet1!$A$2:$A$4</c:f>
              <c:strCache>
                <c:ptCount val="3"/>
                <c:pt idx="0">
                  <c:v>Group 1</c:v>
                </c:pt>
                <c:pt idx="1">
                  <c:v>Group 2</c:v>
                </c:pt>
                <c:pt idx="2">
                  <c:v>Group 3</c:v>
                </c:pt>
              </c:strCache>
            </c:strRef>
          </c:cat>
          <c:val>
            <c:numRef>
              <c:f>Sheet1!$C$2:$C$4</c:f>
              <c:numCache>
                <c:formatCode>General</c:formatCode>
                <c:ptCount val="3"/>
                <c:pt idx="0">
                  <c:v>500.0</c:v>
                </c:pt>
                <c:pt idx="1">
                  <c:v>430.0</c:v>
                </c:pt>
                <c:pt idx="2">
                  <c:v>400.0</c:v>
                </c:pt>
              </c:numCache>
            </c:numRef>
          </c:val>
          <c:smooth val="0"/>
        </c:ser>
        <c:ser>
          <c:idx val="2"/>
          <c:order val="2"/>
          <c:tx>
            <c:strRef>
              <c:f>Sheet1!$D$1</c:f>
              <c:strCache>
                <c:ptCount val="1"/>
                <c:pt idx="0">
                  <c:v> Data 3</c:v>
                </c:pt>
              </c:strCache>
            </c:strRef>
          </c:tx>
          <c:spPr>
            <a:ln w="31750" cap="rnd">
              <a:solidFill>
                <a:schemeClr val="accent3"/>
              </a:solidFill>
              <a:round/>
            </a:ln>
            <a:effectLst>
              <a:outerShdw blurRad="40000" dist="23000" dir="5400000" rotWithShape="0">
                <a:srgbClr val="000000">
                  <a:alpha val="35000"/>
                </a:srgbClr>
              </a:outerShdw>
            </a:effectLst>
          </c:spPr>
          <c:marker>
            <c:symbol val="circle"/>
            <c:size val="6"/>
            <c:spPr>
              <a:gradFill rotWithShape="1">
                <a:gsLst>
                  <a:gs pos="0">
                    <a:schemeClr val="accent3">
                      <a:shade val="51000"/>
                      <a:satMod val="130000"/>
                    </a:schemeClr>
                  </a:gs>
                  <a:gs pos="80000">
                    <a:schemeClr val="accent3">
                      <a:shade val="93000"/>
                      <a:satMod val="130000"/>
                    </a:schemeClr>
                  </a:gs>
                  <a:gs pos="100000">
                    <a:schemeClr val="accent3">
                      <a:shade val="94000"/>
                      <a:satMod val="135000"/>
                    </a:schemeClr>
                  </a:gs>
                </a:gsLst>
                <a:lin ang="16200000" scaled="0"/>
              </a:gradFill>
              <a:ln w="12700">
                <a:solidFill>
                  <a:schemeClr val="lt2"/>
                </a:solidFill>
                <a:round/>
              </a:ln>
              <a:effectLst>
                <a:outerShdw blurRad="40000" dist="23000" dir="5400000" rotWithShape="0">
                  <a:srgbClr val="000000">
                    <a:alpha val="35000"/>
                  </a:srgbClr>
                </a:outerShdw>
              </a:effectLst>
            </c:spPr>
          </c:marker>
          <c:cat>
            <c:strRef>
              <c:f>Sheet1!$A$2:$A$4</c:f>
              <c:strCache>
                <c:ptCount val="3"/>
                <c:pt idx="0">
                  <c:v>Group 1</c:v>
                </c:pt>
                <c:pt idx="1">
                  <c:v>Group 2</c:v>
                </c:pt>
                <c:pt idx="2">
                  <c:v>Group 3</c:v>
                </c:pt>
              </c:strCache>
            </c:strRef>
          </c:cat>
          <c:val>
            <c:numRef>
              <c:f>Sheet1!$D$2:$D$4</c:f>
              <c:numCache>
                <c:formatCode>General</c:formatCode>
                <c:ptCount val="3"/>
                <c:pt idx="0">
                  <c:v>230.0</c:v>
                </c:pt>
                <c:pt idx="1">
                  <c:v>125.0</c:v>
                </c:pt>
                <c:pt idx="2">
                  <c:v>420.0</c:v>
                </c:pt>
              </c:numCache>
            </c:numRef>
          </c:val>
          <c:smooth val="0"/>
        </c:ser>
        <c:ser>
          <c:idx val="3"/>
          <c:order val="3"/>
          <c:tx>
            <c:strRef>
              <c:f>Sheet1!$E$1</c:f>
              <c:strCache>
                <c:ptCount val="1"/>
                <c:pt idx="0">
                  <c:v>Data 4</c:v>
                </c:pt>
              </c:strCache>
            </c:strRef>
          </c:tx>
          <c:spPr>
            <a:ln w="31750" cap="rnd">
              <a:solidFill>
                <a:schemeClr val="accent4"/>
              </a:solidFill>
              <a:round/>
            </a:ln>
            <a:effectLst>
              <a:outerShdw blurRad="40000" dist="23000" dir="5400000" rotWithShape="0">
                <a:srgbClr val="000000">
                  <a:alpha val="35000"/>
                </a:srgbClr>
              </a:outerShdw>
            </a:effectLst>
          </c:spPr>
          <c:marker>
            <c:symbol val="circle"/>
            <c:size val="6"/>
            <c:spPr>
              <a:gradFill rotWithShape="1">
                <a:gsLst>
                  <a:gs pos="0">
                    <a:schemeClr val="accent4">
                      <a:shade val="51000"/>
                      <a:satMod val="130000"/>
                    </a:schemeClr>
                  </a:gs>
                  <a:gs pos="80000">
                    <a:schemeClr val="accent4">
                      <a:shade val="93000"/>
                      <a:satMod val="130000"/>
                    </a:schemeClr>
                  </a:gs>
                  <a:gs pos="100000">
                    <a:schemeClr val="accent4">
                      <a:shade val="94000"/>
                      <a:satMod val="135000"/>
                    </a:schemeClr>
                  </a:gs>
                </a:gsLst>
                <a:lin ang="16200000" scaled="0"/>
              </a:gradFill>
              <a:ln w="12700">
                <a:solidFill>
                  <a:schemeClr val="lt2"/>
                </a:solidFill>
                <a:round/>
              </a:ln>
              <a:effectLst>
                <a:outerShdw blurRad="40000" dist="23000" dir="5400000" rotWithShape="0">
                  <a:srgbClr val="000000">
                    <a:alpha val="35000"/>
                  </a:srgbClr>
                </a:outerShdw>
              </a:effectLst>
            </c:spPr>
          </c:marker>
          <c:cat>
            <c:strRef>
              <c:f>Sheet1!$A$2:$A$4</c:f>
              <c:strCache>
                <c:ptCount val="3"/>
                <c:pt idx="0">
                  <c:v>Group 1</c:v>
                </c:pt>
                <c:pt idx="1">
                  <c:v>Group 2</c:v>
                </c:pt>
                <c:pt idx="2">
                  <c:v>Group 3</c:v>
                </c:pt>
              </c:strCache>
            </c:strRef>
          </c:cat>
          <c:val>
            <c:numRef>
              <c:f>Sheet1!$E$2:$E$4</c:f>
              <c:numCache>
                <c:formatCode>General</c:formatCode>
                <c:ptCount val="3"/>
                <c:pt idx="0">
                  <c:v>100.0</c:v>
                </c:pt>
                <c:pt idx="1">
                  <c:v>215.0</c:v>
                </c:pt>
                <c:pt idx="2">
                  <c:v>300.0</c:v>
                </c:pt>
              </c:numCache>
            </c:numRef>
          </c:val>
          <c:smooth val="0"/>
        </c:ser>
        <c:dLbls>
          <c:showLegendKey val="0"/>
          <c:showVal val="0"/>
          <c:showCatName val="0"/>
          <c:showSerName val="0"/>
          <c:showPercent val="0"/>
          <c:showBubbleSize val="0"/>
        </c:dLbls>
        <c:hiLowLines>
          <c:spPr>
            <a:ln w="9525">
              <a:solidFill>
                <a:schemeClr val="tx2">
                  <a:lumMod val="60000"/>
                  <a:lumOff val="40000"/>
                </a:schemeClr>
              </a:solidFill>
              <a:prstDash val="dash"/>
            </a:ln>
            <a:effectLst/>
          </c:spPr>
        </c:hiLowLines>
        <c:upDownBars>
          <c:gapWidth val="150"/>
          <c:upBars>
            <c:spPr>
              <a:noFill/>
              <a:ln w="9525">
                <a:solidFill>
                  <a:schemeClr val="tx1">
                    <a:lumMod val="15000"/>
                    <a:lumOff val="85000"/>
                  </a:schemeClr>
                </a:solidFill>
              </a:ln>
              <a:effectLst/>
            </c:spPr>
          </c:upBars>
          <c:downBars>
            <c:spPr>
              <a:solidFill>
                <a:schemeClr val="dk1">
                  <a:lumMod val="65000"/>
                  <a:lumOff val="35000"/>
                </a:schemeClr>
              </a:solidFill>
              <a:ln w="9525">
                <a:solidFill>
                  <a:schemeClr val="tx1">
                    <a:lumMod val="65000"/>
                    <a:lumOff val="35000"/>
                  </a:schemeClr>
                </a:solidFill>
              </a:ln>
              <a:effectLst/>
            </c:spPr>
          </c:downBars>
        </c:upDownBars>
        <c:marker val="1"/>
        <c:smooth val="0"/>
        <c:axId val="1655167104"/>
        <c:axId val="1655170384"/>
      </c:lineChart>
      <c:catAx>
        <c:axId val="1655167104"/>
        <c:scaling>
          <c:orientation val="minMax"/>
        </c:scaling>
        <c:delete val="0"/>
        <c:axPos val="b"/>
        <c:numFmt formatCode="General" sourceLinked="0"/>
        <c:majorTickMark val="none"/>
        <c:minorTickMark val="none"/>
        <c:tickLblPos val="nextTo"/>
        <c:spPr>
          <a:noFill/>
          <a:ln w="9525" cap="flat" cmpd="sng" algn="ctr">
            <a:solidFill>
              <a:schemeClr val="tx2">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2"/>
                </a:solidFill>
                <a:latin typeface="+mn-lt"/>
                <a:ea typeface="+mn-ea"/>
                <a:cs typeface="+mn-cs"/>
              </a:defRPr>
            </a:pPr>
            <a:endParaRPr lang="en-US"/>
          </a:p>
        </c:txPr>
        <c:crossAx val="1655170384"/>
        <c:crosses val="autoZero"/>
        <c:auto val="1"/>
        <c:lblAlgn val="ctr"/>
        <c:lblOffset val="100"/>
        <c:noMultiLvlLbl val="0"/>
      </c:catAx>
      <c:valAx>
        <c:axId val="1655170384"/>
        <c:scaling>
          <c:orientation val="minMax"/>
        </c:scaling>
        <c:delete val="0"/>
        <c:axPos val="l"/>
        <c:majorGridlines>
          <c:spPr>
            <a:ln w="9525" cap="flat" cmpd="sng" algn="ctr">
              <a:solidFill>
                <a:schemeClr val="tx2">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2"/>
                </a:solidFill>
                <a:latin typeface="+mn-lt"/>
                <a:ea typeface="+mn-ea"/>
                <a:cs typeface="+mn-cs"/>
              </a:defRPr>
            </a:pPr>
            <a:endParaRPr lang="en-US"/>
          </a:p>
        </c:txPr>
        <c:crossAx val="1655167104"/>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3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15"/>
      <c:rotY val="20"/>
      <c:depthPercent val="100"/>
      <c:rAngAx val="1"/>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manualLayout>
          <c:layoutTarget val="inner"/>
          <c:xMode val="edge"/>
          <c:yMode val="edge"/>
          <c:x val="0.0507853165644944"/>
          <c:y val="0.0319683532866126"/>
          <c:w val="0.949214683435506"/>
          <c:h val="0.886378043111491"/>
        </c:manualLayout>
      </c:layout>
      <c:bar3DChart>
        <c:barDir val="col"/>
        <c:grouping val="clustered"/>
        <c:varyColors val="0"/>
        <c:ser>
          <c:idx val="0"/>
          <c:order val="0"/>
          <c:tx>
            <c:strRef>
              <c:f>Sheet1!$B$1</c:f>
              <c:strCache>
                <c:ptCount val="1"/>
                <c:pt idx="0">
                  <c:v>Data 1</c:v>
                </c:pt>
              </c:strCache>
            </c:strRef>
          </c:tx>
          <c:spPr>
            <a:solidFill>
              <a:schemeClr val="accent1"/>
            </a:solidFill>
            <a:ln>
              <a:noFill/>
            </a:ln>
            <a:effectLst/>
            <a:sp3d/>
          </c:spPr>
          <c:invertIfNegative val="0"/>
          <c:cat>
            <c:strRef>
              <c:f>Sheet1!$A$2:$A$4</c:f>
              <c:strCache>
                <c:ptCount val="3"/>
                <c:pt idx="0">
                  <c:v>Group 1</c:v>
                </c:pt>
                <c:pt idx="1">
                  <c:v>Group 2</c:v>
                </c:pt>
                <c:pt idx="2">
                  <c:v>Group 3</c:v>
                </c:pt>
              </c:strCache>
            </c:strRef>
          </c:cat>
          <c:val>
            <c:numRef>
              <c:f>Sheet1!$B$2:$B$4</c:f>
              <c:numCache>
                <c:formatCode>General</c:formatCode>
                <c:ptCount val="3"/>
                <c:pt idx="0">
                  <c:v>80.0</c:v>
                </c:pt>
                <c:pt idx="1">
                  <c:v>120.0</c:v>
                </c:pt>
                <c:pt idx="2">
                  <c:v>150.0</c:v>
                </c:pt>
              </c:numCache>
            </c:numRef>
          </c:val>
        </c:ser>
        <c:ser>
          <c:idx val="1"/>
          <c:order val="1"/>
          <c:tx>
            <c:strRef>
              <c:f>Sheet1!$C$1</c:f>
              <c:strCache>
                <c:ptCount val="1"/>
                <c:pt idx="0">
                  <c:v>Data 2</c:v>
                </c:pt>
              </c:strCache>
            </c:strRef>
          </c:tx>
          <c:spPr>
            <a:solidFill>
              <a:schemeClr val="accent2"/>
            </a:solidFill>
            <a:ln>
              <a:noFill/>
            </a:ln>
            <a:effectLst/>
            <a:sp3d/>
          </c:spPr>
          <c:invertIfNegative val="0"/>
          <c:cat>
            <c:strRef>
              <c:f>Sheet1!$A$2:$A$4</c:f>
              <c:strCache>
                <c:ptCount val="3"/>
                <c:pt idx="0">
                  <c:v>Group 1</c:v>
                </c:pt>
                <c:pt idx="1">
                  <c:v>Group 2</c:v>
                </c:pt>
                <c:pt idx="2">
                  <c:v>Group 3</c:v>
                </c:pt>
              </c:strCache>
            </c:strRef>
          </c:cat>
          <c:val>
            <c:numRef>
              <c:f>Sheet1!$C$2:$C$4</c:f>
              <c:numCache>
                <c:formatCode>General</c:formatCode>
                <c:ptCount val="3"/>
                <c:pt idx="0">
                  <c:v>500.0</c:v>
                </c:pt>
                <c:pt idx="1">
                  <c:v>430.0</c:v>
                </c:pt>
                <c:pt idx="2">
                  <c:v>400.0</c:v>
                </c:pt>
              </c:numCache>
            </c:numRef>
          </c:val>
        </c:ser>
        <c:ser>
          <c:idx val="2"/>
          <c:order val="2"/>
          <c:tx>
            <c:strRef>
              <c:f>Sheet1!$D$1</c:f>
              <c:strCache>
                <c:ptCount val="1"/>
                <c:pt idx="0">
                  <c:v> Data 3</c:v>
                </c:pt>
              </c:strCache>
            </c:strRef>
          </c:tx>
          <c:spPr>
            <a:solidFill>
              <a:schemeClr val="accent3"/>
            </a:solidFill>
            <a:ln>
              <a:noFill/>
            </a:ln>
            <a:effectLst/>
            <a:sp3d/>
          </c:spPr>
          <c:invertIfNegative val="0"/>
          <c:cat>
            <c:strRef>
              <c:f>Sheet1!$A$2:$A$4</c:f>
              <c:strCache>
                <c:ptCount val="3"/>
                <c:pt idx="0">
                  <c:v>Group 1</c:v>
                </c:pt>
                <c:pt idx="1">
                  <c:v>Group 2</c:v>
                </c:pt>
                <c:pt idx="2">
                  <c:v>Group 3</c:v>
                </c:pt>
              </c:strCache>
            </c:strRef>
          </c:cat>
          <c:val>
            <c:numRef>
              <c:f>Sheet1!$D$2:$D$4</c:f>
              <c:numCache>
                <c:formatCode>General</c:formatCode>
                <c:ptCount val="3"/>
                <c:pt idx="0">
                  <c:v>230.0</c:v>
                </c:pt>
                <c:pt idx="1">
                  <c:v>125.0</c:v>
                </c:pt>
                <c:pt idx="2">
                  <c:v>420.0</c:v>
                </c:pt>
              </c:numCache>
            </c:numRef>
          </c:val>
        </c:ser>
        <c:ser>
          <c:idx val="3"/>
          <c:order val="3"/>
          <c:tx>
            <c:strRef>
              <c:f>Sheet1!$E$1</c:f>
              <c:strCache>
                <c:ptCount val="1"/>
                <c:pt idx="0">
                  <c:v>Data 4</c:v>
                </c:pt>
              </c:strCache>
            </c:strRef>
          </c:tx>
          <c:spPr>
            <a:solidFill>
              <a:schemeClr val="accent4"/>
            </a:solidFill>
            <a:ln>
              <a:noFill/>
            </a:ln>
            <a:effectLst/>
            <a:sp3d/>
          </c:spPr>
          <c:invertIfNegative val="0"/>
          <c:cat>
            <c:strRef>
              <c:f>Sheet1!$A$2:$A$4</c:f>
              <c:strCache>
                <c:ptCount val="3"/>
                <c:pt idx="0">
                  <c:v>Group 1</c:v>
                </c:pt>
                <c:pt idx="1">
                  <c:v>Group 2</c:v>
                </c:pt>
                <c:pt idx="2">
                  <c:v>Group 3</c:v>
                </c:pt>
              </c:strCache>
            </c:strRef>
          </c:cat>
          <c:val>
            <c:numRef>
              <c:f>Sheet1!$E$2:$E$4</c:f>
              <c:numCache>
                <c:formatCode>General</c:formatCode>
                <c:ptCount val="3"/>
                <c:pt idx="0">
                  <c:v>100.0</c:v>
                </c:pt>
                <c:pt idx="1">
                  <c:v>215.0</c:v>
                </c:pt>
                <c:pt idx="2">
                  <c:v>300.0</c:v>
                </c:pt>
              </c:numCache>
            </c:numRef>
          </c:val>
        </c:ser>
        <c:dLbls>
          <c:showLegendKey val="0"/>
          <c:showVal val="0"/>
          <c:showCatName val="0"/>
          <c:showSerName val="0"/>
          <c:showPercent val="0"/>
          <c:showBubbleSize val="0"/>
        </c:dLbls>
        <c:gapWidth val="150"/>
        <c:shape val="cone"/>
        <c:axId val="1655262704"/>
        <c:axId val="1655266176"/>
        <c:axId val="0"/>
      </c:bar3DChart>
      <c:catAx>
        <c:axId val="1655262704"/>
        <c:scaling>
          <c:orientation val="minMax"/>
        </c:scaling>
        <c:delete val="0"/>
        <c:axPos val="b"/>
        <c:numFmt formatCode="General" sourceLinked="0"/>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655266176"/>
        <c:crosses val="autoZero"/>
        <c:auto val="1"/>
        <c:lblAlgn val="ctr"/>
        <c:lblOffset val="100"/>
        <c:noMultiLvlLbl val="0"/>
      </c:catAx>
      <c:valAx>
        <c:axId val="1655266176"/>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655262704"/>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3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15"/>
      <c:rotY val="20"/>
      <c:depthPercent val="100"/>
      <c:rAngAx val="1"/>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manualLayout>
          <c:layoutTarget val="inner"/>
          <c:xMode val="edge"/>
          <c:yMode val="edge"/>
          <c:x val="0.0507853165644944"/>
          <c:y val="0.0319683532866126"/>
          <c:w val="0.949214683435506"/>
          <c:h val="0.886378043111491"/>
        </c:manualLayout>
      </c:layout>
      <c:bar3DChart>
        <c:barDir val="col"/>
        <c:grouping val="clustered"/>
        <c:varyColors val="0"/>
        <c:ser>
          <c:idx val="0"/>
          <c:order val="0"/>
          <c:tx>
            <c:strRef>
              <c:f>Sheet1!$B$1</c:f>
              <c:strCache>
                <c:ptCount val="1"/>
                <c:pt idx="0">
                  <c:v>Data 1</c:v>
                </c:pt>
              </c:strCache>
            </c:strRef>
          </c:tx>
          <c:spPr>
            <a:gradFill rotWithShape="1">
              <a:gsLst>
                <a:gs pos="0">
                  <a:schemeClr val="accent1">
                    <a:shade val="51000"/>
                    <a:satMod val="130000"/>
                  </a:schemeClr>
                </a:gs>
                <a:gs pos="80000">
                  <a:schemeClr val="accent1">
                    <a:shade val="93000"/>
                    <a:satMod val="130000"/>
                  </a:schemeClr>
                </a:gs>
                <a:gs pos="100000">
                  <a:schemeClr val="accent1">
                    <a:shade val="94000"/>
                    <a:satMod val="135000"/>
                  </a:schemeClr>
                </a:gs>
              </a:gsLst>
              <a:lin ang="16200000" scaled="0"/>
            </a:gradFill>
            <a:ln>
              <a:noFill/>
            </a:ln>
            <a:effectLst>
              <a:outerShdw blurRad="40000" dist="23000" dir="5400000" rotWithShape="0">
                <a:srgbClr val="000000">
                  <a:alpha val="35000"/>
                </a:srgbClr>
              </a:outerShdw>
            </a:effectLst>
            <a:sp3d/>
          </c:spPr>
          <c:invertIfNegative val="0"/>
          <c:cat>
            <c:strRef>
              <c:f>Sheet1!$A$2:$A$4</c:f>
              <c:strCache>
                <c:ptCount val="3"/>
                <c:pt idx="0">
                  <c:v>Group 1</c:v>
                </c:pt>
                <c:pt idx="1">
                  <c:v>Group 2</c:v>
                </c:pt>
                <c:pt idx="2">
                  <c:v>Group 3</c:v>
                </c:pt>
              </c:strCache>
            </c:strRef>
          </c:cat>
          <c:val>
            <c:numRef>
              <c:f>Sheet1!$B$2:$B$4</c:f>
              <c:numCache>
                <c:formatCode>General</c:formatCode>
                <c:ptCount val="3"/>
                <c:pt idx="0">
                  <c:v>210.0</c:v>
                </c:pt>
                <c:pt idx="1">
                  <c:v>120.0</c:v>
                </c:pt>
                <c:pt idx="2">
                  <c:v>150.0</c:v>
                </c:pt>
              </c:numCache>
            </c:numRef>
          </c:val>
        </c:ser>
        <c:ser>
          <c:idx val="1"/>
          <c:order val="1"/>
          <c:tx>
            <c:strRef>
              <c:f>Sheet1!$C$1</c:f>
              <c:strCache>
                <c:ptCount val="1"/>
                <c:pt idx="0">
                  <c:v>Data 2</c:v>
                </c:pt>
              </c:strCache>
            </c:strRef>
          </c:tx>
          <c:spPr>
            <a:gradFill rotWithShape="1">
              <a:gsLst>
                <a:gs pos="0">
                  <a:schemeClr val="accent2">
                    <a:shade val="51000"/>
                    <a:satMod val="130000"/>
                  </a:schemeClr>
                </a:gs>
                <a:gs pos="80000">
                  <a:schemeClr val="accent2">
                    <a:shade val="93000"/>
                    <a:satMod val="130000"/>
                  </a:schemeClr>
                </a:gs>
                <a:gs pos="100000">
                  <a:schemeClr val="accent2">
                    <a:shade val="94000"/>
                    <a:satMod val="135000"/>
                  </a:schemeClr>
                </a:gs>
              </a:gsLst>
              <a:lin ang="16200000" scaled="0"/>
            </a:gradFill>
            <a:ln>
              <a:noFill/>
            </a:ln>
            <a:effectLst>
              <a:outerShdw blurRad="40000" dist="23000" dir="5400000" rotWithShape="0">
                <a:srgbClr val="000000">
                  <a:alpha val="35000"/>
                </a:srgbClr>
              </a:outerShdw>
            </a:effectLst>
            <a:sp3d/>
          </c:spPr>
          <c:invertIfNegative val="0"/>
          <c:cat>
            <c:strRef>
              <c:f>Sheet1!$A$2:$A$4</c:f>
              <c:strCache>
                <c:ptCount val="3"/>
                <c:pt idx="0">
                  <c:v>Group 1</c:v>
                </c:pt>
                <c:pt idx="1">
                  <c:v>Group 2</c:v>
                </c:pt>
                <c:pt idx="2">
                  <c:v>Group 3</c:v>
                </c:pt>
              </c:strCache>
            </c:strRef>
          </c:cat>
          <c:val>
            <c:numRef>
              <c:f>Sheet1!$C$2:$C$4</c:f>
              <c:numCache>
                <c:formatCode>General</c:formatCode>
                <c:ptCount val="3"/>
                <c:pt idx="0">
                  <c:v>470.0</c:v>
                </c:pt>
                <c:pt idx="1">
                  <c:v>430.0</c:v>
                </c:pt>
                <c:pt idx="2">
                  <c:v>400.0</c:v>
                </c:pt>
              </c:numCache>
            </c:numRef>
          </c:val>
        </c:ser>
        <c:ser>
          <c:idx val="2"/>
          <c:order val="2"/>
          <c:tx>
            <c:strRef>
              <c:f>Sheet1!$D$1</c:f>
              <c:strCache>
                <c:ptCount val="1"/>
                <c:pt idx="0">
                  <c:v> Data 3</c:v>
                </c:pt>
              </c:strCache>
            </c:strRef>
          </c:tx>
          <c:spPr>
            <a:gradFill rotWithShape="1">
              <a:gsLst>
                <a:gs pos="0">
                  <a:schemeClr val="accent3">
                    <a:shade val="51000"/>
                    <a:satMod val="130000"/>
                  </a:schemeClr>
                </a:gs>
                <a:gs pos="80000">
                  <a:schemeClr val="accent3">
                    <a:shade val="93000"/>
                    <a:satMod val="130000"/>
                  </a:schemeClr>
                </a:gs>
                <a:gs pos="100000">
                  <a:schemeClr val="accent3">
                    <a:shade val="94000"/>
                    <a:satMod val="135000"/>
                  </a:schemeClr>
                </a:gs>
              </a:gsLst>
              <a:lin ang="16200000" scaled="0"/>
            </a:gradFill>
            <a:ln>
              <a:noFill/>
            </a:ln>
            <a:effectLst>
              <a:outerShdw blurRad="40000" dist="23000" dir="5400000" rotWithShape="0">
                <a:srgbClr val="000000">
                  <a:alpha val="35000"/>
                </a:srgbClr>
              </a:outerShdw>
            </a:effectLst>
            <a:sp3d/>
          </c:spPr>
          <c:invertIfNegative val="0"/>
          <c:cat>
            <c:strRef>
              <c:f>Sheet1!$A$2:$A$4</c:f>
              <c:strCache>
                <c:ptCount val="3"/>
                <c:pt idx="0">
                  <c:v>Group 1</c:v>
                </c:pt>
                <c:pt idx="1">
                  <c:v>Group 2</c:v>
                </c:pt>
                <c:pt idx="2">
                  <c:v>Group 3</c:v>
                </c:pt>
              </c:strCache>
            </c:strRef>
          </c:cat>
          <c:val>
            <c:numRef>
              <c:f>Sheet1!$D$2:$D$4</c:f>
              <c:numCache>
                <c:formatCode>General</c:formatCode>
                <c:ptCount val="3"/>
                <c:pt idx="0">
                  <c:v>230.0</c:v>
                </c:pt>
                <c:pt idx="1">
                  <c:v>125.0</c:v>
                </c:pt>
                <c:pt idx="2">
                  <c:v>420.0</c:v>
                </c:pt>
              </c:numCache>
            </c:numRef>
          </c:val>
        </c:ser>
        <c:ser>
          <c:idx val="3"/>
          <c:order val="3"/>
          <c:tx>
            <c:strRef>
              <c:f>Sheet1!$E$1</c:f>
              <c:strCache>
                <c:ptCount val="1"/>
                <c:pt idx="0">
                  <c:v>Data 4</c:v>
                </c:pt>
              </c:strCache>
            </c:strRef>
          </c:tx>
          <c:spPr>
            <a:gradFill rotWithShape="1">
              <a:gsLst>
                <a:gs pos="0">
                  <a:schemeClr val="accent4">
                    <a:shade val="51000"/>
                    <a:satMod val="130000"/>
                  </a:schemeClr>
                </a:gs>
                <a:gs pos="80000">
                  <a:schemeClr val="accent4">
                    <a:shade val="93000"/>
                    <a:satMod val="130000"/>
                  </a:schemeClr>
                </a:gs>
                <a:gs pos="100000">
                  <a:schemeClr val="accent4">
                    <a:shade val="94000"/>
                    <a:satMod val="135000"/>
                  </a:schemeClr>
                </a:gs>
              </a:gsLst>
              <a:lin ang="16200000" scaled="0"/>
            </a:gradFill>
            <a:ln>
              <a:noFill/>
            </a:ln>
            <a:effectLst>
              <a:outerShdw blurRad="40000" dist="23000" dir="5400000" rotWithShape="0">
                <a:srgbClr val="000000">
                  <a:alpha val="35000"/>
                </a:srgbClr>
              </a:outerShdw>
            </a:effectLst>
            <a:sp3d/>
          </c:spPr>
          <c:invertIfNegative val="0"/>
          <c:cat>
            <c:strRef>
              <c:f>Sheet1!$A$2:$A$4</c:f>
              <c:strCache>
                <c:ptCount val="3"/>
                <c:pt idx="0">
                  <c:v>Group 1</c:v>
                </c:pt>
                <c:pt idx="1">
                  <c:v>Group 2</c:v>
                </c:pt>
                <c:pt idx="2">
                  <c:v>Group 3</c:v>
                </c:pt>
              </c:strCache>
            </c:strRef>
          </c:cat>
          <c:val>
            <c:numRef>
              <c:f>Sheet1!$E$2:$E$4</c:f>
              <c:numCache>
                <c:formatCode>General</c:formatCode>
                <c:ptCount val="3"/>
                <c:pt idx="0">
                  <c:v>100.0</c:v>
                </c:pt>
                <c:pt idx="1">
                  <c:v>215.0</c:v>
                </c:pt>
                <c:pt idx="2">
                  <c:v>300.0</c:v>
                </c:pt>
              </c:numCache>
            </c:numRef>
          </c:val>
        </c:ser>
        <c:dLbls>
          <c:showLegendKey val="0"/>
          <c:showVal val="0"/>
          <c:showCatName val="0"/>
          <c:showSerName val="0"/>
          <c:showPercent val="0"/>
          <c:showBubbleSize val="0"/>
        </c:dLbls>
        <c:gapWidth val="150"/>
        <c:shape val="pyramid"/>
        <c:axId val="1655485408"/>
        <c:axId val="1655488864"/>
        <c:axId val="0"/>
      </c:bar3DChart>
      <c:catAx>
        <c:axId val="1655485408"/>
        <c:scaling>
          <c:orientation val="minMax"/>
        </c:scaling>
        <c:delete val="0"/>
        <c:axPos val="b"/>
        <c:numFmt formatCode="General" sourceLinked="0"/>
        <c:majorTickMark val="none"/>
        <c:minorTickMark val="none"/>
        <c:tickLblPos val="nextTo"/>
        <c:spPr>
          <a:noFill/>
          <a:ln w="9525" cap="flat" cmpd="sng" algn="ctr">
            <a:solidFill>
              <a:schemeClr val="tx2">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2"/>
                </a:solidFill>
                <a:latin typeface="+mn-lt"/>
                <a:ea typeface="+mn-ea"/>
                <a:cs typeface="+mn-cs"/>
              </a:defRPr>
            </a:pPr>
            <a:endParaRPr lang="en-US"/>
          </a:p>
        </c:txPr>
        <c:crossAx val="1655488864"/>
        <c:crosses val="autoZero"/>
        <c:auto val="1"/>
        <c:lblAlgn val="ctr"/>
        <c:lblOffset val="100"/>
        <c:noMultiLvlLbl val="0"/>
      </c:catAx>
      <c:valAx>
        <c:axId val="1655488864"/>
        <c:scaling>
          <c:orientation val="minMax"/>
        </c:scaling>
        <c:delete val="0"/>
        <c:axPos val="l"/>
        <c:majorGridlines>
          <c:spPr>
            <a:ln w="9525" cap="flat" cmpd="sng" algn="ctr">
              <a:solidFill>
                <a:schemeClr val="tx2">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2"/>
                </a:solidFill>
                <a:latin typeface="+mn-lt"/>
                <a:ea typeface="+mn-ea"/>
                <a:cs typeface="+mn-cs"/>
              </a:defRPr>
            </a:pPr>
            <a:endParaRPr lang="en-US"/>
          </a:p>
        </c:txPr>
        <c:crossAx val="1655485408"/>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3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15"/>
      <c:rotY val="20"/>
      <c:depthPercent val="100"/>
      <c:rAngAx val="1"/>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manualLayout>
          <c:layoutTarget val="inner"/>
          <c:xMode val="edge"/>
          <c:yMode val="edge"/>
          <c:x val="0.0605317978081644"/>
          <c:y val="0.0198165924953108"/>
          <c:w val="0.915180345833151"/>
          <c:h val="0.886378043111491"/>
        </c:manualLayout>
      </c:layout>
      <c:bar3DChart>
        <c:barDir val="col"/>
        <c:grouping val="clustered"/>
        <c:varyColors val="0"/>
        <c:ser>
          <c:idx val="0"/>
          <c:order val="0"/>
          <c:tx>
            <c:strRef>
              <c:f>Sheet1!$B$1</c:f>
              <c:strCache>
                <c:ptCount val="1"/>
                <c:pt idx="0">
                  <c:v>Data 1</c:v>
                </c:pt>
              </c:strCache>
            </c:strRef>
          </c:tx>
          <c:spPr>
            <a:gradFill rotWithShape="1">
              <a:gsLst>
                <a:gs pos="0">
                  <a:schemeClr val="accent1">
                    <a:shade val="51000"/>
                    <a:satMod val="130000"/>
                  </a:schemeClr>
                </a:gs>
                <a:gs pos="80000">
                  <a:schemeClr val="accent1">
                    <a:shade val="93000"/>
                    <a:satMod val="130000"/>
                  </a:schemeClr>
                </a:gs>
                <a:gs pos="100000">
                  <a:schemeClr val="accent1">
                    <a:shade val="94000"/>
                    <a:satMod val="135000"/>
                  </a:schemeClr>
                </a:gs>
              </a:gsLst>
              <a:lin ang="16200000" scaled="0"/>
            </a:gradFill>
            <a:ln>
              <a:noFill/>
            </a:ln>
            <a:effectLst>
              <a:outerShdw blurRad="40000" dist="23000" dir="5400000" rotWithShape="0">
                <a:srgbClr val="000000">
                  <a:alpha val="35000"/>
                </a:srgbClr>
              </a:outerShdw>
            </a:effectLst>
            <a:sp3d/>
          </c:spPr>
          <c:invertIfNegative val="0"/>
          <c:cat>
            <c:strRef>
              <c:f>Sheet1!$A$2:$A$4</c:f>
              <c:strCache>
                <c:ptCount val="3"/>
                <c:pt idx="0">
                  <c:v>Group 1</c:v>
                </c:pt>
                <c:pt idx="1">
                  <c:v>Group 2</c:v>
                </c:pt>
                <c:pt idx="2">
                  <c:v>Group 3</c:v>
                </c:pt>
              </c:strCache>
            </c:strRef>
          </c:cat>
          <c:val>
            <c:numRef>
              <c:f>Sheet1!$B$2:$B$4</c:f>
              <c:numCache>
                <c:formatCode>General</c:formatCode>
                <c:ptCount val="3"/>
                <c:pt idx="0">
                  <c:v>80.0</c:v>
                </c:pt>
                <c:pt idx="1">
                  <c:v>120.0</c:v>
                </c:pt>
                <c:pt idx="2">
                  <c:v>150.0</c:v>
                </c:pt>
              </c:numCache>
            </c:numRef>
          </c:val>
        </c:ser>
        <c:ser>
          <c:idx val="1"/>
          <c:order val="1"/>
          <c:tx>
            <c:strRef>
              <c:f>Sheet1!$C$1</c:f>
              <c:strCache>
                <c:ptCount val="1"/>
                <c:pt idx="0">
                  <c:v>Data 2</c:v>
                </c:pt>
              </c:strCache>
            </c:strRef>
          </c:tx>
          <c:spPr>
            <a:gradFill rotWithShape="1">
              <a:gsLst>
                <a:gs pos="0">
                  <a:schemeClr val="accent2">
                    <a:shade val="51000"/>
                    <a:satMod val="130000"/>
                  </a:schemeClr>
                </a:gs>
                <a:gs pos="80000">
                  <a:schemeClr val="accent2">
                    <a:shade val="93000"/>
                    <a:satMod val="130000"/>
                  </a:schemeClr>
                </a:gs>
                <a:gs pos="100000">
                  <a:schemeClr val="accent2">
                    <a:shade val="94000"/>
                    <a:satMod val="135000"/>
                  </a:schemeClr>
                </a:gs>
              </a:gsLst>
              <a:lin ang="16200000" scaled="0"/>
            </a:gradFill>
            <a:ln>
              <a:noFill/>
            </a:ln>
            <a:effectLst>
              <a:outerShdw blurRad="40000" dist="23000" dir="5400000" rotWithShape="0">
                <a:srgbClr val="000000">
                  <a:alpha val="35000"/>
                </a:srgbClr>
              </a:outerShdw>
            </a:effectLst>
            <a:sp3d/>
          </c:spPr>
          <c:invertIfNegative val="0"/>
          <c:cat>
            <c:strRef>
              <c:f>Sheet1!$A$2:$A$4</c:f>
              <c:strCache>
                <c:ptCount val="3"/>
                <c:pt idx="0">
                  <c:v>Group 1</c:v>
                </c:pt>
                <c:pt idx="1">
                  <c:v>Group 2</c:v>
                </c:pt>
                <c:pt idx="2">
                  <c:v>Group 3</c:v>
                </c:pt>
              </c:strCache>
            </c:strRef>
          </c:cat>
          <c:val>
            <c:numRef>
              <c:f>Sheet1!$C$2:$C$4</c:f>
              <c:numCache>
                <c:formatCode>General</c:formatCode>
                <c:ptCount val="3"/>
                <c:pt idx="0">
                  <c:v>500.0</c:v>
                </c:pt>
                <c:pt idx="1">
                  <c:v>430.0</c:v>
                </c:pt>
                <c:pt idx="2">
                  <c:v>400.0</c:v>
                </c:pt>
              </c:numCache>
            </c:numRef>
          </c:val>
        </c:ser>
        <c:ser>
          <c:idx val="2"/>
          <c:order val="2"/>
          <c:tx>
            <c:strRef>
              <c:f>Sheet1!$D$1</c:f>
              <c:strCache>
                <c:ptCount val="1"/>
                <c:pt idx="0">
                  <c:v> Data 3</c:v>
                </c:pt>
              </c:strCache>
            </c:strRef>
          </c:tx>
          <c:spPr>
            <a:gradFill rotWithShape="1">
              <a:gsLst>
                <a:gs pos="0">
                  <a:schemeClr val="accent3">
                    <a:shade val="51000"/>
                    <a:satMod val="130000"/>
                  </a:schemeClr>
                </a:gs>
                <a:gs pos="80000">
                  <a:schemeClr val="accent3">
                    <a:shade val="93000"/>
                    <a:satMod val="130000"/>
                  </a:schemeClr>
                </a:gs>
                <a:gs pos="100000">
                  <a:schemeClr val="accent3">
                    <a:shade val="94000"/>
                    <a:satMod val="135000"/>
                  </a:schemeClr>
                </a:gs>
              </a:gsLst>
              <a:lin ang="16200000" scaled="0"/>
            </a:gradFill>
            <a:ln>
              <a:noFill/>
            </a:ln>
            <a:effectLst>
              <a:outerShdw blurRad="40000" dist="23000" dir="5400000" rotWithShape="0">
                <a:srgbClr val="000000">
                  <a:alpha val="35000"/>
                </a:srgbClr>
              </a:outerShdw>
            </a:effectLst>
            <a:sp3d/>
          </c:spPr>
          <c:invertIfNegative val="0"/>
          <c:cat>
            <c:strRef>
              <c:f>Sheet1!$A$2:$A$4</c:f>
              <c:strCache>
                <c:ptCount val="3"/>
                <c:pt idx="0">
                  <c:v>Group 1</c:v>
                </c:pt>
                <c:pt idx="1">
                  <c:v>Group 2</c:v>
                </c:pt>
                <c:pt idx="2">
                  <c:v>Group 3</c:v>
                </c:pt>
              </c:strCache>
            </c:strRef>
          </c:cat>
          <c:val>
            <c:numRef>
              <c:f>Sheet1!$D$2:$D$4</c:f>
              <c:numCache>
                <c:formatCode>General</c:formatCode>
                <c:ptCount val="3"/>
                <c:pt idx="0">
                  <c:v>230.0</c:v>
                </c:pt>
                <c:pt idx="1">
                  <c:v>125.0</c:v>
                </c:pt>
                <c:pt idx="2">
                  <c:v>420.0</c:v>
                </c:pt>
              </c:numCache>
            </c:numRef>
          </c:val>
        </c:ser>
        <c:ser>
          <c:idx val="3"/>
          <c:order val="3"/>
          <c:tx>
            <c:strRef>
              <c:f>Sheet1!$E$1</c:f>
              <c:strCache>
                <c:ptCount val="1"/>
                <c:pt idx="0">
                  <c:v>Data 4</c:v>
                </c:pt>
              </c:strCache>
            </c:strRef>
          </c:tx>
          <c:spPr>
            <a:gradFill rotWithShape="1">
              <a:gsLst>
                <a:gs pos="0">
                  <a:schemeClr val="accent4">
                    <a:shade val="51000"/>
                    <a:satMod val="130000"/>
                  </a:schemeClr>
                </a:gs>
                <a:gs pos="80000">
                  <a:schemeClr val="accent4">
                    <a:shade val="93000"/>
                    <a:satMod val="130000"/>
                  </a:schemeClr>
                </a:gs>
                <a:gs pos="100000">
                  <a:schemeClr val="accent4">
                    <a:shade val="94000"/>
                    <a:satMod val="135000"/>
                  </a:schemeClr>
                </a:gs>
              </a:gsLst>
              <a:lin ang="16200000" scaled="0"/>
            </a:gradFill>
            <a:ln>
              <a:noFill/>
            </a:ln>
            <a:effectLst>
              <a:outerShdw blurRad="40000" dist="23000" dir="5400000" rotWithShape="0">
                <a:srgbClr val="000000">
                  <a:alpha val="35000"/>
                </a:srgbClr>
              </a:outerShdw>
            </a:effectLst>
            <a:sp3d/>
          </c:spPr>
          <c:invertIfNegative val="0"/>
          <c:cat>
            <c:strRef>
              <c:f>Sheet1!$A$2:$A$4</c:f>
              <c:strCache>
                <c:ptCount val="3"/>
                <c:pt idx="0">
                  <c:v>Group 1</c:v>
                </c:pt>
                <c:pt idx="1">
                  <c:v>Group 2</c:v>
                </c:pt>
                <c:pt idx="2">
                  <c:v>Group 3</c:v>
                </c:pt>
              </c:strCache>
            </c:strRef>
          </c:cat>
          <c:val>
            <c:numRef>
              <c:f>Sheet1!$E$2:$E$4</c:f>
              <c:numCache>
                <c:formatCode>General</c:formatCode>
                <c:ptCount val="3"/>
                <c:pt idx="0">
                  <c:v>100.0</c:v>
                </c:pt>
                <c:pt idx="1">
                  <c:v>215.0</c:v>
                </c:pt>
                <c:pt idx="2">
                  <c:v>300.0</c:v>
                </c:pt>
              </c:numCache>
            </c:numRef>
          </c:val>
        </c:ser>
        <c:dLbls>
          <c:showLegendKey val="0"/>
          <c:showVal val="0"/>
          <c:showCatName val="0"/>
          <c:showSerName val="0"/>
          <c:showPercent val="0"/>
          <c:showBubbleSize val="0"/>
        </c:dLbls>
        <c:gapWidth val="150"/>
        <c:shape val="cylinder"/>
        <c:axId val="1655587680"/>
        <c:axId val="1655591136"/>
        <c:axId val="0"/>
      </c:bar3DChart>
      <c:catAx>
        <c:axId val="1655587680"/>
        <c:scaling>
          <c:orientation val="minMax"/>
        </c:scaling>
        <c:delete val="0"/>
        <c:axPos val="b"/>
        <c:numFmt formatCode="General" sourceLinked="0"/>
        <c:majorTickMark val="none"/>
        <c:minorTickMark val="none"/>
        <c:tickLblPos val="nextTo"/>
        <c:spPr>
          <a:noFill/>
          <a:ln w="9525" cap="flat" cmpd="sng" algn="ctr">
            <a:solidFill>
              <a:schemeClr val="tx2">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2"/>
                </a:solidFill>
                <a:latin typeface="+mn-lt"/>
                <a:ea typeface="+mn-ea"/>
                <a:cs typeface="+mn-cs"/>
              </a:defRPr>
            </a:pPr>
            <a:endParaRPr lang="en-US"/>
          </a:p>
        </c:txPr>
        <c:crossAx val="1655591136"/>
        <c:crosses val="autoZero"/>
        <c:auto val="1"/>
        <c:lblAlgn val="ctr"/>
        <c:lblOffset val="100"/>
        <c:noMultiLvlLbl val="0"/>
      </c:catAx>
      <c:valAx>
        <c:axId val="1655591136"/>
        <c:scaling>
          <c:orientation val="minMax"/>
        </c:scaling>
        <c:delete val="0"/>
        <c:axPos val="l"/>
        <c:majorGridlines>
          <c:spPr>
            <a:ln w="9525" cap="flat" cmpd="sng" algn="ctr">
              <a:solidFill>
                <a:schemeClr val="tx2">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2"/>
                </a:solidFill>
                <a:latin typeface="+mn-lt"/>
                <a:ea typeface="+mn-ea"/>
                <a:cs typeface="+mn-cs"/>
              </a:defRPr>
            </a:pPr>
            <a:endParaRPr lang="en-US"/>
          </a:p>
        </c:txPr>
        <c:crossAx val="1655587680"/>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3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6"/>
    </mc:Choice>
    <mc:Fallback>
      <c:style val="6"/>
    </mc:Fallback>
  </mc:AlternateContent>
  <c:chart>
    <c:autoTitleDeleted val="1"/>
    <c:plotArea>
      <c:layout/>
      <c:doughnutChart>
        <c:varyColors val="1"/>
        <c:ser>
          <c:idx val="0"/>
          <c:order val="0"/>
          <c:tx>
            <c:strRef>
              <c:f>Sheet1!$B$1</c:f>
              <c:strCache>
                <c:ptCount val="1"/>
                <c:pt idx="0">
                  <c:v>Sales</c:v>
                </c:pt>
              </c:strCache>
            </c:strRef>
          </c:tx>
          <c:dPt>
            <c:idx val="0"/>
            <c:bubble3D val="0"/>
            <c:spPr>
              <a:gradFill flip="none" rotWithShape="1">
                <a:gsLst>
                  <a:gs pos="0">
                    <a:schemeClr val="accent4">
                      <a:shade val="30000"/>
                      <a:satMod val="115000"/>
                    </a:schemeClr>
                  </a:gs>
                  <a:gs pos="50000">
                    <a:schemeClr val="accent4">
                      <a:shade val="67500"/>
                      <a:satMod val="115000"/>
                    </a:schemeClr>
                  </a:gs>
                  <a:gs pos="100000">
                    <a:schemeClr val="accent4">
                      <a:shade val="100000"/>
                      <a:satMod val="115000"/>
                    </a:schemeClr>
                  </a:gs>
                </a:gsLst>
                <a:lin ang="13500000" scaled="1"/>
                <a:tileRect/>
              </a:gradFill>
            </c:spPr>
          </c:dPt>
          <c:dPt>
            <c:idx val="1"/>
            <c:bubble3D val="0"/>
            <c:spPr>
              <a:gradFill flip="none" rotWithShape="1">
                <a:gsLst>
                  <a:gs pos="0">
                    <a:schemeClr val="accent3">
                      <a:shade val="30000"/>
                      <a:satMod val="115000"/>
                    </a:schemeClr>
                  </a:gs>
                  <a:gs pos="50000">
                    <a:schemeClr val="accent3">
                      <a:shade val="67500"/>
                      <a:satMod val="115000"/>
                    </a:schemeClr>
                  </a:gs>
                  <a:gs pos="100000">
                    <a:schemeClr val="accent3">
                      <a:shade val="100000"/>
                      <a:satMod val="115000"/>
                    </a:schemeClr>
                  </a:gs>
                </a:gsLst>
                <a:lin ang="13500000" scaled="1"/>
                <a:tileRect/>
              </a:gradFill>
            </c:spPr>
          </c:dPt>
          <c:dPt>
            <c:idx val="2"/>
            <c:bubble3D val="0"/>
            <c:spPr>
              <a:gradFill flip="none" rotWithShape="1">
                <a:gsLst>
                  <a:gs pos="0">
                    <a:schemeClr val="accent2">
                      <a:shade val="30000"/>
                      <a:satMod val="115000"/>
                    </a:schemeClr>
                  </a:gs>
                  <a:gs pos="50000">
                    <a:schemeClr val="accent2">
                      <a:shade val="67500"/>
                      <a:satMod val="115000"/>
                    </a:schemeClr>
                  </a:gs>
                  <a:gs pos="100000">
                    <a:schemeClr val="accent2">
                      <a:shade val="100000"/>
                      <a:satMod val="115000"/>
                    </a:schemeClr>
                  </a:gs>
                </a:gsLst>
                <a:lin ang="13500000" scaled="1"/>
                <a:tileRect/>
              </a:gradFill>
            </c:spPr>
          </c:dPt>
          <c:dPt>
            <c:idx val="3"/>
            <c:bubble3D val="0"/>
            <c:spPr>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lin ang="13500000" scaled="1"/>
                <a:tileRect/>
              </a:gradFill>
            </c:spPr>
          </c:dPt>
          <c:dLbls>
            <c:spPr>
              <a:noFill/>
              <a:ln>
                <a:noFill/>
              </a:ln>
              <a:effectLst/>
            </c:spPr>
            <c:txPr>
              <a:bodyPr/>
              <a:lstStyle/>
              <a:p>
                <a:pPr>
                  <a:defRPr sz="2800">
                    <a:solidFill>
                      <a:schemeClr val="bg1"/>
                    </a:solidFill>
                    <a:latin typeface="Lato" pitchFamily="34" charset="0"/>
                    <a:ea typeface="Lato" pitchFamily="34" charset="0"/>
                    <a:cs typeface="Lato" pitchFamily="34" charset="0"/>
                  </a:defRPr>
                </a:pPr>
                <a:endParaRPr lang="en-US"/>
              </a:p>
            </c:txPr>
            <c:showLegendKey val="0"/>
            <c:showVal val="1"/>
            <c:showCatName val="0"/>
            <c:showSerName val="0"/>
            <c:showPercent val="0"/>
            <c:showBubbleSize val="0"/>
            <c:showLeaderLines val="1"/>
            <c:extLst>
              <c:ext xmlns:c15="http://schemas.microsoft.com/office/drawing/2012/chart" uri="{CE6537A1-D6FC-4f65-9D91-7224C49458BB}">
                <c15:layout/>
              </c:ext>
            </c:extLst>
          </c:dLbls>
          <c:cat>
            <c:strRef>
              <c:f>Sheet1!$A$2:$A$5</c:f>
              <c:strCache>
                <c:ptCount val="4"/>
                <c:pt idx="0">
                  <c:v>1st Qtr</c:v>
                </c:pt>
                <c:pt idx="1">
                  <c:v>2nd Qtr</c:v>
                </c:pt>
                <c:pt idx="2">
                  <c:v>3rd Qtr</c:v>
                </c:pt>
                <c:pt idx="3">
                  <c:v>4th Qtr</c:v>
                </c:pt>
              </c:strCache>
            </c:strRef>
          </c:cat>
          <c:val>
            <c:numRef>
              <c:f>Sheet1!$B$2:$B$5</c:f>
              <c:numCache>
                <c:formatCode>General</c:formatCode>
                <c:ptCount val="4"/>
                <c:pt idx="0">
                  <c:v>7.5</c:v>
                </c:pt>
                <c:pt idx="1">
                  <c:v>3.5</c:v>
                </c:pt>
                <c:pt idx="2">
                  <c:v>1.5</c:v>
                </c:pt>
                <c:pt idx="3">
                  <c:v>2.5</c:v>
                </c:pt>
              </c:numCache>
            </c:numRef>
          </c:val>
        </c:ser>
        <c:dLbls>
          <c:showLegendKey val="0"/>
          <c:showVal val="0"/>
          <c:showCatName val="0"/>
          <c:showSerName val="0"/>
          <c:showPercent val="0"/>
          <c:showBubbleSize val="0"/>
          <c:showLeaderLines val="1"/>
        </c:dLbls>
        <c:firstSliceAng val="0"/>
        <c:holeSize val="56"/>
      </c:doughnutChart>
    </c:plotArea>
    <c:legend>
      <c:legendPos val="b"/>
      <c:layout>
        <c:manualLayout>
          <c:xMode val="edge"/>
          <c:yMode val="edge"/>
          <c:x val="0.156380397352732"/>
          <c:y val="0.943981363094132"/>
          <c:w val="0.680290856665006"/>
          <c:h val="0.0493813094921101"/>
        </c:manualLayout>
      </c:layout>
      <c:overlay val="0"/>
      <c:txPr>
        <a:bodyPr rot="0" vert="horz"/>
        <a:lstStyle/>
        <a:p>
          <a:pPr>
            <a:defRPr sz="2000">
              <a:solidFill>
                <a:schemeClr val="bg1">
                  <a:lumMod val="75000"/>
                </a:schemeClr>
              </a:solidFill>
              <a:latin typeface="Lato Regular"/>
              <a:cs typeface="Lato Regular"/>
            </a:defRPr>
          </a:pPr>
          <a:endParaRPr lang="en-US"/>
        </a:p>
      </c:txPr>
    </c:legend>
    <c:plotVisOnly val="1"/>
    <c:dispBlanksAs val="gap"/>
    <c:showDLblsOverMax val="0"/>
  </c:chart>
  <c:txPr>
    <a:bodyPr/>
    <a:lstStyle/>
    <a:p>
      <a:pPr>
        <a:defRPr sz="1800"/>
      </a:pPr>
      <a:endParaRPr lang="en-US"/>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0605317978081644"/>
          <c:y val="0.0198165924953108"/>
          <c:w val="0.915180345833151"/>
          <c:h val="0.886378043111491"/>
        </c:manualLayout>
      </c:layout>
      <c:barChart>
        <c:barDir val="col"/>
        <c:grouping val="clustered"/>
        <c:varyColors val="0"/>
        <c:ser>
          <c:idx val="0"/>
          <c:order val="0"/>
          <c:tx>
            <c:strRef>
              <c:f>Sheet1!$B$1</c:f>
              <c:strCache>
                <c:ptCount val="1"/>
                <c:pt idx="0">
                  <c:v>Data 1</c:v>
                </c:pt>
              </c:strCache>
            </c:strRef>
          </c:tx>
          <c:spPr>
            <a:gradFill rotWithShape="1">
              <a:gsLst>
                <a:gs pos="0">
                  <a:schemeClr val="accent1">
                    <a:shade val="51000"/>
                    <a:satMod val="130000"/>
                  </a:schemeClr>
                </a:gs>
                <a:gs pos="80000">
                  <a:schemeClr val="accent1">
                    <a:shade val="93000"/>
                    <a:satMod val="130000"/>
                  </a:schemeClr>
                </a:gs>
                <a:gs pos="100000">
                  <a:schemeClr val="accent1">
                    <a:shade val="94000"/>
                    <a:satMod val="135000"/>
                  </a:schemeClr>
                </a:gs>
              </a:gsLst>
              <a:lin ang="16200000" scaled="0"/>
            </a:gradFill>
            <a:ln>
              <a:noFill/>
            </a:ln>
            <a:effectLst>
              <a:outerShdw blurRad="40000" dist="23000" dir="5400000" rotWithShape="0">
                <a:srgbClr val="000000">
                  <a:alpha val="35000"/>
                </a:srgbClr>
              </a:outerShdw>
            </a:effectLst>
          </c:spPr>
          <c:invertIfNegative val="0"/>
          <c:cat>
            <c:strRef>
              <c:f>Sheet1!$A$2:$A$4</c:f>
              <c:strCache>
                <c:ptCount val="3"/>
                <c:pt idx="0">
                  <c:v>Group 1</c:v>
                </c:pt>
                <c:pt idx="1">
                  <c:v>Group 2</c:v>
                </c:pt>
                <c:pt idx="2">
                  <c:v>Group 3</c:v>
                </c:pt>
              </c:strCache>
            </c:strRef>
          </c:cat>
          <c:val>
            <c:numRef>
              <c:f>Sheet1!$B$2:$B$4</c:f>
              <c:numCache>
                <c:formatCode>General</c:formatCode>
                <c:ptCount val="3"/>
                <c:pt idx="0">
                  <c:v>80.0</c:v>
                </c:pt>
                <c:pt idx="1">
                  <c:v>120.0</c:v>
                </c:pt>
                <c:pt idx="2">
                  <c:v>150.0</c:v>
                </c:pt>
              </c:numCache>
            </c:numRef>
          </c:val>
        </c:ser>
        <c:ser>
          <c:idx val="1"/>
          <c:order val="1"/>
          <c:tx>
            <c:strRef>
              <c:f>Sheet1!$C$1</c:f>
              <c:strCache>
                <c:ptCount val="1"/>
                <c:pt idx="0">
                  <c:v>Data 2</c:v>
                </c:pt>
              </c:strCache>
            </c:strRef>
          </c:tx>
          <c:spPr>
            <a:gradFill rotWithShape="1">
              <a:gsLst>
                <a:gs pos="0">
                  <a:schemeClr val="accent2">
                    <a:shade val="51000"/>
                    <a:satMod val="130000"/>
                  </a:schemeClr>
                </a:gs>
                <a:gs pos="80000">
                  <a:schemeClr val="accent2">
                    <a:shade val="93000"/>
                    <a:satMod val="130000"/>
                  </a:schemeClr>
                </a:gs>
                <a:gs pos="100000">
                  <a:schemeClr val="accent2">
                    <a:shade val="94000"/>
                    <a:satMod val="135000"/>
                  </a:schemeClr>
                </a:gs>
              </a:gsLst>
              <a:lin ang="16200000" scaled="0"/>
            </a:gradFill>
            <a:ln>
              <a:noFill/>
            </a:ln>
            <a:effectLst>
              <a:outerShdw blurRad="40000" dist="23000" dir="5400000" rotWithShape="0">
                <a:srgbClr val="000000">
                  <a:alpha val="35000"/>
                </a:srgbClr>
              </a:outerShdw>
            </a:effectLst>
          </c:spPr>
          <c:invertIfNegative val="0"/>
          <c:cat>
            <c:strRef>
              <c:f>Sheet1!$A$2:$A$4</c:f>
              <c:strCache>
                <c:ptCount val="3"/>
                <c:pt idx="0">
                  <c:v>Group 1</c:v>
                </c:pt>
                <c:pt idx="1">
                  <c:v>Group 2</c:v>
                </c:pt>
                <c:pt idx="2">
                  <c:v>Group 3</c:v>
                </c:pt>
              </c:strCache>
            </c:strRef>
          </c:cat>
          <c:val>
            <c:numRef>
              <c:f>Sheet1!$C$2:$C$4</c:f>
              <c:numCache>
                <c:formatCode>General</c:formatCode>
                <c:ptCount val="3"/>
                <c:pt idx="0">
                  <c:v>500.0</c:v>
                </c:pt>
                <c:pt idx="1">
                  <c:v>430.0</c:v>
                </c:pt>
                <c:pt idx="2">
                  <c:v>400.0</c:v>
                </c:pt>
              </c:numCache>
            </c:numRef>
          </c:val>
        </c:ser>
        <c:ser>
          <c:idx val="2"/>
          <c:order val="2"/>
          <c:tx>
            <c:strRef>
              <c:f>Sheet1!$D$1</c:f>
              <c:strCache>
                <c:ptCount val="1"/>
                <c:pt idx="0">
                  <c:v> Data 3</c:v>
                </c:pt>
              </c:strCache>
            </c:strRef>
          </c:tx>
          <c:spPr>
            <a:gradFill rotWithShape="1">
              <a:gsLst>
                <a:gs pos="0">
                  <a:schemeClr val="accent3">
                    <a:shade val="51000"/>
                    <a:satMod val="130000"/>
                  </a:schemeClr>
                </a:gs>
                <a:gs pos="80000">
                  <a:schemeClr val="accent3">
                    <a:shade val="93000"/>
                    <a:satMod val="130000"/>
                  </a:schemeClr>
                </a:gs>
                <a:gs pos="100000">
                  <a:schemeClr val="accent3">
                    <a:shade val="94000"/>
                    <a:satMod val="135000"/>
                  </a:schemeClr>
                </a:gs>
              </a:gsLst>
              <a:lin ang="16200000" scaled="0"/>
            </a:gradFill>
            <a:ln>
              <a:noFill/>
            </a:ln>
            <a:effectLst>
              <a:outerShdw blurRad="40000" dist="23000" dir="5400000" rotWithShape="0">
                <a:srgbClr val="000000">
                  <a:alpha val="35000"/>
                </a:srgbClr>
              </a:outerShdw>
            </a:effectLst>
          </c:spPr>
          <c:invertIfNegative val="0"/>
          <c:cat>
            <c:strRef>
              <c:f>Sheet1!$A$2:$A$4</c:f>
              <c:strCache>
                <c:ptCount val="3"/>
                <c:pt idx="0">
                  <c:v>Group 1</c:v>
                </c:pt>
                <c:pt idx="1">
                  <c:v>Group 2</c:v>
                </c:pt>
                <c:pt idx="2">
                  <c:v>Group 3</c:v>
                </c:pt>
              </c:strCache>
            </c:strRef>
          </c:cat>
          <c:val>
            <c:numRef>
              <c:f>Sheet1!$D$2:$D$4</c:f>
              <c:numCache>
                <c:formatCode>General</c:formatCode>
                <c:ptCount val="3"/>
                <c:pt idx="0">
                  <c:v>230.0</c:v>
                </c:pt>
                <c:pt idx="1">
                  <c:v>125.0</c:v>
                </c:pt>
                <c:pt idx="2">
                  <c:v>420.0</c:v>
                </c:pt>
              </c:numCache>
            </c:numRef>
          </c:val>
        </c:ser>
        <c:ser>
          <c:idx val="3"/>
          <c:order val="3"/>
          <c:tx>
            <c:strRef>
              <c:f>Sheet1!$E$1</c:f>
              <c:strCache>
                <c:ptCount val="1"/>
                <c:pt idx="0">
                  <c:v>Data 4</c:v>
                </c:pt>
              </c:strCache>
            </c:strRef>
          </c:tx>
          <c:spPr>
            <a:gradFill rotWithShape="1">
              <a:gsLst>
                <a:gs pos="0">
                  <a:schemeClr val="accent4">
                    <a:shade val="51000"/>
                    <a:satMod val="130000"/>
                  </a:schemeClr>
                </a:gs>
                <a:gs pos="80000">
                  <a:schemeClr val="accent4">
                    <a:shade val="93000"/>
                    <a:satMod val="130000"/>
                  </a:schemeClr>
                </a:gs>
                <a:gs pos="100000">
                  <a:schemeClr val="accent4">
                    <a:shade val="94000"/>
                    <a:satMod val="135000"/>
                  </a:schemeClr>
                </a:gs>
              </a:gsLst>
              <a:lin ang="16200000" scaled="0"/>
            </a:gradFill>
            <a:ln>
              <a:noFill/>
            </a:ln>
            <a:effectLst>
              <a:outerShdw blurRad="40000" dist="23000" dir="5400000" rotWithShape="0">
                <a:srgbClr val="000000">
                  <a:alpha val="35000"/>
                </a:srgbClr>
              </a:outerShdw>
            </a:effectLst>
          </c:spPr>
          <c:invertIfNegative val="0"/>
          <c:cat>
            <c:strRef>
              <c:f>Sheet1!$A$2:$A$4</c:f>
              <c:strCache>
                <c:ptCount val="3"/>
                <c:pt idx="0">
                  <c:v>Group 1</c:v>
                </c:pt>
                <c:pt idx="1">
                  <c:v>Group 2</c:v>
                </c:pt>
                <c:pt idx="2">
                  <c:v>Group 3</c:v>
                </c:pt>
              </c:strCache>
            </c:strRef>
          </c:cat>
          <c:val>
            <c:numRef>
              <c:f>Sheet1!$E$2:$E$4</c:f>
              <c:numCache>
                <c:formatCode>General</c:formatCode>
                <c:ptCount val="3"/>
                <c:pt idx="0">
                  <c:v>100.0</c:v>
                </c:pt>
                <c:pt idx="1">
                  <c:v>215.0</c:v>
                </c:pt>
                <c:pt idx="2">
                  <c:v>300.0</c:v>
                </c:pt>
              </c:numCache>
            </c:numRef>
          </c:val>
        </c:ser>
        <c:dLbls>
          <c:showLegendKey val="0"/>
          <c:showVal val="0"/>
          <c:showCatName val="0"/>
          <c:showSerName val="0"/>
          <c:showPercent val="0"/>
          <c:showBubbleSize val="0"/>
        </c:dLbls>
        <c:gapWidth val="100"/>
        <c:overlap val="-24"/>
        <c:axId val="1779579248"/>
        <c:axId val="1780953424"/>
      </c:barChart>
      <c:catAx>
        <c:axId val="1779579248"/>
        <c:scaling>
          <c:orientation val="minMax"/>
        </c:scaling>
        <c:delete val="0"/>
        <c:axPos val="b"/>
        <c:numFmt formatCode="General" sourceLinked="0"/>
        <c:majorTickMark val="none"/>
        <c:minorTickMark val="none"/>
        <c:tickLblPos val="nextTo"/>
        <c:spPr>
          <a:noFill/>
          <a:ln w="9525" cap="flat" cmpd="sng" algn="ctr">
            <a:solidFill>
              <a:schemeClr val="tx2">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2"/>
                </a:solidFill>
                <a:latin typeface="+mn-lt"/>
                <a:ea typeface="+mn-ea"/>
                <a:cs typeface="+mn-cs"/>
              </a:defRPr>
            </a:pPr>
            <a:endParaRPr lang="en-US"/>
          </a:p>
        </c:txPr>
        <c:crossAx val="1780953424"/>
        <c:crosses val="autoZero"/>
        <c:auto val="1"/>
        <c:lblAlgn val="ctr"/>
        <c:lblOffset val="100"/>
        <c:noMultiLvlLbl val="0"/>
      </c:catAx>
      <c:valAx>
        <c:axId val="1780953424"/>
        <c:scaling>
          <c:orientation val="minMax"/>
        </c:scaling>
        <c:delete val="0"/>
        <c:axPos val="l"/>
        <c:majorGridlines>
          <c:spPr>
            <a:ln w="9525" cap="flat" cmpd="sng" algn="ctr">
              <a:solidFill>
                <a:schemeClr val="tx2">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2"/>
                </a:solidFill>
                <a:latin typeface="+mn-lt"/>
                <a:ea typeface="+mn-ea"/>
                <a:cs typeface="+mn-cs"/>
              </a:defRPr>
            </a:pPr>
            <a:endParaRPr lang="en-US"/>
          </a:p>
        </c:txPr>
        <c:crossAx val="1779579248"/>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0605317978081644"/>
          <c:y val="0.0198165924953108"/>
          <c:w val="0.915180345833151"/>
          <c:h val="0.886378043111491"/>
        </c:manualLayout>
      </c:layout>
      <c:barChart>
        <c:barDir val="col"/>
        <c:grouping val="clustered"/>
        <c:varyColors val="0"/>
        <c:ser>
          <c:idx val="0"/>
          <c:order val="0"/>
          <c:tx>
            <c:strRef>
              <c:f>Sheet1!$B$1</c:f>
              <c:strCache>
                <c:ptCount val="1"/>
                <c:pt idx="0">
                  <c:v>Data 1</c:v>
                </c:pt>
              </c:strCache>
            </c:strRef>
          </c:tx>
          <c:spPr>
            <a:solidFill>
              <a:schemeClr val="accent1">
                <a:alpha val="70000"/>
              </a:schemeClr>
            </a:solidFill>
            <a:ln>
              <a:noFill/>
            </a:ln>
            <a:effectLst/>
          </c:spPr>
          <c:invertIfNegative val="0"/>
          <c:cat>
            <c:strRef>
              <c:f>Sheet1!$A$2:$A$5</c:f>
              <c:strCache>
                <c:ptCount val="4"/>
                <c:pt idx="0">
                  <c:v>Group 1</c:v>
                </c:pt>
                <c:pt idx="1">
                  <c:v>Group 2</c:v>
                </c:pt>
                <c:pt idx="2">
                  <c:v>Group 3</c:v>
                </c:pt>
                <c:pt idx="3">
                  <c:v>Group 4</c:v>
                </c:pt>
              </c:strCache>
            </c:strRef>
          </c:cat>
          <c:val>
            <c:numRef>
              <c:f>Sheet1!$B$2:$B$5</c:f>
              <c:numCache>
                <c:formatCode>General</c:formatCode>
                <c:ptCount val="4"/>
                <c:pt idx="0">
                  <c:v>80.0</c:v>
                </c:pt>
                <c:pt idx="1">
                  <c:v>120.0</c:v>
                </c:pt>
                <c:pt idx="2">
                  <c:v>150.0</c:v>
                </c:pt>
                <c:pt idx="3">
                  <c:v>231.0</c:v>
                </c:pt>
              </c:numCache>
            </c:numRef>
          </c:val>
        </c:ser>
        <c:ser>
          <c:idx val="1"/>
          <c:order val="1"/>
          <c:tx>
            <c:strRef>
              <c:f>Sheet1!$C$1</c:f>
              <c:strCache>
                <c:ptCount val="1"/>
                <c:pt idx="0">
                  <c:v>Data 2</c:v>
                </c:pt>
              </c:strCache>
            </c:strRef>
          </c:tx>
          <c:spPr>
            <a:solidFill>
              <a:schemeClr val="accent2">
                <a:alpha val="70000"/>
              </a:schemeClr>
            </a:solidFill>
            <a:ln>
              <a:noFill/>
            </a:ln>
            <a:effectLst/>
          </c:spPr>
          <c:invertIfNegative val="0"/>
          <c:cat>
            <c:strRef>
              <c:f>Sheet1!$A$2:$A$5</c:f>
              <c:strCache>
                <c:ptCount val="4"/>
                <c:pt idx="0">
                  <c:v>Group 1</c:v>
                </c:pt>
                <c:pt idx="1">
                  <c:v>Group 2</c:v>
                </c:pt>
                <c:pt idx="2">
                  <c:v>Group 3</c:v>
                </c:pt>
                <c:pt idx="3">
                  <c:v>Group 4</c:v>
                </c:pt>
              </c:strCache>
            </c:strRef>
          </c:cat>
          <c:val>
            <c:numRef>
              <c:f>Sheet1!$C$2:$C$5</c:f>
              <c:numCache>
                <c:formatCode>General</c:formatCode>
                <c:ptCount val="4"/>
                <c:pt idx="0">
                  <c:v>500.0</c:v>
                </c:pt>
                <c:pt idx="1">
                  <c:v>220.0</c:v>
                </c:pt>
                <c:pt idx="2">
                  <c:v>130.0</c:v>
                </c:pt>
                <c:pt idx="3">
                  <c:v>189.0</c:v>
                </c:pt>
              </c:numCache>
            </c:numRef>
          </c:val>
        </c:ser>
        <c:ser>
          <c:idx val="2"/>
          <c:order val="2"/>
          <c:tx>
            <c:strRef>
              <c:f>Sheet1!$D$1</c:f>
              <c:strCache>
                <c:ptCount val="1"/>
                <c:pt idx="0">
                  <c:v> Data 3</c:v>
                </c:pt>
              </c:strCache>
            </c:strRef>
          </c:tx>
          <c:spPr>
            <a:solidFill>
              <a:schemeClr val="accent3">
                <a:alpha val="70000"/>
              </a:schemeClr>
            </a:solidFill>
            <a:ln>
              <a:noFill/>
            </a:ln>
            <a:effectLst/>
          </c:spPr>
          <c:invertIfNegative val="0"/>
          <c:cat>
            <c:strRef>
              <c:f>Sheet1!$A$2:$A$5</c:f>
              <c:strCache>
                <c:ptCount val="4"/>
                <c:pt idx="0">
                  <c:v>Group 1</c:v>
                </c:pt>
                <c:pt idx="1">
                  <c:v>Group 2</c:v>
                </c:pt>
                <c:pt idx="2">
                  <c:v>Group 3</c:v>
                </c:pt>
                <c:pt idx="3">
                  <c:v>Group 4</c:v>
                </c:pt>
              </c:strCache>
            </c:strRef>
          </c:cat>
          <c:val>
            <c:numRef>
              <c:f>Sheet1!$D$2:$D$5</c:f>
              <c:numCache>
                <c:formatCode>General</c:formatCode>
                <c:ptCount val="4"/>
                <c:pt idx="0">
                  <c:v>189.0</c:v>
                </c:pt>
                <c:pt idx="1">
                  <c:v>248.0</c:v>
                </c:pt>
                <c:pt idx="2">
                  <c:v>420.0</c:v>
                </c:pt>
                <c:pt idx="3">
                  <c:v>340.0</c:v>
                </c:pt>
              </c:numCache>
            </c:numRef>
          </c:val>
        </c:ser>
        <c:ser>
          <c:idx val="3"/>
          <c:order val="3"/>
          <c:tx>
            <c:strRef>
              <c:f>Sheet1!$E$1</c:f>
              <c:strCache>
                <c:ptCount val="1"/>
                <c:pt idx="0">
                  <c:v>Data 4</c:v>
                </c:pt>
              </c:strCache>
            </c:strRef>
          </c:tx>
          <c:spPr>
            <a:solidFill>
              <a:schemeClr val="accent4">
                <a:alpha val="70000"/>
              </a:schemeClr>
            </a:solidFill>
            <a:ln>
              <a:noFill/>
            </a:ln>
            <a:effectLst/>
          </c:spPr>
          <c:invertIfNegative val="0"/>
          <c:cat>
            <c:strRef>
              <c:f>Sheet1!$A$2:$A$5</c:f>
              <c:strCache>
                <c:ptCount val="4"/>
                <c:pt idx="0">
                  <c:v>Group 1</c:v>
                </c:pt>
                <c:pt idx="1">
                  <c:v>Group 2</c:v>
                </c:pt>
                <c:pt idx="2">
                  <c:v>Group 3</c:v>
                </c:pt>
                <c:pt idx="3">
                  <c:v>Group 4</c:v>
                </c:pt>
              </c:strCache>
            </c:strRef>
          </c:cat>
          <c:val>
            <c:numRef>
              <c:f>Sheet1!$E$2:$E$5</c:f>
              <c:numCache>
                <c:formatCode>General</c:formatCode>
                <c:ptCount val="4"/>
                <c:pt idx="0">
                  <c:v>100.0</c:v>
                </c:pt>
                <c:pt idx="1">
                  <c:v>215.0</c:v>
                </c:pt>
                <c:pt idx="2">
                  <c:v>300.0</c:v>
                </c:pt>
                <c:pt idx="3">
                  <c:v>287.0</c:v>
                </c:pt>
              </c:numCache>
            </c:numRef>
          </c:val>
        </c:ser>
        <c:dLbls>
          <c:showLegendKey val="0"/>
          <c:showVal val="0"/>
          <c:showCatName val="0"/>
          <c:showSerName val="0"/>
          <c:showPercent val="0"/>
          <c:showBubbleSize val="0"/>
        </c:dLbls>
        <c:gapWidth val="80"/>
        <c:overlap val="25"/>
        <c:axId val="-2126402480"/>
        <c:axId val="1796834480"/>
      </c:barChart>
      <c:catAx>
        <c:axId val="-2126402480"/>
        <c:scaling>
          <c:orientation val="minMax"/>
        </c:scaling>
        <c:delete val="0"/>
        <c:axPos val="b"/>
        <c:numFmt formatCode="General" sourceLinked="0"/>
        <c:majorTickMark val="none"/>
        <c:minorTickMark val="none"/>
        <c:tickLblPos val="nextTo"/>
        <c:spPr>
          <a:noFill/>
          <a:ln w="15875" cap="flat" cmpd="sng" algn="ctr">
            <a:solidFill>
              <a:schemeClr val="tx1">
                <a:lumMod val="25000"/>
                <a:lumOff val="75000"/>
              </a:schemeClr>
            </a:solidFill>
            <a:round/>
          </a:ln>
          <a:effectLst/>
        </c:spPr>
        <c:txPr>
          <a:bodyPr rot="-60000000" spcFirstLastPara="1" vertOverflow="ellipsis" vert="horz" wrap="square" anchor="ctr" anchorCtr="1"/>
          <a:lstStyle/>
          <a:p>
            <a:pPr>
              <a:defRPr sz="1197" b="0" i="0" u="none" strike="noStrike" kern="1200" cap="none" spc="20" normalizeH="0" baseline="0">
                <a:solidFill>
                  <a:schemeClr val="tx1">
                    <a:lumMod val="65000"/>
                    <a:lumOff val="35000"/>
                  </a:schemeClr>
                </a:solidFill>
                <a:latin typeface="+mn-lt"/>
                <a:ea typeface="+mn-ea"/>
                <a:cs typeface="+mn-cs"/>
              </a:defRPr>
            </a:pPr>
            <a:endParaRPr lang="en-US"/>
          </a:p>
        </c:txPr>
        <c:crossAx val="1796834480"/>
        <c:crosses val="autoZero"/>
        <c:auto val="1"/>
        <c:lblAlgn val="ctr"/>
        <c:lblOffset val="100"/>
        <c:noMultiLvlLbl val="0"/>
      </c:catAx>
      <c:valAx>
        <c:axId val="1796834480"/>
        <c:scaling>
          <c:orientation val="minMax"/>
        </c:scaling>
        <c:delete val="0"/>
        <c:axPos val="l"/>
        <c:majorGridlines>
          <c:spPr>
            <a:ln w="9525" cap="flat" cmpd="sng" algn="ctr">
              <a:solidFill>
                <a:schemeClr val="tx1">
                  <a:lumMod val="5000"/>
                  <a:lumOff val="9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spc="20" baseline="0">
                <a:solidFill>
                  <a:schemeClr val="tx1">
                    <a:lumMod val="65000"/>
                    <a:lumOff val="35000"/>
                  </a:schemeClr>
                </a:solidFill>
                <a:latin typeface="+mn-lt"/>
                <a:ea typeface="+mn-ea"/>
                <a:cs typeface="+mn-cs"/>
              </a:defRPr>
            </a:pPr>
            <a:endParaRPr lang="en-US"/>
          </a:p>
        </c:txPr>
        <c:crossAx val="-2126402480"/>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0605317978081644"/>
          <c:y val="0.0198165924953108"/>
          <c:w val="0.915180345833151"/>
          <c:h val="0.886378043111491"/>
        </c:manualLayout>
      </c:layout>
      <c:barChart>
        <c:barDir val="col"/>
        <c:grouping val="percentStacked"/>
        <c:varyColors val="0"/>
        <c:ser>
          <c:idx val="0"/>
          <c:order val="0"/>
          <c:tx>
            <c:strRef>
              <c:f>Sheet1!$B$1</c:f>
              <c:strCache>
                <c:ptCount val="1"/>
                <c:pt idx="0">
                  <c:v>Data 1</c:v>
                </c:pt>
              </c:strCache>
            </c:strRef>
          </c:tx>
          <c:spPr>
            <a:gradFill rotWithShape="1">
              <a:gsLst>
                <a:gs pos="0">
                  <a:schemeClr val="accent1">
                    <a:shade val="51000"/>
                    <a:satMod val="130000"/>
                  </a:schemeClr>
                </a:gs>
                <a:gs pos="80000">
                  <a:schemeClr val="accent1">
                    <a:shade val="93000"/>
                    <a:satMod val="130000"/>
                  </a:schemeClr>
                </a:gs>
                <a:gs pos="100000">
                  <a:schemeClr val="accent1">
                    <a:shade val="94000"/>
                    <a:satMod val="135000"/>
                  </a:schemeClr>
                </a:gs>
              </a:gsLst>
              <a:lin ang="16200000" scaled="0"/>
            </a:gradFill>
            <a:ln>
              <a:noFill/>
            </a:ln>
            <a:effectLst>
              <a:outerShdw blurRad="40000" dist="23000" dir="5400000" rotWithShape="0">
                <a:srgbClr val="000000">
                  <a:alpha val="35000"/>
                </a:srgbClr>
              </a:outerShdw>
            </a:effectLst>
          </c:spPr>
          <c:invertIfNegative val="0"/>
          <c:cat>
            <c:strRef>
              <c:f>Sheet1!$A$2:$A$4</c:f>
              <c:strCache>
                <c:ptCount val="3"/>
                <c:pt idx="0">
                  <c:v>Group 1</c:v>
                </c:pt>
                <c:pt idx="1">
                  <c:v>Group 2</c:v>
                </c:pt>
                <c:pt idx="2">
                  <c:v>Group 3</c:v>
                </c:pt>
              </c:strCache>
            </c:strRef>
          </c:cat>
          <c:val>
            <c:numRef>
              <c:f>Sheet1!$B$2:$B$4</c:f>
              <c:numCache>
                <c:formatCode>General</c:formatCode>
                <c:ptCount val="3"/>
                <c:pt idx="0">
                  <c:v>80.0</c:v>
                </c:pt>
                <c:pt idx="1">
                  <c:v>120.0</c:v>
                </c:pt>
                <c:pt idx="2">
                  <c:v>150.0</c:v>
                </c:pt>
              </c:numCache>
            </c:numRef>
          </c:val>
        </c:ser>
        <c:ser>
          <c:idx val="1"/>
          <c:order val="1"/>
          <c:tx>
            <c:strRef>
              <c:f>Sheet1!$C$1</c:f>
              <c:strCache>
                <c:ptCount val="1"/>
                <c:pt idx="0">
                  <c:v>Data 2</c:v>
                </c:pt>
              </c:strCache>
            </c:strRef>
          </c:tx>
          <c:spPr>
            <a:gradFill rotWithShape="1">
              <a:gsLst>
                <a:gs pos="0">
                  <a:schemeClr val="accent2">
                    <a:shade val="51000"/>
                    <a:satMod val="130000"/>
                  </a:schemeClr>
                </a:gs>
                <a:gs pos="80000">
                  <a:schemeClr val="accent2">
                    <a:shade val="93000"/>
                    <a:satMod val="130000"/>
                  </a:schemeClr>
                </a:gs>
                <a:gs pos="100000">
                  <a:schemeClr val="accent2">
                    <a:shade val="94000"/>
                    <a:satMod val="135000"/>
                  </a:schemeClr>
                </a:gs>
              </a:gsLst>
              <a:lin ang="16200000" scaled="0"/>
            </a:gradFill>
            <a:ln>
              <a:noFill/>
            </a:ln>
            <a:effectLst>
              <a:outerShdw blurRad="40000" dist="23000" dir="5400000" rotWithShape="0">
                <a:srgbClr val="000000">
                  <a:alpha val="35000"/>
                </a:srgbClr>
              </a:outerShdw>
            </a:effectLst>
          </c:spPr>
          <c:invertIfNegative val="0"/>
          <c:cat>
            <c:strRef>
              <c:f>Sheet1!$A$2:$A$4</c:f>
              <c:strCache>
                <c:ptCount val="3"/>
                <c:pt idx="0">
                  <c:v>Group 1</c:v>
                </c:pt>
                <c:pt idx="1">
                  <c:v>Group 2</c:v>
                </c:pt>
                <c:pt idx="2">
                  <c:v>Group 3</c:v>
                </c:pt>
              </c:strCache>
            </c:strRef>
          </c:cat>
          <c:val>
            <c:numRef>
              <c:f>Sheet1!$C$2:$C$4</c:f>
              <c:numCache>
                <c:formatCode>General</c:formatCode>
                <c:ptCount val="3"/>
                <c:pt idx="0">
                  <c:v>500.0</c:v>
                </c:pt>
                <c:pt idx="1">
                  <c:v>430.0</c:v>
                </c:pt>
                <c:pt idx="2">
                  <c:v>400.0</c:v>
                </c:pt>
              </c:numCache>
            </c:numRef>
          </c:val>
        </c:ser>
        <c:ser>
          <c:idx val="2"/>
          <c:order val="2"/>
          <c:tx>
            <c:strRef>
              <c:f>Sheet1!$D$1</c:f>
              <c:strCache>
                <c:ptCount val="1"/>
                <c:pt idx="0">
                  <c:v> Data 3</c:v>
                </c:pt>
              </c:strCache>
            </c:strRef>
          </c:tx>
          <c:spPr>
            <a:gradFill rotWithShape="1">
              <a:gsLst>
                <a:gs pos="0">
                  <a:schemeClr val="accent3">
                    <a:shade val="51000"/>
                    <a:satMod val="130000"/>
                  </a:schemeClr>
                </a:gs>
                <a:gs pos="80000">
                  <a:schemeClr val="accent3">
                    <a:shade val="93000"/>
                    <a:satMod val="130000"/>
                  </a:schemeClr>
                </a:gs>
                <a:gs pos="100000">
                  <a:schemeClr val="accent3">
                    <a:shade val="94000"/>
                    <a:satMod val="135000"/>
                  </a:schemeClr>
                </a:gs>
              </a:gsLst>
              <a:lin ang="16200000" scaled="0"/>
            </a:gradFill>
            <a:ln>
              <a:noFill/>
            </a:ln>
            <a:effectLst>
              <a:outerShdw blurRad="40000" dist="23000" dir="5400000" rotWithShape="0">
                <a:srgbClr val="000000">
                  <a:alpha val="35000"/>
                </a:srgbClr>
              </a:outerShdw>
            </a:effectLst>
          </c:spPr>
          <c:invertIfNegative val="0"/>
          <c:cat>
            <c:strRef>
              <c:f>Sheet1!$A$2:$A$4</c:f>
              <c:strCache>
                <c:ptCount val="3"/>
                <c:pt idx="0">
                  <c:v>Group 1</c:v>
                </c:pt>
                <c:pt idx="1">
                  <c:v>Group 2</c:v>
                </c:pt>
                <c:pt idx="2">
                  <c:v>Group 3</c:v>
                </c:pt>
              </c:strCache>
            </c:strRef>
          </c:cat>
          <c:val>
            <c:numRef>
              <c:f>Sheet1!$D$2:$D$4</c:f>
              <c:numCache>
                <c:formatCode>General</c:formatCode>
                <c:ptCount val="3"/>
                <c:pt idx="0">
                  <c:v>230.0</c:v>
                </c:pt>
                <c:pt idx="1">
                  <c:v>125.0</c:v>
                </c:pt>
                <c:pt idx="2">
                  <c:v>420.0</c:v>
                </c:pt>
              </c:numCache>
            </c:numRef>
          </c:val>
        </c:ser>
        <c:ser>
          <c:idx val="3"/>
          <c:order val="3"/>
          <c:tx>
            <c:strRef>
              <c:f>Sheet1!$E$1</c:f>
              <c:strCache>
                <c:ptCount val="1"/>
                <c:pt idx="0">
                  <c:v>Data 4</c:v>
                </c:pt>
              </c:strCache>
            </c:strRef>
          </c:tx>
          <c:spPr>
            <a:gradFill rotWithShape="1">
              <a:gsLst>
                <a:gs pos="0">
                  <a:schemeClr val="accent4">
                    <a:shade val="51000"/>
                    <a:satMod val="130000"/>
                  </a:schemeClr>
                </a:gs>
                <a:gs pos="80000">
                  <a:schemeClr val="accent4">
                    <a:shade val="93000"/>
                    <a:satMod val="130000"/>
                  </a:schemeClr>
                </a:gs>
                <a:gs pos="100000">
                  <a:schemeClr val="accent4">
                    <a:shade val="94000"/>
                    <a:satMod val="135000"/>
                  </a:schemeClr>
                </a:gs>
              </a:gsLst>
              <a:lin ang="16200000" scaled="0"/>
            </a:gradFill>
            <a:ln>
              <a:noFill/>
            </a:ln>
            <a:effectLst>
              <a:outerShdw blurRad="40000" dist="23000" dir="5400000" rotWithShape="0">
                <a:srgbClr val="000000">
                  <a:alpha val="35000"/>
                </a:srgbClr>
              </a:outerShdw>
            </a:effectLst>
          </c:spPr>
          <c:invertIfNegative val="0"/>
          <c:cat>
            <c:strRef>
              <c:f>Sheet1!$A$2:$A$4</c:f>
              <c:strCache>
                <c:ptCount val="3"/>
                <c:pt idx="0">
                  <c:v>Group 1</c:v>
                </c:pt>
                <c:pt idx="1">
                  <c:v>Group 2</c:v>
                </c:pt>
                <c:pt idx="2">
                  <c:v>Group 3</c:v>
                </c:pt>
              </c:strCache>
            </c:strRef>
          </c:cat>
          <c:val>
            <c:numRef>
              <c:f>Sheet1!$E$2:$E$4</c:f>
              <c:numCache>
                <c:formatCode>General</c:formatCode>
                <c:ptCount val="3"/>
                <c:pt idx="0">
                  <c:v>100.0</c:v>
                </c:pt>
                <c:pt idx="1">
                  <c:v>215.0</c:v>
                </c:pt>
                <c:pt idx="2">
                  <c:v>300.0</c:v>
                </c:pt>
              </c:numCache>
            </c:numRef>
          </c:val>
        </c:ser>
        <c:dLbls>
          <c:showLegendKey val="0"/>
          <c:showVal val="0"/>
          <c:showCatName val="0"/>
          <c:showSerName val="0"/>
          <c:showPercent val="0"/>
          <c:showBubbleSize val="0"/>
        </c:dLbls>
        <c:gapWidth val="150"/>
        <c:overlap val="100"/>
        <c:axId val="1779268576"/>
        <c:axId val="1779284816"/>
      </c:barChart>
      <c:catAx>
        <c:axId val="1779268576"/>
        <c:scaling>
          <c:orientation val="minMax"/>
        </c:scaling>
        <c:delete val="0"/>
        <c:axPos val="b"/>
        <c:numFmt formatCode="General" sourceLinked="0"/>
        <c:majorTickMark val="none"/>
        <c:minorTickMark val="none"/>
        <c:tickLblPos val="nextTo"/>
        <c:spPr>
          <a:noFill/>
          <a:ln w="9525" cap="flat" cmpd="sng" algn="ctr">
            <a:solidFill>
              <a:schemeClr val="tx2">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2"/>
                </a:solidFill>
                <a:latin typeface="+mn-lt"/>
                <a:ea typeface="+mn-ea"/>
                <a:cs typeface="+mn-cs"/>
              </a:defRPr>
            </a:pPr>
            <a:endParaRPr lang="en-US"/>
          </a:p>
        </c:txPr>
        <c:crossAx val="1779284816"/>
        <c:crosses val="autoZero"/>
        <c:auto val="1"/>
        <c:lblAlgn val="ctr"/>
        <c:lblOffset val="100"/>
        <c:noMultiLvlLbl val="0"/>
      </c:catAx>
      <c:valAx>
        <c:axId val="1779284816"/>
        <c:scaling>
          <c:orientation val="minMax"/>
        </c:scaling>
        <c:delete val="0"/>
        <c:axPos val="l"/>
        <c:majorGridlines>
          <c:spPr>
            <a:ln w="9525" cap="flat" cmpd="sng" algn="ctr">
              <a:solidFill>
                <a:schemeClr val="tx2">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2"/>
                </a:solidFill>
                <a:latin typeface="+mn-lt"/>
                <a:ea typeface="+mn-ea"/>
                <a:cs typeface="+mn-cs"/>
              </a:defRPr>
            </a:pPr>
            <a:endParaRPr lang="en-US"/>
          </a:p>
        </c:txPr>
        <c:crossAx val="1779268576"/>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0605317978081644"/>
          <c:y val="0.0198165924953108"/>
          <c:w val="0.915180345833151"/>
          <c:h val="0.886378043111491"/>
        </c:manualLayout>
      </c:layout>
      <c:areaChart>
        <c:grouping val="stacked"/>
        <c:varyColors val="0"/>
        <c:ser>
          <c:idx val="0"/>
          <c:order val="0"/>
          <c:tx>
            <c:strRef>
              <c:f>Sheet1!$B$1</c:f>
              <c:strCache>
                <c:ptCount val="1"/>
                <c:pt idx="0">
                  <c:v>Data 1</c:v>
                </c:pt>
              </c:strCache>
            </c:strRef>
          </c:tx>
          <c:spPr>
            <a:gradFill rotWithShape="1">
              <a:gsLst>
                <a:gs pos="0">
                  <a:schemeClr val="accent1">
                    <a:shade val="51000"/>
                    <a:satMod val="130000"/>
                  </a:schemeClr>
                </a:gs>
                <a:gs pos="80000">
                  <a:schemeClr val="accent1">
                    <a:shade val="93000"/>
                    <a:satMod val="130000"/>
                  </a:schemeClr>
                </a:gs>
                <a:gs pos="100000">
                  <a:schemeClr val="accent1">
                    <a:shade val="94000"/>
                    <a:satMod val="135000"/>
                  </a:schemeClr>
                </a:gs>
              </a:gsLst>
              <a:lin ang="16200000" scaled="0"/>
            </a:gradFill>
            <a:ln>
              <a:noFill/>
            </a:ln>
            <a:effectLst>
              <a:outerShdw blurRad="40000" dist="23000" dir="5400000" rotWithShape="0">
                <a:srgbClr val="000000">
                  <a:alpha val="35000"/>
                </a:srgbClr>
              </a:outerShdw>
            </a:effectLst>
          </c:spPr>
          <c:cat>
            <c:strRef>
              <c:f>Sheet1!$A$2:$A$4</c:f>
              <c:strCache>
                <c:ptCount val="3"/>
                <c:pt idx="0">
                  <c:v>Group 1</c:v>
                </c:pt>
                <c:pt idx="1">
                  <c:v>Group 2</c:v>
                </c:pt>
                <c:pt idx="2">
                  <c:v>Group 3</c:v>
                </c:pt>
              </c:strCache>
            </c:strRef>
          </c:cat>
          <c:val>
            <c:numRef>
              <c:f>Sheet1!$B$2:$B$4</c:f>
              <c:numCache>
                <c:formatCode>General</c:formatCode>
                <c:ptCount val="3"/>
                <c:pt idx="0">
                  <c:v>80.0</c:v>
                </c:pt>
                <c:pt idx="1">
                  <c:v>120.0</c:v>
                </c:pt>
                <c:pt idx="2">
                  <c:v>150.0</c:v>
                </c:pt>
              </c:numCache>
            </c:numRef>
          </c:val>
        </c:ser>
        <c:ser>
          <c:idx val="1"/>
          <c:order val="1"/>
          <c:tx>
            <c:strRef>
              <c:f>Sheet1!$C$1</c:f>
              <c:strCache>
                <c:ptCount val="1"/>
                <c:pt idx="0">
                  <c:v>Data 2</c:v>
                </c:pt>
              </c:strCache>
            </c:strRef>
          </c:tx>
          <c:spPr>
            <a:gradFill rotWithShape="1">
              <a:gsLst>
                <a:gs pos="0">
                  <a:schemeClr val="accent2">
                    <a:shade val="51000"/>
                    <a:satMod val="130000"/>
                  </a:schemeClr>
                </a:gs>
                <a:gs pos="80000">
                  <a:schemeClr val="accent2">
                    <a:shade val="93000"/>
                    <a:satMod val="130000"/>
                  </a:schemeClr>
                </a:gs>
                <a:gs pos="100000">
                  <a:schemeClr val="accent2">
                    <a:shade val="94000"/>
                    <a:satMod val="135000"/>
                  </a:schemeClr>
                </a:gs>
              </a:gsLst>
              <a:lin ang="16200000" scaled="0"/>
            </a:gradFill>
            <a:ln>
              <a:noFill/>
            </a:ln>
            <a:effectLst>
              <a:outerShdw blurRad="40000" dist="23000" dir="5400000" rotWithShape="0">
                <a:srgbClr val="000000">
                  <a:alpha val="35000"/>
                </a:srgbClr>
              </a:outerShdw>
            </a:effectLst>
          </c:spPr>
          <c:cat>
            <c:strRef>
              <c:f>Sheet1!$A$2:$A$4</c:f>
              <c:strCache>
                <c:ptCount val="3"/>
                <c:pt idx="0">
                  <c:v>Group 1</c:v>
                </c:pt>
                <c:pt idx="1">
                  <c:v>Group 2</c:v>
                </c:pt>
                <c:pt idx="2">
                  <c:v>Group 3</c:v>
                </c:pt>
              </c:strCache>
            </c:strRef>
          </c:cat>
          <c:val>
            <c:numRef>
              <c:f>Sheet1!$C$2:$C$4</c:f>
              <c:numCache>
                <c:formatCode>General</c:formatCode>
                <c:ptCount val="3"/>
                <c:pt idx="0">
                  <c:v>500.0</c:v>
                </c:pt>
                <c:pt idx="1">
                  <c:v>430.0</c:v>
                </c:pt>
                <c:pt idx="2">
                  <c:v>400.0</c:v>
                </c:pt>
              </c:numCache>
            </c:numRef>
          </c:val>
        </c:ser>
        <c:ser>
          <c:idx val="2"/>
          <c:order val="2"/>
          <c:tx>
            <c:strRef>
              <c:f>Sheet1!$D$1</c:f>
              <c:strCache>
                <c:ptCount val="1"/>
                <c:pt idx="0">
                  <c:v> Data 3</c:v>
                </c:pt>
              </c:strCache>
            </c:strRef>
          </c:tx>
          <c:spPr>
            <a:gradFill rotWithShape="1">
              <a:gsLst>
                <a:gs pos="0">
                  <a:schemeClr val="accent3">
                    <a:shade val="51000"/>
                    <a:satMod val="130000"/>
                  </a:schemeClr>
                </a:gs>
                <a:gs pos="80000">
                  <a:schemeClr val="accent3">
                    <a:shade val="93000"/>
                    <a:satMod val="130000"/>
                  </a:schemeClr>
                </a:gs>
                <a:gs pos="100000">
                  <a:schemeClr val="accent3">
                    <a:shade val="94000"/>
                    <a:satMod val="135000"/>
                  </a:schemeClr>
                </a:gs>
              </a:gsLst>
              <a:lin ang="16200000" scaled="0"/>
            </a:gradFill>
            <a:ln>
              <a:noFill/>
            </a:ln>
            <a:effectLst>
              <a:outerShdw blurRad="40000" dist="23000" dir="5400000" rotWithShape="0">
                <a:srgbClr val="000000">
                  <a:alpha val="35000"/>
                </a:srgbClr>
              </a:outerShdw>
            </a:effectLst>
          </c:spPr>
          <c:cat>
            <c:strRef>
              <c:f>Sheet1!$A$2:$A$4</c:f>
              <c:strCache>
                <c:ptCount val="3"/>
                <c:pt idx="0">
                  <c:v>Group 1</c:v>
                </c:pt>
                <c:pt idx="1">
                  <c:v>Group 2</c:v>
                </c:pt>
                <c:pt idx="2">
                  <c:v>Group 3</c:v>
                </c:pt>
              </c:strCache>
            </c:strRef>
          </c:cat>
          <c:val>
            <c:numRef>
              <c:f>Sheet1!$D$2:$D$4</c:f>
              <c:numCache>
                <c:formatCode>General</c:formatCode>
                <c:ptCount val="3"/>
                <c:pt idx="0">
                  <c:v>230.0</c:v>
                </c:pt>
                <c:pt idx="1">
                  <c:v>125.0</c:v>
                </c:pt>
                <c:pt idx="2">
                  <c:v>420.0</c:v>
                </c:pt>
              </c:numCache>
            </c:numRef>
          </c:val>
        </c:ser>
        <c:ser>
          <c:idx val="3"/>
          <c:order val="3"/>
          <c:tx>
            <c:strRef>
              <c:f>Sheet1!$E$1</c:f>
              <c:strCache>
                <c:ptCount val="1"/>
                <c:pt idx="0">
                  <c:v>Data 4</c:v>
                </c:pt>
              </c:strCache>
            </c:strRef>
          </c:tx>
          <c:spPr>
            <a:gradFill rotWithShape="1">
              <a:gsLst>
                <a:gs pos="0">
                  <a:schemeClr val="accent4">
                    <a:shade val="51000"/>
                    <a:satMod val="130000"/>
                  </a:schemeClr>
                </a:gs>
                <a:gs pos="80000">
                  <a:schemeClr val="accent4">
                    <a:shade val="93000"/>
                    <a:satMod val="130000"/>
                  </a:schemeClr>
                </a:gs>
                <a:gs pos="100000">
                  <a:schemeClr val="accent4">
                    <a:shade val="94000"/>
                    <a:satMod val="135000"/>
                  </a:schemeClr>
                </a:gs>
              </a:gsLst>
              <a:lin ang="16200000" scaled="0"/>
            </a:gradFill>
            <a:ln>
              <a:noFill/>
            </a:ln>
            <a:effectLst>
              <a:outerShdw blurRad="40000" dist="23000" dir="5400000" rotWithShape="0">
                <a:srgbClr val="000000">
                  <a:alpha val="35000"/>
                </a:srgbClr>
              </a:outerShdw>
            </a:effectLst>
          </c:spPr>
          <c:cat>
            <c:strRef>
              <c:f>Sheet1!$A$2:$A$4</c:f>
              <c:strCache>
                <c:ptCount val="3"/>
                <c:pt idx="0">
                  <c:v>Group 1</c:v>
                </c:pt>
                <c:pt idx="1">
                  <c:v>Group 2</c:v>
                </c:pt>
                <c:pt idx="2">
                  <c:v>Group 3</c:v>
                </c:pt>
              </c:strCache>
            </c:strRef>
          </c:cat>
          <c:val>
            <c:numRef>
              <c:f>Sheet1!$E$2:$E$4</c:f>
              <c:numCache>
                <c:formatCode>General</c:formatCode>
                <c:ptCount val="3"/>
                <c:pt idx="0">
                  <c:v>100.0</c:v>
                </c:pt>
                <c:pt idx="1">
                  <c:v>215.0</c:v>
                </c:pt>
                <c:pt idx="2">
                  <c:v>300.0</c:v>
                </c:pt>
              </c:numCache>
            </c:numRef>
          </c:val>
        </c:ser>
        <c:dLbls>
          <c:showLegendKey val="0"/>
          <c:showVal val="0"/>
          <c:showCatName val="0"/>
          <c:showSerName val="0"/>
          <c:showPercent val="0"/>
          <c:showBubbleSize val="0"/>
        </c:dLbls>
        <c:axId val="1793529392"/>
        <c:axId val="1793586160"/>
      </c:areaChart>
      <c:catAx>
        <c:axId val="1793529392"/>
        <c:scaling>
          <c:orientation val="minMax"/>
        </c:scaling>
        <c:delete val="0"/>
        <c:axPos val="b"/>
        <c:numFmt formatCode="General" sourceLinked="0"/>
        <c:majorTickMark val="none"/>
        <c:minorTickMark val="none"/>
        <c:tickLblPos val="nextTo"/>
        <c:spPr>
          <a:noFill/>
          <a:ln w="9525" cap="flat" cmpd="sng" algn="ctr">
            <a:solidFill>
              <a:schemeClr val="tx2">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2"/>
                </a:solidFill>
                <a:latin typeface="+mn-lt"/>
                <a:ea typeface="+mn-ea"/>
                <a:cs typeface="+mn-cs"/>
              </a:defRPr>
            </a:pPr>
            <a:endParaRPr lang="en-US"/>
          </a:p>
        </c:txPr>
        <c:crossAx val="1793586160"/>
        <c:crosses val="autoZero"/>
        <c:auto val="1"/>
        <c:lblAlgn val="ctr"/>
        <c:lblOffset val="100"/>
        <c:noMultiLvlLbl val="0"/>
      </c:catAx>
      <c:valAx>
        <c:axId val="1793586160"/>
        <c:scaling>
          <c:orientation val="minMax"/>
        </c:scaling>
        <c:delete val="0"/>
        <c:axPos val="l"/>
        <c:majorGridlines>
          <c:spPr>
            <a:ln w="9525" cap="flat" cmpd="sng" algn="ctr">
              <a:solidFill>
                <a:schemeClr val="tx2">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2"/>
                </a:solidFill>
                <a:latin typeface="+mn-lt"/>
                <a:ea typeface="+mn-ea"/>
                <a:cs typeface="+mn-cs"/>
              </a:defRPr>
            </a:pPr>
            <a:endParaRPr lang="en-US"/>
          </a:p>
        </c:txPr>
        <c:crossAx val="1793529392"/>
        <c:crosses val="autoZero"/>
        <c:crossBetween val="midCat"/>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0605317978081644"/>
          <c:y val="0.0198165924953108"/>
          <c:w val="0.915180345833151"/>
          <c:h val="0.886378043111491"/>
        </c:manualLayout>
      </c:layout>
      <c:barChart>
        <c:barDir val="bar"/>
        <c:grouping val="clustered"/>
        <c:varyColors val="0"/>
        <c:ser>
          <c:idx val="0"/>
          <c:order val="0"/>
          <c:tx>
            <c:strRef>
              <c:f>Sheet1!$B$1</c:f>
              <c:strCache>
                <c:ptCount val="1"/>
                <c:pt idx="0">
                  <c:v>Data 1</c:v>
                </c:pt>
              </c:strCache>
            </c:strRef>
          </c:tx>
          <c:spPr>
            <a:gradFill rotWithShape="1">
              <a:gsLst>
                <a:gs pos="0">
                  <a:schemeClr val="accent1">
                    <a:shade val="51000"/>
                    <a:satMod val="130000"/>
                  </a:schemeClr>
                </a:gs>
                <a:gs pos="80000">
                  <a:schemeClr val="accent1">
                    <a:shade val="93000"/>
                    <a:satMod val="130000"/>
                  </a:schemeClr>
                </a:gs>
                <a:gs pos="100000">
                  <a:schemeClr val="accent1">
                    <a:shade val="94000"/>
                    <a:satMod val="135000"/>
                  </a:schemeClr>
                </a:gs>
              </a:gsLst>
              <a:lin ang="16200000" scaled="0"/>
            </a:gradFill>
            <a:ln>
              <a:noFill/>
            </a:ln>
            <a:effectLst>
              <a:outerShdw blurRad="40000" dist="23000" dir="5400000" rotWithShape="0">
                <a:srgbClr val="000000">
                  <a:alpha val="35000"/>
                </a:srgbClr>
              </a:outerShdw>
            </a:effectLst>
          </c:spPr>
          <c:invertIfNegative val="0"/>
          <c:cat>
            <c:strRef>
              <c:f>Sheet1!$A$2:$A$3</c:f>
              <c:strCache>
                <c:ptCount val="2"/>
                <c:pt idx="0">
                  <c:v>Group 1</c:v>
                </c:pt>
                <c:pt idx="1">
                  <c:v>Group 2</c:v>
                </c:pt>
              </c:strCache>
            </c:strRef>
          </c:cat>
          <c:val>
            <c:numRef>
              <c:f>Sheet1!$B$2:$B$3</c:f>
              <c:numCache>
                <c:formatCode>General</c:formatCode>
                <c:ptCount val="2"/>
                <c:pt idx="0">
                  <c:v>80.0</c:v>
                </c:pt>
                <c:pt idx="1">
                  <c:v>150.0</c:v>
                </c:pt>
              </c:numCache>
            </c:numRef>
          </c:val>
        </c:ser>
        <c:ser>
          <c:idx val="1"/>
          <c:order val="1"/>
          <c:tx>
            <c:strRef>
              <c:f>Sheet1!$C$1</c:f>
              <c:strCache>
                <c:ptCount val="1"/>
                <c:pt idx="0">
                  <c:v>Data 2</c:v>
                </c:pt>
              </c:strCache>
            </c:strRef>
          </c:tx>
          <c:spPr>
            <a:gradFill rotWithShape="1">
              <a:gsLst>
                <a:gs pos="0">
                  <a:schemeClr val="accent2">
                    <a:shade val="51000"/>
                    <a:satMod val="130000"/>
                  </a:schemeClr>
                </a:gs>
                <a:gs pos="80000">
                  <a:schemeClr val="accent2">
                    <a:shade val="93000"/>
                    <a:satMod val="130000"/>
                  </a:schemeClr>
                </a:gs>
                <a:gs pos="100000">
                  <a:schemeClr val="accent2">
                    <a:shade val="94000"/>
                    <a:satMod val="135000"/>
                  </a:schemeClr>
                </a:gs>
              </a:gsLst>
              <a:lin ang="16200000" scaled="0"/>
            </a:gradFill>
            <a:ln>
              <a:noFill/>
            </a:ln>
            <a:effectLst>
              <a:outerShdw blurRad="40000" dist="23000" dir="5400000" rotWithShape="0">
                <a:srgbClr val="000000">
                  <a:alpha val="35000"/>
                </a:srgbClr>
              </a:outerShdw>
            </a:effectLst>
          </c:spPr>
          <c:invertIfNegative val="0"/>
          <c:cat>
            <c:strRef>
              <c:f>Sheet1!$A$2:$A$3</c:f>
              <c:strCache>
                <c:ptCount val="2"/>
                <c:pt idx="0">
                  <c:v>Group 1</c:v>
                </c:pt>
                <c:pt idx="1">
                  <c:v>Group 2</c:v>
                </c:pt>
              </c:strCache>
            </c:strRef>
          </c:cat>
          <c:val>
            <c:numRef>
              <c:f>Sheet1!$C$2:$C$3</c:f>
              <c:numCache>
                <c:formatCode>General</c:formatCode>
                <c:ptCount val="2"/>
                <c:pt idx="0">
                  <c:v>500.0</c:v>
                </c:pt>
                <c:pt idx="1">
                  <c:v>400.0</c:v>
                </c:pt>
              </c:numCache>
            </c:numRef>
          </c:val>
        </c:ser>
        <c:ser>
          <c:idx val="2"/>
          <c:order val="2"/>
          <c:tx>
            <c:strRef>
              <c:f>Sheet1!$D$1</c:f>
              <c:strCache>
                <c:ptCount val="1"/>
                <c:pt idx="0">
                  <c:v> Data 3</c:v>
                </c:pt>
              </c:strCache>
            </c:strRef>
          </c:tx>
          <c:spPr>
            <a:gradFill rotWithShape="1">
              <a:gsLst>
                <a:gs pos="0">
                  <a:schemeClr val="accent3">
                    <a:shade val="51000"/>
                    <a:satMod val="130000"/>
                  </a:schemeClr>
                </a:gs>
                <a:gs pos="80000">
                  <a:schemeClr val="accent3">
                    <a:shade val="93000"/>
                    <a:satMod val="130000"/>
                  </a:schemeClr>
                </a:gs>
                <a:gs pos="100000">
                  <a:schemeClr val="accent3">
                    <a:shade val="94000"/>
                    <a:satMod val="135000"/>
                  </a:schemeClr>
                </a:gs>
              </a:gsLst>
              <a:lin ang="16200000" scaled="0"/>
            </a:gradFill>
            <a:ln>
              <a:noFill/>
            </a:ln>
            <a:effectLst>
              <a:outerShdw blurRad="40000" dist="23000" dir="5400000" rotWithShape="0">
                <a:srgbClr val="000000">
                  <a:alpha val="35000"/>
                </a:srgbClr>
              </a:outerShdw>
            </a:effectLst>
          </c:spPr>
          <c:invertIfNegative val="0"/>
          <c:cat>
            <c:strRef>
              <c:f>Sheet1!$A$2:$A$3</c:f>
              <c:strCache>
                <c:ptCount val="2"/>
                <c:pt idx="0">
                  <c:v>Group 1</c:v>
                </c:pt>
                <c:pt idx="1">
                  <c:v>Group 2</c:v>
                </c:pt>
              </c:strCache>
            </c:strRef>
          </c:cat>
          <c:val>
            <c:numRef>
              <c:f>Sheet1!$D$2:$D$3</c:f>
              <c:numCache>
                <c:formatCode>General</c:formatCode>
                <c:ptCount val="2"/>
                <c:pt idx="0">
                  <c:v>230.0</c:v>
                </c:pt>
                <c:pt idx="1">
                  <c:v>420.0</c:v>
                </c:pt>
              </c:numCache>
            </c:numRef>
          </c:val>
        </c:ser>
        <c:ser>
          <c:idx val="3"/>
          <c:order val="3"/>
          <c:tx>
            <c:strRef>
              <c:f>Sheet1!$E$1</c:f>
              <c:strCache>
                <c:ptCount val="1"/>
                <c:pt idx="0">
                  <c:v>Data 4</c:v>
                </c:pt>
              </c:strCache>
            </c:strRef>
          </c:tx>
          <c:spPr>
            <a:gradFill rotWithShape="1">
              <a:gsLst>
                <a:gs pos="0">
                  <a:schemeClr val="accent4">
                    <a:shade val="51000"/>
                    <a:satMod val="130000"/>
                  </a:schemeClr>
                </a:gs>
                <a:gs pos="80000">
                  <a:schemeClr val="accent4">
                    <a:shade val="93000"/>
                    <a:satMod val="130000"/>
                  </a:schemeClr>
                </a:gs>
                <a:gs pos="100000">
                  <a:schemeClr val="accent4">
                    <a:shade val="94000"/>
                    <a:satMod val="135000"/>
                  </a:schemeClr>
                </a:gs>
              </a:gsLst>
              <a:lin ang="16200000" scaled="0"/>
            </a:gradFill>
            <a:ln>
              <a:noFill/>
            </a:ln>
            <a:effectLst>
              <a:outerShdw blurRad="40000" dist="23000" dir="5400000" rotWithShape="0">
                <a:srgbClr val="000000">
                  <a:alpha val="35000"/>
                </a:srgbClr>
              </a:outerShdw>
            </a:effectLst>
          </c:spPr>
          <c:invertIfNegative val="0"/>
          <c:cat>
            <c:strRef>
              <c:f>Sheet1!$A$2:$A$3</c:f>
              <c:strCache>
                <c:ptCount val="2"/>
                <c:pt idx="0">
                  <c:v>Group 1</c:v>
                </c:pt>
                <c:pt idx="1">
                  <c:v>Group 2</c:v>
                </c:pt>
              </c:strCache>
            </c:strRef>
          </c:cat>
          <c:val>
            <c:numRef>
              <c:f>Sheet1!$E$2:$E$3</c:f>
              <c:numCache>
                <c:formatCode>General</c:formatCode>
                <c:ptCount val="2"/>
                <c:pt idx="0">
                  <c:v>100.0</c:v>
                </c:pt>
                <c:pt idx="1">
                  <c:v>300.0</c:v>
                </c:pt>
              </c:numCache>
            </c:numRef>
          </c:val>
        </c:ser>
        <c:dLbls>
          <c:showLegendKey val="0"/>
          <c:showVal val="0"/>
          <c:showCatName val="0"/>
          <c:showSerName val="0"/>
          <c:showPercent val="0"/>
          <c:showBubbleSize val="0"/>
        </c:dLbls>
        <c:gapWidth val="150"/>
        <c:axId val="1781573536"/>
        <c:axId val="1791250016"/>
      </c:barChart>
      <c:catAx>
        <c:axId val="1781573536"/>
        <c:scaling>
          <c:orientation val="minMax"/>
        </c:scaling>
        <c:delete val="0"/>
        <c:axPos val="l"/>
        <c:numFmt formatCode="General" sourceLinked="0"/>
        <c:majorTickMark val="none"/>
        <c:minorTickMark val="none"/>
        <c:tickLblPos val="nextTo"/>
        <c:spPr>
          <a:noFill/>
          <a:ln w="9525" cap="flat" cmpd="sng" algn="ctr">
            <a:solidFill>
              <a:schemeClr val="tx2">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2"/>
                </a:solidFill>
                <a:latin typeface="+mn-lt"/>
                <a:ea typeface="+mn-ea"/>
                <a:cs typeface="+mn-cs"/>
              </a:defRPr>
            </a:pPr>
            <a:endParaRPr lang="en-US"/>
          </a:p>
        </c:txPr>
        <c:crossAx val="1791250016"/>
        <c:crosses val="autoZero"/>
        <c:auto val="1"/>
        <c:lblAlgn val="ctr"/>
        <c:lblOffset val="100"/>
        <c:noMultiLvlLbl val="0"/>
      </c:catAx>
      <c:valAx>
        <c:axId val="1791250016"/>
        <c:scaling>
          <c:orientation val="minMax"/>
        </c:scaling>
        <c:delete val="0"/>
        <c:axPos val="b"/>
        <c:majorGridlines>
          <c:spPr>
            <a:ln w="9525" cap="flat" cmpd="sng" algn="ctr">
              <a:solidFill>
                <a:schemeClr val="tx2">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2"/>
                </a:solidFill>
                <a:latin typeface="+mn-lt"/>
                <a:ea typeface="+mn-ea"/>
                <a:cs typeface="+mn-cs"/>
              </a:defRPr>
            </a:pPr>
            <a:endParaRPr lang="en-US"/>
          </a:p>
        </c:txPr>
        <c:crossAx val="1781573536"/>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0605317978081644"/>
          <c:y val="0.0198165924953108"/>
          <c:w val="0.915180345833151"/>
          <c:h val="0.886378043111491"/>
        </c:manualLayout>
      </c:layout>
      <c:barChart>
        <c:barDir val="bar"/>
        <c:grouping val="clustered"/>
        <c:varyColors val="0"/>
        <c:ser>
          <c:idx val="0"/>
          <c:order val="0"/>
          <c:tx>
            <c:strRef>
              <c:f>Sheet1!$B$1</c:f>
              <c:strCache>
                <c:ptCount val="1"/>
                <c:pt idx="0">
                  <c:v>Data 1</c:v>
                </c:pt>
              </c:strCache>
            </c:strRef>
          </c:tx>
          <c:spPr>
            <a:gradFill rotWithShape="1">
              <a:gsLst>
                <a:gs pos="0">
                  <a:schemeClr val="accent1">
                    <a:shade val="51000"/>
                    <a:satMod val="130000"/>
                  </a:schemeClr>
                </a:gs>
                <a:gs pos="80000">
                  <a:schemeClr val="accent1">
                    <a:shade val="93000"/>
                    <a:satMod val="130000"/>
                  </a:schemeClr>
                </a:gs>
                <a:gs pos="100000">
                  <a:schemeClr val="accent1">
                    <a:shade val="94000"/>
                    <a:satMod val="135000"/>
                  </a:schemeClr>
                </a:gs>
              </a:gsLst>
              <a:lin ang="16200000" scaled="0"/>
            </a:gradFill>
            <a:ln>
              <a:noFill/>
            </a:ln>
            <a:effectLst>
              <a:outerShdw blurRad="40000" dist="23000" dir="5400000" rotWithShape="0">
                <a:srgbClr val="000000">
                  <a:alpha val="35000"/>
                </a:srgbClr>
              </a:outerShdw>
            </a:effectLst>
          </c:spPr>
          <c:invertIfNegative val="0"/>
          <c:cat>
            <c:strRef>
              <c:f>Sheet1!$A$2</c:f>
              <c:strCache>
                <c:ptCount val="1"/>
                <c:pt idx="0">
                  <c:v>Group 1</c:v>
                </c:pt>
              </c:strCache>
            </c:strRef>
          </c:cat>
          <c:val>
            <c:numRef>
              <c:f>Sheet1!$B$2</c:f>
              <c:numCache>
                <c:formatCode>General</c:formatCode>
                <c:ptCount val="1"/>
                <c:pt idx="0">
                  <c:v>80.0</c:v>
                </c:pt>
              </c:numCache>
            </c:numRef>
          </c:val>
        </c:ser>
        <c:ser>
          <c:idx val="1"/>
          <c:order val="1"/>
          <c:tx>
            <c:strRef>
              <c:f>Sheet1!$C$1</c:f>
              <c:strCache>
                <c:ptCount val="1"/>
                <c:pt idx="0">
                  <c:v>Data 2</c:v>
                </c:pt>
              </c:strCache>
            </c:strRef>
          </c:tx>
          <c:spPr>
            <a:gradFill rotWithShape="1">
              <a:gsLst>
                <a:gs pos="0">
                  <a:schemeClr val="accent2">
                    <a:shade val="51000"/>
                    <a:satMod val="130000"/>
                  </a:schemeClr>
                </a:gs>
                <a:gs pos="80000">
                  <a:schemeClr val="accent2">
                    <a:shade val="93000"/>
                    <a:satMod val="130000"/>
                  </a:schemeClr>
                </a:gs>
                <a:gs pos="100000">
                  <a:schemeClr val="accent2">
                    <a:shade val="94000"/>
                    <a:satMod val="135000"/>
                  </a:schemeClr>
                </a:gs>
              </a:gsLst>
              <a:lin ang="16200000" scaled="0"/>
            </a:gradFill>
            <a:ln>
              <a:noFill/>
            </a:ln>
            <a:effectLst>
              <a:outerShdw blurRad="40000" dist="23000" dir="5400000" rotWithShape="0">
                <a:srgbClr val="000000">
                  <a:alpha val="35000"/>
                </a:srgbClr>
              </a:outerShdw>
            </a:effectLst>
          </c:spPr>
          <c:invertIfNegative val="0"/>
          <c:cat>
            <c:strRef>
              <c:f>Sheet1!$A$2</c:f>
              <c:strCache>
                <c:ptCount val="1"/>
                <c:pt idx="0">
                  <c:v>Group 1</c:v>
                </c:pt>
              </c:strCache>
            </c:strRef>
          </c:cat>
          <c:val>
            <c:numRef>
              <c:f>Sheet1!$C$2</c:f>
              <c:numCache>
                <c:formatCode>General</c:formatCode>
                <c:ptCount val="1"/>
                <c:pt idx="0">
                  <c:v>500.0</c:v>
                </c:pt>
              </c:numCache>
            </c:numRef>
          </c:val>
        </c:ser>
        <c:ser>
          <c:idx val="2"/>
          <c:order val="2"/>
          <c:tx>
            <c:strRef>
              <c:f>Sheet1!$D$1</c:f>
              <c:strCache>
                <c:ptCount val="1"/>
                <c:pt idx="0">
                  <c:v> Data 3</c:v>
                </c:pt>
              </c:strCache>
            </c:strRef>
          </c:tx>
          <c:spPr>
            <a:gradFill rotWithShape="1">
              <a:gsLst>
                <a:gs pos="0">
                  <a:schemeClr val="accent3">
                    <a:shade val="51000"/>
                    <a:satMod val="130000"/>
                  </a:schemeClr>
                </a:gs>
                <a:gs pos="80000">
                  <a:schemeClr val="accent3">
                    <a:shade val="93000"/>
                    <a:satMod val="130000"/>
                  </a:schemeClr>
                </a:gs>
                <a:gs pos="100000">
                  <a:schemeClr val="accent3">
                    <a:shade val="94000"/>
                    <a:satMod val="135000"/>
                  </a:schemeClr>
                </a:gs>
              </a:gsLst>
              <a:lin ang="16200000" scaled="0"/>
            </a:gradFill>
            <a:ln>
              <a:noFill/>
            </a:ln>
            <a:effectLst>
              <a:outerShdw blurRad="40000" dist="23000" dir="5400000" rotWithShape="0">
                <a:srgbClr val="000000">
                  <a:alpha val="35000"/>
                </a:srgbClr>
              </a:outerShdw>
            </a:effectLst>
          </c:spPr>
          <c:invertIfNegative val="0"/>
          <c:cat>
            <c:strRef>
              <c:f>Sheet1!$A$2</c:f>
              <c:strCache>
                <c:ptCount val="1"/>
                <c:pt idx="0">
                  <c:v>Group 1</c:v>
                </c:pt>
              </c:strCache>
            </c:strRef>
          </c:cat>
          <c:val>
            <c:numRef>
              <c:f>Sheet1!$D$2</c:f>
              <c:numCache>
                <c:formatCode>General</c:formatCode>
                <c:ptCount val="1"/>
                <c:pt idx="0">
                  <c:v>230.0</c:v>
                </c:pt>
              </c:numCache>
            </c:numRef>
          </c:val>
        </c:ser>
        <c:ser>
          <c:idx val="3"/>
          <c:order val="3"/>
          <c:tx>
            <c:strRef>
              <c:f>Sheet1!$E$1</c:f>
              <c:strCache>
                <c:ptCount val="1"/>
                <c:pt idx="0">
                  <c:v>Data 4</c:v>
                </c:pt>
              </c:strCache>
            </c:strRef>
          </c:tx>
          <c:spPr>
            <a:gradFill rotWithShape="1">
              <a:gsLst>
                <a:gs pos="0">
                  <a:schemeClr val="accent4">
                    <a:shade val="51000"/>
                    <a:satMod val="130000"/>
                  </a:schemeClr>
                </a:gs>
                <a:gs pos="80000">
                  <a:schemeClr val="accent4">
                    <a:shade val="93000"/>
                    <a:satMod val="130000"/>
                  </a:schemeClr>
                </a:gs>
                <a:gs pos="100000">
                  <a:schemeClr val="accent4">
                    <a:shade val="94000"/>
                    <a:satMod val="135000"/>
                  </a:schemeClr>
                </a:gs>
              </a:gsLst>
              <a:lin ang="16200000" scaled="0"/>
            </a:gradFill>
            <a:ln>
              <a:noFill/>
            </a:ln>
            <a:effectLst>
              <a:outerShdw blurRad="40000" dist="23000" dir="5400000" rotWithShape="0">
                <a:srgbClr val="000000">
                  <a:alpha val="35000"/>
                </a:srgbClr>
              </a:outerShdw>
            </a:effectLst>
          </c:spPr>
          <c:invertIfNegative val="0"/>
          <c:cat>
            <c:strRef>
              <c:f>Sheet1!$A$2</c:f>
              <c:strCache>
                <c:ptCount val="1"/>
                <c:pt idx="0">
                  <c:v>Group 1</c:v>
                </c:pt>
              </c:strCache>
            </c:strRef>
          </c:cat>
          <c:val>
            <c:numRef>
              <c:f>Sheet1!$E$2</c:f>
              <c:numCache>
                <c:formatCode>General</c:formatCode>
                <c:ptCount val="1"/>
                <c:pt idx="0">
                  <c:v>100.0</c:v>
                </c:pt>
              </c:numCache>
            </c:numRef>
          </c:val>
        </c:ser>
        <c:dLbls>
          <c:showLegendKey val="0"/>
          <c:showVal val="0"/>
          <c:showCatName val="0"/>
          <c:showSerName val="0"/>
          <c:showPercent val="0"/>
          <c:showBubbleSize val="0"/>
        </c:dLbls>
        <c:gapWidth val="150"/>
        <c:axId val="1651617376"/>
        <c:axId val="1651622496"/>
      </c:barChart>
      <c:catAx>
        <c:axId val="1651617376"/>
        <c:scaling>
          <c:orientation val="minMax"/>
        </c:scaling>
        <c:delete val="0"/>
        <c:axPos val="l"/>
        <c:numFmt formatCode="General" sourceLinked="0"/>
        <c:majorTickMark val="none"/>
        <c:minorTickMark val="none"/>
        <c:tickLblPos val="nextTo"/>
        <c:spPr>
          <a:noFill/>
          <a:ln w="9525" cap="flat" cmpd="sng" algn="ctr">
            <a:solidFill>
              <a:schemeClr val="tx2">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2"/>
                </a:solidFill>
                <a:latin typeface="+mn-lt"/>
                <a:ea typeface="+mn-ea"/>
                <a:cs typeface="+mn-cs"/>
              </a:defRPr>
            </a:pPr>
            <a:endParaRPr lang="en-US"/>
          </a:p>
        </c:txPr>
        <c:crossAx val="1651622496"/>
        <c:crosses val="autoZero"/>
        <c:auto val="1"/>
        <c:lblAlgn val="ctr"/>
        <c:lblOffset val="100"/>
        <c:noMultiLvlLbl val="0"/>
      </c:catAx>
      <c:valAx>
        <c:axId val="1651622496"/>
        <c:scaling>
          <c:orientation val="minMax"/>
        </c:scaling>
        <c:delete val="0"/>
        <c:axPos val="b"/>
        <c:majorGridlines>
          <c:spPr>
            <a:ln w="9525" cap="flat" cmpd="sng" algn="ctr">
              <a:solidFill>
                <a:schemeClr val="tx2">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2"/>
                </a:solidFill>
                <a:latin typeface="+mn-lt"/>
                <a:ea typeface="+mn-ea"/>
                <a:cs typeface="+mn-cs"/>
              </a:defRPr>
            </a:pPr>
            <a:endParaRPr lang="en-US"/>
          </a:p>
        </c:txPr>
        <c:crossAx val="1651617376"/>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7">
  <cs:axisTitle>
    <cs:lnRef idx="0"/>
    <cs:fillRef idx="0"/>
    <cs:effectRef idx="0"/>
    <cs:fontRef idx="minor">
      <a:schemeClr val="tx2"/>
    </cs:fontRef>
    <cs:defRPr sz="1197" b="1" kern="1200"/>
  </cs:axisTitle>
  <cs:categoryAxis>
    <cs:lnRef idx="0"/>
    <cs:fillRef idx="0"/>
    <cs:effectRef idx="0"/>
    <cs:fontRef idx="minor">
      <a:schemeClr val="tx2"/>
    </cs:fontRef>
    <cs:spPr>
      <a:ln w="9525" cap="flat" cmpd="sng" algn="ctr">
        <a:solidFill>
          <a:schemeClr val="tx2">
            <a:lumMod val="15000"/>
            <a:lumOff val="85000"/>
          </a:schemeClr>
        </a:solidFill>
        <a:round/>
      </a:ln>
    </cs:spPr>
    <cs:defRPr sz="1197"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2">
            <a:lumMod val="15000"/>
            <a:lumOff val="85000"/>
          </a:schemeClr>
        </a:solidFill>
        <a:round/>
      </a:ln>
    </cs:spPr>
    <cs:defRPr sz="1197" kern="1200"/>
  </cs:chartArea>
  <cs:dataLabel>
    <cs:lnRef idx="0"/>
    <cs:fillRef idx="0"/>
    <cs:effectRef idx="0"/>
    <cs:fontRef idx="minor">
      <a:schemeClr val="tx2"/>
    </cs:fontRef>
    <cs:defRPr sz="1197" kern="1200"/>
  </cs:dataLabel>
  <cs:dataLabelCallout>
    <cs:lnRef idx="0"/>
    <cs:fillRef idx="0"/>
    <cs:effectRef idx="0"/>
    <cs:fontRef idx="minor">
      <a:schemeClr val="dk2">
        <a:lumMod val="7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2"/>
    <cs:fontRef idx="minor">
      <a:schemeClr val="tx2"/>
    </cs:fontRef>
  </cs:dataPoint>
  <cs:dataPoint3D>
    <cs:lnRef idx="0"/>
    <cs:fillRef idx="3">
      <cs:styleClr val="auto"/>
    </cs:fillRef>
    <cs:effectRef idx="2"/>
    <cs:fontRef idx="minor">
      <a:schemeClr val="tx2"/>
    </cs:fontRef>
  </cs:dataPoint3D>
  <cs:dataPointLine>
    <cs:lnRef idx="0">
      <cs:styleClr val="auto"/>
    </cs:lnRef>
    <cs:fillRef idx="3"/>
    <cs:effectRef idx="2"/>
    <cs:fontRef idx="minor">
      <a:schemeClr val="tx2"/>
    </cs:fontRef>
    <cs:spPr>
      <a:ln w="31750" cap="rnd">
        <a:solidFill>
          <a:schemeClr val="phClr"/>
        </a:solidFill>
        <a:round/>
      </a:ln>
    </cs:spPr>
  </cs:dataPointLine>
  <cs:dataPointMarker>
    <cs:lnRef idx="0"/>
    <cs:fillRef idx="3">
      <cs:styleClr val="auto"/>
    </cs:fillRef>
    <cs:effectRef idx="2"/>
    <cs:fontRef idx="minor">
      <a:schemeClr val="tx2"/>
    </cs:fontRef>
    <cs:spPr>
      <a:ln w="12700">
        <a:solidFill>
          <a:schemeClr val="lt2"/>
        </a:solidFill>
        <a:round/>
      </a:ln>
    </cs:spPr>
  </cs:dataPointMarker>
  <cs:dataPointMarkerLayout symbol="circle" size="6"/>
  <cs:dataPointWireframe>
    <cs:lnRef idx="0">
      <cs:styleClr val="auto"/>
    </cs:lnRef>
    <cs:fillRef idx="3"/>
    <cs:effectRef idx="2"/>
    <cs:fontRef idx="minor">
      <a:schemeClr val="tx2"/>
    </cs:fontRef>
    <cs:spPr>
      <a:ln w="9525" cap="rnd">
        <a:solidFill>
          <a:schemeClr val="phClr"/>
        </a:solidFill>
        <a:round/>
      </a:ln>
    </cs:spPr>
  </cs:dataPointWireframe>
  <cs:dataTable>
    <cs:lnRef idx="0"/>
    <cs:fillRef idx="0"/>
    <cs:effectRef idx="0"/>
    <cs:fontRef idx="minor">
      <a:schemeClr val="tx2"/>
    </cs:fontRef>
    <cs:spPr>
      <a:ln w="9525">
        <a:solidFill>
          <a:schemeClr val="tx2">
            <a:lumMod val="15000"/>
            <a:lumOff val="85000"/>
          </a:schemeClr>
        </a:solidFill>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2"/>
    </cs:fontRef>
    <cs:spPr>
      <a:ln w="9525">
        <a:solidFill>
          <a:schemeClr val="tx2">
            <a:lumMod val="60000"/>
            <a:lumOff val="40000"/>
          </a:schemeClr>
        </a:solidFill>
        <a:prstDash val="dash"/>
      </a:ln>
    </cs:spPr>
  </cs:dropLine>
  <cs:errorBar>
    <cs:lnRef idx="0"/>
    <cs:fillRef idx="0"/>
    <cs:effectRef idx="0"/>
    <cs:fontRef idx="minor">
      <a:schemeClr val="tx2"/>
    </cs:fontRef>
    <cs:spPr>
      <a:ln w="9525">
        <a:solidFill>
          <a:schemeClr val="tx2">
            <a:lumMod val="75000"/>
            <a:lumOff val="25000"/>
          </a:schemeClr>
        </a:solidFill>
        <a:round/>
      </a:ln>
    </cs:spPr>
  </cs:errorBar>
  <cs:floor>
    <cs:lnRef idx="0"/>
    <cs:fillRef idx="0"/>
    <cs:effectRef idx="0"/>
    <cs:fontRef idx="minor">
      <a:schemeClr val="tx2"/>
    </cs:fontRef>
  </cs:floor>
  <cs:gridlineMajor>
    <cs:lnRef idx="0"/>
    <cs:fillRef idx="0"/>
    <cs:effectRef idx="0"/>
    <cs:fontRef idx="minor">
      <a:schemeClr val="tx2"/>
    </cs:fontRef>
    <cs:spPr>
      <a:ln w="9525" cap="flat" cmpd="sng" algn="ctr">
        <a:solidFill>
          <a:schemeClr val="tx2">
            <a:lumMod val="15000"/>
            <a:lumOff val="85000"/>
          </a:schemeClr>
        </a:solidFill>
        <a:round/>
      </a:ln>
    </cs:spPr>
  </cs:gridlineMajor>
  <cs:gridlineMinor>
    <cs:lnRef idx="0"/>
    <cs:fillRef idx="0"/>
    <cs:effectRef idx="0"/>
    <cs:fontRef idx="minor">
      <a:schemeClr val="tx2"/>
    </cs:fontRef>
    <cs:spPr>
      <a:ln>
        <a:solidFill>
          <a:schemeClr val="tx2">
            <a:lumMod val="5000"/>
            <a:lumOff val="95000"/>
          </a:schemeClr>
        </a:solidFill>
      </a:ln>
    </cs:spPr>
  </cs:gridlineMinor>
  <cs:hiLoLine>
    <cs:lnRef idx="0"/>
    <cs:fillRef idx="0"/>
    <cs:effectRef idx="0"/>
    <cs:fontRef idx="minor">
      <a:schemeClr val="tx2"/>
    </cs:fontRef>
    <cs:spPr>
      <a:ln w="9525">
        <a:solidFill>
          <a:schemeClr val="tx2">
            <a:lumMod val="60000"/>
            <a:lumOff val="40000"/>
          </a:schemeClr>
        </a:solidFill>
        <a:prstDash val="dash"/>
      </a:ln>
    </cs:spPr>
  </cs:hiLoLine>
  <cs:leaderLine>
    <cs:lnRef idx="0"/>
    <cs:fillRef idx="0"/>
    <cs:effectRef idx="0"/>
    <cs:fontRef idx="minor">
      <a:schemeClr val="tx2"/>
    </cs:fontRef>
    <cs:spPr>
      <a:ln w="9525">
        <a:solidFill>
          <a:schemeClr val="tx2">
            <a:lumMod val="35000"/>
            <a:lumOff val="65000"/>
          </a:schemeClr>
        </a:solidFill>
      </a:ln>
    </cs:spPr>
  </cs:leaderLine>
  <cs:legend>
    <cs:lnRef idx="0"/>
    <cs:fillRef idx="0"/>
    <cs:effectRef idx="0"/>
    <cs:fontRef idx="minor">
      <a:schemeClr val="tx2"/>
    </cs:fontRef>
    <cs:defRPr sz="1197" kern="1200"/>
  </cs:legend>
  <cs:plotArea>
    <cs:lnRef idx="0"/>
    <cs:fillRef idx="0"/>
    <cs:effectRef idx="0"/>
    <cs:fontRef idx="minor">
      <a:schemeClr val="tx2"/>
    </cs:fontRef>
  </cs:plotArea>
  <cs:plotArea3D>
    <cs:lnRef idx="0"/>
    <cs:fillRef idx="0"/>
    <cs:effectRef idx="0"/>
    <cs:fontRef idx="minor">
      <a:schemeClr val="tx2"/>
    </cs:fontRef>
  </cs:plotArea3D>
  <cs:seriesAxis>
    <cs:lnRef idx="0"/>
    <cs:fillRef idx="0"/>
    <cs:effectRef idx="0"/>
    <cs:fontRef idx="minor">
      <a:schemeClr val="tx2"/>
    </cs:fontRef>
    <cs:spPr>
      <a:ln w="9525" cap="flat" cmpd="sng" algn="ctr">
        <a:solidFill>
          <a:schemeClr val="tx2">
            <a:lumMod val="15000"/>
            <a:lumOff val="85000"/>
          </a:schemeClr>
        </a:solidFill>
        <a:round/>
      </a:ln>
    </cs:spPr>
    <cs:defRPr sz="1197" kern="1200"/>
  </cs:seriesAxis>
  <cs:seriesLine>
    <cs:lnRef idx="0"/>
    <cs:fillRef idx="0"/>
    <cs:effectRef idx="0"/>
    <cs:fontRef idx="minor">
      <a:schemeClr val="tx2"/>
    </cs:fontRef>
    <cs:spPr>
      <a:ln w="9525">
        <a:solidFill>
          <a:schemeClr val="tx2">
            <a:lumMod val="60000"/>
            <a:lumOff val="40000"/>
          </a:schemeClr>
        </a:solidFill>
        <a:prstDash val="dash"/>
      </a:ln>
    </cs:spPr>
  </cs:seriesLine>
  <cs:title>
    <cs:lnRef idx="0"/>
    <cs:fillRef idx="0"/>
    <cs:effectRef idx="0"/>
    <cs:fontRef idx="minor">
      <a:schemeClr val="tx2"/>
    </cs:fontRef>
    <cs:defRPr sz="2128" b="1" kern="1200"/>
  </cs:title>
  <cs:trendline>
    <cs:lnRef idx="0">
      <cs:styleClr val="auto"/>
    </cs:lnRef>
    <cs:fillRef idx="0"/>
    <cs:effectRef idx="0"/>
    <cs:fontRef idx="minor">
      <a:schemeClr val="tx2"/>
    </cs:fontRef>
    <cs:spPr>
      <a:ln w="19050" cap="rnd">
        <a:solidFill>
          <a:schemeClr val="phClr"/>
        </a:solidFill>
        <a:prstDash val="sysDash"/>
      </a:ln>
    </cs:spPr>
  </cs:trendline>
  <cs:trendlineLabel>
    <cs:lnRef idx="0"/>
    <cs:fillRef idx="0"/>
    <cs:effectRef idx="0"/>
    <cs:fontRef idx="minor">
      <a:schemeClr val="tx2"/>
    </cs:fontRef>
    <cs:defRPr sz="1197" kern="1200"/>
  </cs:trendlineLabel>
  <cs:upBar>
    <cs:lnRef idx="0"/>
    <cs:fillRef idx="0"/>
    <cs:effectRef idx="0"/>
    <cs:fontRef idx="minor">
      <a:schemeClr val="tx2"/>
    </cs:fontRef>
    <cs:spPr>
      <a:solidFill>
        <a:schemeClr val="lt1"/>
      </a:solidFill>
      <a:ln w="9525">
        <a:solidFill>
          <a:schemeClr val="tx1">
            <a:lumMod val="15000"/>
            <a:lumOff val="85000"/>
          </a:schemeClr>
        </a:solidFill>
      </a:ln>
    </cs:spPr>
  </cs:upBar>
  <cs:valueAxis>
    <cs:lnRef idx="0"/>
    <cs:fillRef idx="0"/>
    <cs:effectRef idx="0"/>
    <cs:fontRef idx="minor">
      <a:schemeClr val="tx2"/>
    </cs:fontRef>
    <cs:defRPr sz="1197" kern="1200"/>
  </cs:valueAxis>
  <cs:wall>
    <cs:lnRef idx="0"/>
    <cs:fillRef idx="0"/>
    <cs:effectRef idx="0"/>
    <cs:fontRef idx="minor">
      <a:schemeClr val="tx2"/>
    </cs:fontRef>
  </cs:wall>
</cs:chartStyle>
</file>

<file path=ppt/charts/style10.xml><?xml version="1.0" encoding="utf-8"?>
<cs:chartStyle xmlns:cs="http://schemas.microsoft.com/office/drawing/2012/chartStyle" xmlns:a="http://schemas.openxmlformats.org/drawingml/2006/main" id="302">
  <cs:axisTitle>
    <cs:lnRef idx="0"/>
    <cs:fillRef idx="0"/>
    <cs:effectRef idx="0"/>
    <cs:fontRef idx="minor">
      <a:schemeClr val="tx2"/>
    </cs:fontRef>
    <cs:defRPr sz="1197" b="1" kern="1200"/>
  </cs:axisTitle>
  <cs:categoryAxis>
    <cs:lnRef idx="0"/>
    <cs:fillRef idx="0"/>
    <cs:effectRef idx="0"/>
    <cs:fontRef idx="minor">
      <a:schemeClr val="tx2"/>
    </cs:fontRef>
    <cs:spPr>
      <a:ln w="9525" cap="flat" cmpd="sng" algn="ctr">
        <a:solidFill>
          <a:schemeClr val="tx2">
            <a:lumMod val="15000"/>
            <a:lumOff val="85000"/>
          </a:schemeClr>
        </a:solidFill>
        <a:round/>
      </a:ln>
    </cs:spPr>
    <cs:defRPr sz="1197"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2">
            <a:lumMod val="15000"/>
            <a:lumOff val="85000"/>
          </a:schemeClr>
        </a:solidFill>
        <a:round/>
      </a:ln>
    </cs:spPr>
    <cs:defRPr sz="1197" kern="1200"/>
  </cs:chartArea>
  <cs:dataLabel>
    <cs:lnRef idx="0"/>
    <cs:fillRef idx="0"/>
    <cs:effectRef idx="0"/>
    <cs:fontRef idx="minor">
      <a:schemeClr val="tx2"/>
    </cs:fontRef>
    <cs:defRPr sz="1197" kern="1200"/>
  </cs:dataLabel>
  <cs:dataLabelCallout>
    <cs:lnRef idx="0"/>
    <cs:fillRef idx="0"/>
    <cs:effectRef idx="0"/>
    <cs:fontRef idx="minor">
      <a:schemeClr val="dk2">
        <a:lumMod val="7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2"/>
    <cs:fontRef idx="minor">
      <a:schemeClr val="tx2"/>
    </cs:fontRef>
  </cs:dataPoint>
  <cs:dataPoint3D>
    <cs:lnRef idx="0"/>
    <cs:fillRef idx="3">
      <cs:styleClr val="auto"/>
    </cs:fillRef>
    <cs:effectRef idx="2"/>
    <cs:fontRef idx="minor">
      <a:schemeClr val="tx2"/>
    </cs:fontRef>
  </cs:dataPoint3D>
  <cs:dataPointLine>
    <cs:lnRef idx="0">
      <cs:styleClr val="auto"/>
    </cs:lnRef>
    <cs:fillRef idx="3"/>
    <cs:effectRef idx="2"/>
    <cs:fontRef idx="minor">
      <a:schemeClr val="tx2"/>
    </cs:fontRef>
    <cs:spPr>
      <a:ln w="31750" cap="rnd">
        <a:solidFill>
          <a:schemeClr val="phClr"/>
        </a:solidFill>
        <a:round/>
      </a:ln>
    </cs:spPr>
  </cs:dataPointLine>
  <cs:dataPointMarker>
    <cs:lnRef idx="0"/>
    <cs:fillRef idx="3">
      <cs:styleClr val="auto"/>
    </cs:fillRef>
    <cs:effectRef idx="2"/>
    <cs:fontRef idx="minor">
      <a:schemeClr val="tx2"/>
    </cs:fontRef>
    <cs:spPr>
      <a:ln w="12700">
        <a:solidFill>
          <a:schemeClr val="lt2"/>
        </a:solidFill>
        <a:round/>
      </a:ln>
    </cs:spPr>
  </cs:dataPointMarker>
  <cs:dataPointMarkerLayout symbol="circle" size="6"/>
  <cs:dataPointWireframe>
    <cs:lnRef idx="0">
      <cs:styleClr val="auto"/>
    </cs:lnRef>
    <cs:fillRef idx="3"/>
    <cs:effectRef idx="2"/>
    <cs:fontRef idx="minor">
      <a:schemeClr val="tx2"/>
    </cs:fontRef>
    <cs:spPr>
      <a:ln w="9525" cap="rnd">
        <a:solidFill>
          <a:schemeClr val="phClr"/>
        </a:solidFill>
        <a:round/>
      </a:ln>
    </cs:spPr>
  </cs:dataPointWireframe>
  <cs:dataTable>
    <cs:lnRef idx="0"/>
    <cs:fillRef idx="0"/>
    <cs:effectRef idx="0"/>
    <cs:fontRef idx="minor">
      <a:schemeClr val="tx2"/>
    </cs:fontRef>
    <cs:spPr>
      <a:ln w="9525">
        <a:solidFill>
          <a:schemeClr val="tx2">
            <a:lumMod val="15000"/>
            <a:lumOff val="85000"/>
          </a:schemeClr>
        </a:solidFill>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2"/>
    </cs:fontRef>
    <cs:spPr>
      <a:ln w="9525">
        <a:solidFill>
          <a:schemeClr val="tx2">
            <a:lumMod val="60000"/>
            <a:lumOff val="40000"/>
          </a:schemeClr>
        </a:solidFill>
        <a:prstDash val="dash"/>
      </a:ln>
    </cs:spPr>
  </cs:dropLine>
  <cs:errorBar>
    <cs:lnRef idx="0"/>
    <cs:fillRef idx="0"/>
    <cs:effectRef idx="0"/>
    <cs:fontRef idx="minor">
      <a:schemeClr val="tx2"/>
    </cs:fontRef>
    <cs:spPr>
      <a:ln w="9525">
        <a:solidFill>
          <a:schemeClr val="tx2">
            <a:lumMod val="75000"/>
          </a:schemeClr>
        </a:solidFill>
        <a:round/>
      </a:ln>
    </cs:spPr>
  </cs:errorBar>
  <cs:floor>
    <cs:lnRef idx="0"/>
    <cs:fillRef idx="0"/>
    <cs:effectRef idx="0"/>
    <cs:fontRef idx="minor">
      <a:schemeClr val="tx2"/>
    </cs:fontRef>
  </cs:floor>
  <cs:gridlineMajor>
    <cs:lnRef idx="0"/>
    <cs:fillRef idx="0"/>
    <cs:effectRef idx="0"/>
    <cs:fontRef idx="minor">
      <a:schemeClr val="tx2"/>
    </cs:fontRef>
    <cs:spPr>
      <a:ln w="9525" cap="flat" cmpd="sng" algn="ctr">
        <a:solidFill>
          <a:schemeClr val="tx2">
            <a:lumMod val="15000"/>
            <a:lumOff val="85000"/>
          </a:schemeClr>
        </a:solidFill>
        <a:round/>
      </a:ln>
    </cs:spPr>
  </cs:gridlineMajor>
  <cs:gridlineMinor>
    <cs:lnRef idx="0"/>
    <cs:fillRef idx="0"/>
    <cs:effectRef idx="0"/>
    <cs:fontRef idx="minor">
      <a:schemeClr val="tx2"/>
    </cs:fontRef>
    <cs:spPr>
      <a:ln>
        <a:solidFill>
          <a:schemeClr val="tx2">
            <a:lumMod val="5000"/>
            <a:lumOff val="95000"/>
          </a:schemeClr>
        </a:solidFill>
      </a:ln>
    </cs:spPr>
  </cs:gridlineMinor>
  <cs:hiLoLine>
    <cs:lnRef idx="0"/>
    <cs:fillRef idx="0"/>
    <cs:effectRef idx="0"/>
    <cs:fontRef idx="minor">
      <a:schemeClr val="tx2"/>
    </cs:fontRef>
    <cs:spPr>
      <a:ln w="9525">
        <a:solidFill>
          <a:schemeClr val="tx2">
            <a:lumMod val="60000"/>
            <a:lumOff val="40000"/>
          </a:schemeClr>
        </a:solidFill>
        <a:prstDash val="dash"/>
      </a:ln>
    </cs:spPr>
  </cs:hiLoLine>
  <cs:leaderLine>
    <cs:lnRef idx="0"/>
    <cs:fillRef idx="0"/>
    <cs:effectRef idx="0"/>
    <cs:fontRef idx="minor">
      <a:schemeClr val="tx2"/>
    </cs:fontRef>
    <cs:spPr>
      <a:ln w="9525">
        <a:solidFill>
          <a:schemeClr val="tx2">
            <a:lumMod val="35000"/>
            <a:lumOff val="65000"/>
          </a:schemeClr>
        </a:solidFill>
      </a:ln>
    </cs:spPr>
  </cs:leaderLine>
  <cs:legend>
    <cs:lnRef idx="0"/>
    <cs:fillRef idx="0"/>
    <cs:effectRef idx="0"/>
    <cs:fontRef idx="minor">
      <a:schemeClr val="tx2"/>
    </cs:fontRef>
    <cs:defRPr sz="1197" kern="1200"/>
  </cs:legend>
  <cs:plotArea>
    <cs:lnRef idx="0"/>
    <cs:fillRef idx="0"/>
    <cs:effectRef idx="0"/>
    <cs:fontRef idx="minor">
      <a:schemeClr val="tx2"/>
    </cs:fontRef>
  </cs:plotArea>
  <cs:plotArea3D>
    <cs:lnRef idx="0"/>
    <cs:fillRef idx="0"/>
    <cs:effectRef idx="0"/>
    <cs:fontRef idx="minor">
      <a:schemeClr val="tx2"/>
    </cs:fontRef>
  </cs:plotArea3D>
  <cs:seriesAxis>
    <cs:lnRef idx="0"/>
    <cs:fillRef idx="0"/>
    <cs:effectRef idx="0"/>
    <cs:fontRef idx="minor">
      <a:schemeClr val="tx2"/>
    </cs:fontRef>
    <cs:spPr>
      <a:ln w="9525" cap="flat" cmpd="sng" algn="ctr">
        <a:solidFill>
          <a:schemeClr val="tx2">
            <a:lumMod val="15000"/>
            <a:lumOff val="85000"/>
          </a:schemeClr>
        </a:solidFill>
        <a:round/>
      </a:ln>
    </cs:spPr>
    <cs:defRPr sz="1197" kern="1200"/>
  </cs:seriesAxis>
  <cs:seriesLine>
    <cs:lnRef idx="0"/>
    <cs:fillRef idx="0"/>
    <cs:effectRef idx="0"/>
    <cs:fontRef idx="minor">
      <a:schemeClr val="tx2"/>
    </cs:fontRef>
    <cs:spPr>
      <a:ln w="9525">
        <a:solidFill>
          <a:schemeClr val="tx2">
            <a:lumMod val="60000"/>
            <a:lumOff val="40000"/>
          </a:schemeClr>
        </a:solidFill>
        <a:prstDash val="dash"/>
      </a:ln>
    </cs:spPr>
  </cs:seriesLine>
  <cs:title>
    <cs:lnRef idx="0"/>
    <cs:fillRef idx="0"/>
    <cs:effectRef idx="0"/>
    <cs:fontRef idx="minor">
      <a:schemeClr val="tx2"/>
    </cs:fontRef>
    <cs:defRPr sz="2128" b="1" kern="1200"/>
  </cs:title>
  <cs:trendline>
    <cs:lnRef idx="0">
      <cs:styleClr val="auto"/>
    </cs:lnRef>
    <cs:fillRef idx="0"/>
    <cs:effectRef idx="0"/>
    <cs:fontRef idx="minor">
      <a:schemeClr val="tx2"/>
    </cs:fontRef>
    <cs:spPr>
      <a:ln w="19050" cap="rnd">
        <a:solidFill>
          <a:schemeClr val="phClr"/>
        </a:solidFill>
        <a:prstDash val="sysDash"/>
      </a:ln>
    </cs:spPr>
  </cs:trendline>
  <cs:trendlineLabel>
    <cs:lnRef idx="0"/>
    <cs:fillRef idx="0"/>
    <cs:effectRef idx="0"/>
    <cs:fontRef idx="minor">
      <a:schemeClr val="tx2"/>
    </cs:fontRef>
    <cs:defRPr sz="1197" kern="1200"/>
  </cs:trendlineLabel>
  <cs:upBar>
    <cs:lnRef idx="0"/>
    <cs:fillRef idx="0"/>
    <cs:effectRef idx="0"/>
    <cs:fontRef idx="minor">
      <a:schemeClr val="tx2"/>
    </cs:fontRef>
    <cs:spPr>
      <a:solidFill>
        <a:schemeClr val="lt1"/>
      </a:solidFill>
      <a:ln w="9525">
        <a:solidFill>
          <a:schemeClr val="tx1">
            <a:lumMod val="15000"/>
            <a:lumOff val="85000"/>
          </a:schemeClr>
        </a:solidFill>
      </a:ln>
    </cs:spPr>
  </cs:upBar>
  <cs:valueAxis>
    <cs:lnRef idx="0"/>
    <cs:fillRef idx="0"/>
    <cs:effectRef idx="0"/>
    <cs:fontRef idx="minor">
      <a:schemeClr val="tx2"/>
    </cs:fontRef>
    <cs:defRPr sz="1197" kern="1200"/>
  </cs:valueAxis>
  <cs:wall>
    <cs:lnRef idx="0"/>
    <cs:fillRef idx="0"/>
    <cs:effectRef idx="0"/>
    <cs:fontRef idx="minor">
      <a:schemeClr val="tx2"/>
    </cs:fontRef>
  </cs:wall>
</cs:chartStyle>
</file>

<file path=ppt/charts/style11.xml><?xml version="1.0" encoding="utf-8"?>
<cs:chartStyle xmlns:cs="http://schemas.microsoft.com/office/drawing/2012/chartStyle" xmlns:a="http://schemas.openxmlformats.org/drawingml/2006/main" id="302">
  <cs:axisTitle>
    <cs:lnRef idx="0"/>
    <cs:fillRef idx="0"/>
    <cs:effectRef idx="0"/>
    <cs:fontRef idx="minor">
      <a:schemeClr val="tx2"/>
    </cs:fontRef>
    <cs:defRPr sz="1197" b="1" kern="1200"/>
  </cs:axisTitle>
  <cs:categoryAxis>
    <cs:lnRef idx="0"/>
    <cs:fillRef idx="0"/>
    <cs:effectRef idx="0"/>
    <cs:fontRef idx="minor">
      <a:schemeClr val="tx2"/>
    </cs:fontRef>
    <cs:spPr>
      <a:ln w="9525" cap="flat" cmpd="sng" algn="ctr">
        <a:solidFill>
          <a:schemeClr val="tx2">
            <a:lumMod val="15000"/>
            <a:lumOff val="85000"/>
          </a:schemeClr>
        </a:solidFill>
        <a:round/>
      </a:ln>
    </cs:spPr>
    <cs:defRPr sz="1197"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2">
            <a:lumMod val="15000"/>
            <a:lumOff val="85000"/>
          </a:schemeClr>
        </a:solidFill>
        <a:round/>
      </a:ln>
    </cs:spPr>
    <cs:defRPr sz="1197" kern="1200"/>
  </cs:chartArea>
  <cs:dataLabel>
    <cs:lnRef idx="0"/>
    <cs:fillRef idx="0"/>
    <cs:effectRef idx="0"/>
    <cs:fontRef idx="minor">
      <a:schemeClr val="tx2"/>
    </cs:fontRef>
    <cs:defRPr sz="1197" kern="1200"/>
  </cs:dataLabel>
  <cs:dataLabelCallout>
    <cs:lnRef idx="0"/>
    <cs:fillRef idx="0"/>
    <cs:effectRef idx="0"/>
    <cs:fontRef idx="minor">
      <a:schemeClr val="dk2">
        <a:lumMod val="7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2"/>
    <cs:fontRef idx="minor">
      <a:schemeClr val="tx2"/>
    </cs:fontRef>
  </cs:dataPoint>
  <cs:dataPoint3D>
    <cs:lnRef idx="0"/>
    <cs:fillRef idx="3">
      <cs:styleClr val="auto"/>
    </cs:fillRef>
    <cs:effectRef idx="2"/>
    <cs:fontRef idx="minor">
      <a:schemeClr val="tx2"/>
    </cs:fontRef>
  </cs:dataPoint3D>
  <cs:dataPointLine>
    <cs:lnRef idx="0">
      <cs:styleClr val="auto"/>
    </cs:lnRef>
    <cs:fillRef idx="3"/>
    <cs:effectRef idx="2"/>
    <cs:fontRef idx="minor">
      <a:schemeClr val="tx2"/>
    </cs:fontRef>
    <cs:spPr>
      <a:ln w="31750" cap="rnd">
        <a:solidFill>
          <a:schemeClr val="phClr"/>
        </a:solidFill>
        <a:round/>
      </a:ln>
    </cs:spPr>
  </cs:dataPointLine>
  <cs:dataPointMarker>
    <cs:lnRef idx="0"/>
    <cs:fillRef idx="3">
      <cs:styleClr val="auto"/>
    </cs:fillRef>
    <cs:effectRef idx="2"/>
    <cs:fontRef idx="minor">
      <a:schemeClr val="tx2"/>
    </cs:fontRef>
    <cs:spPr>
      <a:ln w="12700">
        <a:solidFill>
          <a:schemeClr val="lt2"/>
        </a:solidFill>
        <a:round/>
      </a:ln>
    </cs:spPr>
  </cs:dataPointMarker>
  <cs:dataPointMarkerLayout symbol="circle" size="6"/>
  <cs:dataPointWireframe>
    <cs:lnRef idx="0">
      <cs:styleClr val="auto"/>
    </cs:lnRef>
    <cs:fillRef idx="3"/>
    <cs:effectRef idx="2"/>
    <cs:fontRef idx="minor">
      <a:schemeClr val="tx2"/>
    </cs:fontRef>
    <cs:spPr>
      <a:ln w="9525" cap="rnd">
        <a:solidFill>
          <a:schemeClr val="phClr"/>
        </a:solidFill>
        <a:round/>
      </a:ln>
    </cs:spPr>
  </cs:dataPointWireframe>
  <cs:dataTable>
    <cs:lnRef idx="0"/>
    <cs:fillRef idx="0"/>
    <cs:effectRef idx="0"/>
    <cs:fontRef idx="minor">
      <a:schemeClr val="tx2"/>
    </cs:fontRef>
    <cs:spPr>
      <a:ln w="9525">
        <a:solidFill>
          <a:schemeClr val="tx2">
            <a:lumMod val="15000"/>
            <a:lumOff val="85000"/>
          </a:schemeClr>
        </a:solidFill>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2"/>
    </cs:fontRef>
    <cs:spPr>
      <a:ln w="9525">
        <a:solidFill>
          <a:schemeClr val="tx2">
            <a:lumMod val="60000"/>
            <a:lumOff val="40000"/>
          </a:schemeClr>
        </a:solidFill>
        <a:prstDash val="dash"/>
      </a:ln>
    </cs:spPr>
  </cs:dropLine>
  <cs:errorBar>
    <cs:lnRef idx="0"/>
    <cs:fillRef idx="0"/>
    <cs:effectRef idx="0"/>
    <cs:fontRef idx="minor">
      <a:schemeClr val="tx2"/>
    </cs:fontRef>
    <cs:spPr>
      <a:ln w="9525">
        <a:solidFill>
          <a:schemeClr val="tx2">
            <a:lumMod val="75000"/>
          </a:schemeClr>
        </a:solidFill>
        <a:round/>
      </a:ln>
    </cs:spPr>
  </cs:errorBar>
  <cs:floor>
    <cs:lnRef idx="0"/>
    <cs:fillRef idx="0"/>
    <cs:effectRef idx="0"/>
    <cs:fontRef idx="minor">
      <a:schemeClr val="tx2"/>
    </cs:fontRef>
  </cs:floor>
  <cs:gridlineMajor>
    <cs:lnRef idx="0"/>
    <cs:fillRef idx="0"/>
    <cs:effectRef idx="0"/>
    <cs:fontRef idx="minor">
      <a:schemeClr val="tx2"/>
    </cs:fontRef>
    <cs:spPr>
      <a:ln w="9525" cap="flat" cmpd="sng" algn="ctr">
        <a:solidFill>
          <a:schemeClr val="tx2">
            <a:lumMod val="15000"/>
            <a:lumOff val="85000"/>
          </a:schemeClr>
        </a:solidFill>
        <a:round/>
      </a:ln>
    </cs:spPr>
  </cs:gridlineMajor>
  <cs:gridlineMinor>
    <cs:lnRef idx="0"/>
    <cs:fillRef idx="0"/>
    <cs:effectRef idx="0"/>
    <cs:fontRef idx="minor">
      <a:schemeClr val="tx2"/>
    </cs:fontRef>
    <cs:spPr>
      <a:ln>
        <a:solidFill>
          <a:schemeClr val="tx2">
            <a:lumMod val="5000"/>
            <a:lumOff val="95000"/>
          </a:schemeClr>
        </a:solidFill>
      </a:ln>
    </cs:spPr>
  </cs:gridlineMinor>
  <cs:hiLoLine>
    <cs:lnRef idx="0"/>
    <cs:fillRef idx="0"/>
    <cs:effectRef idx="0"/>
    <cs:fontRef idx="minor">
      <a:schemeClr val="tx2"/>
    </cs:fontRef>
    <cs:spPr>
      <a:ln w="9525">
        <a:solidFill>
          <a:schemeClr val="tx2">
            <a:lumMod val="60000"/>
            <a:lumOff val="40000"/>
          </a:schemeClr>
        </a:solidFill>
        <a:prstDash val="dash"/>
      </a:ln>
    </cs:spPr>
  </cs:hiLoLine>
  <cs:leaderLine>
    <cs:lnRef idx="0"/>
    <cs:fillRef idx="0"/>
    <cs:effectRef idx="0"/>
    <cs:fontRef idx="minor">
      <a:schemeClr val="tx2"/>
    </cs:fontRef>
    <cs:spPr>
      <a:ln w="9525">
        <a:solidFill>
          <a:schemeClr val="tx2">
            <a:lumMod val="35000"/>
            <a:lumOff val="65000"/>
          </a:schemeClr>
        </a:solidFill>
      </a:ln>
    </cs:spPr>
  </cs:leaderLine>
  <cs:legend>
    <cs:lnRef idx="0"/>
    <cs:fillRef idx="0"/>
    <cs:effectRef idx="0"/>
    <cs:fontRef idx="minor">
      <a:schemeClr val="tx2"/>
    </cs:fontRef>
    <cs:defRPr sz="1197" kern="1200"/>
  </cs:legend>
  <cs:plotArea>
    <cs:lnRef idx="0"/>
    <cs:fillRef idx="0"/>
    <cs:effectRef idx="0"/>
    <cs:fontRef idx="minor">
      <a:schemeClr val="tx2"/>
    </cs:fontRef>
  </cs:plotArea>
  <cs:plotArea3D>
    <cs:lnRef idx="0"/>
    <cs:fillRef idx="0"/>
    <cs:effectRef idx="0"/>
    <cs:fontRef idx="minor">
      <a:schemeClr val="tx2"/>
    </cs:fontRef>
  </cs:plotArea3D>
  <cs:seriesAxis>
    <cs:lnRef idx="0"/>
    <cs:fillRef idx="0"/>
    <cs:effectRef idx="0"/>
    <cs:fontRef idx="minor">
      <a:schemeClr val="tx2"/>
    </cs:fontRef>
    <cs:spPr>
      <a:ln w="9525" cap="flat" cmpd="sng" algn="ctr">
        <a:solidFill>
          <a:schemeClr val="tx2">
            <a:lumMod val="15000"/>
            <a:lumOff val="85000"/>
          </a:schemeClr>
        </a:solidFill>
        <a:round/>
      </a:ln>
    </cs:spPr>
    <cs:defRPr sz="1197" kern="1200"/>
  </cs:seriesAxis>
  <cs:seriesLine>
    <cs:lnRef idx="0"/>
    <cs:fillRef idx="0"/>
    <cs:effectRef idx="0"/>
    <cs:fontRef idx="minor">
      <a:schemeClr val="tx2"/>
    </cs:fontRef>
    <cs:spPr>
      <a:ln w="9525">
        <a:solidFill>
          <a:schemeClr val="tx2">
            <a:lumMod val="60000"/>
            <a:lumOff val="40000"/>
          </a:schemeClr>
        </a:solidFill>
        <a:prstDash val="dash"/>
      </a:ln>
    </cs:spPr>
  </cs:seriesLine>
  <cs:title>
    <cs:lnRef idx="0"/>
    <cs:fillRef idx="0"/>
    <cs:effectRef idx="0"/>
    <cs:fontRef idx="minor">
      <a:schemeClr val="tx2"/>
    </cs:fontRef>
    <cs:defRPr sz="2128" b="1" kern="1200"/>
  </cs:title>
  <cs:trendline>
    <cs:lnRef idx="0">
      <cs:styleClr val="auto"/>
    </cs:lnRef>
    <cs:fillRef idx="0"/>
    <cs:effectRef idx="0"/>
    <cs:fontRef idx="minor">
      <a:schemeClr val="tx2"/>
    </cs:fontRef>
    <cs:spPr>
      <a:ln w="19050" cap="rnd">
        <a:solidFill>
          <a:schemeClr val="phClr"/>
        </a:solidFill>
        <a:prstDash val="sysDash"/>
      </a:ln>
    </cs:spPr>
  </cs:trendline>
  <cs:trendlineLabel>
    <cs:lnRef idx="0"/>
    <cs:fillRef idx="0"/>
    <cs:effectRef idx="0"/>
    <cs:fontRef idx="minor">
      <a:schemeClr val="tx2"/>
    </cs:fontRef>
    <cs:defRPr sz="1197" kern="1200"/>
  </cs:trendlineLabel>
  <cs:upBar>
    <cs:lnRef idx="0"/>
    <cs:fillRef idx="0"/>
    <cs:effectRef idx="0"/>
    <cs:fontRef idx="minor">
      <a:schemeClr val="tx2"/>
    </cs:fontRef>
    <cs:spPr>
      <a:solidFill>
        <a:schemeClr val="lt1"/>
      </a:solidFill>
      <a:ln w="9525">
        <a:solidFill>
          <a:schemeClr val="tx1">
            <a:lumMod val="15000"/>
            <a:lumOff val="85000"/>
          </a:schemeClr>
        </a:solidFill>
      </a:ln>
    </cs:spPr>
  </cs:upBar>
  <cs:valueAxis>
    <cs:lnRef idx="0"/>
    <cs:fillRef idx="0"/>
    <cs:effectRef idx="0"/>
    <cs:fontRef idx="minor">
      <a:schemeClr val="tx2"/>
    </cs:fontRef>
    <cs:defRPr sz="1197" kern="1200"/>
  </cs:valueAxis>
  <cs:wall>
    <cs:lnRef idx="0"/>
    <cs:fillRef idx="0"/>
    <cs:effectRef idx="0"/>
    <cs:fontRef idx="minor">
      <a:schemeClr val="tx2"/>
    </cs:fontRef>
  </cs:wall>
</cs:chartStyle>
</file>

<file path=ppt/charts/style12.xml><?xml version="1.0" encoding="utf-8"?>
<cs:chartStyle xmlns:cs="http://schemas.microsoft.com/office/drawing/2012/chartStyle" xmlns:a="http://schemas.openxmlformats.org/drawingml/2006/main" id="302">
  <cs:axisTitle>
    <cs:lnRef idx="0"/>
    <cs:fillRef idx="0"/>
    <cs:effectRef idx="0"/>
    <cs:fontRef idx="minor">
      <a:schemeClr val="tx2"/>
    </cs:fontRef>
    <cs:defRPr sz="1197" b="1" kern="1200"/>
  </cs:axisTitle>
  <cs:categoryAxis>
    <cs:lnRef idx="0"/>
    <cs:fillRef idx="0"/>
    <cs:effectRef idx="0"/>
    <cs:fontRef idx="minor">
      <a:schemeClr val="tx2"/>
    </cs:fontRef>
    <cs:spPr>
      <a:ln w="9525" cap="flat" cmpd="sng" algn="ctr">
        <a:solidFill>
          <a:schemeClr val="tx2">
            <a:lumMod val="15000"/>
            <a:lumOff val="85000"/>
          </a:schemeClr>
        </a:solidFill>
        <a:round/>
      </a:ln>
    </cs:spPr>
    <cs:defRPr sz="1197"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2">
            <a:lumMod val="15000"/>
            <a:lumOff val="85000"/>
          </a:schemeClr>
        </a:solidFill>
        <a:round/>
      </a:ln>
    </cs:spPr>
    <cs:defRPr sz="1197" kern="1200"/>
  </cs:chartArea>
  <cs:dataLabel>
    <cs:lnRef idx="0"/>
    <cs:fillRef idx="0"/>
    <cs:effectRef idx="0"/>
    <cs:fontRef idx="minor">
      <a:schemeClr val="tx2"/>
    </cs:fontRef>
    <cs:defRPr sz="1197" kern="1200"/>
  </cs:dataLabel>
  <cs:dataLabelCallout>
    <cs:lnRef idx="0"/>
    <cs:fillRef idx="0"/>
    <cs:effectRef idx="0"/>
    <cs:fontRef idx="minor">
      <a:schemeClr val="dk2">
        <a:lumMod val="7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2"/>
    <cs:fontRef idx="minor">
      <a:schemeClr val="tx2"/>
    </cs:fontRef>
  </cs:dataPoint>
  <cs:dataPoint3D>
    <cs:lnRef idx="0"/>
    <cs:fillRef idx="3">
      <cs:styleClr val="auto"/>
    </cs:fillRef>
    <cs:effectRef idx="2"/>
    <cs:fontRef idx="minor">
      <a:schemeClr val="tx2"/>
    </cs:fontRef>
  </cs:dataPoint3D>
  <cs:dataPointLine>
    <cs:lnRef idx="0">
      <cs:styleClr val="auto"/>
    </cs:lnRef>
    <cs:fillRef idx="3"/>
    <cs:effectRef idx="2"/>
    <cs:fontRef idx="minor">
      <a:schemeClr val="tx2"/>
    </cs:fontRef>
    <cs:spPr>
      <a:ln w="31750" cap="rnd">
        <a:solidFill>
          <a:schemeClr val="phClr"/>
        </a:solidFill>
        <a:round/>
      </a:ln>
    </cs:spPr>
  </cs:dataPointLine>
  <cs:dataPointMarker>
    <cs:lnRef idx="0"/>
    <cs:fillRef idx="3">
      <cs:styleClr val="auto"/>
    </cs:fillRef>
    <cs:effectRef idx="2"/>
    <cs:fontRef idx="minor">
      <a:schemeClr val="tx2"/>
    </cs:fontRef>
    <cs:spPr>
      <a:ln w="12700">
        <a:solidFill>
          <a:schemeClr val="lt2"/>
        </a:solidFill>
        <a:round/>
      </a:ln>
    </cs:spPr>
  </cs:dataPointMarker>
  <cs:dataPointMarkerLayout symbol="circle" size="6"/>
  <cs:dataPointWireframe>
    <cs:lnRef idx="0">
      <cs:styleClr val="auto"/>
    </cs:lnRef>
    <cs:fillRef idx="3"/>
    <cs:effectRef idx="2"/>
    <cs:fontRef idx="minor">
      <a:schemeClr val="tx2"/>
    </cs:fontRef>
    <cs:spPr>
      <a:ln w="9525" cap="rnd">
        <a:solidFill>
          <a:schemeClr val="phClr"/>
        </a:solidFill>
        <a:round/>
      </a:ln>
    </cs:spPr>
  </cs:dataPointWireframe>
  <cs:dataTable>
    <cs:lnRef idx="0"/>
    <cs:fillRef idx="0"/>
    <cs:effectRef idx="0"/>
    <cs:fontRef idx="minor">
      <a:schemeClr val="tx2"/>
    </cs:fontRef>
    <cs:spPr>
      <a:ln w="9525">
        <a:solidFill>
          <a:schemeClr val="tx2">
            <a:lumMod val="15000"/>
            <a:lumOff val="85000"/>
          </a:schemeClr>
        </a:solidFill>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2"/>
    </cs:fontRef>
    <cs:spPr>
      <a:ln w="9525">
        <a:solidFill>
          <a:schemeClr val="tx2">
            <a:lumMod val="60000"/>
            <a:lumOff val="40000"/>
          </a:schemeClr>
        </a:solidFill>
        <a:prstDash val="dash"/>
      </a:ln>
    </cs:spPr>
  </cs:dropLine>
  <cs:errorBar>
    <cs:lnRef idx="0"/>
    <cs:fillRef idx="0"/>
    <cs:effectRef idx="0"/>
    <cs:fontRef idx="minor">
      <a:schemeClr val="tx2"/>
    </cs:fontRef>
    <cs:spPr>
      <a:ln w="9525">
        <a:solidFill>
          <a:schemeClr val="tx2">
            <a:lumMod val="75000"/>
          </a:schemeClr>
        </a:solidFill>
        <a:round/>
      </a:ln>
    </cs:spPr>
  </cs:errorBar>
  <cs:floor>
    <cs:lnRef idx="0"/>
    <cs:fillRef idx="0"/>
    <cs:effectRef idx="0"/>
    <cs:fontRef idx="minor">
      <a:schemeClr val="tx2"/>
    </cs:fontRef>
  </cs:floor>
  <cs:gridlineMajor>
    <cs:lnRef idx="0"/>
    <cs:fillRef idx="0"/>
    <cs:effectRef idx="0"/>
    <cs:fontRef idx="minor">
      <a:schemeClr val="tx2"/>
    </cs:fontRef>
    <cs:spPr>
      <a:ln w="9525" cap="flat" cmpd="sng" algn="ctr">
        <a:solidFill>
          <a:schemeClr val="tx2">
            <a:lumMod val="15000"/>
            <a:lumOff val="85000"/>
          </a:schemeClr>
        </a:solidFill>
        <a:round/>
      </a:ln>
    </cs:spPr>
  </cs:gridlineMajor>
  <cs:gridlineMinor>
    <cs:lnRef idx="0"/>
    <cs:fillRef idx="0"/>
    <cs:effectRef idx="0"/>
    <cs:fontRef idx="minor">
      <a:schemeClr val="tx2"/>
    </cs:fontRef>
    <cs:spPr>
      <a:ln>
        <a:solidFill>
          <a:schemeClr val="tx2">
            <a:lumMod val="5000"/>
            <a:lumOff val="95000"/>
          </a:schemeClr>
        </a:solidFill>
      </a:ln>
    </cs:spPr>
  </cs:gridlineMinor>
  <cs:hiLoLine>
    <cs:lnRef idx="0"/>
    <cs:fillRef idx="0"/>
    <cs:effectRef idx="0"/>
    <cs:fontRef idx="minor">
      <a:schemeClr val="tx2"/>
    </cs:fontRef>
    <cs:spPr>
      <a:ln w="9525">
        <a:solidFill>
          <a:schemeClr val="tx2">
            <a:lumMod val="60000"/>
            <a:lumOff val="40000"/>
          </a:schemeClr>
        </a:solidFill>
        <a:prstDash val="dash"/>
      </a:ln>
    </cs:spPr>
  </cs:hiLoLine>
  <cs:leaderLine>
    <cs:lnRef idx="0"/>
    <cs:fillRef idx="0"/>
    <cs:effectRef idx="0"/>
    <cs:fontRef idx="minor">
      <a:schemeClr val="tx2"/>
    </cs:fontRef>
    <cs:spPr>
      <a:ln w="9525">
        <a:solidFill>
          <a:schemeClr val="tx2">
            <a:lumMod val="35000"/>
            <a:lumOff val="65000"/>
          </a:schemeClr>
        </a:solidFill>
      </a:ln>
    </cs:spPr>
  </cs:leaderLine>
  <cs:legend>
    <cs:lnRef idx="0"/>
    <cs:fillRef idx="0"/>
    <cs:effectRef idx="0"/>
    <cs:fontRef idx="minor">
      <a:schemeClr val="tx2"/>
    </cs:fontRef>
    <cs:defRPr sz="1197" kern="1200"/>
  </cs:legend>
  <cs:plotArea>
    <cs:lnRef idx="0"/>
    <cs:fillRef idx="0"/>
    <cs:effectRef idx="0"/>
    <cs:fontRef idx="minor">
      <a:schemeClr val="tx2"/>
    </cs:fontRef>
  </cs:plotArea>
  <cs:plotArea3D>
    <cs:lnRef idx="0"/>
    <cs:fillRef idx="0"/>
    <cs:effectRef idx="0"/>
    <cs:fontRef idx="minor">
      <a:schemeClr val="tx2"/>
    </cs:fontRef>
  </cs:plotArea3D>
  <cs:seriesAxis>
    <cs:lnRef idx="0"/>
    <cs:fillRef idx="0"/>
    <cs:effectRef idx="0"/>
    <cs:fontRef idx="minor">
      <a:schemeClr val="tx2"/>
    </cs:fontRef>
    <cs:spPr>
      <a:ln w="9525" cap="flat" cmpd="sng" algn="ctr">
        <a:solidFill>
          <a:schemeClr val="tx2">
            <a:lumMod val="15000"/>
            <a:lumOff val="85000"/>
          </a:schemeClr>
        </a:solidFill>
        <a:round/>
      </a:ln>
    </cs:spPr>
    <cs:defRPr sz="1197" kern="1200"/>
  </cs:seriesAxis>
  <cs:seriesLine>
    <cs:lnRef idx="0"/>
    <cs:fillRef idx="0"/>
    <cs:effectRef idx="0"/>
    <cs:fontRef idx="minor">
      <a:schemeClr val="tx2"/>
    </cs:fontRef>
    <cs:spPr>
      <a:ln w="9525">
        <a:solidFill>
          <a:schemeClr val="tx2">
            <a:lumMod val="60000"/>
            <a:lumOff val="40000"/>
          </a:schemeClr>
        </a:solidFill>
        <a:prstDash val="dash"/>
      </a:ln>
    </cs:spPr>
  </cs:seriesLine>
  <cs:title>
    <cs:lnRef idx="0"/>
    <cs:fillRef idx="0"/>
    <cs:effectRef idx="0"/>
    <cs:fontRef idx="minor">
      <a:schemeClr val="tx2"/>
    </cs:fontRef>
    <cs:defRPr sz="2128" b="1" kern="1200"/>
  </cs:title>
  <cs:trendline>
    <cs:lnRef idx="0">
      <cs:styleClr val="auto"/>
    </cs:lnRef>
    <cs:fillRef idx="0"/>
    <cs:effectRef idx="0"/>
    <cs:fontRef idx="minor">
      <a:schemeClr val="tx2"/>
    </cs:fontRef>
    <cs:spPr>
      <a:ln w="19050" cap="rnd">
        <a:solidFill>
          <a:schemeClr val="phClr"/>
        </a:solidFill>
        <a:prstDash val="sysDash"/>
      </a:ln>
    </cs:spPr>
  </cs:trendline>
  <cs:trendlineLabel>
    <cs:lnRef idx="0"/>
    <cs:fillRef idx="0"/>
    <cs:effectRef idx="0"/>
    <cs:fontRef idx="minor">
      <a:schemeClr val="tx2"/>
    </cs:fontRef>
    <cs:defRPr sz="1197" kern="1200"/>
  </cs:trendlineLabel>
  <cs:upBar>
    <cs:lnRef idx="0"/>
    <cs:fillRef idx="0"/>
    <cs:effectRef idx="0"/>
    <cs:fontRef idx="minor">
      <a:schemeClr val="tx2"/>
    </cs:fontRef>
    <cs:spPr>
      <a:solidFill>
        <a:schemeClr val="lt1"/>
      </a:solidFill>
      <a:ln w="9525">
        <a:solidFill>
          <a:schemeClr val="tx1">
            <a:lumMod val="15000"/>
            <a:lumOff val="85000"/>
          </a:schemeClr>
        </a:solidFill>
      </a:ln>
    </cs:spPr>
  </cs:upBar>
  <cs:valueAxis>
    <cs:lnRef idx="0"/>
    <cs:fillRef idx="0"/>
    <cs:effectRef idx="0"/>
    <cs:fontRef idx="minor">
      <a:schemeClr val="tx2"/>
    </cs:fontRef>
    <cs:defRPr sz="1197" kern="1200"/>
  </cs:valueAxis>
  <cs:wall>
    <cs:lnRef idx="0"/>
    <cs:fillRef idx="0"/>
    <cs:effectRef idx="0"/>
    <cs:fontRef idx="minor">
      <a:schemeClr val="tx2"/>
    </cs:fontRef>
  </cs:wall>
</cs:chartStyle>
</file>

<file path=ppt/charts/style13.xml><?xml version="1.0" encoding="utf-8"?>
<cs:chartStyle xmlns:cs="http://schemas.microsoft.com/office/drawing/2012/chartStyle" xmlns:a="http://schemas.openxmlformats.org/drawingml/2006/main" id="302">
  <cs:axisTitle>
    <cs:lnRef idx="0"/>
    <cs:fillRef idx="0"/>
    <cs:effectRef idx="0"/>
    <cs:fontRef idx="minor">
      <a:schemeClr val="tx2"/>
    </cs:fontRef>
    <cs:defRPr sz="1197" b="1" kern="1200"/>
  </cs:axisTitle>
  <cs:categoryAxis>
    <cs:lnRef idx="0"/>
    <cs:fillRef idx="0"/>
    <cs:effectRef idx="0"/>
    <cs:fontRef idx="minor">
      <a:schemeClr val="tx2"/>
    </cs:fontRef>
    <cs:spPr>
      <a:ln w="9525" cap="flat" cmpd="sng" algn="ctr">
        <a:solidFill>
          <a:schemeClr val="tx2">
            <a:lumMod val="15000"/>
            <a:lumOff val="85000"/>
          </a:schemeClr>
        </a:solidFill>
        <a:round/>
      </a:ln>
    </cs:spPr>
    <cs:defRPr sz="1197"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2">
            <a:lumMod val="15000"/>
            <a:lumOff val="85000"/>
          </a:schemeClr>
        </a:solidFill>
        <a:round/>
      </a:ln>
    </cs:spPr>
    <cs:defRPr sz="1197" kern="1200"/>
  </cs:chartArea>
  <cs:dataLabel>
    <cs:lnRef idx="0"/>
    <cs:fillRef idx="0"/>
    <cs:effectRef idx="0"/>
    <cs:fontRef idx="minor">
      <a:schemeClr val="tx2"/>
    </cs:fontRef>
    <cs:defRPr sz="1197" kern="1200"/>
  </cs:dataLabel>
  <cs:dataLabelCallout>
    <cs:lnRef idx="0"/>
    <cs:fillRef idx="0"/>
    <cs:effectRef idx="0"/>
    <cs:fontRef idx="minor">
      <a:schemeClr val="dk2">
        <a:lumMod val="7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2"/>
    <cs:fontRef idx="minor">
      <a:schemeClr val="tx2"/>
    </cs:fontRef>
  </cs:dataPoint>
  <cs:dataPoint3D>
    <cs:lnRef idx="0"/>
    <cs:fillRef idx="3">
      <cs:styleClr val="auto"/>
    </cs:fillRef>
    <cs:effectRef idx="2"/>
    <cs:fontRef idx="minor">
      <a:schemeClr val="tx2"/>
    </cs:fontRef>
  </cs:dataPoint3D>
  <cs:dataPointLine>
    <cs:lnRef idx="0">
      <cs:styleClr val="auto"/>
    </cs:lnRef>
    <cs:fillRef idx="3"/>
    <cs:effectRef idx="2"/>
    <cs:fontRef idx="minor">
      <a:schemeClr val="tx2"/>
    </cs:fontRef>
    <cs:spPr>
      <a:ln w="31750" cap="rnd">
        <a:solidFill>
          <a:schemeClr val="phClr"/>
        </a:solidFill>
        <a:round/>
      </a:ln>
    </cs:spPr>
  </cs:dataPointLine>
  <cs:dataPointMarker>
    <cs:lnRef idx="0"/>
    <cs:fillRef idx="3">
      <cs:styleClr val="auto"/>
    </cs:fillRef>
    <cs:effectRef idx="2"/>
    <cs:fontRef idx="minor">
      <a:schemeClr val="tx2"/>
    </cs:fontRef>
    <cs:spPr>
      <a:ln w="12700">
        <a:solidFill>
          <a:schemeClr val="lt2"/>
        </a:solidFill>
        <a:round/>
      </a:ln>
    </cs:spPr>
  </cs:dataPointMarker>
  <cs:dataPointMarkerLayout symbol="circle" size="6"/>
  <cs:dataPointWireframe>
    <cs:lnRef idx="0">
      <cs:styleClr val="auto"/>
    </cs:lnRef>
    <cs:fillRef idx="3"/>
    <cs:effectRef idx="2"/>
    <cs:fontRef idx="minor">
      <a:schemeClr val="tx2"/>
    </cs:fontRef>
    <cs:spPr>
      <a:ln w="9525" cap="rnd">
        <a:solidFill>
          <a:schemeClr val="phClr"/>
        </a:solidFill>
        <a:round/>
      </a:ln>
    </cs:spPr>
  </cs:dataPointWireframe>
  <cs:dataTable>
    <cs:lnRef idx="0"/>
    <cs:fillRef idx="0"/>
    <cs:effectRef idx="0"/>
    <cs:fontRef idx="minor">
      <a:schemeClr val="tx2"/>
    </cs:fontRef>
    <cs:spPr>
      <a:ln w="9525">
        <a:solidFill>
          <a:schemeClr val="tx2">
            <a:lumMod val="15000"/>
            <a:lumOff val="85000"/>
          </a:schemeClr>
        </a:solidFill>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2"/>
    </cs:fontRef>
    <cs:spPr>
      <a:ln w="9525">
        <a:solidFill>
          <a:schemeClr val="tx2">
            <a:lumMod val="60000"/>
            <a:lumOff val="40000"/>
          </a:schemeClr>
        </a:solidFill>
        <a:prstDash val="dash"/>
      </a:ln>
    </cs:spPr>
  </cs:dropLine>
  <cs:errorBar>
    <cs:lnRef idx="0"/>
    <cs:fillRef idx="0"/>
    <cs:effectRef idx="0"/>
    <cs:fontRef idx="minor">
      <a:schemeClr val="tx2"/>
    </cs:fontRef>
    <cs:spPr>
      <a:ln w="9525">
        <a:solidFill>
          <a:schemeClr val="tx2">
            <a:lumMod val="75000"/>
          </a:schemeClr>
        </a:solidFill>
        <a:round/>
      </a:ln>
    </cs:spPr>
  </cs:errorBar>
  <cs:floor>
    <cs:lnRef idx="0"/>
    <cs:fillRef idx="0"/>
    <cs:effectRef idx="0"/>
    <cs:fontRef idx="minor">
      <a:schemeClr val="tx2"/>
    </cs:fontRef>
  </cs:floor>
  <cs:gridlineMajor>
    <cs:lnRef idx="0"/>
    <cs:fillRef idx="0"/>
    <cs:effectRef idx="0"/>
    <cs:fontRef idx="minor">
      <a:schemeClr val="tx2"/>
    </cs:fontRef>
    <cs:spPr>
      <a:ln w="9525" cap="flat" cmpd="sng" algn="ctr">
        <a:solidFill>
          <a:schemeClr val="tx2">
            <a:lumMod val="15000"/>
            <a:lumOff val="85000"/>
          </a:schemeClr>
        </a:solidFill>
        <a:round/>
      </a:ln>
    </cs:spPr>
  </cs:gridlineMajor>
  <cs:gridlineMinor>
    <cs:lnRef idx="0"/>
    <cs:fillRef idx="0"/>
    <cs:effectRef idx="0"/>
    <cs:fontRef idx="minor">
      <a:schemeClr val="tx2"/>
    </cs:fontRef>
    <cs:spPr>
      <a:ln>
        <a:solidFill>
          <a:schemeClr val="tx2">
            <a:lumMod val="5000"/>
            <a:lumOff val="95000"/>
          </a:schemeClr>
        </a:solidFill>
      </a:ln>
    </cs:spPr>
  </cs:gridlineMinor>
  <cs:hiLoLine>
    <cs:lnRef idx="0"/>
    <cs:fillRef idx="0"/>
    <cs:effectRef idx="0"/>
    <cs:fontRef idx="minor">
      <a:schemeClr val="tx2"/>
    </cs:fontRef>
    <cs:spPr>
      <a:ln w="9525">
        <a:solidFill>
          <a:schemeClr val="tx2">
            <a:lumMod val="60000"/>
            <a:lumOff val="40000"/>
          </a:schemeClr>
        </a:solidFill>
        <a:prstDash val="dash"/>
      </a:ln>
    </cs:spPr>
  </cs:hiLoLine>
  <cs:leaderLine>
    <cs:lnRef idx="0"/>
    <cs:fillRef idx="0"/>
    <cs:effectRef idx="0"/>
    <cs:fontRef idx="minor">
      <a:schemeClr val="tx2"/>
    </cs:fontRef>
    <cs:spPr>
      <a:ln w="9525">
        <a:solidFill>
          <a:schemeClr val="tx2">
            <a:lumMod val="35000"/>
            <a:lumOff val="65000"/>
          </a:schemeClr>
        </a:solidFill>
      </a:ln>
    </cs:spPr>
  </cs:leaderLine>
  <cs:legend>
    <cs:lnRef idx="0"/>
    <cs:fillRef idx="0"/>
    <cs:effectRef idx="0"/>
    <cs:fontRef idx="minor">
      <a:schemeClr val="tx2"/>
    </cs:fontRef>
    <cs:defRPr sz="1197" kern="1200"/>
  </cs:legend>
  <cs:plotArea>
    <cs:lnRef idx="0"/>
    <cs:fillRef idx="0"/>
    <cs:effectRef idx="0"/>
    <cs:fontRef idx="minor">
      <a:schemeClr val="tx2"/>
    </cs:fontRef>
  </cs:plotArea>
  <cs:plotArea3D>
    <cs:lnRef idx="0"/>
    <cs:fillRef idx="0"/>
    <cs:effectRef idx="0"/>
    <cs:fontRef idx="minor">
      <a:schemeClr val="tx2"/>
    </cs:fontRef>
  </cs:plotArea3D>
  <cs:seriesAxis>
    <cs:lnRef idx="0"/>
    <cs:fillRef idx="0"/>
    <cs:effectRef idx="0"/>
    <cs:fontRef idx="minor">
      <a:schemeClr val="tx2"/>
    </cs:fontRef>
    <cs:spPr>
      <a:ln w="9525" cap="flat" cmpd="sng" algn="ctr">
        <a:solidFill>
          <a:schemeClr val="tx2">
            <a:lumMod val="15000"/>
            <a:lumOff val="85000"/>
          </a:schemeClr>
        </a:solidFill>
        <a:round/>
      </a:ln>
    </cs:spPr>
    <cs:defRPr sz="1197" kern="1200"/>
  </cs:seriesAxis>
  <cs:seriesLine>
    <cs:lnRef idx="0"/>
    <cs:fillRef idx="0"/>
    <cs:effectRef idx="0"/>
    <cs:fontRef idx="minor">
      <a:schemeClr val="tx2"/>
    </cs:fontRef>
    <cs:spPr>
      <a:ln w="9525">
        <a:solidFill>
          <a:schemeClr val="tx2">
            <a:lumMod val="60000"/>
            <a:lumOff val="40000"/>
          </a:schemeClr>
        </a:solidFill>
        <a:prstDash val="dash"/>
      </a:ln>
    </cs:spPr>
  </cs:seriesLine>
  <cs:title>
    <cs:lnRef idx="0"/>
    <cs:fillRef idx="0"/>
    <cs:effectRef idx="0"/>
    <cs:fontRef idx="minor">
      <a:schemeClr val="tx2"/>
    </cs:fontRef>
    <cs:defRPr sz="2128" b="1" kern="1200"/>
  </cs:title>
  <cs:trendline>
    <cs:lnRef idx="0">
      <cs:styleClr val="auto"/>
    </cs:lnRef>
    <cs:fillRef idx="0"/>
    <cs:effectRef idx="0"/>
    <cs:fontRef idx="minor">
      <a:schemeClr val="tx2"/>
    </cs:fontRef>
    <cs:spPr>
      <a:ln w="19050" cap="rnd">
        <a:solidFill>
          <a:schemeClr val="phClr"/>
        </a:solidFill>
        <a:prstDash val="sysDash"/>
      </a:ln>
    </cs:spPr>
  </cs:trendline>
  <cs:trendlineLabel>
    <cs:lnRef idx="0"/>
    <cs:fillRef idx="0"/>
    <cs:effectRef idx="0"/>
    <cs:fontRef idx="minor">
      <a:schemeClr val="tx2"/>
    </cs:fontRef>
    <cs:defRPr sz="1197" kern="1200"/>
  </cs:trendlineLabel>
  <cs:upBar>
    <cs:lnRef idx="0"/>
    <cs:fillRef idx="0"/>
    <cs:effectRef idx="0"/>
    <cs:fontRef idx="minor">
      <a:schemeClr val="tx2"/>
    </cs:fontRef>
    <cs:spPr>
      <a:solidFill>
        <a:schemeClr val="lt1"/>
      </a:solidFill>
      <a:ln w="9525">
        <a:solidFill>
          <a:schemeClr val="tx1">
            <a:lumMod val="15000"/>
            <a:lumOff val="85000"/>
          </a:schemeClr>
        </a:solidFill>
      </a:ln>
    </cs:spPr>
  </cs:upBar>
  <cs:valueAxis>
    <cs:lnRef idx="0"/>
    <cs:fillRef idx="0"/>
    <cs:effectRef idx="0"/>
    <cs:fontRef idx="minor">
      <a:schemeClr val="tx2"/>
    </cs:fontRef>
    <cs:defRPr sz="1197" kern="1200"/>
  </cs:valueAxis>
  <cs:wall>
    <cs:lnRef idx="0"/>
    <cs:fillRef idx="0"/>
    <cs:effectRef idx="0"/>
    <cs:fontRef idx="minor">
      <a:schemeClr val="tx2"/>
    </cs:fontRef>
  </cs:wall>
</cs:chartStyle>
</file>

<file path=ppt/charts/style14.xml><?xml version="1.0" encoding="utf-8"?>
<cs:chartStyle xmlns:cs="http://schemas.microsoft.com/office/drawing/2012/chartStyle" xmlns:a="http://schemas.openxmlformats.org/drawingml/2006/main" id="269">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alpha val="75000"/>
        </a:schemeClr>
      </a:solidFill>
    </cs:spPr>
  </cs:dataPoint>
  <cs:dataPoint3D>
    <cs:lnRef idx="0"/>
    <cs:fillRef idx="1">
      <cs:styleClr val="auto"/>
    </cs:fillRef>
    <cs:effectRef idx="0"/>
    <cs:fontRef idx="minor">
      <a:schemeClr val="tx1"/>
    </cs:fontRef>
    <cs:spPr>
      <a:solidFill>
        <a:schemeClr val="phClr">
          <a:alpha val="75000"/>
        </a:schemeClr>
      </a:solidFill>
    </cs:spPr>
  </cs:dataPoint3D>
  <cs:dataPointLine>
    <cs:lnRef idx="0">
      <cs:styleClr val="auto"/>
    </cs:lnRef>
    <cs:fillRef idx="1"/>
    <cs:effectRef idx="0"/>
    <cs:fontRef idx="minor">
      <a:schemeClr val="tx1"/>
    </cs:fontRef>
    <cs:spPr>
      <a:ln w="19050" cap="rnd">
        <a:solidFill>
          <a:schemeClr val="phClr">
            <a:alpha val="50000"/>
          </a:scheme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1197" kern="1200"/>
  </cs:valueAxis>
  <cs:wall>
    <cs:lnRef idx="0"/>
    <cs:fillRef idx="0"/>
    <cs:effectRef idx="0"/>
    <cs:fontRef idx="minor">
      <a:schemeClr val="tx1"/>
    </cs:fontRef>
    <cs:spPr>
      <a:noFill/>
      <a:ln>
        <a:noFill/>
      </a:ln>
    </cs:spPr>
  </cs:wall>
</cs:chartStyle>
</file>

<file path=ppt/charts/style15.xml><?xml version="1.0" encoding="utf-8"?>
<cs:chartStyle xmlns:cs="http://schemas.microsoft.com/office/drawing/2012/chartStyle" xmlns:a="http://schemas.openxmlformats.org/drawingml/2006/main" id="302">
  <cs:axisTitle>
    <cs:lnRef idx="0"/>
    <cs:fillRef idx="0"/>
    <cs:effectRef idx="0"/>
    <cs:fontRef idx="minor">
      <a:schemeClr val="tx2"/>
    </cs:fontRef>
    <cs:defRPr sz="1197" b="1" kern="1200"/>
  </cs:axisTitle>
  <cs:categoryAxis>
    <cs:lnRef idx="0"/>
    <cs:fillRef idx="0"/>
    <cs:effectRef idx="0"/>
    <cs:fontRef idx="minor">
      <a:schemeClr val="tx2"/>
    </cs:fontRef>
    <cs:spPr>
      <a:ln w="9525" cap="flat" cmpd="sng" algn="ctr">
        <a:solidFill>
          <a:schemeClr val="tx2">
            <a:lumMod val="15000"/>
            <a:lumOff val="85000"/>
          </a:schemeClr>
        </a:solidFill>
        <a:round/>
      </a:ln>
    </cs:spPr>
    <cs:defRPr sz="1197"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2">
            <a:lumMod val="15000"/>
            <a:lumOff val="85000"/>
          </a:schemeClr>
        </a:solidFill>
        <a:round/>
      </a:ln>
    </cs:spPr>
    <cs:defRPr sz="1197" kern="1200"/>
  </cs:chartArea>
  <cs:dataLabel>
    <cs:lnRef idx="0"/>
    <cs:fillRef idx="0"/>
    <cs:effectRef idx="0"/>
    <cs:fontRef idx="minor">
      <a:schemeClr val="tx2"/>
    </cs:fontRef>
    <cs:defRPr sz="1197" kern="1200"/>
  </cs:dataLabel>
  <cs:dataLabelCallout>
    <cs:lnRef idx="0"/>
    <cs:fillRef idx="0"/>
    <cs:effectRef idx="0"/>
    <cs:fontRef idx="minor">
      <a:schemeClr val="dk2">
        <a:lumMod val="7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2"/>
    <cs:fontRef idx="minor">
      <a:schemeClr val="tx2"/>
    </cs:fontRef>
  </cs:dataPoint>
  <cs:dataPoint3D>
    <cs:lnRef idx="0"/>
    <cs:fillRef idx="3">
      <cs:styleClr val="auto"/>
    </cs:fillRef>
    <cs:effectRef idx="2"/>
    <cs:fontRef idx="minor">
      <a:schemeClr val="tx2"/>
    </cs:fontRef>
  </cs:dataPoint3D>
  <cs:dataPointLine>
    <cs:lnRef idx="0">
      <cs:styleClr val="auto"/>
    </cs:lnRef>
    <cs:fillRef idx="3"/>
    <cs:effectRef idx="2"/>
    <cs:fontRef idx="minor">
      <a:schemeClr val="tx2"/>
    </cs:fontRef>
    <cs:spPr>
      <a:ln w="31750" cap="rnd">
        <a:solidFill>
          <a:schemeClr val="phClr"/>
        </a:solidFill>
        <a:round/>
      </a:ln>
    </cs:spPr>
  </cs:dataPointLine>
  <cs:dataPointMarker>
    <cs:lnRef idx="0"/>
    <cs:fillRef idx="3">
      <cs:styleClr val="auto"/>
    </cs:fillRef>
    <cs:effectRef idx="2"/>
    <cs:fontRef idx="minor">
      <a:schemeClr val="tx2"/>
    </cs:fontRef>
    <cs:spPr>
      <a:ln w="12700">
        <a:solidFill>
          <a:schemeClr val="lt2"/>
        </a:solidFill>
        <a:round/>
      </a:ln>
    </cs:spPr>
  </cs:dataPointMarker>
  <cs:dataPointMarkerLayout symbol="circle" size="6"/>
  <cs:dataPointWireframe>
    <cs:lnRef idx="0">
      <cs:styleClr val="auto"/>
    </cs:lnRef>
    <cs:fillRef idx="3"/>
    <cs:effectRef idx="2"/>
    <cs:fontRef idx="minor">
      <a:schemeClr val="tx2"/>
    </cs:fontRef>
    <cs:spPr>
      <a:ln w="9525" cap="rnd">
        <a:solidFill>
          <a:schemeClr val="phClr"/>
        </a:solidFill>
        <a:round/>
      </a:ln>
    </cs:spPr>
  </cs:dataPointWireframe>
  <cs:dataTable>
    <cs:lnRef idx="0"/>
    <cs:fillRef idx="0"/>
    <cs:effectRef idx="0"/>
    <cs:fontRef idx="minor">
      <a:schemeClr val="tx2"/>
    </cs:fontRef>
    <cs:spPr>
      <a:ln w="9525">
        <a:solidFill>
          <a:schemeClr val="tx2">
            <a:lumMod val="15000"/>
            <a:lumOff val="85000"/>
          </a:schemeClr>
        </a:solidFill>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2"/>
    </cs:fontRef>
    <cs:spPr>
      <a:ln w="9525">
        <a:solidFill>
          <a:schemeClr val="tx2">
            <a:lumMod val="60000"/>
            <a:lumOff val="40000"/>
          </a:schemeClr>
        </a:solidFill>
        <a:prstDash val="dash"/>
      </a:ln>
    </cs:spPr>
  </cs:dropLine>
  <cs:errorBar>
    <cs:lnRef idx="0"/>
    <cs:fillRef idx="0"/>
    <cs:effectRef idx="0"/>
    <cs:fontRef idx="minor">
      <a:schemeClr val="tx2"/>
    </cs:fontRef>
    <cs:spPr>
      <a:ln w="9525">
        <a:solidFill>
          <a:schemeClr val="tx2">
            <a:lumMod val="75000"/>
          </a:schemeClr>
        </a:solidFill>
        <a:round/>
      </a:ln>
    </cs:spPr>
  </cs:errorBar>
  <cs:floor>
    <cs:lnRef idx="0"/>
    <cs:fillRef idx="0"/>
    <cs:effectRef idx="0"/>
    <cs:fontRef idx="minor">
      <a:schemeClr val="tx2"/>
    </cs:fontRef>
  </cs:floor>
  <cs:gridlineMajor>
    <cs:lnRef idx="0"/>
    <cs:fillRef idx="0"/>
    <cs:effectRef idx="0"/>
    <cs:fontRef idx="minor">
      <a:schemeClr val="tx2"/>
    </cs:fontRef>
    <cs:spPr>
      <a:ln w="9525" cap="flat" cmpd="sng" algn="ctr">
        <a:solidFill>
          <a:schemeClr val="tx2">
            <a:lumMod val="15000"/>
            <a:lumOff val="85000"/>
          </a:schemeClr>
        </a:solidFill>
        <a:round/>
      </a:ln>
    </cs:spPr>
  </cs:gridlineMajor>
  <cs:gridlineMinor>
    <cs:lnRef idx="0"/>
    <cs:fillRef idx="0"/>
    <cs:effectRef idx="0"/>
    <cs:fontRef idx="minor">
      <a:schemeClr val="tx2"/>
    </cs:fontRef>
    <cs:spPr>
      <a:ln>
        <a:solidFill>
          <a:schemeClr val="tx2">
            <a:lumMod val="5000"/>
            <a:lumOff val="95000"/>
          </a:schemeClr>
        </a:solidFill>
      </a:ln>
    </cs:spPr>
  </cs:gridlineMinor>
  <cs:hiLoLine>
    <cs:lnRef idx="0"/>
    <cs:fillRef idx="0"/>
    <cs:effectRef idx="0"/>
    <cs:fontRef idx="minor">
      <a:schemeClr val="tx2"/>
    </cs:fontRef>
    <cs:spPr>
      <a:ln w="9525">
        <a:solidFill>
          <a:schemeClr val="tx2">
            <a:lumMod val="60000"/>
            <a:lumOff val="40000"/>
          </a:schemeClr>
        </a:solidFill>
        <a:prstDash val="dash"/>
      </a:ln>
    </cs:spPr>
  </cs:hiLoLine>
  <cs:leaderLine>
    <cs:lnRef idx="0"/>
    <cs:fillRef idx="0"/>
    <cs:effectRef idx="0"/>
    <cs:fontRef idx="minor">
      <a:schemeClr val="tx2"/>
    </cs:fontRef>
    <cs:spPr>
      <a:ln w="9525">
        <a:solidFill>
          <a:schemeClr val="tx2">
            <a:lumMod val="35000"/>
            <a:lumOff val="65000"/>
          </a:schemeClr>
        </a:solidFill>
      </a:ln>
    </cs:spPr>
  </cs:leaderLine>
  <cs:legend>
    <cs:lnRef idx="0"/>
    <cs:fillRef idx="0"/>
    <cs:effectRef idx="0"/>
    <cs:fontRef idx="minor">
      <a:schemeClr val="tx2"/>
    </cs:fontRef>
    <cs:defRPr sz="1197" kern="1200"/>
  </cs:legend>
  <cs:plotArea>
    <cs:lnRef idx="0"/>
    <cs:fillRef idx="0"/>
    <cs:effectRef idx="0"/>
    <cs:fontRef idx="minor">
      <a:schemeClr val="tx2"/>
    </cs:fontRef>
  </cs:plotArea>
  <cs:plotArea3D>
    <cs:lnRef idx="0"/>
    <cs:fillRef idx="0"/>
    <cs:effectRef idx="0"/>
    <cs:fontRef idx="minor">
      <a:schemeClr val="tx2"/>
    </cs:fontRef>
  </cs:plotArea3D>
  <cs:seriesAxis>
    <cs:lnRef idx="0"/>
    <cs:fillRef idx="0"/>
    <cs:effectRef idx="0"/>
    <cs:fontRef idx="minor">
      <a:schemeClr val="tx2"/>
    </cs:fontRef>
    <cs:spPr>
      <a:ln w="9525" cap="flat" cmpd="sng" algn="ctr">
        <a:solidFill>
          <a:schemeClr val="tx2">
            <a:lumMod val="15000"/>
            <a:lumOff val="85000"/>
          </a:schemeClr>
        </a:solidFill>
        <a:round/>
      </a:ln>
    </cs:spPr>
    <cs:defRPr sz="1197" kern="1200"/>
  </cs:seriesAxis>
  <cs:seriesLine>
    <cs:lnRef idx="0"/>
    <cs:fillRef idx="0"/>
    <cs:effectRef idx="0"/>
    <cs:fontRef idx="minor">
      <a:schemeClr val="tx2"/>
    </cs:fontRef>
    <cs:spPr>
      <a:ln w="9525">
        <a:solidFill>
          <a:schemeClr val="tx2">
            <a:lumMod val="60000"/>
            <a:lumOff val="40000"/>
          </a:schemeClr>
        </a:solidFill>
        <a:prstDash val="dash"/>
      </a:ln>
    </cs:spPr>
  </cs:seriesLine>
  <cs:title>
    <cs:lnRef idx="0"/>
    <cs:fillRef idx="0"/>
    <cs:effectRef idx="0"/>
    <cs:fontRef idx="minor">
      <a:schemeClr val="tx2"/>
    </cs:fontRef>
    <cs:defRPr sz="2128" b="1" kern="1200"/>
  </cs:title>
  <cs:trendline>
    <cs:lnRef idx="0">
      <cs:styleClr val="auto"/>
    </cs:lnRef>
    <cs:fillRef idx="0"/>
    <cs:effectRef idx="0"/>
    <cs:fontRef idx="minor">
      <a:schemeClr val="tx2"/>
    </cs:fontRef>
    <cs:spPr>
      <a:ln w="19050" cap="rnd">
        <a:solidFill>
          <a:schemeClr val="phClr"/>
        </a:solidFill>
        <a:prstDash val="sysDash"/>
      </a:ln>
    </cs:spPr>
  </cs:trendline>
  <cs:trendlineLabel>
    <cs:lnRef idx="0"/>
    <cs:fillRef idx="0"/>
    <cs:effectRef idx="0"/>
    <cs:fontRef idx="minor">
      <a:schemeClr val="tx2"/>
    </cs:fontRef>
    <cs:defRPr sz="1197" kern="1200"/>
  </cs:trendlineLabel>
  <cs:upBar>
    <cs:lnRef idx="0"/>
    <cs:fillRef idx="0"/>
    <cs:effectRef idx="0"/>
    <cs:fontRef idx="minor">
      <a:schemeClr val="tx2"/>
    </cs:fontRef>
    <cs:spPr>
      <a:solidFill>
        <a:schemeClr val="lt1"/>
      </a:solidFill>
      <a:ln w="9525">
        <a:solidFill>
          <a:schemeClr val="tx1">
            <a:lumMod val="15000"/>
            <a:lumOff val="85000"/>
          </a:schemeClr>
        </a:solidFill>
      </a:ln>
    </cs:spPr>
  </cs:upBar>
  <cs:valueAxis>
    <cs:lnRef idx="0"/>
    <cs:fillRef idx="0"/>
    <cs:effectRef idx="0"/>
    <cs:fontRef idx="minor">
      <a:schemeClr val="tx2"/>
    </cs:fontRef>
    <cs:defRPr sz="1197" kern="1200"/>
  </cs:valueAxis>
  <cs:wall>
    <cs:lnRef idx="0"/>
    <cs:fillRef idx="0"/>
    <cs:effectRef idx="0"/>
    <cs:fontRef idx="minor">
      <a:schemeClr val="tx2"/>
    </cs:fontRef>
  </cs:wall>
</cs:chartStyle>
</file>

<file path=ppt/charts/style16.xml><?xml version="1.0" encoding="utf-8"?>
<cs:chartStyle xmlns:cs="http://schemas.microsoft.com/office/drawing/2012/chartStyle" xmlns:a="http://schemas.openxmlformats.org/drawingml/2006/main" id="302">
  <cs:axisTitle>
    <cs:lnRef idx="0"/>
    <cs:fillRef idx="0"/>
    <cs:effectRef idx="0"/>
    <cs:fontRef idx="minor">
      <a:schemeClr val="tx2"/>
    </cs:fontRef>
    <cs:defRPr sz="1197" b="1" kern="1200"/>
  </cs:axisTitle>
  <cs:categoryAxis>
    <cs:lnRef idx="0"/>
    <cs:fillRef idx="0"/>
    <cs:effectRef idx="0"/>
    <cs:fontRef idx="minor">
      <a:schemeClr val="tx2"/>
    </cs:fontRef>
    <cs:spPr>
      <a:ln w="9525" cap="flat" cmpd="sng" algn="ctr">
        <a:solidFill>
          <a:schemeClr val="tx2">
            <a:lumMod val="15000"/>
            <a:lumOff val="85000"/>
          </a:schemeClr>
        </a:solidFill>
        <a:round/>
      </a:ln>
    </cs:spPr>
    <cs:defRPr sz="1197"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2">
            <a:lumMod val="15000"/>
            <a:lumOff val="85000"/>
          </a:schemeClr>
        </a:solidFill>
        <a:round/>
      </a:ln>
    </cs:spPr>
    <cs:defRPr sz="1197" kern="1200"/>
  </cs:chartArea>
  <cs:dataLabel>
    <cs:lnRef idx="0"/>
    <cs:fillRef idx="0"/>
    <cs:effectRef idx="0"/>
    <cs:fontRef idx="minor">
      <a:schemeClr val="tx2"/>
    </cs:fontRef>
    <cs:defRPr sz="1197" kern="1200"/>
  </cs:dataLabel>
  <cs:dataLabelCallout>
    <cs:lnRef idx="0"/>
    <cs:fillRef idx="0"/>
    <cs:effectRef idx="0"/>
    <cs:fontRef idx="minor">
      <a:schemeClr val="dk2">
        <a:lumMod val="7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2"/>
    <cs:fontRef idx="minor">
      <a:schemeClr val="tx2"/>
    </cs:fontRef>
  </cs:dataPoint>
  <cs:dataPoint3D>
    <cs:lnRef idx="0"/>
    <cs:fillRef idx="3">
      <cs:styleClr val="auto"/>
    </cs:fillRef>
    <cs:effectRef idx="2"/>
    <cs:fontRef idx="minor">
      <a:schemeClr val="tx2"/>
    </cs:fontRef>
  </cs:dataPoint3D>
  <cs:dataPointLine>
    <cs:lnRef idx="0">
      <cs:styleClr val="auto"/>
    </cs:lnRef>
    <cs:fillRef idx="3"/>
    <cs:effectRef idx="2"/>
    <cs:fontRef idx="minor">
      <a:schemeClr val="tx2"/>
    </cs:fontRef>
    <cs:spPr>
      <a:ln w="31750" cap="rnd">
        <a:solidFill>
          <a:schemeClr val="phClr"/>
        </a:solidFill>
        <a:round/>
      </a:ln>
    </cs:spPr>
  </cs:dataPointLine>
  <cs:dataPointMarker>
    <cs:lnRef idx="0"/>
    <cs:fillRef idx="3">
      <cs:styleClr val="auto"/>
    </cs:fillRef>
    <cs:effectRef idx="2"/>
    <cs:fontRef idx="minor">
      <a:schemeClr val="tx2"/>
    </cs:fontRef>
    <cs:spPr>
      <a:ln w="12700">
        <a:solidFill>
          <a:schemeClr val="lt2"/>
        </a:solidFill>
        <a:round/>
      </a:ln>
    </cs:spPr>
  </cs:dataPointMarker>
  <cs:dataPointMarkerLayout symbol="circle" size="6"/>
  <cs:dataPointWireframe>
    <cs:lnRef idx="0">
      <cs:styleClr val="auto"/>
    </cs:lnRef>
    <cs:fillRef idx="3"/>
    <cs:effectRef idx="2"/>
    <cs:fontRef idx="minor">
      <a:schemeClr val="tx2"/>
    </cs:fontRef>
    <cs:spPr>
      <a:ln w="9525" cap="rnd">
        <a:solidFill>
          <a:schemeClr val="phClr"/>
        </a:solidFill>
        <a:round/>
      </a:ln>
    </cs:spPr>
  </cs:dataPointWireframe>
  <cs:dataTable>
    <cs:lnRef idx="0"/>
    <cs:fillRef idx="0"/>
    <cs:effectRef idx="0"/>
    <cs:fontRef idx="minor">
      <a:schemeClr val="tx2"/>
    </cs:fontRef>
    <cs:spPr>
      <a:ln w="9525">
        <a:solidFill>
          <a:schemeClr val="tx2">
            <a:lumMod val="15000"/>
            <a:lumOff val="85000"/>
          </a:schemeClr>
        </a:solidFill>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2"/>
    </cs:fontRef>
    <cs:spPr>
      <a:ln w="9525">
        <a:solidFill>
          <a:schemeClr val="tx2">
            <a:lumMod val="60000"/>
            <a:lumOff val="40000"/>
          </a:schemeClr>
        </a:solidFill>
        <a:prstDash val="dash"/>
      </a:ln>
    </cs:spPr>
  </cs:dropLine>
  <cs:errorBar>
    <cs:lnRef idx="0"/>
    <cs:fillRef idx="0"/>
    <cs:effectRef idx="0"/>
    <cs:fontRef idx="minor">
      <a:schemeClr val="tx2"/>
    </cs:fontRef>
    <cs:spPr>
      <a:ln w="9525">
        <a:solidFill>
          <a:schemeClr val="tx2">
            <a:lumMod val="75000"/>
          </a:schemeClr>
        </a:solidFill>
        <a:round/>
      </a:ln>
    </cs:spPr>
  </cs:errorBar>
  <cs:floor>
    <cs:lnRef idx="0"/>
    <cs:fillRef idx="0"/>
    <cs:effectRef idx="0"/>
    <cs:fontRef idx="minor">
      <a:schemeClr val="tx2"/>
    </cs:fontRef>
  </cs:floor>
  <cs:gridlineMajor>
    <cs:lnRef idx="0"/>
    <cs:fillRef idx="0"/>
    <cs:effectRef idx="0"/>
    <cs:fontRef idx="minor">
      <a:schemeClr val="tx2"/>
    </cs:fontRef>
    <cs:spPr>
      <a:ln w="9525" cap="flat" cmpd="sng" algn="ctr">
        <a:solidFill>
          <a:schemeClr val="tx2">
            <a:lumMod val="15000"/>
            <a:lumOff val="85000"/>
          </a:schemeClr>
        </a:solidFill>
        <a:round/>
      </a:ln>
    </cs:spPr>
  </cs:gridlineMajor>
  <cs:gridlineMinor>
    <cs:lnRef idx="0"/>
    <cs:fillRef idx="0"/>
    <cs:effectRef idx="0"/>
    <cs:fontRef idx="minor">
      <a:schemeClr val="tx2"/>
    </cs:fontRef>
    <cs:spPr>
      <a:ln>
        <a:solidFill>
          <a:schemeClr val="tx2">
            <a:lumMod val="5000"/>
            <a:lumOff val="95000"/>
          </a:schemeClr>
        </a:solidFill>
      </a:ln>
    </cs:spPr>
  </cs:gridlineMinor>
  <cs:hiLoLine>
    <cs:lnRef idx="0"/>
    <cs:fillRef idx="0"/>
    <cs:effectRef idx="0"/>
    <cs:fontRef idx="minor">
      <a:schemeClr val="tx2"/>
    </cs:fontRef>
    <cs:spPr>
      <a:ln w="9525">
        <a:solidFill>
          <a:schemeClr val="tx2">
            <a:lumMod val="60000"/>
            <a:lumOff val="40000"/>
          </a:schemeClr>
        </a:solidFill>
        <a:prstDash val="dash"/>
      </a:ln>
    </cs:spPr>
  </cs:hiLoLine>
  <cs:leaderLine>
    <cs:lnRef idx="0"/>
    <cs:fillRef idx="0"/>
    <cs:effectRef idx="0"/>
    <cs:fontRef idx="minor">
      <a:schemeClr val="tx2"/>
    </cs:fontRef>
    <cs:spPr>
      <a:ln w="9525">
        <a:solidFill>
          <a:schemeClr val="tx2">
            <a:lumMod val="35000"/>
            <a:lumOff val="65000"/>
          </a:schemeClr>
        </a:solidFill>
      </a:ln>
    </cs:spPr>
  </cs:leaderLine>
  <cs:legend>
    <cs:lnRef idx="0"/>
    <cs:fillRef idx="0"/>
    <cs:effectRef idx="0"/>
    <cs:fontRef idx="minor">
      <a:schemeClr val="tx2"/>
    </cs:fontRef>
    <cs:defRPr sz="1197" kern="1200"/>
  </cs:legend>
  <cs:plotArea>
    <cs:lnRef idx="0"/>
    <cs:fillRef idx="0"/>
    <cs:effectRef idx="0"/>
    <cs:fontRef idx="minor">
      <a:schemeClr val="tx2"/>
    </cs:fontRef>
  </cs:plotArea>
  <cs:plotArea3D>
    <cs:lnRef idx="0"/>
    <cs:fillRef idx="0"/>
    <cs:effectRef idx="0"/>
    <cs:fontRef idx="minor">
      <a:schemeClr val="tx2"/>
    </cs:fontRef>
  </cs:plotArea3D>
  <cs:seriesAxis>
    <cs:lnRef idx="0"/>
    <cs:fillRef idx="0"/>
    <cs:effectRef idx="0"/>
    <cs:fontRef idx="minor">
      <a:schemeClr val="tx2"/>
    </cs:fontRef>
    <cs:spPr>
      <a:ln w="9525" cap="flat" cmpd="sng" algn="ctr">
        <a:solidFill>
          <a:schemeClr val="tx2">
            <a:lumMod val="15000"/>
            <a:lumOff val="85000"/>
          </a:schemeClr>
        </a:solidFill>
        <a:round/>
      </a:ln>
    </cs:spPr>
    <cs:defRPr sz="1197" kern="1200"/>
  </cs:seriesAxis>
  <cs:seriesLine>
    <cs:lnRef idx="0"/>
    <cs:fillRef idx="0"/>
    <cs:effectRef idx="0"/>
    <cs:fontRef idx="minor">
      <a:schemeClr val="tx2"/>
    </cs:fontRef>
    <cs:spPr>
      <a:ln w="9525">
        <a:solidFill>
          <a:schemeClr val="tx2">
            <a:lumMod val="60000"/>
            <a:lumOff val="40000"/>
          </a:schemeClr>
        </a:solidFill>
        <a:prstDash val="dash"/>
      </a:ln>
    </cs:spPr>
  </cs:seriesLine>
  <cs:title>
    <cs:lnRef idx="0"/>
    <cs:fillRef idx="0"/>
    <cs:effectRef idx="0"/>
    <cs:fontRef idx="minor">
      <a:schemeClr val="tx2"/>
    </cs:fontRef>
    <cs:defRPr sz="2128" b="1" kern="1200"/>
  </cs:title>
  <cs:trendline>
    <cs:lnRef idx="0">
      <cs:styleClr val="auto"/>
    </cs:lnRef>
    <cs:fillRef idx="0"/>
    <cs:effectRef idx="0"/>
    <cs:fontRef idx="minor">
      <a:schemeClr val="tx2"/>
    </cs:fontRef>
    <cs:spPr>
      <a:ln w="19050" cap="rnd">
        <a:solidFill>
          <a:schemeClr val="phClr"/>
        </a:solidFill>
        <a:prstDash val="sysDash"/>
      </a:ln>
    </cs:spPr>
  </cs:trendline>
  <cs:trendlineLabel>
    <cs:lnRef idx="0"/>
    <cs:fillRef idx="0"/>
    <cs:effectRef idx="0"/>
    <cs:fontRef idx="minor">
      <a:schemeClr val="tx2"/>
    </cs:fontRef>
    <cs:defRPr sz="1197" kern="1200"/>
  </cs:trendlineLabel>
  <cs:upBar>
    <cs:lnRef idx="0"/>
    <cs:fillRef idx="0"/>
    <cs:effectRef idx="0"/>
    <cs:fontRef idx="minor">
      <a:schemeClr val="tx2"/>
    </cs:fontRef>
    <cs:spPr>
      <a:solidFill>
        <a:schemeClr val="lt1"/>
      </a:solidFill>
      <a:ln w="9525">
        <a:solidFill>
          <a:schemeClr val="tx1">
            <a:lumMod val="15000"/>
            <a:lumOff val="85000"/>
          </a:schemeClr>
        </a:solidFill>
      </a:ln>
    </cs:spPr>
  </cs:upBar>
  <cs:valueAxis>
    <cs:lnRef idx="0"/>
    <cs:fillRef idx="0"/>
    <cs:effectRef idx="0"/>
    <cs:fontRef idx="minor">
      <a:schemeClr val="tx2"/>
    </cs:fontRef>
    <cs:defRPr sz="1197" kern="1200"/>
  </cs:valueAxis>
  <cs:wall>
    <cs:lnRef idx="0"/>
    <cs:fillRef idx="0"/>
    <cs:effectRef idx="0"/>
    <cs:fontRef idx="minor">
      <a:schemeClr val="tx2"/>
    </cs:fontRef>
  </cs:wall>
</cs:chartStyle>
</file>

<file path=ppt/charts/style17.xml><?xml version="1.0" encoding="utf-8"?>
<cs:chartStyle xmlns:cs="http://schemas.microsoft.com/office/drawing/2012/chartStyle" xmlns:a="http://schemas.openxmlformats.org/drawingml/2006/main" id="302">
  <cs:axisTitle>
    <cs:lnRef idx="0"/>
    <cs:fillRef idx="0"/>
    <cs:effectRef idx="0"/>
    <cs:fontRef idx="minor">
      <a:schemeClr val="tx2"/>
    </cs:fontRef>
    <cs:defRPr sz="1197" b="1" kern="1200"/>
  </cs:axisTitle>
  <cs:categoryAxis>
    <cs:lnRef idx="0"/>
    <cs:fillRef idx="0"/>
    <cs:effectRef idx="0"/>
    <cs:fontRef idx="minor">
      <a:schemeClr val="tx2"/>
    </cs:fontRef>
    <cs:spPr>
      <a:ln w="9525" cap="flat" cmpd="sng" algn="ctr">
        <a:solidFill>
          <a:schemeClr val="tx2">
            <a:lumMod val="15000"/>
            <a:lumOff val="85000"/>
          </a:schemeClr>
        </a:solidFill>
        <a:round/>
      </a:ln>
    </cs:spPr>
    <cs:defRPr sz="1197"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2">
            <a:lumMod val="15000"/>
            <a:lumOff val="85000"/>
          </a:schemeClr>
        </a:solidFill>
        <a:round/>
      </a:ln>
    </cs:spPr>
    <cs:defRPr sz="1197" kern="1200"/>
  </cs:chartArea>
  <cs:dataLabel>
    <cs:lnRef idx="0"/>
    <cs:fillRef idx="0"/>
    <cs:effectRef idx="0"/>
    <cs:fontRef idx="minor">
      <a:schemeClr val="tx2"/>
    </cs:fontRef>
    <cs:defRPr sz="1197" kern="1200"/>
  </cs:dataLabel>
  <cs:dataLabelCallout>
    <cs:lnRef idx="0"/>
    <cs:fillRef idx="0"/>
    <cs:effectRef idx="0"/>
    <cs:fontRef idx="minor">
      <a:schemeClr val="dk2">
        <a:lumMod val="7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2"/>
    <cs:fontRef idx="minor">
      <a:schemeClr val="tx2"/>
    </cs:fontRef>
  </cs:dataPoint>
  <cs:dataPoint3D>
    <cs:lnRef idx="0"/>
    <cs:fillRef idx="3">
      <cs:styleClr val="auto"/>
    </cs:fillRef>
    <cs:effectRef idx="2"/>
    <cs:fontRef idx="minor">
      <a:schemeClr val="tx2"/>
    </cs:fontRef>
  </cs:dataPoint3D>
  <cs:dataPointLine>
    <cs:lnRef idx="0">
      <cs:styleClr val="auto"/>
    </cs:lnRef>
    <cs:fillRef idx="3"/>
    <cs:effectRef idx="2"/>
    <cs:fontRef idx="minor">
      <a:schemeClr val="tx2"/>
    </cs:fontRef>
    <cs:spPr>
      <a:ln w="31750" cap="rnd">
        <a:solidFill>
          <a:schemeClr val="phClr"/>
        </a:solidFill>
        <a:round/>
      </a:ln>
    </cs:spPr>
  </cs:dataPointLine>
  <cs:dataPointMarker>
    <cs:lnRef idx="0"/>
    <cs:fillRef idx="3">
      <cs:styleClr val="auto"/>
    </cs:fillRef>
    <cs:effectRef idx="2"/>
    <cs:fontRef idx="minor">
      <a:schemeClr val="tx2"/>
    </cs:fontRef>
    <cs:spPr>
      <a:ln w="12700">
        <a:solidFill>
          <a:schemeClr val="lt2"/>
        </a:solidFill>
        <a:round/>
      </a:ln>
    </cs:spPr>
  </cs:dataPointMarker>
  <cs:dataPointMarkerLayout symbol="circle" size="6"/>
  <cs:dataPointWireframe>
    <cs:lnRef idx="0">
      <cs:styleClr val="auto"/>
    </cs:lnRef>
    <cs:fillRef idx="3"/>
    <cs:effectRef idx="2"/>
    <cs:fontRef idx="minor">
      <a:schemeClr val="tx2"/>
    </cs:fontRef>
    <cs:spPr>
      <a:ln w="9525" cap="rnd">
        <a:solidFill>
          <a:schemeClr val="phClr"/>
        </a:solidFill>
        <a:round/>
      </a:ln>
    </cs:spPr>
  </cs:dataPointWireframe>
  <cs:dataTable>
    <cs:lnRef idx="0"/>
    <cs:fillRef idx="0"/>
    <cs:effectRef idx="0"/>
    <cs:fontRef idx="minor">
      <a:schemeClr val="tx2"/>
    </cs:fontRef>
    <cs:spPr>
      <a:ln w="9525">
        <a:solidFill>
          <a:schemeClr val="tx2">
            <a:lumMod val="15000"/>
            <a:lumOff val="85000"/>
          </a:schemeClr>
        </a:solidFill>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2"/>
    </cs:fontRef>
    <cs:spPr>
      <a:ln w="9525">
        <a:solidFill>
          <a:schemeClr val="tx2">
            <a:lumMod val="60000"/>
            <a:lumOff val="40000"/>
          </a:schemeClr>
        </a:solidFill>
        <a:prstDash val="dash"/>
      </a:ln>
    </cs:spPr>
  </cs:dropLine>
  <cs:errorBar>
    <cs:lnRef idx="0"/>
    <cs:fillRef idx="0"/>
    <cs:effectRef idx="0"/>
    <cs:fontRef idx="minor">
      <a:schemeClr val="tx2"/>
    </cs:fontRef>
    <cs:spPr>
      <a:ln w="9525">
        <a:solidFill>
          <a:schemeClr val="tx2">
            <a:lumMod val="75000"/>
          </a:schemeClr>
        </a:solidFill>
        <a:round/>
      </a:ln>
    </cs:spPr>
  </cs:errorBar>
  <cs:floor>
    <cs:lnRef idx="0"/>
    <cs:fillRef idx="0"/>
    <cs:effectRef idx="0"/>
    <cs:fontRef idx="minor">
      <a:schemeClr val="tx2"/>
    </cs:fontRef>
  </cs:floor>
  <cs:gridlineMajor>
    <cs:lnRef idx="0"/>
    <cs:fillRef idx="0"/>
    <cs:effectRef idx="0"/>
    <cs:fontRef idx="minor">
      <a:schemeClr val="tx2"/>
    </cs:fontRef>
    <cs:spPr>
      <a:ln w="9525" cap="flat" cmpd="sng" algn="ctr">
        <a:solidFill>
          <a:schemeClr val="tx2">
            <a:lumMod val="15000"/>
            <a:lumOff val="85000"/>
          </a:schemeClr>
        </a:solidFill>
        <a:round/>
      </a:ln>
    </cs:spPr>
  </cs:gridlineMajor>
  <cs:gridlineMinor>
    <cs:lnRef idx="0"/>
    <cs:fillRef idx="0"/>
    <cs:effectRef idx="0"/>
    <cs:fontRef idx="minor">
      <a:schemeClr val="tx2"/>
    </cs:fontRef>
    <cs:spPr>
      <a:ln>
        <a:solidFill>
          <a:schemeClr val="tx2">
            <a:lumMod val="5000"/>
            <a:lumOff val="95000"/>
          </a:schemeClr>
        </a:solidFill>
      </a:ln>
    </cs:spPr>
  </cs:gridlineMinor>
  <cs:hiLoLine>
    <cs:lnRef idx="0"/>
    <cs:fillRef idx="0"/>
    <cs:effectRef idx="0"/>
    <cs:fontRef idx="minor">
      <a:schemeClr val="tx2"/>
    </cs:fontRef>
    <cs:spPr>
      <a:ln w="9525">
        <a:solidFill>
          <a:schemeClr val="tx2">
            <a:lumMod val="60000"/>
            <a:lumOff val="40000"/>
          </a:schemeClr>
        </a:solidFill>
        <a:prstDash val="dash"/>
      </a:ln>
    </cs:spPr>
  </cs:hiLoLine>
  <cs:leaderLine>
    <cs:lnRef idx="0"/>
    <cs:fillRef idx="0"/>
    <cs:effectRef idx="0"/>
    <cs:fontRef idx="minor">
      <a:schemeClr val="tx2"/>
    </cs:fontRef>
    <cs:spPr>
      <a:ln w="9525">
        <a:solidFill>
          <a:schemeClr val="tx2">
            <a:lumMod val="35000"/>
            <a:lumOff val="65000"/>
          </a:schemeClr>
        </a:solidFill>
      </a:ln>
    </cs:spPr>
  </cs:leaderLine>
  <cs:legend>
    <cs:lnRef idx="0"/>
    <cs:fillRef idx="0"/>
    <cs:effectRef idx="0"/>
    <cs:fontRef idx="minor">
      <a:schemeClr val="tx2"/>
    </cs:fontRef>
    <cs:defRPr sz="1197" kern="1200"/>
  </cs:legend>
  <cs:plotArea>
    <cs:lnRef idx="0"/>
    <cs:fillRef idx="0"/>
    <cs:effectRef idx="0"/>
    <cs:fontRef idx="minor">
      <a:schemeClr val="tx2"/>
    </cs:fontRef>
  </cs:plotArea>
  <cs:plotArea3D>
    <cs:lnRef idx="0"/>
    <cs:fillRef idx="0"/>
    <cs:effectRef idx="0"/>
    <cs:fontRef idx="minor">
      <a:schemeClr val="tx2"/>
    </cs:fontRef>
  </cs:plotArea3D>
  <cs:seriesAxis>
    <cs:lnRef idx="0"/>
    <cs:fillRef idx="0"/>
    <cs:effectRef idx="0"/>
    <cs:fontRef idx="minor">
      <a:schemeClr val="tx2"/>
    </cs:fontRef>
    <cs:spPr>
      <a:ln w="9525" cap="flat" cmpd="sng" algn="ctr">
        <a:solidFill>
          <a:schemeClr val="tx2">
            <a:lumMod val="15000"/>
            <a:lumOff val="85000"/>
          </a:schemeClr>
        </a:solidFill>
        <a:round/>
      </a:ln>
    </cs:spPr>
    <cs:defRPr sz="1197" kern="1200"/>
  </cs:seriesAxis>
  <cs:seriesLine>
    <cs:lnRef idx="0"/>
    <cs:fillRef idx="0"/>
    <cs:effectRef idx="0"/>
    <cs:fontRef idx="minor">
      <a:schemeClr val="tx2"/>
    </cs:fontRef>
    <cs:spPr>
      <a:ln w="9525">
        <a:solidFill>
          <a:schemeClr val="tx2">
            <a:lumMod val="60000"/>
            <a:lumOff val="40000"/>
          </a:schemeClr>
        </a:solidFill>
        <a:prstDash val="dash"/>
      </a:ln>
    </cs:spPr>
  </cs:seriesLine>
  <cs:title>
    <cs:lnRef idx="0"/>
    <cs:fillRef idx="0"/>
    <cs:effectRef idx="0"/>
    <cs:fontRef idx="minor">
      <a:schemeClr val="tx2"/>
    </cs:fontRef>
    <cs:defRPr sz="2128" b="1" kern="1200"/>
  </cs:title>
  <cs:trendline>
    <cs:lnRef idx="0">
      <cs:styleClr val="auto"/>
    </cs:lnRef>
    <cs:fillRef idx="0"/>
    <cs:effectRef idx="0"/>
    <cs:fontRef idx="minor">
      <a:schemeClr val="tx2"/>
    </cs:fontRef>
    <cs:spPr>
      <a:ln w="19050" cap="rnd">
        <a:solidFill>
          <a:schemeClr val="phClr"/>
        </a:solidFill>
        <a:prstDash val="sysDash"/>
      </a:ln>
    </cs:spPr>
  </cs:trendline>
  <cs:trendlineLabel>
    <cs:lnRef idx="0"/>
    <cs:fillRef idx="0"/>
    <cs:effectRef idx="0"/>
    <cs:fontRef idx="minor">
      <a:schemeClr val="tx2"/>
    </cs:fontRef>
    <cs:defRPr sz="1197" kern="1200"/>
  </cs:trendlineLabel>
  <cs:upBar>
    <cs:lnRef idx="0"/>
    <cs:fillRef idx="0"/>
    <cs:effectRef idx="0"/>
    <cs:fontRef idx="minor">
      <a:schemeClr val="tx2"/>
    </cs:fontRef>
    <cs:spPr>
      <a:solidFill>
        <a:schemeClr val="lt1"/>
      </a:solidFill>
      <a:ln w="9525">
        <a:solidFill>
          <a:schemeClr val="tx1">
            <a:lumMod val="15000"/>
            <a:lumOff val="85000"/>
          </a:schemeClr>
        </a:solidFill>
      </a:ln>
    </cs:spPr>
  </cs:upBar>
  <cs:valueAxis>
    <cs:lnRef idx="0"/>
    <cs:fillRef idx="0"/>
    <cs:effectRef idx="0"/>
    <cs:fontRef idx="minor">
      <a:schemeClr val="tx2"/>
    </cs:fontRef>
    <cs:defRPr sz="1197" kern="1200"/>
  </cs:valueAxis>
  <cs:wall>
    <cs:lnRef idx="0"/>
    <cs:fillRef idx="0"/>
    <cs:effectRef idx="0"/>
    <cs:fontRef idx="minor">
      <a:schemeClr val="tx2"/>
    </cs:fontRef>
  </cs:wall>
</cs:chartStyle>
</file>

<file path=ppt/charts/style18.xml><?xml version="1.0" encoding="utf-8"?>
<cs:chartStyle xmlns:cs="http://schemas.microsoft.com/office/drawing/2012/chartStyle" xmlns:a="http://schemas.openxmlformats.org/drawingml/2006/main" id="302">
  <cs:axisTitle>
    <cs:lnRef idx="0"/>
    <cs:fillRef idx="0"/>
    <cs:effectRef idx="0"/>
    <cs:fontRef idx="minor">
      <a:schemeClr val="tx2"/>
    </cs:fontRef>
    <cs:defRPr sz="1197" b="1" kern="1200"/>
  </cs:axisTitle>
  <cs:categoryAxis>
    <cs:lnRef idx="0"/>
    <cs:fillRef idx="0"/>
    <cs:effectRef idx="0"/>
    <cs:fontRef idx="minor">
      <a:schemeClr val="tx2"/>
    </cs:fontRef>
    <cs:spPr>
      <a:ln w="9525" cap="flat" cmpd="sng" algn="ctr">
        <a:solidFill>
          <a:schemeClr val="tx2">
            <a:lumMod val="15000"/>
            <a:lumOff val="85000"/>
          </a:schemeClr>
        </a:solidFill>
        <a:round/>
      </a:ln>
    </cs:spPr>
    <cs:defRPr sz="1197"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2">
            <a:lumMod val="15000"/>
            <a:lumOff val="85000"/>
          </a:schemeClr>
        </a:solidFill>
        <a:round/>
      </a:ln>
    </cs:spPr>
    <cs:defRPr sz="1197" kern="1200"/>
  </cs:chartArea>
  <cs:dataLabel>
    <cs:lnRef idx="0"/>
    <cs:fillRef idx="0"/>
    <cs:effectRef idx="0"/>
    <cs:fontRef idx="minor">
      <a:schemeClr val="tx2"/>
    </cs:fontRef>
    <cs:defRPr sz="1197" kern="1200"/>
  </cs:dataLabel>
  <cs:dataLabelCallout>
    <cs:lnRef idx="0"/>
    <cs:fillRef idx="0"/>
    <cs:effectRef idx="0"/>
    <cs:fontRef idx="minor">
      <a:schemeClr val="dk2">
        <a:lumMod val="7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2"/>
    <cs:fontRef idx="minor">
      <a:schemeClr val="tx2"/>
    </cs:fontRef>
  </cs:dataPoint>
  <cs:dataPoint3D>
    <cs:lnRef idx="0"/>
    <cs:fillRef idx="3">
      <cs:styleClr val="auto"/>
    </cs:fillRef>
    <cs:effectRef idx="2"/>
    <cs:fontRef idx="minor">
      <a:schemeClr val="tx2"/>
    </cs:fontRef>
  </cs:dataPoint3D>
  <cs:dataPointLine>
    <cs:lnRef idx="0">
      <cs:styleClr val="auto"/>
    </cs:lnRef>
    <cs:fillRef idx="3"/>
    <cs:effectRef idx="2"/>
    <cs:fontRef idx="minor">
      <a:schemeClr val="tx2"/>
    </cs:fontRef>
    <cs:spPr>
      <a:ln w="31750" cap="rnd">
        <a:solidFill>
          <a:schemeClr val="phClr"/>
        </a:solidFill>
        <a:round/>
      </a:ln>
    </cs:spPr>
  </cs:dataPointLine>
  <cs:dataPointMarker>
    <cs:lnRef idx="0"/>
    <cs:fillRef idx="3">
      <cs:styleClr val="auto"/>
    </cs:fillRef>
    <cs:effectRef idx="2"/>
    <cs:fontRef idx="minor">
      <a:schemeClr val="tx2"/>
    </cs:fontRef>
    <cs:spPr>
      <a:ln w="12700">
        <a:solidFill>
          <a:schemeClr val="lt2"/>
        </a:solidFill>
        <a:round/>
      </a:ln>
    </cs:spPr>
  </cs:dataPointMarker>
  <cs:dataPointMarkerLayout symbol="circle" size="6"/>
  <cs:dataPointWireframe>
    <cs:lnRef idx="0">
      <cs:styleClr val="auto"/>
    </cs:lnRef>
    <cs:fillRef idx="3"/>
    <cs:effectRef idx="2"/>
    <cs:fontRef idx="minor">
      <a:schemeClr val="tx2"/>
    </cs:fontRef>
    <cs:spPr>
      <a:ln w="9525" cap="rnd">
        <a:solidFill>
          <a:schemeClr val="phClr"/>
        </a:solidFill>
        <a:round/>
      </a:ln>
    </cs:spPr>
  </cs:dataPointWireframe>
  <cs:dataTable>
    <cs:lnRef idx="0"/>
    <cs:fillRef idx="0"/>
    <cs:effectRef idx="0"/>
    <cs:fontRef idx="minor">
      <a:schemeClr val="tx2"/>
    </cs:fontRef>
    <cs:spPr>
      <a:ln w="9525">
        <a:solidFill>
          <a:schemeClr val="tx2">
            <a:lumMod val="15000"/>
            <a:lumOff val="85000"/>
          </a:schemeClr>
        </a:solidFill>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2"/>
    </cs:fontRef>
    <cs:spPr>
      <a:ln w="9525">
        <a:solidFill>
          <a:schemeClr val="tx2">
            <a:lumMod val="60000"/>
            <a:lumOff val="40000"/>
          </a:schemeClr>
        </a:solidFill>
        <a:prstDash val="dash"/>
      </a:ln>
    </cs:spPr>
  </cs:dropLine>
  <cs:errorBar>
    <cs:lnRef idx="0"/>
    <cs:fillRef idx="0"/>
    <cs:effectRef idx="0"/>
    <cs:fontRef idx="minor">
      <a:schemeClr val="tx2"/>
    </cs:fontRef>
    <cs:spPr>
      <a:ln w="9525">
        <a:solidFill>
          <a:schemeClr val="tx2">
            <a:lumMod val="75000"/>
          </a:schemeClr>
        </a:solidFill>
        <a:round/>
      </a:ln>
    </cs:spPr>
  </cs:errorBar>
  <cs:floor>
    <cs:lnRef idx="0"/>
    <cs:fillRef idx="0"/>
    <cs:effectRef idx="0"/>
    <cs:fontRef idx="minor">
      <a:schemeClr val="tx2"/>
    </cs:fontRef>
  </cs:floor>
  <cs:gridlineMajor>
    <cs:lnRef idx="0"/>
    <cs:fillRef idx="0"/>
    <cs:effectRef idx="0"/>
    <cs:fontRef idx="minor">
      <a:schemeClr val="tx2"/>
    </cs:fontRef>
    <cs:spPr>
      <a:ln w="9525" cap="flat" cmpd="sng" algn="ctr">
        <a:solidFill>
          <a:schemeClr val="tx2">
            <a:lumMod val="15000"/>
            <a:lumOff val="85000"/>
          </a:schemeClr>
        </a:solidFill>
        <a:round/>
      </a:ln>
    </cs:spPr>
  </cs:gridlineMajor>
  <cs:gridlineMinor>
    <cs:lnRef idx="0"/>
    <cs:fillRef idx="0"/>
    <cs:effectRef idx="0"/>
    <cs:fontRef idx="minor">
      <a:schemeClr val="tx2"/>
    </cs:fontRef>
    <cs:spPr>
      <a:ln>
        <a:solidFill>
          <a:schemeClr val="tx2">
            <a:lumMod val="5000"/>
            <a:lumOff val="95000"/>
          </a:schemeClr>
        </a:solidFill>
      </a:ln>
    </cs:spPr>
  </cs:gridlineMinor>
  <cs:hiLoLine>
    <cs:lnRef idx="0"/>
    <cs:fillRef idx="0"/>
    <cs:effectRef idx="0"/>
    <cs:fontRef idx="minor">
      <a:schemeClr val="tx2"/>
    </cs:fontRef>
    <cs:spPr>
      <a:ln w="9525">
        <a:solidFill>
          <a:schemeClr val="tx2">
            <a:lumMod val="60000"/>
            <a:lumOff val="40000"/>
          </a:schemeClr>
        </a:solidFill>
        <a:prstDash val="dash"/>
      </a:ln>
    </cs:spPr>
  </cs:hiLoLine>
  <cs:leaderLine>
    <cs:lnRef idx="0"/>
    <cs:fillRef idx="0"/>
    <cs:effectRef idx="0"/>
    <cs:fontRef idx="minor">
      <a:schemeClr val="tx2"/>
    </cs:fontRef>
    <cs:spPr>
      <a:ln w="9525">
        <a:solidFill>
          <a:schemeClr val="tx2">
            <a:lumMod val="35000"/>
            <a:lumOff val="65000"/>
          </a:schemeClr>
        </a:solidFill>
      </a:ln>
    </cs:spPr>
  </cs:leaderLine>
  <cs:legend>
    <cs:lnRef idx="0"/>
    <cs:fillRef idx="0"/>
    <cs:effectRef idx="0"/>
    <cs:fontRef idx="minor">
      <a:schemeClr val="tx2"/>
    </cs:fontRef>
    <cs:defRPr sz="1197" kern="1200"/>
  </cs:legend>
  <cs:plotArea>
    <cs:lnRef idx="0"/>
    <cs:fillRef idx="0"/>
    <cs:effectRef idx="0"/>
    <cs:fontRef idx="minor">
      <a:schemeClr val="tx2"/>
    </cs:fontRef>
  </cs:plotArea>
  <cs:plotArea3D>
    <cs:lnRef idx="0"/>
    <cs:fillRef idx="0"/>
    <cs:effectRef idx="0"/>
    <cs:fontRef idx="minor">
      <a:schemeClr val="tx2"/>
    </cs:fontRef>
  </cs:plotArea3D>
  <cs:seriesAxis>
    <cs:lnRef idx="0"/>
    <cs:fillRef idx="0"/>
    <cs:effectRef idx="0"/>
    <cs:fontRef idx="minor">
      <a:schemeClr val="tx2"/>
    </cs:fontRef>
    <cs:spPr>
      <a:ln w="9525" cap="flat" cmpd="sng" algn="ctr">
        <a:solidFill>
          <a:schemeClr val="tx2">
            <a:lumMod val="15000"/>
            <a:lumOff val="85000"/>
          </a:schemeClr>
        </a:solidFill>
        <a:round/>
      </a:ln>
    </cs:spPr>
    <cs:defRPr sz="1197" kern="1200"/>
  </cs:seriesAxis>
  <cs:seriesLine>
    <cs:lnRef idx="0"/>
    <cs:fillRef idx="0"/>
    <cs:effectRef idx="0"/>
    <cs:fontRef idx="minor">
      <a:schemeClr val="tx2"/>
    </cs:fontRef>
    <cs:spPr>
      <a:ln w="9525">
        <a:solidFill>
          <a:schemeClr val="tx2">
            <a:lumMod val="60000"/>
            <a:lumOff val="40000"/>
          </a:schemeClr>
        </a:solidFill>
        <a:prstDash val="dash"/>
      </a:ln>
    </cs:spPr>
  </cs:seriesLine>
  <cs:title>
    <cs:lnRef idx="0"/>
    <cs:fillRef idx="0"/>
    <cs:effectRef idx="0"/>
    <cs:fontRef idx="minor">
      <a:schemeClr val="tx2"/>
    </cs:fontRef>
    <cs:defRPr sz="2128" b="1" kern="1200"/>
  </cs:title>
  <cs:trendline>
    <cs:lnRef idx="0">
      <cs:styleClr val="auto"/>
    </cs:lnRef>
    <cs:fillRef idx="0"/>
    <cs:effectRef idx="0"/>
    <cs:fontRef idx="minor">
      <a:schemeClr val="tx2"/>
    </cs:fontRef>
    <cs:spPr>
      <a:ln w="19050" cap="rnd">
        <a:solidFill>
          <a:schemeClr val="phClr"/>
        </a:solidFill>
        <a:prstDash val="sysDash"/>
      </a:ln>
    </cs:spPr>
  </cs:trendline>
  <cs:trendlineLabel>
    <cs:lnRef idx="0"/>
    <cs:fillRef idx="0"/>
    <cs:effectRef idx="0"/>
    <cs:fontRef idx="minor">
      <a:schemeClr val="tx2"/>
    </cs:fontRef>
    <cs:defRPr sz="1197" kern="1200"/>
  </cs:trendlineLabel>
  <cs:upBar>
    <cs:lnRef idx="0"/>
    <cs:fillRef idx="0"/>
    <cs:effectRef idx="0"/>
    <cs:fontRef idx="minor">
      <a:schemeClr val="tx2"/>
    </cs:fontRef>
    <cs:spPr>
      <a:solidFill>
        <a:schemeClr val="lt1"/>
      </a:solidFill>
      <a:ln w="9525">
        <a:solidFill>
          <a:schemeClr val="tx1">
            <a:lumMod val="15000"/>
            <a:lumOff val="85000"/>
          </a:schemeClr>
        </a:solidFill>
      </a:ln>
    </cs:spPr>
  </cs:upBar>
  <cs:valueAxis>
    <cs:lnRef idx="0"/>
    <cs:fillRef idx="0"/>
    <cs:effectRef idx="0"/>
    <cs:fontRef idx="minor">
      <a:schemeClr val="tx2"/>
    </cs:fontRef>
    <cs:defRPr sz="1197" kern="1200"/>
  </cs:valueAxis>
  <cs:wall>
    <cs:lnRef idx="0"/>
    <cs:fillRef idx="0"/>
    <cs:effectRef idx="0"/>
    <cs:fontRef idx="minor">
      <a:schemeClr val="tx2"/>
    </cs:fontRef>
  </cs:wall>
</cs:chartStyle>
</file>

<file path=ppt/charts/style19.xml><?xml version="1.0" encoding="utf-8"?>
<cs:chartStyle xmlns:cs="http://schemas.microsoft.com/office/drawing/2012/chartStyle" xmlns:a="http://schemas.openxmlformats.org/drawingml/2006/main" id="207">
  <cs:axisTitle>
    <cs:lnRef idx="0"/>
    <cs:fillRef idx="0"/>
    <cs:effectRef idx="0"/>
    <cs:fontRef idx="minor">
      <a:schemeClr val="tx2"/>
    </cs:fontRef>
    <cs:defRPr sz="1197" b="1" kern="1200"/>
  </cs:axisTitle>
  <cs:categoryAxis>
    <cs:lnRef idx="0"/>
    <cs:fillRef idx="0"/>
    <cs:effectRef idx="0"/>
    <cs:fontRef idx="minor">
      <a:schemeClr val="tx2"/>
    </cs:fontRef>
    <cs:spPr>
      <a:ln w="9525" cap="flat" cmpd="sng" algn="ctr">
        <a:solidFill>
          <a:schemeClr val="tx2">
            <a:lumMod val="15000"/>
            <a:lumOff val="85000"/>
          </a:schemeClr>
        </a:solidFill>
        <a:round/>
      </a:ln>
    </cs:spPr>
    <cs:defRPr sz="1197"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2">
            <a:lumMod val="15000"/>
            <a:lumOff val="85000"/>
          </a:schemeClr>
        </a:solidFill>
        <a:round/>
      </a:ln>
    </cs:spPr>
    <cs:defRPr sz="1197" kern="1200"/>
  </cs:chartArea>
  <cs:dataLabel>
    <cs:lnRef idx="0"/>
    <cs:fillRef idx="0"/>
    <cs:effectRef idx="0"/>
    <cs:fontRef idx="minor">
      <a:schemeClr val="tx2"/>
    </cs:fontRef>
    <cs:defRPr sz="1197" kern="1200"/>
  </cs:dataLabel>
  <cs:dataLabelCallout>
    <cs:lnRef idx="0"/>
    <cs:fillRef idx="0"/>
    <cs:effectRef idx="0"/>
    <cs:fontRef idx="minor">
      <a:schemeClr val="dk2">
        <a:lumMod val="7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2"/>
    <cs:fontRef idx="minor">
      <a:schemeClr val="tx2"/>
    </cs:fontRef>
  </cs:dataPoint>
  <cs:dataPoint3D>
    <cs:lnRef idx="0"/>
    <cs:fillRef idx="3">
      <cs:styleClr val="auto"/>
    </cs:fillRef>
    <cs:effectRef idx="2"/>
    <cs:fontRef idx="minor">
      <a:schemeClr val="tx2"/>
    </cs:fontRef>
  </cs:dataPoint3D>
  <cs:dataPointLine>
    <cs:lnRef idx="0">
      <cs:styleClr val="auto"/>
    </cs:lnRef>
    <cs:fillRef idx="3"/>
    <cs:effectRef idx="2"/>
    <cs:fontRef idx="minor">
      <a:schemeClr val="tx2"/>
    </cs:fontRef>
    <cs:spPr>
      <a:ln w="31750" cap="rnd">
        <a:solidFill>
          <a:schemeClr val="phClr"/>
        </a:solidFill>
        <a:round/>
      </a:ln>
    </cs:spPr>
  </cs:dataPointLine>
  <cs:dataPointMarker>
    <cs:lnRef idx="0"/>
    <cs:fillRef idx="3">
      <cs:styleClr val="auto"/>
    </cs:fillRef>
    <cs:effectRef idx="2"/>
    <cs:fontRef idx="minor">
      <a:schemeClr val="tx2"/>
    </cs:fontRef>
    <cs:spPr>
      <a:ln w="12700">
        <a:solidFill>
          <a:schemeClr val="lt2"/>
        </a:solidFill>
        <a:round/>
      </a:ln>
    </cs:spPr>
  </cs:dataPointMarker>
  <cs:dataPointMarkerLayout symbol="circle" size="6"/>
  <cs:dataPointWireframe>
    <cs:lnRef idx="0">
      <cs:styleClr val="auto"/>
    </cs:lnRef>
    <cs:fillRef idx="3"/>
    <cs:effectRef idx="2"/>
    <cs:fontRef idx="minor">
      <a:schemeClr val="tx2"/>
    </cs:fontRef>
    <cs:spPr>
      <a:ln w="9525" cap="rnd">
        <a:solidFill>
          <a:schemeClr val="phClr"/>
        </a:solidFill>
        <a:round/>
      </a:ln>
    </cs:spPr>
  </cs:dataPointWireframe>
  <cs:dataTable>
    <cs:lnRef idx="0"/>
    <cs:fillRef idx="0"/>
    <cs:effectRef idx="0"/>
    <cs:fontRef idx="minor">
      <a:schemeClr val="tx2"/>
    </cs:fontRef>
    <cs:spPr>
      <a:ln w="9525">
        <a:solidFill>
          <a:schemeClr val="tx2">
            <a:lumMod val="15000"/>
            <a:lumOff val="85000"/>
          </a:schemeClr>
        </a:solidFill>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2"/>
    </cs:fontRef>
    <cs:spPr>
      <a:ln w="9525">
        <a:solidFill>
          <a:schemeClr val="tx2">
            <a:lumMod val="60000"/>
            <a:lumOff val="40000"/>
          </a:schemeClr>
        </a:solidFill>
        <a:prstDash val="dash"/>
      </a:ln>
    </cs:spPr>
  </cs:dropLine>
  <cs:errorBar>
    <cs:lnRef idx="0"/>
    <cs:fillRef idx="0"/>
    <cs:effectRef idx="0"/>
    <cs:fontRef idx="minor">
      <a:schemeClr val="tx2"/>
    </cs:fontRef>
    <cs:spPr>
      <a:ln w="9525">
        <a:solidFill>
          <a:schemeClr val="tx2">
            <a:lumMod val="75000"/>
            <a:lumOff val="25000"/>
          </a:schemeClr>
        </a:solidFill>
        <a:round/>
      </a:ln>
    </cs:spPr>
  </cs:errorBar>
  <cs:floor>
    <cs:lnRef idx="0"/>
    <cs:fillRef idx="0"/>
    <cs:effectRef idx="0"/>
    <cs:fontRef idx="minor">
      <a:schemeClr val="tx2"/>
    </cs:fontRef>
  </cs:floor>
  <cs:gridlineMajor>
    <cs:lnRef idx="0"/>
    <cs:fillRef idx="0"/>
    <cs:effectRef idx="0"/>
    <cs:fontRef idx="minor">
      <a:schemeClr val="tx2"/>
    </cs:fontRef>
    <cs:spPr>
      <a:ln w="9525" cap="flat" cmpd="sng" algn="ctr">
        <a:solidFill>
          <a:schemeClr val="tx2">
            <a:lumMod val="15000"/>
            <a:lumOff val="85000"/>
          </a:schemeClr>
        </a:solidFill>
        <a:round/>
      </a:ln>
    </cs:spPr>
  </cs:gridlineMajor>
  <cs:gridlineMinor>
    <cs:lnRef idx="0"/>
    <cs:fillRef idx="0"/>
    <cs:effectRef idx="0"/>
    <cs:fontRef idx="minor">
      <a:schemeClr val="tx2"/>
    </cs:fontRef>
    <cs:spPr>
      <a:ln>
        <a:solidFill>
          <a:schemeClr val="tx2">
            <a:lumMod val="5000"/>
            <a:lumOff val="95000"/>
          </a:schemeClr>
        </a:solidFill>
      </a:ln>
    </cs:spPr>
  </cs:gridlineMinor>
  <cs:hiLoLine>
    <cs:lnRef idx="0"/>
    <cs:fillRef idx="0"/>
    <cs:effectRef idx="0"/>
    <cs:fontRef idx="minor">
      <a:schemeClr val="tx2"/>
    </cs:fontRef>
    <cs:spPr>
      <a:ln w="9525">
        <a:solidFill>
          <a:schemeClr val="tx2">
            <a:lumMod val="60000"/>
            <a:lumOff val="40000"/>
          </a:schemeClr>
        </a:solidFill>
        <a:prstDash val="dash"/>
      </a:ln>
    </cs:spPr>
  </cs:hiLoLine>
  <cs:leaderLine>
    <cs:lnRef idx="0"/>
    <cs:fillRef idx="0"/>
    <cs:effectRef idx="0"/>
    <cs:fontRef idx="minor">
      <a:schemeClr val="tx2"/>
    </cs:fontRef>
    <cs:spPr>
      <a:ln w="9525">
        <a:solidFill>
          <a:schemeClr val="tx2">
            <a:lumMod val="35000"/>
            <a:lumOff val="65000"/>
          </a:schemeClr>
        </a:solidFill>
      </a:ln>
    </cs:spPr>
  </cs:leaderLine>
  <cs:legend>
    <cs:lnRef idx="0"/>
    <cs:fillRef idx="0"/>
    <cs:effectRef idx="0"/>
    <cs:fontRef idx="minor">
      <a:schemeClr val="tx2"/>
    </cs:fontRef>
    <cs:defRPr sz="1197" kern="1200"/>
  </cs:legend>
  <cs:plotArea>
    <cs:lnRef idx="0"/>
    <cs:fillRef idx="0"/>
    <cs:effectRef idx="0"/>
    <cs:fontRef idx="minor">
      <a:schemeClr val="tx2"/>
    </cs:fontRef>
  </cs:plotArea>
  <cs:plotArea3D>
    <cs:lnRef idx="0"/>
    <cs:fillRef idx="0"/>
    <cs:effectRef idx="0"/>
    <cs:fontRef idx="minor">
      <a:schemeClr val="tx2"/>
    </cs:fontRef>
  </cs:plotArea3D>
  <cs:seriesAxis>
    <cs:lnRef idx="0"/>
    <cs:fillRef idx="0"/>
    <cs:effectRef idx="0"/>
    <cs:fontRef idx="minor">
      <a:schemeClr val="tx2"/>
    </cs:fontRef>
    <cs:spPr>
      <a:ln w="9525" cap="flat" cmpd="sng" algn="ctr">
        <a:solidFill>
          <a:schemeClr val="tx2">
            <a:lumMod val="15000"/>
            <a:lumOff val="85000"/>
          </a:schemeClr>
        </a:solidFill>
        <a:round/>
      </a:ln>
    </cs:spPr>
    <cs:defRPr sz="1197" kern="1200"/>
  </cs:seriesAxis>
  <cs:seriesLine>
    <cs:lnRef idx="0"/>
    <cs:fillRef idx="0"/>
    <cs:effectRef idx="0"/>
    <cs:fontRef idx="minor">
      <a:schemeClr val="tx2"/>
    </cs:fontRef>
    <cs:spPr>
      <a:ln w="9525">
        <a:solidFill>
          <a:schemeClr val="tx2">
            <a:lumMod val="60000"/>
            <a:lumOff val="40000"/>
          </a:schemeClr>
        </a:solidFill>
        <a:prstDash val="dash"/>
      </a:ln>
    </cs:spPr>
  </cs:seriesLine>
  <cs:title>
    <cs:lnRef idx="0"/>
    <cs:fillRef idx="0"/>
    <cs:effectRef idx="0"/>
    <cs:fontRef idx="minor">
      <a:schemeClr val="tx2"/>
    </cs:fontRef>
    <cs:defRPr sz="2128" b="1" kern="1200"/>
  </cs:title>
  <cs:trendline>
    <cs:lnRef idx="0">
      <cs:styleClr val="auto"/>
    </cs:lnRef>
    <cs:fillRef idx="0"/>
    <cs:effectRef idx="0"/>
    <cs:fontRef idx="minor">
      <a:schemeClr val="tx2"/>
    </cs:fontRef>
    <cs:spPr>
      <a:ln w="19050" cap="rnd">
        <a:solidFill>
          <a:schemeClr val="phClr"/>
        </a:solidFill>
        <a:prstDash val="sysDash"/>
      </a:ln>
    </cs:spPr>
  </cs:trendline>
  <cs:trendlineLabel>
    <cs:lnRef idx="0"/>
    <cs:fillRef idx="0"/>
    <cs:effectRef idx="0"/>
    <cs:fontRef idx="minor">
      <a:schemeClr val="tx2"/>
    </cs:fontRef>
    <cs:defRPr sz="1197" kern="1200"/>
  </cs:trendlineLabel>
  <cs:upBar>
    <cs:lnRef idx="0"/>
    <cs:fillRef idx="0"/>
    <cs:effectRef idx="0"/>
    <cs:fontRef idx="minor">
      <a:schemeClr val="tx2"/>
    </cs:fontRef>
    <cs:spPr>
      <a:solidFill>
        <a:schemeClr val="lt1"/>
      </a:solidFill>
      <a:ln w="9525">
        <a:solidFill>
          <a:schemeClr val="tx1">
            <a:lumMod val="15000"/>
            <a:lumOff val="85000"/>
          </a:schemeClr>
        </a:solidFill>
      </a:ln>
    </cs:spPr>
  </cs:upBar>
  <cs:valueAxis>
    <cs:lnRef idx="0"/>
    <cs:fillRef idx="0"/>
    <cs:effectRef idx="0"/>
    <cs:fontRef idx="minor">
      <a:schemeClr val="tx2"/>
    </cs:fontRef>
    <cs:defRPr sz="1197" kern="1200"/>
  </cs:valueAxis>
  <cs:wall>
    <cs:lnRef idx="0"/>
    <cs:fillRef idx="0"/>
    <cs:effectRef idx="0"/>
    <cs:fontRef idx="minor">
      <a:schemeClr val="tx2"/>
    </cs:fontRef>
  </cs:wall>
</cs:chartStyle>
</file>

<file path=ppt/charts/style2.xml><?xml version="1.0" encoding="utf-8"?>
<cs:chartStyle xmlns:cs="http://schemas.microsoft.com/office/drawing/2012/chartStyle" xmlns:a="http://schemas.openxmlformats.org/drawingml/2006/main" id="207">
  <cs:axisTitle>
    <cs:lnRef idx="0"/>
    <cs:fillRef idx="0"/>
    <cs:effectRef idx="0"/>
    <cs:fontRef idx="minor">
      <a:schemeClr val="tx2"/>
    </cs:fontRef>
    <cs:defRPr sz="1197" b="1" kern="1200"/>
  </cs:axisTitle>
  <cs:categoryAxis>
    <cs:lnRef idx="0"/>
    <cs:fillRef idx="0"/>
    <cs:effectRef idx="0"/>
    <cs:fontRef idx="minor">
      <a:schemeClr val="tx2"/>
    </cs:fontRef>
    <cs:spPr>
      <a:ln w="9525" cap="flat" cmpd="sng" algn="ctr">
        <a:solidFill>
          <a:schemeClr val="tx2">
            <a:lumMod val="15000"/>
            <a:lumOff val="85000"/>
          </a:schemeClr>
        </a:solidFill>
        <a:round/>
      </a:ln>
    </cs:spPr>
    <cs:defRPr sz="1197"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2">
            <a:lumMod val="15000"/>
            <a:lumOff val="85000"/>
          </a:schemeClr>
        </a:solidFill>
        <a:round/>
      </a:ln>
    </cs:spPr>
    <cs:defRPr sz="1197" kern="1200"/>
  </cs:chartArea>
  <cs:dataLabel>
    <cs:lnRef idx="0"/>
    <cs:fillRef idx="0"/>
    <cs:effectRef idx="0"/>
    <cs:fontRef idx="minor">
      <a:schemeClr val="tx2"/>
    </cs:fontRef>
    <cs:defRPr sz="1197" kern="1200"/>
  </cs:dataLabel>
  <cs:dataLabelCallout>
    <cs:lnRef idx="0"/>
    <cs:fillRef idx="0"/>
    <cs:effectRef idx="0"/>
    <cs:fontRef idx="minor">
      <a:schemeClr val="dk2">
        <a:lumMod val="7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2"/>
    <cs:fontRef idx="minor">
      <a:schemeClr val="tx2"/>
    </cs:fontRef>
  </cs:dataPoint>
  <cs:dataPoint3D>
    <cs:lnRef idx="0"/>
    <cs:fillRef idx="3">
      <cs:styleClr val="auto"/>
    </cs:fillRef>
    <cs:effectRef idx="2"/>
    <cs:fontRef idx="minor">
      <a:schemeClr val="tx2"/>
    </cs:fontRef>
  </cs:dataPoint3D>
  <cs:dataPointLine>
    <cs:lnRef idx="0">
      <cs:styleClr val="auto"/>
    </cs:lnRef>
    <cs:fillRef idx="3"/>
    <cs:effectRef idx="2"/>
    <cs:fontRef idx="minor">
      <a:schemeClr val="tx2"/>
    </cs:fontRef>
    <cs:spPr>
      <a:ln w="31750" cap="rnd">
        <a:solidFill>
          <a:schemeClr val="phClr"/>
        </a:solidFill>
        <a:round/>
      </a:ln>
    </cs:spPr>
  </cs:dataPointLine>
  <cs:dataPointMarker>
    <cs:lnRef idx="0"/>
    <cs:fillRef idx="3">
      <cs:styleClr val="auto"/>
    </cs:fillRef>
    <cs:effectRef idx="2"/>
    <cs:fontRef idx="minor">
      <a:schemeClr val="tx2"/>
    </cs:fontRef>
    <cs:spPr>
      <a:ln w="12700">
        <a:solidFill>
          <a:schemeClr val="lt2"/>
        </a:solidFill>
        <a:round/>
      </a:ln>
    </cs:spPr>
  </cs:dataPointMarker>
  <cs:dataPointMarkerLayout symbol="circle" size="6"/>
  <cs:dataPointWireframe>
    <cs:lnRef idx="0">
      <cs:styleClr val="auto"/>
    </cs:lnRef>
    <cs:fillRef idx="3"/>
    <cs:effectRef idx="2"/>
    <cs:fontRef idx="minor">
      <a:schemeClr val="tx2"/>
    </cs:fontRef>
    <cs:spPr>
      <a:ln w="9525" cap="rnd">
        <a:solidFill>
          <a:schemeClr val="phClr"/>
        </a:solidFill>
        <a:round/>
      </a:ln>
    </cs:spPr>
  </cs:dataPointWireframe>
  <cs:dataTable>
    <cs:lnRef idx="0"/>
    <cs:fillRef idx="0"/>
    <cs:effectRef idx="0"/>
    <cs:fontRef idx="minor">
      <a:schemeClr val="tx2"/>
    </cs:fontRef>
    <cs:spPr>
      <a:ln w="9525">
        <a:solidFill>
          <a:schemeClr val="tx2">
            <a:lumMod val="15000"/>
            <a:lumOff val="85000"/>
          </a:schemeClr>
        </a:solidFill>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2"/>
    </cs:fontRef>
    <cs:spPr>
      <a:ln w="9525">
        <a:solidFill>
          <a:schemeClr val="tx2">
            <a:lumMod val="60000"/>
            <a:lumOff val="40000"/>
          </a:schemeClr>
        </a:solidFill>
        <a:prstDash val="dash"/>
      </a:ln>
    </cs:spPr>
  </cs:dropLine>
  <cs:errorBar>
    <cs:lnRef idx="0"/>
    <cs:fillRef idx="0"/>
    <cs:effectRef idx="0"/>
    <cs:fontRef idx="minor">
      <a:schemeClr val="tx2"/>
    </cs:fontRef>
    <cs:spPr>
      <a:ln w="9525">
        <a:solidFill>
          <a:schemeClr val="tx2">
            <a:lumMod val="75000"/>
            <a:lumOff val="25000"/>
          </a:schemeClr>
        </a:solidFill>
        <a:round/>
      </a:ln>
    </cs:spPr>
  </cs:errorBar>
  <cs:floor>
    <cs:lnRef idx="0"/>
    <cs:fillRef idx="0"/>
    <cs:effectRef idx="0"/>
    <cs:fontRef idx="minor">
      <a:schemeClr val="tx2"/>
    </cs:fontRef>
  </cs:floor>
  <cs:gridlineMajor>
    <cs:lnRef idx="0"/>
    <cs:fillRef idx="0"/>
    <cs:effectRef idx="0"/>
    <cs:fontRef idx="minor">
      <a:schemeClr val="tx2"/>
    </cs:fontRef>
    <cs:spPr>
      <a:ln w="9525" cap="flat" cmpd="sng" algn="ctr">
        <a:solidFill>
          <a:schemeClr val="tx2">
            <a:lumMod val="15000"/>
            <a:lumOff val="85000"/>
          </a:schemeClr>
        </a:solidFill>
        <a:round/>
      </a:ln>
    </cs:spPr>
  </cs:gridlineMajor>
  <cs:gridlineMinor>
    <cs:lnRef idx="0"/>
    <cs:fillRef idx="0"/>
    <cs:effectRef idx="0"/>
    <cs:fontRef idx="minor">
      <a:schemeClr val="tx2"/>
    </cs:fontRef>
    <cs:spPr>
      <a:ln>
        <a:solidFill>
          <a:schemeClr val="tx2">
            <a:lumMod val="5000"/>
            <a:lumOff val="95000"/>
          </a:schemeClr>
        </a:solidFill>
      </a:ln>
    </cs:spPr>
  </cs:gridlineMinor>
  <cs:hiLoLine>
    <cs:lnRef idx="0"/>
    <cs:fillRef idx="0"/>
    <cs:effectRef idx="0"/>
    <cs:fontRef idx="minor">
      <a:schemeClr val="tx2"/>
    </cs:fontRef>
    <cs:spPr>
      <a:ln w="9525">
        <a:solidFill>
          <a:schemeClr val="tx2">
            <a:lumMod val="60000"/>
            <a:lumOff val="40000"/>
          </a:schemeClr>
        </a:solidFill>
        <a:prstDash val="dash"/>
      </a:ln>
    </cs:spPr>
  </cs:hiLoLine>
  <cs:leaderLine>
    <cs:lnRef idx="0"/>
    <cs:fillRef idx="0"/>
    <cs:effectRef idx="0"/>
    <cs:fontRef idx="minor">
      <a:schemeClr val="tx2"/>
    </cs:fontRef>
    <cs:spPr>
      <a:ln w="9525">
        <a:solidFill>
          <a:schemeClr val="tx2">
            <a:lumMod val="35000"/>
            <a:lumOff val="65000"/>
          </a:schemeClr>
        </a:solidFill>
      </a:ln>
    </cs:spPr>
  </cs:leaderLine>
  <cs:legend>
    <cs:lnRef idx="0"/>
    <cs:fillRef idx="0"/>
    <cs:effectRef idx="0"/>
    <cs:fontRef idx="minor">
      <a:schemeClr val="tx2"/>
    </cs:fontRef>
    <cs:defRPr sz="1197" kern="1200"/>
  </cs:legend>
  <cs:plotArea>
    <cs:lnRef idx="0"/>
    <cs:fillRef idx="0"/>
    <cs:effectRef idx="0"/>
    <cs:fontRef idx="minor">
      <a:schemeClr val="tx2"/>
    </cs:fontRef>
  </cs:plotArea>
  <cs:plotArea3D>
    <cs:lnRef idx="0"/>
    <cs:fillRef idx="0"/>
    <cs:effectRef idx="0"/>
    <cs:fontRef idx="minor">
      <a:schemeClr val="tx2"/>
    </cs:fontRef>
  </cs:plotArea3D>
  <cs:seriesAxis>
    <cs:lnRef idx="0"/>
    <cs:fillRef idx="0"/>
    <cs:effectRef idx="0"/>
    <cs:fontRef idx="minor">
      <a:schemeClr val="tx2"/>
    </cs:fontRef>
    <cs:spPr>
      <a:ln w="9525" cap="flat" cmpd="sng" algn="ctr">
        <a:solidFill>
          <a:schemeClr val="tx2">
            <a:lumMod val="15000"/>
            <a:lumOff val="85000"/>
          </a:schemeClr>
        </a:solidFill>
        <a:round/>
      </a:ln>
    </cs:spPr>
    <cs:defRPr sz="1197" kern="1200"/>
  </cs:seriesAxis>
  <cs:seriesLine>
    <cs:lnRef idx="0"/>
    <cs:fillRef idx="0"/>
    <cs:effectRef idx="0"/>
    <cs:fontRef idx="minor">
      <a:schemeClr val="tx2"/>
    </cs:fontRef>
    <cs:spPr>
      <a:ln w="9525">
        <a:solidFill>
          <a:schemeClr val="tx2">
            <a:lumMod val="60000"/>
            <a:lumOff val="40000"/>
          </a:schemeClr>
        </a:solidFill>
        <a:prstDash val="dash"/>
      </a:ln>
    </cs:spPr>
  </cs:seriesLine>
  <cs:title>
    <cs:lnRef idx="0"/>
    <cs:fillRef idx="0"/>
    <cs:effectRef idx="0"/>
    <cs:fontRef idx="minor">
      <a:schemeClr val="tx2"/>
    </cs:fontRef>
    <cs:defRPr sz="2128" b="1" kern="1200"/>
  </cs:title>
  <cs:trendline>
    <cs:lnRef idx="0">
      <cs:styleClr val="auto"/>
    </cs:lnRef>
    <cs:fillRef idx="0"/>
    <cs:effectRef idx="0"/>
    <cs:fontRef idx="minor">
      <a:schemeClr val="tx2"/>
    </cs:fontRef>
    <cs:spPr>
      <a:ln w="19050" cap="rnd">
        <a:solidFill>
          <a:schemeClr val="phClr"/>
        </a:solidFill>
        <a:prstDash val="sysDash"/>
      </a:ln>
    </cs:spPr>
  </cs:trendline>
  <cs:trendlineLabel>
    <cs:lnRef idx="0"/>
    <cs:fillRef idx="0"/>
    <cs:effectRef idx="0"/>
    <cs:fontRef idx="minor">
      <a:schemeClr val="tx2"/>
    </cs:fontRef>
    <cs:defRPr sz="1197" kern="1200"/>
  </cs:trendlineLabel>
  <cs:upBar>
    <cs:lnRef idx="0"/>
    <cs:fillRef idx="0"/>
    <cs:effectRef idx="0"/>
    <cs:fontRef idx="minor">
      <a:schemeClr val="tx2"/>
    </cs:fontRef>
    <cs:spPr>
      <a:solidFill>
        <a:schemeClr val="lt1"/>
      </a:solidFill>
      <a:ln w="9525">
        <a:solidFill>
          <a:schemeClr val="tx1">
            <a:lumMod val="15000"/>
            <a:lumOff val="85000"/>
          </a:schemeClr>
        </a:solidFill>
      </a:ln>
    </cs:spPr>
  </cs:upBar>
  <cs:valueAxis>
    <cs:lnRef idx="0"/>
    <cs:fillRef idx="0"/>
    <cs:effectRef idx="0"/>
    <cs:fontRef idx="minor">
      <a:schemeClr val="tx2"/>
    </cs:fontRef>
    <cs:defRPr sz="1197" kern="1200"/>
  </cs:valueAxis>
  <cs:wall>
    <cs:lnRef idx="0"/>
    <cs:fillRef idx="0"/>
    <cs:effectRef idx="0"/>
    <cs:fontRef idx="minor">
      <a:schemeClr val="tx2"/>
    </cs:fontRef>
  </cs:wall>
</cs:chartStyle>
</file>

<file path=ppt/charts/style20.xml><?xml version="1.0" encoding="utf-8"?>
<cs:chartStyle xmlns:cs="http://schemas.microsoft.com/office/drawing/2012/chartStyle" xmlns:a="http://schemas.openxmlformats.org/drawingml/2006/main" id="207">
  <cs:axisTitle>
    <cs:lnRef idx="0"/>
    <cs:fillRef idx="0"/>
    <cs:effectRef idx="0"/>
    <cs:fontRef idx="minor">
      <a:schemeClr val="tx2"/>
    </cs:fontRef>
    <cs:defRPr sz="1197" b="1" kern="1200"/>
  </cs:axisTitle>
  <cs:categoryAxis>
    <cs:lnRef idx="0"/>
    <cs:fillRef idx="0"/>
    <cs:effectRef idx="0"/>
    <cs:fontRef idx="minor">
      <a:schemeClr val="tx2"/>
    </cs:fontRef>
    <cs:spPr>
      <a:ln w="9525" cap="flat" cmpd="sng" algn="ctr">
        <a:solidFill>
          <a:schemeClr val="tx2">
            <a:lumMod val="15000"/>
            <a:lumOff val="85000"/>
          </a:schemeClr>
        </a:solidFill>
        <a:round/>
      </a:ln>
    </cs:spPr>
    <cs:defRPr sz="1197"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2">
            <a:lumMod val="15000"/>
            <a:lumOff val="85000"/>
          </a:schemeClr>
        </a:solidFill>
        <a:round/>
      </a:ln>
    </cs:spPr>
    <cs:defRPr sz="1197" kern="1200"/>
  </cs:chartArea>
  <cs:dataLabel>
    <cs:lnRef idx="0"/>
    <cs:fillRef idx="0"/>
    <cs:effectRef idx="0"/>
    <cs:fontRef idx="minor">
      <a:schemeClr val="tx2"/>
    </cs:fontRef>
    <cs:defRPr sz="1197" kern="1200"/>
  </cs:dataLabel>
  <cs:dataLabelCallout>
    <cs:lnRef idx="0"/>
    <cs:fillRef idx="0"/>
    <cs:effectRef idx="0"/>
    <cs:fontRef idx="minor">
      <a:schemeClr val="dk2">
        <a:lumMod val="7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2"/>
    <cs:fontRef idx="minor">
      <a:schemeClr val="tx2"/>
    </cs:fontRef>
  </cs:dataPoint>
  <cs:dataPoint3D>
    <cs:lnRef idx="0"/>
    <cs:fillRef idx="3">
      <cs:styleClr val="auto"/>
    </cs:fillRef>
    <cs:effectRef idx="2"/>
    <cs:fontRef idx="minor">
      <a:schemeClr val="tx2"/>
    </cs:fontRef>
  </cs:dataPoint3D>
  <cs:dataPointLine>
    <cs:lnRef idx="0">
      <cs:styleClr val="auto"/>
    </cs:lnRef>
    <cs:fillRef idx="3"/>
    <cs:effectRef idx="2"/>
    <cs:fontRef idx="minor">
      <a:schemeClr val="tx2"/>
    </cs:fontRef>
    <cs:spPr>
      <a:ln w="31750" cap="rnd">
        <a:solidFill>
          <a:schemeClr val="phClr"/>
        </a:solidFill>
        <a:round/>
      </a:ln>
    </cs:spPr>
  </cs:dataPointLine>
  <cs:dataPointMarker>
    <cs:lnRef idx="0"/>
    <cs:fillRef idx="3">
      <cs:styleClr val="auto"/>
    </cs:fillRef>
    <cs:effectRef idx="2"/>
    <cs:fontRef idx="minor">
      <a:schemeClr val="tx2"/>
    </cs:fontRef>
    <cs:spPr>
      <a:ln w="12700">
        <a:solidFill>
          <a:schemeClr val="lt2"/>
        </a:solidFill>
        <a:round/>
      </a:ln>
    </cs:spPr>
  </cs:dataPointMarker>
  <cs:dataPointMarkerLayout symbol="circle" size="6"/>
  <cs:dataPointWireframe>
    <cs:lnRef idx="0">
      <cs:styleClr val="auto"/>
    </cs:lnRef>
    <cs:fillRef idx="3"/>
    <cs:effectRef idx="2"/>
    <cs:fontRef idx="minor">
      <a:schemeClr val="tx2"/>
    </cs:fontRef>
    <cs:spPr>
      <a:ln w="9525" cap="rnd">
        <a:solidFill>
          <a:schemeClr val="phClr"/>
        </a:solidFill>
        <a:round/>
      </a:ln>
    </cs:spPr>
  </cs:dataPointWireframe>
  <cs:dataTable>
    <cs:lnRef idx="0"/>
    <cs:fillRef idx="0"/>
    <cs:effectRef idx="0"/>
    <cs:fontRef idx="minor">
      <a:schemeClr val="tx2"/>
    </cs:fontRef>
    <cs:spPr>
      <a:ln w="9525">
        <a:solidFill>
          <a:schemeClr val="tx2">
            <a:lumMod val="15000"/>
            <a:lumOff val="85000"/>
          </a:schemeClr>
        </a:solidFill>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2"/>
    </cs:fontRef>
    <cs:spPr>
      <a:ln w="9525">
        <a:solidFill>
          <a:schemeClr val="tx2">
            <a:lumMod val="60000"/>
            <a:lumOff val="40000"/>
          </a:schemeClr>
        </a:solidFill>
        <a:prstDash val="dash"/>
      </a:ln>
    </cs:spPr>
  </cs:dropLine>
  <cs:errorBar>
    <cs:lnRef idx="0"/>
    <cs:fillRef idx="0"/>
    <cs:effectRef idx="0"/>
    <cs:fontRef idx="minor">
      <a:schemeClr val="tx2"/>
    </cs:fontRef>
    <cs:spPr>
      <a:ln w="9525">
        <a:solidFill>
          <a:schemeClr val="tx2">
            <a:lumMod val="75000"/>
            <a:lumOff val="25000"/>
          </a:schemeClr>
        </a:solidFill>
        <a:round/>
      </a:ln>
    </cs:spPr>
  </cs:errorBar>
  <cs:floor>
    <cs:lnRef idx="0"/>
    <cs:fillRef idx="0"/>
    <cs:effectRef idx="0"/>
    <cs:fontRef idx="minor">
      <a:schemeClr val="tx2"/>
    </cs:fontRef>
  </cs:floor>
  <cs:gridlineMajor>
    <cs:lnRef idx="0"/>
    <cs:fillRef idx="0"/>
    <cs:effectRef idx="0"/>
    <cs:fontRef idx="minor">
      <a:schemeClr val="tx2"/>
    </cs:fontRef>
    <cs:spPr>
      <a:ln w="9525" cap="flat" cmpd="sng" algn="ctr">
        <a:solidFill>
          <a:schemeClr val="tx2">
            <a:lumMod val="15000"/>
            <a:lumOff val="85000"/>
          </a:schemeClr>
        </a:solidFill>
        <a:round/>
      </a:ln>
    </cs:spPr>
  </cs:gridlineMajor>
  <cs:gridlineMinor>
    <cs:lnRef idx="0"/>
    <cs:fillRef idx="0"/>
    <cs:effectRef idx="0"/>
    <cs:fontRef idx="minor">
      <a:schemeClr val="tx2"/>
    </cs:fontRef>
    <cs:spPr>
      <a:ln>
        <a:solidFill>
          <a:schemeClr val="tx2">
            <a:lumMod val="5000"/>
            <a:lumOff val="95000"/>
          </a:schemeClr>
        </a:solidFill>
      </a:ln>
    </cs:spPr>
  </cs:gridlineMinor>
  <cs:hiLoLine>
    <cs:lnRef idx="0"/>
    <cs:fillRef idx="0"/>
    <cs:effectRef idx="0"/>
    <cs:fontRef idx="minor">
      <a:schemeClr val="tx2"/>
    </cs:fontRef>
    <cs:spPr>
      <a:ln w="9525">
        <a:solidFill>
          <a:schemeClr val="tx2">
            <a:lumMod val="60000"/>
            <a:lumOff val="40000"/>
          </a:schemeClr>
        </a:solidFill>
        <a:prstDash val="dash"/>
      </a:ln>
    </cs:spPr>
  </cs:hiLoLine>
  <cs:leaderLine>
    <cs:lnRef idx="0"/>
    <cs:fillRef idx="0"/>
    <cs:effectRef idx="0"/>
    <cs:fontRef idx="minor">
      <a:schemeClr val="tx2"/>
    </cs:fontRef>
    <cs:spPr>
      <a:ln w="9525">
        <a:solidFill>
          <a:schemeClr val="tx2">
            <a:lumMod val="35000"/>
            <a:lumOff val="65000"/>
          </a:schemeClr>
        </a:solidFill>
      </a:ln>
    </cs:spPr>
  </cs:leaderLine>
  <cs:legend>
    <cs:lnRef idx="0"/>
    <cs:fillRef idx="0"/>
    <cs:effectRef idx="0"/>
    <cs:fontRef idx="minor">
      <a:schemeClr val="tx2"/>
    </cs:fontRef>
    <cs:defRPr sz="1197" kern="1200"/>
  </cs:legend>
  <cs:plotArea>
    <cs:lnRef idx="0"/>
    <cs:fillRef idx="0"/>
    <cs:effectRef idx="0"/>
    <cs:fontRef idx="minor">
      <a:schemeClr val="tx2"/>
    </cs:fontRef>
  </cs:plotArea>
  <cs:plotArea3D>
    <cs:lnRef idx="0"/>
    <cs:fillRef idx="0"/>
    <cs:effectRef idx="0"/>
    <cs:fontRef idx="minor">
      <a:schemeClr val="tx2"/>
    </cs:fontRef>
  </cs:plotArea3D>
  <cs:seriesAxis>
    <cs:lnRef idx="0"/>
    <cs:fillRef idx="0"/>
    <cs:effectRef idx="0"/>
    <cs:fontRef idx="minor">
      <a:schemeClr val="tx2"/>
    </cs:fontRef>
    <cs:spPr>
      <a:ln w="9525" cap="flat" cmpd="sng" algn="ctr">
        <a:solidFill>
          <a:schemeClr val="tx2">
            <a:lumMod val="15000"/>
            <a:lumOff val="85000"/>
          </a:schemeClr>
        </a:solidFill>
        <a:round/>
      </a:ln>
    </cs:spPr>
    <cs:defRPr sz="1197" kern="1200"/>
  </cs:seriesAxis>
  <cs:seriesLine>
    <cs:lnRef idx="0"/>
    <cs:fillRef idx="0"/>
    <cs:effectRef idx="0"/>
    <cs:fontRef idx="minor">
      <a:schemeClr val="tx2"/>
    </cs:fontRef>
    <cs:spPr>
      <a:ln w="9525">
        <a:solidFill>
          <a:schemeClr val="tx2">
            <a:lumMod val="60000"/>
            <a:lumOff val="40000"/>
          </a:schemeClr>
        </a:solidFill>
        <a:prstDash val="dash"/>
      </a:ln>
    </cs:spPr>
  </cs:seriesLine>
  <cs:title>
    <cs:lnRef idx="0"/>
    <cs:fillRef idx="0"/>
    <cs:effectRef idx="0"/>
    <cs:fontRef idx="minor">
      <a:schemeClr val="tx2"/>
    </cs:fontRef>
    <cs:defRPr sz="2128" b="1" kern="1200"/>
  </cs:title>
  <cs:trendline>
    <cs:lnRef idx="0">
      <cs:styleClr val="auto"/>
    </cs:lnRef>
    <cs:fillRef idx="0"/>
    <cs:effectRef idx="0"/>
    <cs:fontRef idx="minor">
      <a:schemeClr val="tx2"/>
    </cs:fontRef>
    <cs:spPr>
      <a:ln w="19050" cap="rnd">
        <a:solidFill>
          <a:schemeClr val="phClr"/>
        </a:solidFill>
        <a:prstDash val="sysDash"/>
      </a:ln>
    </cs:spPr>
  </cs:trendline>
  <cs:trendlineLabel>
    <cs:lnRef idx="0"/>
    <cs:fillRef idx="0"/>
    <cs:effectRef idx="0"/>
    <cs:fontRef idx="minor">
      <a:schemeClr val="tx2"/>
    </cs:fontRef>
    <cs:defRPr sz="1197" kern="1200"/>
  </cs:trendlineLabel>
  <cs:upBar>
    <cs:lnRef idx="0"/>
    <cs:fillRef idx="0"/>
    <cs:effectRef idx="0"/>
    <cs:fontRef idx="minor">
      <a:schemeClr val="tx2"/>
    </cs:fontRef>
    <cs:spPr>
      <a:solidFill>
        <a:schemeClr val="lt1"/>
      </a:solidFill>
      <a:ln w="9525">
        <a:solidFill>
          <a:schemeClr val="tx1">
            <a:lumMod val="15000"/>
            <a:lumOff val="85000"/>
          </a:schemeClr>
        </a:solidFill>
      </a:ln>
    </cs:spPr>
  </cs:upBar>
  <cs:valueAxis>
    <cs:lnRef idx="0"/>
    <cs:fillRef idx="0"/>
    <cs:effectRef idx="0"/>
    <cs:fontRef idx="minor">
      <a:schemeClr val="tx2"/>
    </cs:fontRef>
    <cs:defRPr sz="1197" kern="1200"/>
  </cs:valueAxis>
  <cs:wall>
    <cs:lnRef idx="0"/>
    <cs:fillRef idx="0"/>
    <cs:effectRef idx="0"/>
    <cs:fontRef idx="minor">
      <a:schemeClr val="tx2"/>
    </cs:fontRef>
  </cs:wall>
</cs:chartStyle>
</file>

<file path=ppt/charts/style21.xml><?xml version="1.0" encoding="utf-8"?>
<cs:chartStyle xmlns:cs="http://schemas.microsoft.com/office/drawing/2012/chartStyle" xmlns:a="http://schemas.openxmlformats.org/drawingml/2006/main" id="290">
  <cs:axisTitle>
    <cs:lnRef idx="0"/>
    <cs:fillRef idx="0"/>
    <cs:effectRef idx="0"/>
    <cs:fontRef idx="minor">
      <a:schemeClr val="tx2"/>
    </cs:fontRef>
    <cs:defRPr sz="1197" b="1" kern="1200"/>
  </cs:axisTitle>
  <cs:categoryAxis>
    <cs:lnRef idx="0"/>
    <cs:fillRef idx="0"/>
    <cs:effectRef idx="0"/>
    <cs:fontRef idx="minor">
      <a:schemeClr val="tx2"/>
    </cs:fontRef>
    <cs:spPr>
      <a:ln w="9525" cap="flat" cmpd="sng" algn="ctr">
        <a:solidFill>
          <a:schemeClr val="tx2">
            <a:lumMod val="15000"/>
            <a:lumOff val="85000"/>
          </a:schemeClr>
        </a:solidFill>
        <a:round/>
      </a:ln>
    </cs:spPr>
    <cs:defRPr sz="1197"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2">
            <a:lumMod val="15000"/>
            <a:lumOff val="85000"/>
          </a:schemeClr>
        </a:solidFill>
        <a:round/>
      </a:ln>
    </cs:spPr>
    <cs:defRPr sz="1197" kern="1200"/>
  </cs:chartArea>
  <cs:dataLabel>
    <cs:lnRef idx="0"/>
    <cs:fillRef idx="0"/>
    <cs:effectRef idx="0"/>
    <cs:fontRef idx="minor">
      <a:schemeClr val="tx2"/>
    </cs:fontRef>
    <cs:defRPr sz="1197" kern="1200"/>
  </cs:dataLabel>
  <cs:dataLabelCallout>
    <cs:lnRef idx="0"/>
    <cs:fillRef idx="0"/>
    <cs:effectRef idx="0"/>
    <cs:fontRef idx="minor">
      <a:schemeClr val="dk2">
        <a:lumMod val="7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2"/>
    <cs:fontRef idx="minor">
      <a:schemeClr val="tx2"/>
    </cs:fontRef>
  </cs:dataPoint>
  <cs:dataPoint3D>
    <cs:lnRef idx="0"/>
    <cs:fillRef idx="3">
      <cs:styleClr val="auto"/>
    </cs:fillRef>
    <cs:effectRef idx="2"/>
    <cs:fontRef idx="minor">
      <a:schemeClr val="tx2"/>
    </cs:fontRef>
  </cs:dataPoint3D>
  <cs:dataPointLine>
    <cs:lnRef idx="0">
      <cs:styleClr val="auto"/>
    </cs:lnRef>
    <cs:fillRef idx="3"/>
    <cs:effectRef idx="2"/>
    <cs:fontRef idx="minor">
      <a:schemeClr val="tx2"/>
    </cs:fontRef>
    <cs:spPr>
      <a:ln w="31750" cap="rnd">
        <a:solidFill>
          <a:schemeClr val="phClr"/>
        </a:solidFill>
        <a:round/>
      </a:ln>
    </cs:spPr>
  </cs:dataPointLine>
  <cs:dataPointMarker>
    <cs:lnRef idx="0"/>
    <cs:fillRef idx="3">
      <cs:styleClr val="auto"/>
    </cs:fillRef>
    <cs:effectRef idx="2"/>
    <cs:fontRef idx="minor">
      <a:schemeClr val="tx2"/>
    </cs:fontRef>
    <cs:spPr>
      <a:ln w="12700">
        <a:solidFill>
          <a:schemeClr val="lt2"/>
        </a:solidFill>
        <a:round/>
      </a:ln>
    </cs:spPr>
  </cs:dataPointMarker>
  <cs:dataPointMarkerLayout symbol="circle" size="6"/>
  <cs:dataPointWireframe>
    <cs:lnRef idx="0">
      <cs:styleClr val="auto"/>
    </cs:lnRef>
    <cs:fillRef idx="3"/>
    <cs:effectRef idx="2"/>
    <cs:fontRef idx="minor">
      <a:schemeClr val="tx2"/>
    </cs:fontRef>
    <cs:spPr>
      <a:ln w="9525" cap="rnd">
        <a:solidFill>
          <a:schemeClr val="phClr"/>
        </a:solidFill>
        <a:round/>
      </a:ln>
    </cs:spPr>
  </cs:dataPointWireframe>
  <cs:dataTable>
    <cs:lnRef idx="0"/>
    <cs:fillRef idx="0"/>
    <cs:effectRef idx="0"/>
    <cs:fontRef idx="minor">
      <a:schemeClr val="tx2"/>
    </cs:fontRef>
    <cs:spPr>
      <a:ln w="9525">
        <a:solidFill>
          <a:schemeClr val="tx2">
            <a:lumMod val="15000"/>
            <a:lumOff val="85000"/>
          </a:schemeClr>
        </a:solidFill>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2"/>
    </cs:fontRef>
    <cs:spPr>
      <a:ln w="9525">
        <a:solidFill>
          <a:schemeClr val="tx2">
            <a:lumMod val="60000"/>
            <a:lumOff val="40000"/>
          </a:schemeClr>
        </a:solidFill>
        <a:prstDash val="dash"/>
      </a:ln>
    </cs:spPr>
  </cs:dropLine>
  <cs:errorBar>
    <cs:lnRef idx="0"/>
    <cs:fillRef idx="0"/>
    <cs:effectRef idx="0"/>
    <cs:fontRef idx="minor">
      <a:schemeClr val="tx2"/>
    </cs:fontRef>
    <cs:spPr>
      <a:ln w="9525">
        <a:solidFill>
          <a:schemeClr val="tx2">
            <a:lumMod val="75000"/>
          </a:schemeClr>
        </a:solidFill>
        <a:round/>
      </a:ln>
    </cs:spPr>
  </cs:errorBar>
  <cs:floor>
    <cs:lnRef idx="0"/>
    <cs:fillRef idx="0"/>
    <cs:effectRef idx="0"/>
    <cs:fontRef idx="minor">
      <a:schemeClr val="tx2"/>
    </cs:fontRef>
  </cs:floor>
  <cs:gridlineMajor>
    <cs:lnRef idx="0"/>
    <cs:fillRef idx="0"/>
    <cs:effectRef idx="0"/>
    <cs:fontRef idx="minor">
      <a:schemeClr val="tx2"/>
    </cs:fontRef>
    <cs:spPr>
      <a:ln w="9525" cap="flat" cmpd="sng" algn="ctr">
        <a:solidFill>
          <a:schemeClr val="tx2">
            <a:lumMod val="15000"/>
            <a:lumOff val="85000"/>
          </a:schemeClr>
        </a:solidFill>
        <a:round/>
      </a:ln>
    </cs:spPr>
  </cs:gridlineMajor>
  <cs:gridlineMinor>
    <cs:lnRef idx="0"/>
    <cs:fillRef idx="0"/>
    <cs:effectRef idx="0"/>
    <cs:fontRef idx="minor">
      <a:schemeClr val="tx2"/>
    </cs:fontRef>
    <cs:spPr>
      <a:ln>
        <a:solidFill>
          <a:schemeClr val="tx2">
            <a:lumMod val="5000"/>
            <a:lumOff val="95000"/>
          </a:schemeClr>
        </a:solidFill>
      </a:ln>
    </cs:spPr>
  </cs:gridlineMinor>
  <cs:hiLoLine>
    <cs:lnRef idx="0"/>
    <cs:fillRef idx="0"/>
    <cs:effectRef idx="0"/>
    <cs:fontRef idx="minor">
      <a:schemeClr val="tx2"/>
    </cs:fontRef>
    <cs:spPr>
      <a:ln w="9525">
        <a:solidFill>
          <a:schemeClr val="tx2">
            <a:lumMod val="60000"/>
            <a:lumOff val="40000"/>
          </a:schemeClr>
        </a:solidFill>
        <a:prstDash val="dash"/>
      </a:ln>
    </cs:spPr>
  </cs:hiLoLine>
  <cs:leaderLine>
    <cs:lnRef idx="0"/>
    <cs:fillRef idx="0"/>
    <cs:effectRef idx="0"/>
    <cs:fontRef idx="minor">
      <a:schemeClr val="tx2"/>
    </cs:fontRef>
    <cs:spPr>
      <a:ln w="9525">
        <a:solidFill>
          <a:schemeClr val="tx2">
            <a:lumMod val="35000"/>
            <a:lumOff val="65000"/>
          </a:schemeClr>
        </a:solidFill>
      </a:ln>
    </cs:spPr>
  </cs:leaderLine>
  <cs:legend>
    <cs:lnRef idx="0"/>
    <cs:fillRef idx="0"/>
    <cs:effectRef idx="0"/>
    <cs:fontRef idx="minor">
      <a:schemeClr val="tx2"/>
    </cs:fontRef>
    <cs:defRPr sz="1197" kern="1200"/>
  </cs:legend>
  <cs:plotArea>
    <cs:lnRef idx="0"/>
    <cs:fillRef idx="0"/>
    <cs:effectRef idx="0"/>
    <cs:fontRef idx="minor">
      <a:schemeClr val="tx2"/>
    </cs:fontRef>
  </cs:plotArea>
  <cs:plotArea3D>
    <cs:lnRef idx="0"/>
    <cs:fillRef idx="0"/>
    <cs:effectRef idx="0"/>
    <cs:fontRef idx="minor">
      <a:schemeClr val="tx2"/>
    </cs:fontRef>
  </cs:plotArea3D>
  <cs:seriesAxis>
    <cs:lnRef idx="0"/>
    <cs:fillRef idx="0"/>
    <cs:effectRef idx="0"/>
    <cs:fontRef idx="minor">
      <a:schemeClr val="tx2"/>
    </cs:fontRef>
    <cs:spPr>
      <a:ln w="9525" cap="flat" cmpd="sng" algn="ctr">
        <a:solidFill>
          <a:schemeClr val="tx2">
            <a:lumMod val="15000"/>
            <a:lumOff val="85000"/>
          </a:schemeClr>
        </a:solidFill>
        <a:round/>
      </a:ln>
    </cs:spPr>
    <cs:defRPr sz="1197" kern="1200"/>
  </cs:seriesAxis>
  <cs:seriesLine>
    <cs:lnRef idx="0"/>
    <cs:fillRef idx="0"/>
    <cs:effectRef idx="0"/>
    <cs:fontRef idx="minor">
      <a:schemeClr val="tx2"/>
    </cs:fontRef>
    <cs:spPr>
      <a:ln w="9525">
        <a:solidFill>
          <a:schemeClr val="tx2">
            <a:lumMod val="60000"/>
            <a:lumOff val="40000"/>
          </a:schemeClr>
        </a:solidFill>
        <a:prstDash val="dash"/>
      </a:ln>
    </cs:spPr>
  </cs:seriesLine>
  <cs:title>
    <cs:lnRef idx="0"/>
    <cs:fillRef idx="0"/>
    <cs:effectRef idx="0"/>
    <cs:fontRef idx="minor">
      <a:schemeClr val="tx2"/>
    </cs:fontRef>
    <cs:defRPr sz="2128" b="1" kern="1200"/>
  </cs:title>
  <cs:trendline>
    <cs:lnRef idx="0">
      <cs:styleClr val="auto"/>
    </cs:lnRef>
    <cs:fillRef idx="0"/>
    <cs:effectRef idx="0"/>
    <cs:fontRef idx="minor">
      <a:schemeClr val="tx2"/>
    </cs:fontRef>
    <cs:spPr>
      <a:ln w="19050" cap="rnd">
        <a:solidFill>
          <a:schemeClr val="phClr"/>
        </a:solidFill>
        <a:prstDash val="sysDash"/>
      </a:ln>
    </cs:spPr>
  </cs:trendline>
  <cs:trendlineLabel>
    <cs:lnRef idx="0"/>
    <cs:fillRef idx="0"/>
    <cs:effectRef idx="0"/>
    <cs:fontRef idx="minor">
      <a:schemeClr val="tx2"/>
    </cs:fontRef>
    <cs:defRPr sz="1197" kern="1200"/>
  </cs:trendlineLabel>
  <cs:upBar>
    <cs:lnRef idx="0"/>
    <cs:fillRef idx="0"/>
    <cs:effectRef idx="0"/>
    <cs:fontRef idx="minor">
      <a:schemeClr val="tx2"/>
    </cs:fontRef>
    <cs:spPr>
      <a:solidFill>
        <a:schemeClr val="lt1"/>
      </a:solidFill>
      <a:ln w="9525">
        <a:solidFill>
          <a:schemeClr val="tx1">
            <a:lumMod val="15000"/>
            <a:lumOff val="85000"/>
          </a:schemeClr>
        </a:solidFill>
      </a:ln>
    </cs:spPr>
  </cs:upBar>
  <cs:valueAxis>
    <cs:lnRef idx="0"/>
    <cs:fillRef idx="0"/>
    <cs:effectRef idx="0"/>
    <cs:fontRef idx="minor">
      <a:schemeClr val="tx2"/>
    </cs:fontRef>
    <cs:defRPr sz="1197" kern="1200"/>
  </cs:valueAxis>
  <cs:wall>
    <cs:lnRef idx="0"/>
    <cs:fillRef idx="0"/>
    <cs:effectRef idx="0"/>
    <cs:fontRef idx="minor">
      <a:schemeClr val="tx2"/>
    </cs:fontRef>
  </cs:wall>
</cs:chartStyle>
</file>

<file path=ppt/charts/style22.xml><?xml version="1.0" encoding="utf-8"?>
<cs:chartStyle xmlns:cs="http://schemas.microsoft.com/office/drawing/2012/chartStyle" xmlns:a="http://schemas.openxmlformats.org/drawingml/2006/main" id="266">
  <cs:axisTitle>
    <cs:lnRef idx="0"/>
    <cs:fillRef idx="0"/>
    <cs:effectRef idx="0"/>
    <cs:fontRef idx="minor">
      <a:schemeClr val="tx2"/>
    </cs:fontRef>
    <cs:defRPr sz="1197" b="1" kern="1200"/>
  </cs:axisTitle>
  <cs:categoryAxis>
    <cs:lnRef idx="0"/>
    <cs:fillRef idx="0"/>
    <cs:effectRef idx="0"/>
    <cs:fontRef idx="minor">
      <a:schemeClr val="tx2"/>
    </cs:fontRef>
    <cs:spPr>
      <a:ln w="9525" cap="flat" cmpd="sng" algn="ctr">
        <a:solidFill>
          <a:schemeClr val="tx2">
            <a:lumMod val="15000"/>
            <a:lumOff val="85000"/>
          </a:schemeClr>
        </a:solidFill>
        <a:round/>
      </a:ln>
    </cs:spPr>
    <cs:defRPr sz="1197"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2">
            <a:lumMod val="15000"/>
            <a:lumOff val="85000"/>
          </a:schemeClr>
        </a:solidFill>
        <a:round/>
      </a:ln>
    </cs:spPr>
    <cs:defRPr sz="1197" kern="1200"/>
  </cs:chartArea>
  <cs:dataLabel>
    <cs:lnRef idx="0"/>
    <cs:fillRef idx="0"/>
    <cs:effectRef idx="0"/>
    <cs:fontRef idx="minor">
      <a:schemeClr val="tx2"/>
    </cs:fontRef>
    <cs:defRPr sz="1197" kern="1200"/>
  </cs:dataLabel>
  <cs:dataLabelCallout>
    <cs:lnRef idx="0"/>
    <cs:fillRef idx="0"/>
    <cs:effectRef idx="0"/>
    <cs:fontRef idx="minor">
      <a:schemeClr val="dk2">
        <a:lumMod val="7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2"/>
    <cs:fontRef idx="minor">
      <a:schemeClr val="tx2"/>
    </cs:fontRef>
  </cs:dataPoint>
  <cs:dataPoint3D>
    <cs:lnRef idx="0"/>
    <cs:fillRef idx="3">
      <cs:styleClr val="auto"/>
    </cs:fillRef>
    <cs:effectRef idx="2"/>
    <cs:fontRef idx="minor">
      <a:schemeClr val="tx2"/>
    </cs:fontRef>
  </cs:dataPoint3D>
  <cs:dataPointLine>
    <cs:lnRef idx="0">
      <cs:styleClr val="auto"/>
    </cs:lnRef>
    <cs:fillRef idx="3"/>
    <cs:effectRef idx="2"/>
    <cs:fontRef idx="minor">
      <a:schemeClr val="tx2"/>
    </cs:fontRef>
    <cs:spPr>
      <a:ln w="31750" cap="rnd">
        <a:solidFill>
          <a:schemeClr val="phClr"/>
        </a:solidFill>
        <a:round/>
      </a:ln>
    </cs:spPr>
  </cs:dataPointLine>
  <cs:dataPointMarker>
    <cs:lnRef idx="0"/>
    <cs:fillRef idx="3">
      <cs:styleClr val="auto"/>
    </cs:fillRef>
    <cs:effectRef idx="2"/>
    <cs:fontRef idx="minor">
      <a:schemeClr val="tx2"/>
    </cs:fontRef>
    <cs:spPr>
      <a:ln w="12700">
        <a:solidFill>
          <a:schemeClr val="lt2"/>
        </a:solidFill>
        <a:round/>
      </a:ln>
    </cs:spPr>
  </cs:dataPointMarker>
  <cs:dataPointMarkerLayout symbol="circle" size="6"/>
  <cs:dataPointWireframe>
    <cs:lnRef idx="0">
      <cs:styleClr val="auto"/>
    </cs:lnRef>
    <cs:fillRef idx="3"/>
    <cs:effectRef idx="2"/>
    <cs:fontRef idx="minor">
      <a:schemeClr val="tx2"/>
    </cs:fontRef>
    <cs:spPr>
      <a:ln w="9525" cap="rnd">
        <a:solidFill>
          <a:schemeClr val="phClr"/>
        </a:solidFill>
        <a:round/>
      </a:ln>
    </cs:spPr>
  </cs:dataPointWireframe>
  <cs:dataTable>
    <cs:lnRef idx="0"/>
    <cs:fillRef idx="0"/>
    <cs:effectRef idx="0"/>
    <cs:fontRef idx="minor">
      <a:schemeClr val="tx2"/>
    </cs:fontRef>
    <cs:spPr>
      <a:ln w="9525">
        <a:solidFill>
          <a:schemeClr val="tx2">
            <a:lumMod val="15000"/>
            <a:lumOff val="85000"/>
          </a:schemeClr>
        </a:solidFill>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2"/>
    </cs:fontRef>
    <cs:spPr>
      <a:ln w="9525">
        <a:solidFill>
          <a:schemeClr val="tx2">
            <a:lumMod val="60000"/>
            <a:lumOff val="40000"/>
          </a:schemeClr>
        </a:solidFill>
        <a:prstDash val="dash"/>
      </a:ln>
    </cs:spPr>
  </cs:dropLine>
  <cs:errorBar>
    <cs:lnRef idx="0"/>
    <cs:fillRef idx="0"/>
    <cs:effectRef idx="0"/>
    <cs:fontRef idx="minor">
      <a:schemeClr val="tx2"/>
    </cs:fontRef>
    <cs:spPr>
      <a:ln w="9525">
        <a:solidFill>
          <a:schemeClr val="tx2">
            <a:lumMod val="75000"/>
          </a:schemeClr>
        </a:solidFill>
        <a:round/>
      </a:ln>
    </cs:spPr>
  </cs:errorBar>
  <cs:floor>
    <cs:lnRef idx="0"/>
    <cs:fillRef idx="0"/>
    <cs:effectRef idx="0"/>
    <cs:fontRef idx="minor">
      <a:schemeClr val="tx2"/>
    </cs:fontRef>
  </cs:floor>
  <cs:gridlineMajor>
    <cs:lnRef idx="0"/>
    <cs:fillRef idx="0"/>
    <cs:effectRef idx="0"/>
    <cs:fontRef idx="minor">
      <a:schemeClr val="tx2"/>
    </cs:fontRef>
    <cs:spPr>
      <a:ln w="9525" cap="flat" cmpd="sng" algn="ctr">
        <a:solidFill>
          <a:schemeClr val="tx2">
            <a:lumMod val="15000"/>
            <a:lumOff val="85000"/>
          </a:schemeClr>
        </a:solidFill>
        <a:round/>
      </a:ln>
    </cs:spPr>
  </cs:gridlineMajor>
  <cs:gridlineMinor>
    <cs:lnRef idx="0"/>
    <cs:fillRef idx="0"/>
    <cs:effectRef idx="0"/>
    <cs:fontRef idx="minor">
      <a:schemeClr val="tx2"/>
    </cs:fontRef>
    <cs:spPr>
      <a:ln>
        <a:solidFill>
          <a:schemeClr val="tx2">
            <a:lumMod val="5000"/>
            <a:lumOff val="95000"/>
          </a:schemeClr>
        </a:solidFill>
      </a:ln>
    </cs:spPr>
  </cs:gridlineMinor>
  <cs:hiLoLine>
    <cs:lnRef idx="0"/>
    <cs:fillRef idx="0"/>
    <cs:effectRef idx="0"/>
    <cs:fontRef idx="minor">
      <a:schemeClr val="tx2"/>
    </cs:fontRef>
    <cs:spPr>
      <a:ln w="9525">
        <a:solidFill>
          <a:schemeClr val="tx2">
            <a:lumMod val="60000"/>
            <a:lumOff val="40000"/>
          </a:schemeClr>
        </a:solidFill>
        <a:prstDash val="dash"/>
      </a:ln>
    </cs:spPr>
  </cs:hiLoLine>
  <cs:leaderLine>
    <cs:lnRef idx="0"/>
    <cs:fillRef idx="0"/>
    <cs:effectRef idx="0"/>
    <cs:fontRef idx="minor">
      <a:schemeClr val="tx2"/>
    </cs:fontRef>
    <cs:spPr>
      <a:ln w="9525">
        <a:solidFill>
          <a:schemeClr val="tx2">
            <a:lumMod val="35000"/>
            <a:lumOff val="65000"/>
          </a:schemeClr>
        </a:solidFill>
      </a:ln>
    </cs:spPr>
  </cs:leaderLine>
  <cs:legend>
    <cs:lnRef idx="0"/>
    <cs:fillRef idx="0"/>
    <cs:effectRef idx="0"/>
    <cs:fontRef idx="minor">
      <a:schemeClr val="tx2"/>
    </cs:fontRef>
    <cs:defRPr sz="1197" kern="1200"/>
  </cs:legend>
  <cs:plotArea>
    <cs:lnRef idx="0"/>
    <cs:fillRef idx="0"/>
    <cs:effectRef idx="0"/>
    <cs:fontRef idx="minor">
      <a:schemeClr val="tx2"/>
    </cs:fontRef>
  </cs:plotArea>
  <cs:plotArea3D>
    <cs:lnRef idx="0"/>
    <cs:fillRef idx="0"/>
    <cs:effectRef idx="0"/>
    <cs:fontRef idx="minor">
      <a:schemeClr val="tx2"/>
    </cs:fontRef>
  </cs:plotArea3D>
  <cs:seriesAxis>
    <cs:lnRef idx="0"/>
    <cs:fillRef idx="0"/>
    <cs:effectRef idx="0"/>
    <cs:fontRef idx="minor">
      <a:schemeClr val="tx2"/>
    </cs:fontRef>
    <cs:spPr>
      <a:ln w="9525" cap="flat" cmpd="sng" algn="ctr">
        <a:solidFill>
          <a:schemeClr val="tx2">
            <a:lumMod val="15000"/>
            <a:lumOff val="85000"/>
          </a:schemeClr>
        </a:solidFill>
        <a:round/>
      </a:ln>
    </cs:spPr>
    <cs:defRPr sz="1197" kern="1200"/>
  </cs:seriesAxis>
  <cs:seriesLine>
    <cs:lnRef idx="0"/>
    <cs:fillRef idx="0"/>
    <cs:effectRef idx="0"/>
    <cs:fontRef idx="minor">
      <a:schemeClr val="tx2"/>
    </cs:fontRef>
    <cs:spPr>
      <a:ln w="9525">
        <a:solidFill>
          <a:schemeClr val="tx2">
            <a:lumMod val="60000"/>
            <a:lumOff val="40000"/>
          </a:schemeClr>
        </a:solidFill>
        <a:prstDash val="dash"/>
      </a:ln>
    </cs:spPr>
  </cs:seriesLine>
  <cs:title>
    <cs:lnRef idx="0"/>
    <cs:fillRef idx="0"/>
    <cs:effectRef idx="0"/>
    <cs:fontRef idx="minor">
      <a:schemeClr val="tx2"/>
    </cs:fontRef>
    <cs:defRPr sz="2128" b="1" kern="1200"/>
  </cs:title>
  <cs:trendline>
    <cs:lnRef idx="0">
      <cs:styleClr val="auto"/>
    </cs:lnRef>
    <cs:fillRef idx="0"/>
    <cs:effectRef idx="0"/>
    <cs:fontRef idx="minor">
      <a:schemeClr val="tx2"/>
    </cs:fontRef>
    <cs:spPr>
      <a:ln w="19050" cap="rnd">
        <a:solidFill>
          <a:schemeClr val="phClr"/>
        </a:solidFill>
        <a:prstDash val="sysDash"/>
      </a:ln>
    </cs:spPr>
  </cs:trendline>
  <cs:trendlineLabel>
    <cs:lnRef idx="0"/>
    <cs:fillRef idx="0"/>
    <cs:effectRef idx="0"/>
    <cs:fontRef idx="minor">
      <a:schemeClr val="tx2"/>
    </cs:fontRef>
    <cs:defRPr sz="1197" kern="1200"/>
  </cs:trendlineLabel>
  <cs:upBar>
    <cs:lnRef idx="0"/>
    <cs:fillRef idx="0"/>
    <cs:effectRef idx="0"/>
    <cs:fontRef idx="minor">
      <a:schemeClr val="tx2"/>
    </cs:fontRef>
    <cs:spPr>
      <a:solidFill>
        <a:schemeClr val="lt1"/>
      </a:solidFill>
      <a:ln w="9525">
        <a:solidFill>
          <a:schemeClr val="tx1">
            <a:lumMod val="15000"/>
            <a:lumOff val="85000"/>
          </a:schemeClr>
        </a:solidFill>
      </a:ln>
    </cs:spPr>
  </cs:upBar>
  <cs:valueAxis>
    <cs:lnRef idx="0"/>
    <cs:fillRef idx="0"/>
    <cs:effectRef idx="0"/>
    <cs:fontRef idx="minor">
      <a:schemeClr val="tx2"/>
    </cs:fontRef>
    <cs:defRPr sz="1197" kern="1200"/>
  </cs:valueAxis>
  <cs:wall>
    <cs:lnRef idx="0"/>
    <cs:fillRef idx="0"/>
    <cs:effectRef idx="0"/>
    <cs:fontRef idx="minor">
      <a:schemeClr val="tx2"/>
    </cs:fontRef>
  </cs:wall>
</cs:chartStyle>
</file>

<file path=ppt/charts/style23.xml><?xml version="1.0" encoding="utf-8"?>
<cs:chartStyle xmlns:cs="http://schemas.microsoft.com/office/drawing/2012/chartStyle" xmlns:a="http://schemas.openxmlformats.org/drawingml/2006/main" id="266">
  <cs:axisTitle>
    <cs:lnRef idx="0"/>
    <cs:fillRef idx="0"/>
    <cs:effectRef idx="0"/>
    <cs:fontRef idx="minor">
      <a:schemeClr val="tx2"/>
    </cs:fontRef>
    <cs:defRPr sz="1197" b="1" kern="1200"/>
  </cs:axisTitle>
  <cs:categoryAxis>
    <cs:lnRef idx="0"/>
    <cs:fillRef idx="0"/>
    <cs:effectRef idx="0"/>
    <cs:fontRef idx="minor">
      <a:schemeClr val="tx2"/>
    </cs:fontRef>
    <cs:spPr>
      <a:ln w="9525" cap="flat" cmpd="sng" algn="ctr">
        <a:solidFill>
          <a:schemeClr val="tx2">
            <a:lumMod val="15000"/>
            <a:lumOff val="85000"/>
          </a:schemeClr>
        </a:solidFill>
        <a:round/>
      </a:ln>
    </cs:spPr>
    <cs:defRPr sz="1197"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2">
            <a:lumMod val="15000"/>
            <a:lumOff val="85000"/>
          </a:schemeClr>
        </a:solidFill>
        <a:round/>
      </a:ln>
    </cs:spPr>
    <cs:defRPr sz="1197" kern="1200"/>
  </cs:chartArea>
  <cs:dataLabel>
    <cs:lnRef idx="0"/>
    <cs:fillRef idx="0"/>
    <cs:effectRef idx="0"/>
    <cs:fontRef idx="minor">
      <a:schemeClr val="tx2"/>
    </cs:fontRef>
    <cs:defRPr sz="1197" kern="1200"/>
  </cs:dataLabel>
  <cs:dataLabelCallout>
    <cs:lnRef idx="0"/>
    <cs:fillRef idx="0"/>
    <cs:effectRef idx="0"/>
    <cs:fontRef idx="minor">
      <a:schemeClr val="dk2">
        <a:lumMod val="7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2"/>
    <cs:fontRef idx="minor">
      <a:schemeClr val="tx2"/>
    </cs:fontRef>
  </cs:dataPoint>
  <cs:dataPoint3D>
    <cs:lnRef idx="0"/>
    <cs:fillRef idx="3">
      <cs:styleClr val="auto"/>
    </cs:fillRef>
    <cs:effectRef idx="2"/>
    <cs:fontRef idx="minor">
      <a:schemeClr val="tx2"/>
    </cs:fontRef>
  </cs:dataPoint3D>
  <cs:dataPointLine>
    <cs:lnRef idx="0">
      <cs:styleClr val="auto"/>
    </cs:lnRef>
    <cs:fillRef idx="3"/>
    <cs:effectRef idx="2"/>
    <cs:fontRef idx="minor">
      <a:schemeClr val="tx2"/>
    </cs:fontRef>
    <cs:spPr>
      <a:ln w="31750" cap="rnd">
        <a:solidFill>
          <a:schemeClr val="phClr"/>
        </a:solidFill>
        <a:round/>
      </a:ln>
    </cs:spPr>
  </cs:dataPointLine>
  <cs:dataPointMarker>
    <cs:lnRef idx="0"/>
    <cs:fillRef idx="3">
      <cs:styleClr val="auto"/>
    </cs:fillRef>
    <cs:effectRef idx="2"/>
    <cs:fontRef idx="minor">
      <a:schemeClr val="tx2"/>
    </cs:fontRef>
    <cs:spPr>
      <a:ln w="12700">
        <a:solidFill>
          <a:schemeClr val="lt2"/>
        </a:solidFill>
        <a:round/>
      </a:ln>
    </cs:spPr>
  </cs:dataPointMarker>
  <cs:dataPointMarkerLayout symbol="circle" size="6"/>
  <cs:dataPointWireframe>
    <cs:lnRef idx="0">
      <cs:styleClr val="auto"/>
    </cs:lnRef>
    <cs:fillRef idx="3"/>
    <cs:effectRef idx="2"/>
    <cs:fontRef idx="minor">
      <a:schemeClr val="tx2"/>
    </cs:fontRef>
    <cs:spPr>
      <a:ln w="9525" cap="rnd">
        <a:solidFill>
          <a:schemeClr val="phClr"/>
        </a:solidFill>
        <a:round/>
      </a:ln>
    </cs:spPr>
  </cs:dataPointWireframe>
  <cs:dataTable>
    <cs:lnRef idx="0"/>
    <cs:fillRef idx="0"/>
    <cs:effectRef idx="0"/>
    <cs:fontRef idx="minor">
      <a:schemeClr val="tx2"/>
    </cs:fontRef>
    <cs:spPr>
      <a:ln w="9525">
        <a:solidFill>
          <a:schemeClr val="tx2">
            <a:lumMod val="15000"/>
            <a:lumOff val="85000"/>
          </a:schemeClr>
        </a:solidFill>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2"/>
    </cs:fontRef>
    <cs:spPr>
      <a:ln w="9525">
        <a:solidFill>
          <a:schemeClr val="tx2">
            <a:lumMod val="60000"/>
            <a:lumOff val="40000"/>
          </a:schemeClr>
        </a:solidFill>
        <a:prstDash val="dash"/>
      </a:ln>
    </cs:spPr>
  </cs:dropLine>
  <cs:errorBar>
    <cs:lnRef idx="0"/>
    <cs:fillRef idx="0"/>
    <cs:effectRef idx="0"/>
    <cs:fontRef idx="minor">
      <a:schemeClr val="tx2"/>
    </cs:fontRef>
    <cs:spPr>
      <a:ln w="9525">
        <a:solidFill>
          <a:schemeClr val="tx2">
            <a:lumMod val="75000"/>
          </a:schemeClr>
        </a:solidFill>
        <a:round/>
      </a:ln>
    </cs:spPr>
  </cs:errorBar>
  <cs:floor>
    <cs:lnRef idx="0"/>
    <cs:fillRef idx="0"/>
    <cs:effectRef idx="0"/>
    <cs:fontRef idx="minor">
      <a:schemeClr val="tx2"/>
    </cs:fontRef>
  </cs:floor>
  <cs:gridlineMajor>
    <cs:lnRef idx="0"/>
    <cs:fillRef idx="0"/>
    <cs:effectRef idx="0"/>
    <cs:fontRef idx="minor">
      <a:schemeClr val="tx2"/>
    </cs:fontRef>
    <cs:spPr>
      <a:ln w="9525" cap="flat" cmpd="sng" algn="ctr">
        <a:solidFill>
          <a:schemeClr val="tx2">
            <a:lumMod val="15000"/>
            <a:lumOff val="85000"/>
          </a:schemeClr>
        </a:solidFill>
        <a:round/>
      </a:ln>
    </cs:spPr>
  </cs:gridlineMajor>
  <cs:gridlineMinor>
    <cs:lnRef idx="0"/>
    <cs:fillRef idx="0"/>
    <cs:effectRef idx="0"/>
    <cs:fontRef idx="minor">
      <a:schemeClr val="tx2"/>
    </cs:fontRef>
    <cs:spPr>
      <a:ln>
        <a:solidFill>
          <a:schemeClr val="tx2">
            <a:lumMod val="5000"/>
            <a:lumOff val="95000"/>
          </a:schemeClr>
        </a:solidFill>
      </a:ln>
    </cs:spPr>
  </cs:gridlineMinor>
  <cs:hiLoLine>
    <cs:lnRef idx="0"/>
    <cs:fillRef idx="0"/>
    <cs:effectRef idx="0"/>
    <cs:fontRef idx="minor">
      <a:schemeClr val="tx2"/>
    </cs:fontRef>
    <cs:spPr>
      <a:ln w="9525">
        <a:solidFill>
          <a:schemeClr val="tx2">
            <a:lumMod val="60000"/>
            <a:lumOff val="40000"/>
          </a:schemeClr>
        </a:solidFill>
        <a:prstDash val="dash"/>
      </a:ln>
    </cs:spPr>
  </cs:hiLoLine>
  <cs:leaderLine>
    <cs:lnRef idx="0"/>
    <cs:fillRef idx="0"/>
    <cs:effectRef idx="0"/>
    <cs:fontRef idx="minor">
      <a:schemeClr val="tx2"/>
    </cs:fontRef>
    <cs:spPr>
      <a:ln w="9525">
        <a:solidFill>
          <a:schemeClr val="tx2">
            <a:lumMod val="35000"/>
            <a:lumOff val="65000"/>
          </a:schemeClr>
        </a:solidFill>
      </a:ln>
    </cs:spPr>
  </cs:leaderLine>
  <cs:legend>
    <cs:lnRef idx="0"/>
    <cs:fillRef idx="0"/>
    <cs:effectRef idx="0"/>
    <cs:fontRef idx="minor">
      <a:schemeClr val="tx2"/>
    </cs:fontRef>
    <cs:defRPr sz="1197" kern="1200"/>
  </cs:legend>
  <cs:plotArea>
    <cs:lnRef idx="0"/>
    <cs:fillRef idx="0"/>
    <cs:effectRef idx="0"/>
    <cs:fontRef idx="minor">
      <a:schemeClr val="tx2"/>
    </cs:fontRef>
  </cs:plotArea>
  <cs:plotArea3D>
    <cs:lnRef idx="0"/>
    <cs:fillRef idx="0"/>
    <cs:effectRef idx="0"/>
    <cs:fontRef idx="minor">
      <a:schemeClr val="tx2"/>
    </cs:fontRef>
  </cs:plotArea3D>
  <cs:seriesAxis>
    <cs:lnRef idx="0"/>
    <cs:fillRef idx="0"/>
    <cs:effectRef idx="0"/>
    <cs:fontRef idx="minor">
      <a:schemeClr val="tx2"/>
    </cs:fontRef>
    <cs:spPr>
      <a:ln w="9525" cap="flat" cmpd="sng" algn="ctr">
        <a:solidFill>
          <a:schemeClr val="tx2">
            <a:lumMod val="15000"/>
            <a:lumOff val="85000"/>
          </a:schemeClr>
        </a:solidFill>
        <a:round/>
      </a:ln>
    </cs:spPr>
    <cs:defRPr sz="1197" kern="1200"/>
  </cs:seriesAxis>
  <cs:seriesLine>
    <cs:lnRef idx="0"/>
    <cs:fillRef idx="0"/>
    <cs:effectRef idx="0"/>
    <cs:fontRef idx="minor">
      <a:schemeClr val="tx2"/>
    </cs:fontRef>
    <cs:spPr>
      <a:ln w="9525">
        <a:solidFill>
          <a:schemeClr val="tx2">
            <a:lumMod val="60000"/>
            <a:lumOff val="40000"/>
          </a:schemeClr>
        </a:solidFill>
        <a:prstDash val="dash"/>
      </a:ln>
    </cs:spPr>
  </cs:seriesLine>
  <cs:title>
    <cs:lnRef idx="0"/>
    <cs:fillRef idx="0"/>
    <cs:effectRef idx="0"/>
    <cs:fontRef idx="minor">
      <a:schemeClr val="tx2"/>
    </cs:fontRef>
    <cs:defRPr sz="2128" b="1" kern="1200"/>
  </cs:title>
  <cs:trendline>
    <cs:lnRef idx="0">
      <cs:styleClr val="auto"/>
    </cs:lnRef>
    <cs:fillRef idx="0"/>
    <cs:effectRef idx="0"/>
    <cs:fontRef idx="minor">
      <a:schemeClr val="tx2"/>
    </cs:fontRef>
    <cs:spPr>
      <a:ln w="19050" cap="rnd">
        <a:solidFill>
          <a:schemeClr val="phClr"/>
        </a:solidFill>
        <a:prstDash val="sysDash"/>
      </a:ln>
    </cs:spPr>
  </cs:trendline>
  <cs:trendlineLabel>
    <cs:lnRef idx="0"/>
    <cs:fillRef idx="0"/>
    <cs:effectRef idx="0"/>
    <cs:fontRef idx="minor">
      <a:schemeClr val="tx2"/>
    </cs:fontRef>
    <cs:defRPr sz="1197" kern="1200"/>
  </cs:trendlineLabel>
  <cs:upBar>
    <cs:lnRef idx="0"/>
    <cs:fillRef idx="0"/>
    <cs:effectRef idx="0"/>
    <cs:fontRef idx="minor">
      <a:schemeClr val="tx2"/>
    </cs:fontRef>
    <cs:spPr>
      <a:solidFill>
        <a:schemeClr val="lt1"/>
      </a:solidFill>
      <a:ln w="9525">
        <a:solidFill>
          <a:schemeClr val="tx1">
            <a:lumMod val="15000"/>
            <a:lumOff val="85000"/>
          </a:schemeClr>
        </a:solidFill>
      </a:ln>
    </cs:spPr>
  </cs:upBar>
  <cs:valueAxis>
    <cs:lnRef idx="0"/>
    <cs:fillRef idx="0"/>
    <cs:effectRef idx="0"/>
    <cs:fontRef idx="minor">
      <a:schemeClr val="tx2"/>
    </cs:fontRef>
    <cs:defRPr sz="1197" kern="1200"/>
  </cs:valueAxis>
  <cs:wall>
    <cs:lnRef idx="0"/>
    <cs:fillRef idx="0"/>
    <cs:effectRef idx="0"/>
    <cs:fontRef idx="minor">
      <a:schemeClr val="tx2"/>
    </cs:fontRef>
  </cs:wall>
</cs:chartStyle>
</file>

<file path=ppt/charts/style24.xml><?xml version="1.0" encoding="utf-8"?>
<cs:chartStyle xmlns:cs="http://schemas.microsoft.com/office/drawing/2012/chartStyle" xmlns:a="http://schemas.openxmlformats.org/drawingml/2006/main" id="290">
  <cs:axisTitle>
    <cs:lnRef idx="0"/>
    <cs:fillRef idx="0"/>
    <cs:effectRef idx="0"/>
    <cs:fontRef idx="minor">
      <a:schemeClr val="tx2"/>
    </cs:fontRef>
    <cs:defRPr sz="1197" b="1" kern="1200"/>
  </cs:axisTitle>
  <cs:categoryAxis>
    <cs:lnRef idx="0"/>
    <cs:fillRef idx="0"/>
    <cs:effectRef idx="0"/>
    <cs:fontRef idx="minor">
      <a:schemeClr val="tx2"/>
    </cs:fontRef>
    <cs:spPr>
      <a:ln w="9525" cap="flat" cmpd="sng" algn="ctr">
        <a:solidFill>
          <a:schemeClr val="tx2">
            <a:lumMod val="15000"/>
            <a:lumOff val="85000"/>
          </a:schemeClr>
        </a:solidFill>
        <a:round/>
      </a:ln>
    </cs:spPr>
    <cs:defRPr sz="1197"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2">
            <a:lumMod val="15000"/>
            <a:lumOff val="85000"/>
          </a:schemeClr>
        </a:solidFill>
        <a:round/>
      </a:ln>
    </cs:spPr>
    <cs:defRPr sz="1197" kern="1200"/>
  </cs:chartArea>
  <cs:dataLabel>
    <cs:lnRef idx="0"/>
    <cs:fillRef idx="0"/>
    <cs:effectRef idx="0"/>
    <cs:fontRef idx="minor">
      <a:schemeClr val="tx2"/>
    </cs:fontRef>
    <cs:defRPr sz="1197" kern="1200"/>
  </cs:dataLabel>
  <cs:dataLabelCallout>
    <cs:lnRef idx="0"/>
    <cs:fillRef idx="0"/>
    <cs:effectRef idx="0"/>
    <cs:fontRef idx="minor">
      <a:schemeClr val="dk2">
        <a:lumMod val="7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2"/>
    <cs:fontRef idx="minor">
      <a:schemeClr val="tx2"/>
    </cs:fontRef>
  </cs:dataPoint>
  <cs:dataPoint3D>
    <cs:lnRef idx="0"/>
    <cs:fillRef idx="3">
      <cs:styleClr val="auto"/>
    </cs:fillRef>
    <cs:effectRef idx="2"/>
    <cs:fontRef idx="minor">
      <a:schemeClr val="tx2"/>
    </cs:fontRef>
  </cs:dataPoint3D>
  <cs:dataPointLine>
    <cs:lnRef idx="0">
      <cs:styleClr val="auto"/>
    </cs:lnRef>
    <cs:fillRef idx="3"/>
    <cs:effectRef idx="2"/>
    <cs:fontRef idx="minor">
      <a:schemeClr val="tx2"/>
    </cs:fontRef>
    <cs:spPr>
      <a:ln w="31750" cap="rnd">
        <a:solidFill>
          <a:schemeClr val="phClr"/>
        </a:solidFill>
        <a:round/>
      </a:ln>
    </cs:spPr>
  </cs:dataPointLine>
  <cs:dataPointMarker>
    <cs:lnRef idx="0"/>
    <cs:fillRef idx="3">
      <cs:styleClr val="auto"/>
    </cs:fillRef>
    <cs:effectRef idx="2"/>
    <cs:fontRef idx="minor">
      <a:schemeClr val="tx2"/>
    </cs:fontRef>
    <cs:spPr>
      <a:ln w="12700">
        <a:solidFill>
          <a:schemeClr val="lt2"/>
        </a:solidFill>
        <a:round/>
      </a:ln>
    </cs:spPr>
  </cs:dataPointMarker>
  <cs:dataPointMarkerLayout symbol="circle" size="6"/>
  <cs:dataPointWireframe>
    <cs:lnRef idx="0">
      <cs:styleClr val="auto"/>
    </cs:lnRef>
    <cs:fillRef idx="3"/>
    <cs:effectRef idx="2"/>
    <cs:fontRef idx="minor">
      <a:schemeClr val="tx2"/>
    </cs:fontRef>
    <cs:spPr>
      <a:ln w="9525" cap="rnd">
        <a:solidFill>
          <a:schemeClr val="phClr"/>
        </a:solidFill>
        <a:round/>
      </a:ln>
    </cs:spPr>
  </cs:dataPointWireframe>
  <cs:dataTable>
    <cs:lnRef idx="0"/>
    <cs:fillRef idx="0"/>
    <cs:effectRef idx="0"/>
    <cs:fontRef idx="minor">
      <a:schemeClr val="tx2"/>
    </cs:fontRef>
    <cs:spPr>
      <a:ln w="9525">
        <a:solidFill>
          <a:schemeClr val="tx2">
            <a:lumMod val="15000"/>
            <a:lumOff val="85000"/>
          </a:schemeClr>
        </a:solidFill>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2"/>
    </cs:fontRef>
    <cs:spPr>
      <a:ln w="9525">
        <a:solidFill>
          <a:schemeClr val="tx2">
            <a:lumMod val="60000"/>
            <a:lumOff val="40000"/>
          </a:schemeClr>
        </a:solidFill>
        <a:prstDash val="dash"/>
      </a:ln>
    </cs:spPr>
  </cs:dropLine>
  <cs:errorBar>
    <cs:lnRef idx="0"/>
    <cs:fillRef idx="0"/>
    <cs:effectRef idx="0"/>
    <cs:fontRef idx="minor">
      <a:schemeClr val="tx2"/>
    </cs:fontRef>
    <cs:spPr>
      <a:ln w="9525">
        <a:solidFill>
          <a:schemeClr val="tx2">
            <a:lumMod val="75000"/>
          </a:schemeClr>
        </a:solidFill>
        <a:round/>
      </a:ln>
    </cs:spPr>
  </cs:errorBar>
  <cs:floor>
    <cs:lnRef idx="0"/>
    <cs:fillRef idx="0"/>
    <cs:effectRef idx="0"/>
    <cs:fontRef idx="minor">
      <a:schemeClr val="tx2"/>
    </cs:fontRef>
  </cs:floor>
  <cs:gridlineMajor>
    <cs:lnRef idx="0"/>
    <cs:fillRef idx="0"/>
    <cs:effectRef idx="0"/>
    <cs:fontRef idx="minor">
      <a:schemeClr val="tx2"/>
    </cs:fontRef>
    <cs:spPr>
      <a:ln w="9525" cap="flat" cmpd="sng" algn="ctr">
        <a:solidFill>
          <a:schemeClr val="tx2">
            <a:lumMod val="15000"/>
            <a:lumOff val="85000"/>
          </a:schemeClr>
        </a:solidFill>
        <a:round/>
      </a:ln>
    </cs:spPr>
  </cs:gridlineMajor>
  <cs:gridlineMinor>
    <cs:lnRef idx="0"/>
    <cs:fillRef idx="0"/>
    <cs:effectRef idx="0"/>
    <cs:fontRef idx="minor">
      <a:schemeClr val="tx2"/>
    </cs:fontRef>
    <cs:spPr>
      <a:ln>
        <a:solidFill>
          <a:schemeClr val="tx2">
            <a:lumMod val="5000"/>
            <a:lumOff val="95000"/>
          </a:schemeClr>
        </a:solidFill>
      </a:ln>
    </cs:spPr>
  </cs:gridlineMinor>
  <cs:hiLoLine>
    <cs:lnRef idx="0"/>
    <cs:fillRef idx="0"/>
    <cs:effectRef idx="0"/>
    <cs:fontRef idx="minor">
      <a:schemeClr val="tx2"/>
    </cs:fontRef>
    <cs:spPr>
      <a:ln w="9525">
        <a:solidFill>
          <a:schemeClr val="tx2">
            <a:lumMod val="60000"/>
            <a:lumOff val="40000"/>
          </a:schemeClr>
        </a:solidFill>
        <a:prstDash val="dash"/>
      </a:ln>
    </cs:spPr>
  </cs:hiLoLine>
  <cs:leaderLine>
    <cs:lnRef idx="0"/>
    <cs:fillRef idx="0"/>
    <cs:effectRef idx="0"/>
    <cs:fontRef idx="minor">
      <a:schemeClr val="tx2"/>
    </cs:fontRef>
    <cs:spPr>
      <a:ln w="9525">
        <a:solidFill>
          <a:schemeClr val="tx2">
            <a:lumMod val="35000"/>
            <a:lumOff val="65000"/>
          </a:schemeClr>
        </a:solidFill>
      </a:ln>
    </cs:spPr>
  </cs:leaderLine>
  <cs:legend>
    <cs:lnRef idx="0"/>
    <cs:fillRef idx="0"/>
    <cs:effectRef idx="0"/>
    <cs:fontRef idx="minor">
      <a:schemeClr val="tx2"/>
    </cs:fontRef>
    <cs:defRPr sz="1197" kern="1200"/>
  </cs:legend>
  <cs:plotArea>
    <cs:lnRef idx="0"/>
    <cs:fillRef idx="0"/>
    <cs:effectRef idx="0"/>
    <cs:fontRef idx="minor">
      <a:schemeClr val="tx2"/>
    </cs:fontRef>
  </cs:plotArea>
  <cs:plotArea3D>
    <cs:lnRef idx="0"/>
    <cs:fillRef idx="0"/>
    <cs:effectRef idx="0"/>
    <cs:fontRef idx="minor">
      <a:schemeClr val="tx2"/>
    </cs:fontRef>
  </cs:plotArea3D>
  <cs:seriesAxis>
    <cs:lnRef idx="0"/>
    <cs:fillRef idx="0"/>
    <cs:effectRef idx="0"/>
    <cs:fontRef idx="minor">
      <a:schemeClr val="tx2"/>
    </cs:fontRef>
    <cs:spPr>
      <a:ln w="9525" cap="flat" cmpd="sng" algn="ctr">
        <a:solidFill>
          <a:schemeClr val="tx2">
            <a:lumMod val="15000"/>
            <a:lumOff val="85000"/>
          </a:schemeClr>
        </a:solidFill>
        <a:round/>
      </a:ln>
    </cs:spPr>
    <cs:defRPr sz="1197" kern="1200"/>
  </cs:seriesAxis>
  <cs:seriesLine>
    <cs:lnRef idx="0"/>
    <cs:fillRef idx="0"/>
    <cs:effectRef idx="0"/>
    <cs:fontRef idx="minor">
      <a:schemeClr val="tx2"/>
    </cs:fontRef>
    <cs:spPr>
      <a:ln w="9525">
        <a:solidFill>
          <a:schemeClr val="tx2">
            <a:lumMod val="60000"/>
            <a:lumOff val="40000"/>
          </a:schemeClr>
        </a:solidFill>
        <a:prstDash val="dash"/>
      </a:ln>
    </cs:spPr>
  </cs:seriesLine>
  <cs:title>
    <cs:lnRef idx="0"/>
    <cs:fillRef idx="0"/>
    <cs:effectRef idx="0"/>
    <cs:fontRef idx="minor">
      <a:schemeClr val="tx2"/>
    </cs:fontRef>
    <cs:defRPr sz="2128" b="1" kern="1200"/>
  </cs:title>
  <cs:trendline>
    <cs:lnRef idx="0">
      <cs:styleClr val="auto"/>
    </cs:lnRef>
    <cs:fillRef idx="0"/>
    <cs:effectRef idx="0"/>
    <cs:fontRef idx="minor">
      <a:schemeClr val="tx2"/>
    </cs:fontRef>
    <cs:spPr>
      <a:ln w="19050" cap="rnd">
        <a:solidFill>
          <a:schemeClr val="phClr"/>
        </a:solidFill>
        <a:prstDash val="sysDash"/>
      </a:ln>
    </cs:spPr>
  </cs:trendline>
  <cs:trendlineLabel>
    <cs:lnRef idx="0"/>
    <cs:fillRef idx="0"/>
    <cs:effectRef idx="0"/>
    <cs:fontRef idx="minor">
      <a:schemeClr val="tx2"/>
    </cs:fontRef>
    <cs:defRPr sz="1197" kern="1200"/>
  </cs:trendlineLabel>
  <cs:upBar>
    <cs:lnRef idx="0"/>
    <cs:fillRef idx="0"/>
    <cs:effectRef idx="0"/>
    <cs:fontRef idx="minor">
      <a:schemeClr val="tx2"/>
    </cs:fontRef>
    <cs:spPr>
      <a:solidFill>
        <a:schemeClr val="lt1"/>
      </a:solidFill>
      <a:ln w="9525">
        <a:solidFill>
          <a:schemeClr val="tx1">
            <a:lumMod val="15000"/>
            <a:lumOff val="85000"/>
          </a:schemeClr>
        </a:solidFill>
      </a:ln>
    </cs:spPr>
  </cs:upBar>
  <cs:valueAxis>
    <cs:lnRef idx="0"/>
    <cs:fillRef idx="0"/>
    <cs:effectRef idx="0"/>
    <cs:fontRef idx="minor">
      <a:schemeClr val="tx2"/>
    </cs:fontRef>
    <cs:defRPr sz="1197" kern="1200"/>
  </cs:valueAxis>
  <cs:wall>
    <cs:lnRef idx="0"/>
    <cs:fillRef idx="0"/>
    <cs:effectRef idx="0"/>
    <cs:fontRef idx="minor">
      <a:schemeClr val="tx2"/>
    </cs:fontRef>
  </cs:wall>
</cs:chartStyle>
</file>

<file path=ppt/charts/style25.xml><?xml version="1.0" encoding="utf-8"?>
<cs:chartStyle xmlns:cs="http://schemas.microsoft.com/office/drawing/2012/chartStyle" xmlns:a="http://schemas.openxmlformats.org/drawingml/2006/main" id="290">
  <cs:axisTitle>
    <cs:lnRef idx="0"/>
    <cs:fillRef idx="0"/>
    <cs:effectRef idx="0"/>
    <cs:fontRef idx="minor">
      <a:schemeClr val="tx2"/>
    </cs:fontRef>
    <cs:defRPr sz="1197" b="1" kern="1200"/>
  </cs:axisTitle>
  <cs:categoryAxis>
    <cs:lnRef idx="0"/>
    <cs:fillRef idx="0"/>
    <cs:effectRef idx="0"/>
    <cs:fontRef idx="minor">
      <a:schemeClr val="tx2"/>
    </cs:fontRef>
    <cs:spPr>
      <a:ln w="9525" cap="flat" cmpd="sng" algn="ctr">
        <a:solidFill>
          <a:schemeClr val="tx2">
            <a:lumMod val="15000"/>
            <a:lumOff val="85000"/>
          </a:schemeClr>
        </a:solidFill>
        <a:round/>
      </a:ln>
    </cs:spPr>
    <cs:defRPr sz="1197"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2">
            <a:lumMod val="15000"/>
            <a:lumOff val="85000"/>
          </a:schemeClr>
        </a:solidFill>
        <a:round/>
      </a:ln>
    </cs:spPr>
    <cs:defRPr sz="1197" kern="1200"/>
  </cs:chartArea>
  <cs:dataLabel>
    <cs:lnRef idx="0"/>
    <cs:fillRef idx="0"/>
    <cs:effectRef idx="0"/>
    <cs:fontRef idx="minor">
      <a:schemeClr val="tx2"/>
    </cs:fontRef>
    <cs:defRPr sz="1197" kern="1200"/>
  </cs:dataLabel>
  <cs:dataLabelCallout>
    <cs:lnRef idx="0"/>
    <cs:fillRef idx="0"/>
    <cs:effectRef idx="0"/>
    <cs:fontRef idx="minor">
      <a:schemeClr val="dk2">
        <a:lumMod val="7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2"/>
    <cs:fontRef idx="minor">
      <a:schemeClr val="tx2"/>
    </cs:fontRef>
  </cs:dataPoint>
  <cs:dataPoint3D>
    <cs:lnRef idx="0"/>
    <cs:fillRef idx="3">
      <cs:styleClr val="auto"/>
    </cs:fillRef>
    <cs:effectRef idx="2"/>
    <cs:fontRef idx="minor">
      <a:schemeClr val="tx2"/>
    </cs:fontRef>
  </cs:dataPoint3D>
  <cs:dataPointLine>
    <cs:lnRef idx="0">
      <cs:styleClr val="auto"/>
    </cs:lnRef>
    <cs:fillRef idx="3"/>
    <cs:effectRef idx="2"/>
    <cs:fontRef idx="minor">
      <a:schemeClr val="tx2"/>
    </cs:fontRef>
    <cs:spPr>
      <a:ln w="31750" cap="rnd">
        <a:solidFill>
          <a:schemeClr val="phClr"/>
        </a:solidFill>
        <a:round/>
      </a:ln>
    </cs:spPr>
  </cs:dataPointLine>
  <cs:dataPointMarker>
    <cs:lnRef idx="0"/>
    <cs:fillRef idx="3">
      <cs:styleClr val="auto"/>
    </cs:fillRef>
    <cs:effectRef idx="2"/>
    <cs:fontRef idx="minor">
      <a:schemeClr val="tx2"/>
    </cs:fontRef>
    <cs:spPr>
      <a:ln w="12700">
        <a:solidFill>
          <a:schemeClr val="lt2"/>
        </a:solidFill>
        <a:round/>
      </a:ln>
    </cs:spPr>
  </cs:dataPointMarker>
  <cs:dataPointMarkerLayout symbol="circle" size="6"/>
  <cs:dataPointWireframe>
    <cs:lnRef idx="0">
      <cs:styleClr val="auto"/>
    </cs:lnRef>
    <cs:fillRef idx="3"/>
    <cs:effectRef idx="2"/>
    <cs:fontRef idx="minor">
      <a:schemeClr val="tx2"/>
    </cs:fontRef>
    <cs:spPr>
      <a:ln w="9525" cap="rnd">
        <a:solidFill>
          <a:schemeClr val="phClr"/>
        </a:solidFill>
        <a:round/>
      </a:ln>
    </cs:spPr>
  </cs:dataPointWireframe>
  <cs:dataTable>
    <cs:lnRef idx="0"/>
    <cs:fillRef idx="0"/>
    <cs:effectRef idx="0"/>
    <cs:fontRef idx="minor">
      <a:schemeClr val="tx2"/>
    </cs:fontRef>
    <cs:spPr>
      <a:ln w="9525">
        <a:solidFill>
          <a:schemeClr val="tx2">
            <a:lumMod val="15000"/>
            <a:lumOff val="85000"/>
          </a:schemeClr>
        </a:solidFill>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2"/>
    </cs:fontRef>
    <cs:spPr>
      <a:ln w="9525">
        <a:solidFill>
          <a:schemeClr val="tx2">
            <a:lumMod val="60000"/>
            <a:lumOff val="40000"/>
          </a:schemeClr>
        </a:solidFill>
        <a:prstDash val="dash"/>
      </a:ln>
    </cs:spPr>
  </cs:dropLine>
  <cs:errorBar>
    <cs:lnRef idx="0"/>
    <cs:fillRef idx="0"/>
    <cs:effectRef idx="0"/>
    <cs:fontRef idx="minor">
      <a:schemeClr val="tx2"/>
    </cs:fontRef>
    <cs:spPr>
      <a:ln w="9525">
        <a:solidFill>
          <a:schemeClr val="tx2">
            <a:lumMod val="75000"/>
          </a:schemeClr>
        </a:solidFill>
        <a:round/>
      </a:ln>
    </cs:spPr>
  </cs:errorBar>
  <cs:floor>
    <cs:lnRef idx="0"/>
    <cs:fillRef idx="0"/>
    <cs:effectRef idx="0"/>
    <cs:fontRef idx="minor">
      <a:schemeClr val="tx2"/>
    </cs:fontRef>
  </cs:floor>
  <cs:gridlineMajor>
    <cs:lnRef idx="0"/>
    <cs:fillRef idx="0"/>
    <cs:effectRef idx="0"/>
    <cs:fontRef idx="minor">
      <a:schemeClr val="tx2"/>
    </cs:fontRef>
    <cs:spPr>
      <a:ln w="9525" cap="flat" cmpd="sng" algn="ctr">
        <a:solidFill>
          <a:schemeClr val="tx2">
            <a:lumMod val="15000"/>
            <a:lumOff val="85000"/>
          </a:schemeClr>
        </a:solidFill>
        <a:round/>
      </a:ln>
    </cs:spPr>
  </cs:gridlineMajor>
  <cs:gridlineMinor>
    <cs:lnRef idx="0"/>
    <cs:fillRef idx="0"/>
    <cs:effectRef idx="0"/>
    <cs:fontRef idx="minor">
      <a:schemeClr val="tx2"/>
    </cs:fontRef>
    <cs:spPr>
      <a:ln>
        <a:solidFill>
          <a:schemeClr val="tx2">
            <a:lumMod val="5000"/>
            <a:lumOff val="95000"/>
          </a:schemeClr>
        </a:solidFill>
      </a:ln>
    </cs:spPr>
  </cs:gridlineMinor>
  <cs:hiLoLine>
    <cs:lnRef idx="0"/>
    <cs:fillRef idx="0"/>
    <cs:effectRef idx="0"/>
    <cs:fontRef idx="minor">
      <a:schemeClr val="tx2"/>
    </cs:fontRef>
    <cs:spPr>
      <a:ln w="9525">
        <a:solidFill>
          <a:schemeClr val="tx2">
            <a:lumMod val="60000"/>
            <a:lumOff val="40000"/>
          </a:schemeClr>
        </a:solidFill>
        <a:prstDash val="dash"/>
      </a:ln>
    </cs:spPr>
  </cs:hiLoLine>
  <cs:leaderLine>
    <cs:lnRef idx="0"/>
    <cs:fillRef idx="0"/>
    <cs:effectRef idx="0"/>
    <cs:fontRef idx="minor">
      <a:schemeClr val="tx2"/>
    </cs:fontRef>
    <cs:spPr>
      <a:ln w="9525">
        <a:solidFill>
          <a:schemeClr val="tx2">
            <a:lumMod val="35000"/>
            <a:lumOff val="65000"/>
          </a:schemeClr>
        </a:solidFill>
      </a:ln>
    </cs:spPr>
  </cs:leaderLine>
  <cs:legend>
    <cs:lnRef idx="0"/>
    <cs:fillRef idx="0"/>
    <cs:effectRef idx="0"/>
    <cs:fontRef idx="minor">
      <a:schemeClr val="tx2"/>
    </cs:fontRef>
    <cs:defRPr sz="1197" kern="1200"/>
  </cs:legend>
  <cs:plotArea>
    <cs:lnRef idx="0"/>
    <cs:fillRef idx="0"/>
    <cs:effectRef idx="0"/>
    <cs:fontRef idx="minor">
      <a:schemeClr val="tx2"/>
    </cs:fontRef>
  </cs:plotArea>
  <cs:plotArea3D>
    <cs:lnRef idx="0"/>
    <cs:fillRef idx="0"/>
    <cs:effectRef idx="0"/>
    <cs:fontRef idx="minor">
      <a:schemeClr val="tx2"/>
    </cs:fontRef>
  </cs:plotArea3D>
  <cs:seriesAxis>
    <cs:lnRef idx="0"/>
    <cs:fillRef idx="0"/>
    <cs:effectRef idx="0"/>
    <cs:fontRef idx="minor">
      <a:schemeClr val="tx2"/>
    </cs:fontRef>
    <cs:spPr>
      <a:ln w="9525" cap="flat" cmpd="sng" algn="ctr">
        <a:solidFill>
          <a:schemeClr val="tx2">
            <a:lumMod val="15000"/>
            <a:lumOff val="85000"/>
          </a:schemeClr>
        </a:solidFill>
        <a:round/>
      </a:ln>
    </cs:spPr>
    <cs:defRPr sz="1197" kern="1200"/>
  </cs:seriesAxis>
  <cs:seriesLine>
    <cs:lnRef idx="0"/>
    <cs:fillRef idx="0"/>
    <cs:effectRef idx="0"/>
    <cs:fontRef idx="minor">
      <a:schemeClr val="tx2"/>
    </cs:fontRef>
    <cs:spPr>
      <a:ln w="9525">
        <a:solidFill>
          <a:schemeClr val="tx2">
            <a:lumMod val="60000"/>
            <a:lumOff val="40000"/>
          </a:schemeClr>
        </a:solidFill>
        <a:prstDash val="dash"/>
      </a:ln>
    </cs:spPr>
  </cs:seriesLine>
  <cs:title>
    <cs:lnRef idx="0"/>
    <cs:fillRef idx="0"/>
    <cs:effectRef idx="0"/>
    <cs:fontRef idx="minor">
      <a:schemeClr val="tx2"/>
    </cs:fontRef>
    <cs:defRPr sz="2128" b="1" kern="1200"/>
  </cs:title>
  <cs:trendline>
    <cs:lnRef idx="0">
      <cs:styleClr val="auto"/>
    </cs:lnRef>
    <cs:fillRef idx="0"/>
    <cs:effectRef idx="0"/>
    <cs:fontRef idx="minor">
      <a:schemeClr val="tx2"/>
    </cs:fontRef>
    <cs:spPr>
      <a:ln w="19050" cap="rnd">
        <a:solidFill>
          <a:schemeClr val="phClr"/>
        </a:solidFill>
        <a:prstDash val="sysDash"/>
      </a:ln>
    </cs:spPr>
  </cs:trendline>
  <cs:trendlineLabel>
    <cs:lnRef idx="0"/>
    <cs:fillRef idx="0"/>
    <cs:effectRef idx="0"/>
    <cs:fontRef idx="minor">
      <a:schemeClr val="tx2"/>
    </cs:fontRef>
    <cs:defRPr sz="1197" kern="1200"/>
  </cs:trendlineLabel>
  <cs:upBar>
    <cs:lnRef idx="0"/>
    <cs:fillRef idx="0"/>
    <cs:effectRef idx="0"/>
    <cs:fontRef idx="minor">
      <a:schemeClr val="tx2"/>
    </cs:fontRef>
    <cs:spPr>
      <a:solidFill>
        <a:schemeClr val="lt1"/>
      </a:solidFill>
      <a:ln w="9525">
        <a:solidFill>
          <a:schemeClr val="tx1">
            <a:lumMod val="15000"/>
            <a:lumOff val="85000"/>
          </a:schemeClr>
        </a:solidFill>
      </a:ln>
    </cs:spPr>
  </cs:upBar>
  <cs:valueAxis>
    <cs:lnRef idx="0"/>
    <cs:fillRef idx="0"/>
    <cs:effectRef idx="0"/>
    <cs:fontRef idx="minor">
      <a:schemeClr val="tx2"/>
    </cs:fontRef>
    <cs:defRPr sz="1197" kern="1200"/>
  </cs:valueAxis>
  <cs:wall>
    <cs:lnRef idx="0"/>
    <cs:fillRef idx="0"/>
    <cs:effectRef idx="0"/>
    <cs:fontRef idx="minor">
      <a:schemeClr val="tx2"/>
    </cs:fontRef>
  </cs:wall>
</cs:chartStyle>
</file>

<file path=ppt/charts/style26.xml><?xml version="1.0" encoding="utf-8"?>
<cs:chartStyle xmlns:cs="http://schemas.microsoft.com/office/drawing/2012/chartStyle" xmlns:a="http://schemas.openxmlformats.org/drawingml/2006/main" id="28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7.xml><?xml version="1.0" encoding="utf-8"?>
<cs:chartStyle xmlns:cs="http://schemas.microsoft.com/office/drawing/2012/chartStyle" xmlns:a="http://schemas.openxmlformats.org/drawingml/2006/main" id="322">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8.xml><?xml version="1.0" encoding="utf-8"?>
<cs:chartStyle xmlns:cs="http://schemas.microsoft.com/office/drawing/2012/chartStyle" xmlns:a="http://schemas.openxmlformats.org/drawingml/2006/main" id="281">
  <cs:axisTitle>
    <cs:lnRef idx="0"/>
    <cs:fillRef idx="0"/>
    <cs:effectRef idx="0"/>
    <cs:fontRef idx="minor">
      <a:schemeClr val="tx2"/>
    </cs:fontRef>
    <cs:defRPr sz="1197" b="1" kern="1200"/>
  </cs:axisTitle>
  <cs:categoryAxis>
    <cs:lnRef idx="0"/>
    <cs:fillRef idx="0"/>
    <cs:effectRef idx="0"/>
    <cs:fontRef idx="minor">
      <a:schemeClr val="tx2"/>
    </cs:fontRef>
    <cs:spPr>
      <a:ln w="9525" cap="flat" cmpd="sng" algn="ctr">
        <a:solidFill>
          <a:schemeClr val="tx2">
            <a:lumMod val="15000"/>
            <a:lumOff val="85000"/>
          </a:schemeClr>
        </a:solidFill>
        <a:round/>
      </a:ln>
    </cs:spPr>
    <cs:defRPr sz="1197"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2">
            <a:lumMod val="15000"/>
            <a:lumOff val="85000"/>
          </a:schemeClr>
        </a:solidFill>
        <a:round/>
      </a:ln>
    </cs:spPr>
    <cs:defRPr sz="1197" kern="1200"/>
  </cs:chartArea>
  <cs:dataLabel>
    <cs:lnRef idx="0"/>
    <cs:fillRef idx="0"/>
    <cs:effectRef idx="0"/>
    <cs:fontRef idx="minor">
      <a:schemeClr val="tx2"/>
    </cs:fontRef>
    <cs:defRPr sz="1197" kern="1200"/>
  </cs:dataLabel>
  <cs:dataLabelCallout>
    <cs:lnRef idx="0"/>
    <cs:fillRef idx="0"/>
    <cs:effectRef idx="0"/>
    <cs:fontRef idx="minor">
      <a:schemeClr val="dk2">
        <a:lumMod val="7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2"/>
    <cs:fontRef idx="minor">
      <a:schemeClr val="tx2"/>
    </cs:fontRef>
  </cs:dataPoint>
  <cs:dataPoint3D>
    <cs:lnRef idx="0"/>
    <cs:fillRef idx="3">
      <cs:styleClr val="auto"/>
    </cs:fillRef>
    <cs:effectRef idx="2"/>
    <cs:fontRef idx="minor">
      <a:schemeClr val="tx2"/>
    </cs:fontRef>
  </cs:dataPoint3D>
  <cs:dataPointLine>
    <cs:lnRef idx="0">
      <cs:styleClr val="auto"/>
    </cs:lnRef>
    <cs:fillRef idx="3"/>
    <cs:effectRef idx="2"/>
    <cs:fontRef idx="minor">
      <a:schemeClr val="tx2"/>
    </cs:fontRef>
    <cs:spPr>
      <a:ln w="31750" cap="rnd">
        <a:solidFill>
          <a:schemeClr val="phClr"/>
        </a:solidFill>
        <a:round/>
      </a:ln>
    </cs:spPr>
  </cs:dataPointLine>
  <cs:dataPointMarker>
    <cs:lnRef idx="0"/>
    <cs:fillRef idx="3">
      <cs:styleClr val="auto"/>
    </cs:fillRef>
    <cs:effectRef idx="2"/>
    <cs:fontRef idx="minor">
      <a:schemeClr val="tx2"/>
    </cs:fontRef>
    <cs:spPr>
      <a:ln w="12700">
        <a:solidFill>
          <a:schemeClr val="lt2"/>
        </a:solidFill>
        <a:round/>
      </a:ln>
    </cs:spPr>
  </cs:dataPointMarker>
  <cs:dataPointMarkerLayout symbol="circle" size="5"/>
  <cs:dataPointWireframe>
    <cs:lnRef idx="0">
      <cs:styleClr val="auto"/>
    </cs:lnRef>
    <cs:fillRef idx="3"/>
    <cs:effectRef idx="2"/>
    <cs:fontRef idx="minor">
      <a:schemeClr val="tx2"/>
    </cs:fontRef>
    <cs:spPr>
      <a:ln w="9525" cap="rnd">
        <a:solidFill>
          <a:schemeClr val="phClr"/>
        </a:solidFill>
        <a:round/>
      </a:ln>
    </cs:spPr>
  </cs:dataPointWireframe>
  <cs:dataTable>
    <cs:lnRef idx="0"/>
    <cs:fillRef idx="0"/>
    <cs:effectRef idx="0"/>
    <cs:fontRef idx="minor">
      <a:schemeClr val="tx2"/>
    </cs:fontRef>
    <cs:spPr>
      <a:ln w="9525">
        <a:solidFill>
          <a:schemeClr val="tx2">
            <a:lumMod val="15000"/>
            <a:lumOff val="85000"/>
          </a:schemeClr>
        </a:solidFill>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2"/>
    </cs:fontRef>
    <cs:spPr>
      <a:ln w="9525">
        <a:solidFill>
          <a:schemeClr val="tx2">
            <a:lumMod val="60000"/>
            <a:lumOff val="40000"/>
          </a:schemeClr>
        </a:solidFill>
        <a:prstDash val="dash"/>
      </a:ln>
    </cs:spPr>
  </cs:dropLine>
  <cs:errorBar>
    <cs:lnRef idx="0"/>
    <cs:fillRef idx="0"/>
    <cs:effectRef idx="0"/>
    <cs:fontRef idx="minor">
      <a:schemeClr val="tx2"/>
    </cs:fontRef>
    <cs:spPr>
      <a:ln w="9525">
        <a:solidFill>
          <a:schemeClr val="tx2">
            <a:lumMod val="75000"/>
          </a:schemeClr>
        </a:solidFill>
        <a:round/>
      </a:ln>
    </cs:spPr>
  </cs:errorBar>
  <cs:floor>
    <cs:lnRef idx="0"/>
    <cs:fillRef idx="0"/>
    <cs:effectRef idx="0"/>
    <cs:fontRef idx="minor">
      <a:schemeClr val="tx2"/>
    </cs:fontRef>
    <cs:spPr>
      <a:ln w="9525" cap="flat" cmpd="sng" algn="ctr">
        <a:solidFill>
          <a:schemeClr val="tx2">
            <a:lumMod val="40000"/>
            <a:lumOff val="60000"/>
          </a:schemeClr>
        </a:solidFill>
        <a:round/>
      </a:ln>
    </cs:spPr>
  </cs:floor>
  <cs:gridlineMajor>
    <cs:lnRef idx="0"/>
    <cs:fillRef idx="0"/>
    <cs:effectRef idx="0"/>
    <cs:fontRef idx="minor">
      <a:schemeClr val="tx2"/>
    </cs:fontRef>
    <cs:spPr>
      <a:ln w="9525" cap="flat" cmpd="sng" algn="ctr">
        <a:solidFill>
          <a:schemeClr val="tx2">
            <a:lumMod val="15000"/>
            <a:lumOff val="85000"/>
          </a:schemeClr>
        </a:solidFill>
        <a:round/>
      </a:ln>
    </cs:spPr>
  </cs:gridlineMajor>
  <cs:gridlineMinor>
    <cs:lnRef idx="0"/>
    <cs:fillRef idx="0"/>
    <cs:effectRef idx="0"/>
    <cs:fontRef idx="minor">
      <a:schemeClr val="tx2"/>
    </cs:fontRef>
    <cs:spPr>
      <a:ln>
        <a:solidFill>
          <a:schemeClr val="tx2">
            <a:lumMod val="5000"/>
            <a:lumOff val="95000"/>
          </a:schemeClr>
        </a:solidFill>
      </a:ln>
    </cs:spPr>
  </cs:gridlineMinor>
  <cs:hiLoLine>
    <cs:lnRef idx="0"/>
    <cs:fillRef idx="0"/>
    <cs:effectRef idx="0"/>
    <cs:fontRef idx="minor">
      <a:schemeClr val="tx2"/>
    </cs:fontRef>
    <cs:spPr>
      <a:ln w="9525">
        <a:solidFill>
          <a:schemeClr val="tx2">
            <a:lumMod val="60000"/>
            <a:lumOff val="40000"/>
          </a:schemeClr>
        </a:solidFill>
        <a:prstDash val="dash"/>
      </a:ln>
    </cs:spPr>
  </cs:hiLoLine>
  <cs:leaderLine>
    <cs:lnRef idx="0"/>
    <cs:fillRef idx="0"/>
    <cs:effectRef idx="0"/>
    <cs:fontRef idx="minor">
      <a:schemeClr val="tx2"/>
    </cs:fontRef>
    <cs:spPr>
      <a:ln w="9525">
        <a:solidFill>
          <a:schemeClr val="tx2">
            <a:lumMod val="35000"/>
            <a:lumOff val="65000"/>
          </a:schemeClr>
        </a:solidFill>
      </a:ln>
    </cs:spPr>
  </cs:leaderLine>
  <cs:legend>
    <cs:lnRef idx="0"/>
    <cs:fillRef idx="0"/>
    <cs:effectRef idx="0"/>
    <cs:fontRef idx="minor">
      <a:schemeClr val="tx2"/>
    </cs:fontRef>
    <cs:defRPr sz="1197" kern="1200"/>
  </cs:legend>
  <cs:plotArea>
    <cs:lnRef idx="0"/>
    <cs:fillRef idx="0"/>
    <cs:effectRef idx="0"/>
    <cs:fontRef idx="minor">
      <a:schemeClr val="tx2"/>
    </cs:fontRef>
  </cs:plotArea>
  <cs:plotArea3D>
    <cs:lnRef idx="0"/>
    <cs:fillRef idx="0"/>
    <cs:effectRef idx="0"/>
    <cs:fontRef idx="minor">
      <a:schemeClr val="tx2"/>
    </cs:fontRef>
  </cs:plotArea3D>
  <cs:seriesAxis>
    <cs:lnRef idx="0"/>
    <cs:fillRef idx="0"/>
    <cs:effectRef idx="0"/>
    <cs:fontRef idx="minor">
      <a:schemeClr val="tx2"/>
    </cs:fontRef>
    <cs:spPr>
      <a:ln w="9525" cap="flat" cmpd="sng" algn="ctr">
        <a:solidFill>
          <a:schemeClr val="tx2">
            <a:lumMod val="15000"/>
            <a:lumOff val="85000"/>
          </a:schemeClr>
        </a:solidFill>
        <a:round/>
      </a:ln>
    </cs:spPr>
    <cs:defRPr sz="1197" kern="1200"/>
  </cs:seriesAxis>
  <cs:seriesLine>
    <cs:lnRef idx="0"/>
    <cs:fillRef idx="0"/>
    <cs:effectRef idx="0"/>
    <cs:fontRef idx="minor">
      <a:schemeClr val="tx2"/>
    </cs:fontRef>
    <cs:spPr>
      <a:ln w="9525">
        <a:solidFill>
          <a:schemeClr val="tx2">
            <a:lumMod val="60000"/>
            <a:lumOff val="40000"/>
          </a:schemeClr>
        </a:solidFill>
        <a:prstDash val="dash"/>
      </a:ln>
    </cs:spPr>
  </cs:seriesLine>
  <cs:title>
    <cs:lnRef idx="0"/>
    <cs:fillRef idx="0"/>
    <cs:effectRef idx="0"/>
    <cs:fontRef idx="minor">
      <a:schemeClr val="tx2"/>
    </cs:fontRef>
    <cs:defRPr sz="2128" b="1" kern="1200"/>
  </cs:title>
  <cs:trendline>
    <cs:lnRef idx="0">
      <cs:styleClr val="auto"/>
    </cs:lnRef>
    <cs:fillRef idx="0"/>
    <cs:effectRef idx="0"/>
    <cs:fontRef idx="minor">
      <a:schemeClr val="tx2"/>
    </cs:fontRef>
    <cs:spPr>
      <a:ln w="19050" cap="rnd">
        <a:solidFill>
          <a:schemeClr val="phClr"/>
        </a:solidFill>
        <a:prstDash val="sysDash"/>
      </a:ln>
    </cs:spPr>
  </cs:trendline>
  <cs:trendlineLabel>
    <cs:lnRef idx="0"/>
    <cs:fillRef idx="0"/>
    <cs:effectRef idx="0"/>
    <cs:fontRef idx="minor">
      <a:schemeClr val="tx2"/>
    </cs:fontRef>
    <cs:defRPr sz="1197" kern="1200"/>
  </cs:trendlineLabel>
  <cs:upBar>
    <cs:lnRef idx="0"/>
    <cs:fillRef idx="0"/>
    <cs:effectRef idx="0"/>
    <cs:fontRef idx="minor">
      <a:schemeClr val="tx2"/>
    </cs:fontRef>
    <cs:spPr>
      <a:solidFill>
        <a:schemeClr val="lt1"/>
      </a:solidFill>
      <a:ln w="9525">
        <a:solidFill>
          <a:schemeClr val="tx1">
            <a:lumMod val="15000"/>
            <a:lumOff val="85000"/>
          </a:schemeClr>
        </a:solidFill>
      </a:ln>
    </cs:spPr>
  </cs:upBar>
  <cs:valueAxis>
    <cs:lnRef idx="0"/>
    <cs:fillRef idx="0"/>
    <cs:effectRef idx="0"/>
    <cs:fontRef idx="minor">
      <a:schemeClr val="tx2"/>
    </cs:fontRef>
    <cs:defRPr sz="1197" kern="1200"/>
  </cs:valueAxis>
  <cs:wall>
    <cs:lnRef idx="0"/>
    <cs:fillRef idx="0"/>
    <cs:effectRef idx="0"/>
    <cs:fontRef idx="minor">
      <a:schemeClr val="tx2"/>
    </cs:fontRef>
  </cs:wall>
</cs:chartStyle>
</file>

<file path=ppt/charts/style29.xml><?xml version="1.0" encoding="utf-8"?>
<cs:chartStyle xmlns:cs="http://schemas.microsoft.com/office/drawing/2012/chartStyle" xmlns:a="http://schemas.openxmlformats.org/drawingml/2006/main" id="28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20">
  <cs:axisTitle>
    <cs:lnRef idx="0"/>
    <cs:fillRef idx="0"/>
    <cs:effectRef idx="0"/>
    <cs:fontRef idx="minor">
      <a:schemeClr val="tx2"/>
    </cs:fontRef>
    <cs:defRPr sz="1197" b="1" kern="1200"/>
  </cs:axisTitle>
  <cs:categoryAxis>
    <cs:lnRef idx="0"/>
    <cs:fillRef idx="0"/>
    <cs:effectRef idx="0"/>
    <cs:fontRef idx="minor">
      <a:schemeClr val="tx2"/>
    </cs:fontRef>
    <cs:spPr>
      <a:ln w="9525" cap="flat" cmpd="sng" algn="ctr">
        <a:solidFill>
          <a:schemeClr val="tx2">
            <a:lumMod val="15000"/>
            <a:lumOff val="85000"/>
          </a:schemeClr>
        </a:solidFill>
        <a:round/>
      </a:ln>
    </cs:spPr>
    <cs:defRPr sz="1197"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2">
            <a:lumMod val="15000"/>
            <a:lumOff val="85000"/>
          </a:schemeClr>
        </a:solidFill>
        <a:round/>
      </a:ln>
    </cs:spPr>
    <cs:defRPr sz="1197" kern="1200"/>
  </cs:chartArea>
  <cs:dataLabel>
    <cs:lnRef idx="0"/>
    <cs:fillRef idx="0"/>
    <cs:effectRef idx="0"/>
    <cs:fontRef idx="minor">
      <a:schemeClr val="tx2"/>
    </cs:fontRef>
    <cs:defRPr sz="1197" kern="1200"/>
  </cs:dataLabel>
  <cs:dataLabelCallout>
    <cs:lnRef idx="0"/>
    <cs:fillRef idx="0"/>
    <cs:effectRef idx="0"/>
    <cs:fontRef idx="minor">
      <a:schemeClr val="dk2">
        <a:lumMod val="7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2"/>
    <cs:fontRef idx="minor">
      <a:schemeClr val="tx2"/>
    </cs:fontRef>
  </cs:dataPoint>
  <cs:dataPoint3D>
    <cs:lnRef idx="0"/>
    <cs:fillRef idx="3">
      <cs:styleClr val="auto"/>
    </cs:fillRef>
    <cs:effectRef idx="2"/>
    <cs:fontRef idx="minor">
      <a:schemeClr val="tx2"/>
    </cs:fontRef>
  </cs:dataPoint3D>
  <cs:dataPointLine>
    <cs:lnRef idx="0">
      <cs:styleClr val="auto"/>
    </cs:lnRef>
    <cs:fillRef idx="3"/>
    <cs:effectRef idx="2"/>
    <cs:fontRef idx="minor">
      <a:schemeClr val="tx2"/>
    </cs:fontRef>
    <cs:spPr>
      <a:ln w="31750" cap="rnd">
        <a:solidFill>
          <a:schemeClr val="phClr"/>
        </a:solidFill>
        <a:round/>
      </a:ln>
    </cs:spPr>
  </cs:dataPointLine>
  <cs:dataPointMarker>
    <cs:lnRef idx="0"/>
    <cs:fillRef idx="3">
      <cs:styleClr val="auto"/>
    </cs:fillRef>
    <cs:effectRef idx="2"/>
    <cs:fontRef idx="minor">
      <a:schemeClr val="tx2"/>
    </cs:fontRef>
    <cs:spPr>
      <a:ln w="12700">
        <a:solidFill>
          <a:schemeClr val="lt2"/>
        </a:solidFill>
        <a:round/>
      </a:ln>
    </cs:spPr>
  </cs:dataPointMarker>
  <cs:dataPointMarkerLayout symbol="circle" size="6"/>
  <cs:dataPointWireframe>
    <cs:lnRef idx="0">
      <cs:styleClr val="auto"/>
    </cs:lnRef>
    <cs:fillRef idx="3"/>
    <cs:effectRef idx="2"/>
    <cs:fontRef idx="minor">
      <a:schemeClr val="tx2"/>
    </cs:fontRef>
    <cs:spPr>
      <a:ln w="9525" cap="rnd">
        <a:solidFill>
          <a:schemeClr val="phClr"/>
        </a:solidFill>
        <a:round/>
      </a:ln>
    </cs:spPr>
  </cs:dataPointWireframe>
  <cs:dataTable>
    <cs:lnRef idx="0"/>
    <cs:fillRef idx="0"/>
    <cs:effectRef idx="0"/>
    <cs:fontRef idx="minor">
      <a:schemeClr val="tx2"/>
    </cs:fontRef>
    <cs:spPr>
      <a:ln w="9525">
        <a:solidFill>
          <a:schemeClr val="tx2">
            <a:lumMod val="15000"/>
            <a:lumOff val="85000"/>
          </a:schemeClr>
        </a:solidFill>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2"/>
    </cs:fontRef>
    <cs:spPr>
      <a:ln w="9525">
        <a:solidFill>
          <a:schemeClr val="tx2">
            <a:lumMod val="60000"/>
            <a:lumOff val="40000"/>
          </a:schemeClr>
        </a:solidFill>
        <a:prstDash val="dash"/>
      </a:ln>
    </cs:spPr>
  </cs:dropLine>
  <cs:errorBar>
    <cs:lnRef idx="0"/>
    <cs:fillRef idx="0"/>
    <cs:effectRef idx="0"/>
    <cs:fontRef idx="minor">
      <a:schemeClr val="tx2"/>
    </cs:fontRef>
    <cs:spPr>
      <a:ln w="9525">
        <a:solidFill>
          <a:schemeClr val="tx2">
            <a:lumMod val="75000"/>
          </a:schemeClr>
        </a:solidFill>
        <a:round/>
      </a:ln>
    </cs:spPr>
  </cs:errorBar>
  <cs:floor>
    <cs:lnRef idx="0"/>
    <cs:fillRef idx="0"/>
    <cs:effectRef idx="0"/>
    <cs:fontRef idx="minor">
      <a:schemeClr val="tx2"/>
    </cs:fontRef>
  </cs:floor>
  <cs:gridlineMajor>
    <cs:lnRef idx="0"/>
    <cs:fillRef idx="0"/>
    <cs:effectRef idx="0"/>
    <cs:fontRef idx="minor">
      <a:schemeClr val="tx2"/>
    </cs:fontRef>
    <cs:spPr>
      <a:ln w="9525" cap="flat" cmpd="sng" algn="ctr">
        <a:solidFill>
          <a:schemeClr val="tx2">
            <a:lumMod val="15000"/>
            <a:lumOff val="85000"/>
          </a:schemeClr>
        </a:solidFill>
        <a:round/>
      </a:ln>
    </cs:spPr>
  </cs:gridlineMajor>
  <cs:gridlineMinor>
    <cs:lnRef idx="0"/>
    <cs:fillRef idx="0"/>
    <cs:effectRef idx="0"/>
    <cs:fontRef idx="minor">
      <a:schemeClr val="tx2"/>
    </cs:fontRef>
    <cs:spPr>
      <a:ln>
        <a:solidFill>
          <a:schemeClr val="tx2">
            <a:lumMod val="5000"/>
            <a:lumOff val="95000"/>
          </a:schemeClr>
        </a:solidFill>
      </a:ln>
    </cs:spPr>
  </cs:gridlineMinor>
  <cs:hiLoLine>
    <cs:lnRef idx="0"/>
    <cs:fillRef idx="0"/>
    <cs:effectRef idx="0"/>
    <cs:fontRef idx="minor">
      <a:schemeClr val="tx2"/>
    </cs:fontRef>
    <cs:spPr>
      <a:ln w="9525">
        <a:solidFill>
          <a:schemeClr val="tx2">
            <a:lumMod val="60000"/>
            <a:lumOff val="40000"/>
          </a:schemeClr>
        </a:solidFill>
        <a:prstDash val="dash"/>
      </a:ln>
    </cs:spPr>
  </cs:hiLoLine>
  <cs:leaderLine>
    <cs:lnRef idx="0"/>
    <cs:fillRef idx="0"/>
    <cs:effectRef idx="0"/>
    <cs:fontRef idx="minor">
      <a:schemeClr val="tx2"/>
    </cs:fontRef>
    <cs:spPr>
      <a:ln w="9525">
        <a:solidFill>
          <a:schemeClr val="tx2">
            <a:lumMod val="35000"/>
            <a:lumOff val="65000"/>
          </a:schemeClr>
        </a:solidFill>
      </a:ln>
    </cs:spPr>
  </cs:leaderLine>
  <cs:legend>
    <cs:lnRef idx="0"/>
    <cs:fillRef idx="0"/>
    <cs:effectRef idx="0"/>
    <cs:fontRef idx="minor">
      <a:schemeClr val="tx2"/>
    </cs:fontRef>
    <cs:defRPr sz="1197" kern="1200"/>
  </cs:legend>
  <cs:plotArea>
    <cs:lnRef idx="0"/>
    <cs:fillRef idx="0"/>
    <cs:effectRef idx="0"/>
    <cs:fontRef idx="minor">
      <a:schemeClr val="tx2"/>
    </cs:fontRef>
  </cs:plotArea>
  <cs:plotArea3D>
    <cs:lnRef idx="0"/>
    <cs:fillRef idx="0"/>
    <cs:effectRef idx="0"/>
    <cs:fontRef idx="minor">
      <a:schemeClr val="tx2"/>
    </cs:fontRef>
  </cs:plotArea3D>
  <cs:seriesAxis>
    <cs:lnRef idx="0"/>
    <cs:fillRef idx="0"/>
    <cs:effectRef idx="0"/>
    <cs:fontRef idx="minor">
      <a:schemeClr val="tx2"/>
    </cs:fontRef>
    <cs:spPr>
      <a:ln w="9525" cap="flat" cmpd="sng" algn="ctr">
        <a:solidFill>
          <a:schemeClr val="tx2">
            <a:lumMod val="15000"/>
            <a:lumOff val="85000"/>
          </a:schemeClr>
        </a:solidFill>
        <a:round/>
      </a:ln>
    </cs:spPr>
    <cs:defRPr sz="1197" kern="1200"/>
  </cs:seriesAxis>
  <cs:seriesLine>
    <cs:lnRef idx="0"/>
    <cs:fillRef idx="0"/>
    <cs:effectRef idx="0"/>
    <cs:fontRef idx="minor">
      <a:schemeClr val="tx2"/>
    </cs:fontRef>
    <cs:spPr>
      <a:ln w="9525">
        <a:solidFill>
          <a:schemeClr val="tx2">
            <a:lumMod val="60000"/>
            <a:lumOff val="40000"/>
          </a:schemeClr>
        </a:solidFill>
        <a:prstDash val="dash"/>
      </a:ln>
    </cs:spPr>
  </cs:seriesLine>
  <cs:title>
    <cs:lnRef idx="0"/>
    <cs:fillRef idx="0"/>
    <cs:effectRef idx="0"/>
    <cs:fontRef idx="minor">
      <a:schemeClr val="tx2"/>
    </cs:fontRef>
    <cs:defRPr sz="2128" b="1" kern="1200"/>
  </cs:title>
  <cs:trendline>
    <cs:lnRef idx="0">
      <cs:styleClr val="auto"/>
    </cs:lnRef>
    <cs:fillRef idx="0"/>
    <cs:effectRef idx="0"/>
    <cs:fontRef idx="minor">
      <a:schemeClr val="tx2"/>
    </cs:fontRef>
    <cs:spPr>
      <a:ln w="19050" cap="rnd">
        <a:solidFill>
          <a:schemeClr val="phClr"/>
        </a:solidFill>
        <a:prstDash val="sysDash"/>
      </a:ln>
    </cs:spPr>
  </cs:trendline>
  <cs:trendlineLabel>
    <cs:lnRef idx="0"/>
    <cs:fillRef idx="0"/>
    <cs:effectRef idx="0"/>
    <cs:fontRef idx="minor">
      <a:schemeClr val="tx2"/>
    </cs:fontRef>
    <cs:defRPr sz="1197" kern="1200"/>
  </cs:trendlineLabel>
  <cs:upBar>
    <cs:lnRef idx="0"/>
    <cs:fillRef idx="0"/>
    <cs:effectRef idx="0"/>
    <cs:fontRef idx="minor">
      <a:schemeClr val="tx2"/>
    </cs:fontRef>
    <cs:spPr>
      <a:solidFill>
        <a:schemeClr val="lt1"/>
      </a:solidFill>
      <a:ln w="9525">
        <a:solidFill>
          <a:schemeClr val="tx1">
            <a:lumMod val="15000"/>
            <a:lumOff val="85000"/>
          </a:schemeClr>
        </a:solidFill>
      </a:ln>
    </cs:spPr>
  </cs:upBar>
  <cs:valueAxis>
    <cs:lnRef idx="0"/>
    <cs:fillRef idx="0"/>
    <cs:effectRef idx="0"/>
    <cs:fontRef idx="minor">
      <a:schemeClr val="tx2"/>
    </cs:fontRef>
    <cs:defRPr sz="1197" kern="1200"/>
  </cs:valueAxis>
  <cs:wall>
    <cs:lnRef idx="0"/>
    <cs:fillRef idx="0"/>
    <cs:effectRef idx="0"/>
    <cs:fontRef idx="minor">
      <a:schemeClr val="tx2"/>
    </cs:fontRef>
  </cs:wall>
</cs:chartStyle>
</file>

<file path=ppt/charts/style30.xml><?xml version="1.0" encoding="utf-8"?>
<cs:chartStyle xmlns:cs="http://schemas.microsoft.com/office/drawing/2012/chartStyle" xmlns:a="http://schemas.openxmlformats.org/drawingml/2006/main" id="290">
  <cs:axisTitle>
    <cs:lnRef idx="0"/>
    <cs:fillRef idx="0"/>
    <cs:effectRef idx="0"/>
    <cs:fontRef idx="minor">
      <a:schemeClr val="tx2"/>
    </cs:fontRef>
    <cs:defRPr sz="1197" b="1" kern="1200"/>
  </cs:axisTitle>
  <cs:categoryAxis>
    <cs:lnRef idx="0"/>
    <cs:fillRef idx="0"/>
    <cs:effectRef idx="0"/>
    <cs:fontRef idx="minor">
      <a:schemeClr val="tx2"/>
    </cs:fontRef>
    <cs:spPr>
      <a:ln w="9525" cap="flat" cmpd="sng" algn="ctr">
        <a:solidFill>
          <a:schemeClr val="tx2">
            <a:lumMod val="15000"/>
            <a:lumOff val="85000"/>
          </a:schemeClr>
        </a:solidFill>
        <a:round/>
      </a:ln>
    </cs:spPr>
    <cs:defRPr sz="1197"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2">
            <a:lumMod val="15000"/>
            <a:lumOff val="85000"/>
          </a:schemeClr>
        </a:solidFill>
        <a:round/>
      </a:ln>
    </cs:spPr>
    <cs:defRPr sz="1197" kern="1200"/>
  </cs:chartArea>
  <cs:dataLabel>
    <cs:lnRef idx="0"/>
    <cs:fillRef idx="0"/>
    <cs:effectRef idx="0"/>
    <cs:fontRef idx="minor">
      <a:schemeClr val="tx2"/>
    </cs:fontRef>
    <cs:defRPr sz="1197" kern="1200"/>
  </cs:dataLabel>
  <cs:dataLabelCallout>
    <cs:lnRef idx="0"/>
    <cs:fillRef idx="0"/>
    <cs:effectRef idx="0"/>
    <cs:fontRef idx="minor">
      <a:schemeClr val="dk2">
        <a:lumMod val="7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2"/>
    <cs:fontRef idx="minor">
      <a:schemeClr val="tx2"/>
    </cs:fontRef>
  </cs:dataPoint>
  <cs:dataPoint3D>
    <cs:lnRef idx="0"/>
    <cs:fillRef idx="3">
      <cs:styleClr val="auto"/>
    </cs:fillRef>
    <cs:effectRef idx="2"/>
    <cs:fontRef idx="minor">
      <a:schemeClr val="tx2"/>
    </cs:fontRef>
  </cs:dataPoint3D>
  <cs:dataPointLine>
    <cs:lnRef idx="0">
      <cs:styleClr val="auto"/>
    </cs:lnRef>
    <cs:fillRef idx="3"/>
    <cs:effectRef idx="2"/>
    <cs:fontRef idx="minor">
      <a:schemeClr val="tx2"/>
    </cs:fontRef>
    <cs:spPr>
      <a:ln w="31750" cap="rnd">
        <a:solidFill>
          <a:schemeClr val="phClr"/>
        </a:solidFill>
        <a:round/>
      </a:ln>
    </cs:spPr>
  </cs:dataPointLine>
  <cs:dataPointMarker>
    <cs:lnRef idx="0"/>
    <cs:fillRef idx="3">
      <cs:styleClr val="auto"/>
    </cs:fillRef>
    <cs:effectRef idx="2"/>
    <cs:fontRef idx="minor">
      <a:schemeClr val="tx2"/>
    </cs:fontRef>
    <cs:spPr>
      <a:ln w="12700">
        <a:solidFill>
          <a:schemeClr val="lt2"/>
        </a:solidFill>
        <a:round/>
      </a:ln>
    </cs:spPr>
  </cs:dataPointMarker>
  <cs:dataPointMarkerLayout symbol="circle" size="6"/>
  <cs:dataPointWireframe>
    <cs:lnRef idx="0">
      <cs:styleClr val="auto"/>
    </cs:lnRef>
    <cs:fillRef idx="3"/>
    <cs:effectRef idx="2"/>
    <cs:fontRef idx="minor">
      <a:schemeClr val="tx2"/>
    </cs:fontRef>
    <cs:spPr>
      <a:ln w="9525" cap="rnd">
        <a:solidFill>
          <a:schemeClr val="phClr"/>
        </a:solidFill>
        <a:round/>
      </a:ln>
    </cs:spPr>
  </cs:dataPointWireframe>
  <cs:dataTable>
    <cs:lnRef idx="0"/>
    <cs:fillRef idx="0"/>
    <cs:effectRef idx="0"/>
    <cs:fontRef idx="minor">
      <a:schemeClr val="tx2"/>
    </cs:fontRef>
    <cs:spPr>
      <a:ln w="9525">
        <a:solidFill>
          <a:schemeClr val="tx2">
            <a:lumMod val="15000"/>
            <a:lumOff val="85000"/>
          </a:schemeClr>
        </a:solidFill>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2"/>
    </cs:fontRef>
    <cs:spPr>
      <a:ln w="9525">
        <a:solidFill>
          <a:schemeClr val="tx2">
            <a:lumMod val="60000"/>
            <a:lumOff val="40000"/>
          </a:schemeClr>
        </a:solidFill>
        <a:prstDash val="dash"/>
      </a:ln>
    </cs:spPr>
  </cs:dropLine>
  <cs:errorBar>
    <cs:lnRef idx="0"/>
    <cs:fillRef idx="0"/>
    <cs:effectRef idx="0"/>
    <cs:fontRef idx="minor">
      <a:schemeClr val="tx2"/>
    </cs:fontRef>
    <cs:spPr>
      <a:ln w="9525">
        <a:solidFill>
          <a:schemeClr val="tx2">
            <a:lumMod val="75000"/>
          </a:schemeClr>
        </a:solidFill>
        <a:round/>
      </a:ln>
    </cs:spPr>
  </cs:errorBar>
  <cs:floor>
    <cs:lnRef idx="0"/>
    <cs:fillRef idx="0"/>
    <cs:effectRef idx="0"/>
    <cs:fontRef idx="minor">
      <a:schemeClr val="tx2"/>
    </cs:fontRef>
  </cs:floor>
  <cs:gridlineMajor>
    <cs:lnRef idx="0"/>
    <cs:fillRef idx="0"/>
    <cs:effectRef idx="0"/>
    <cs:fontRef idx="minor">
      <a:schemeClr val="tx2"/>
    </cs:fontRef>
    <cs:spPr>
      <a:ln w="9525" cap="flat" cmpd="sng" algn="ctr">
        <a:solidFill>
          <a:schemeClr val="tx2">
            <a:lumMod val="15000"/>
            <a:lumOff val="85000"/>
          </a:schemeClr>
        </a:solidFill>
        <a:round/>
      </a:ln>
    </cs:spPr>
  </cs:gridlineMajor>
  <cs:gridlineMinor>
    <cs:lnRef idx="0"/>
    <cs:fillRef idx="0"/>
    <cs:effectRef idx="0"/>
    <cs:fontRef idx="minor">
      <a:schemeClr val="tx2"/>
    </cs:fontRef>
    <cs:spPr>
      <a:ln>
        <a:solidFill>
          <a:schemeClr val="tx2">
            <a:lumMod val="5000"/>
            <a:lumOff val="95000"/>
          </a:schemeClr>
        </a:solidFill>
      </a:ln>
    </cs:spPr>
  </cs:gridlineMinor>
  <cs:hiLoLine>
    <cs:lnRef idx="0"/>
    <cs:fillRef idx="0"/>
    <cs:effectRef idx="0"/>
    <cs:fontRef idx="minor">
      <a:schemeClr val="tx2"/>
    </cs:fontRef>
    <cs:spPr>
      <a:ln w="9525">
        <a:solidFill>
          <a:schemeClr val="tx2">
            <a:lumMod val="60000"/>
            <a:lumOff val="40000"/>
          </a:schemeClr>
        </a:solidFill>
        <a:prstDash val="dash"/>
      </a:ln>
    </cs:spPr>
  </cs:hiLoLine>
  <cs:leaderLine>
    <cs:lnRef idx="0"/>
    <cs:fillRef idx="0"/>
    <cs:effectRef idx="0"/>
    <cs:fontRef idx="minor">
      <a:schemeClr val="tx2"/>
    </cs:fontRef>
    <cs:spPr>
      <a:ln w="9525">
        <a:solidFill>
          <a:schemeClr val="tx2">
            <a:lumMod val="35000"/>
            <a:lumOff val="65000"/>
          </a:schemeClr>
        </a:solidFill>
      </a:ln>
    </cs:spPr>
  </cs:leaderLine>
  <cs:legend>
    <cs:lnRef idx="0"/>
    <cs:fillRef idx="0"/>
    <cs:effectRef idx="0"/>
    <cs:fontRef idx="minor">
      <a:schemeClr val="tx2"/>
    </cs:fontRef>
    <cs:defRPr sz="1197" kern="1200"/>
  </cs:legend>
  <cs:plotArea>
    <cs:lnRef idx="0"/>
    <cs:fillRef idx="0"/>
    <cs:effectRef idx="0"/>
    <cs:fontRef idx="minor">
      <a:schemeClr val="tx2"/>
    </cs:fontRef>
  </cs:plotArea>
  <cs:plotArea3D>
    <cs:lnRef idx="0"/>
    <cs:fillRef idx="0"/>
    <cs:effectRef idx="0"/>
    <cs:fontRef idx="minor">
      <a:schemeClr val="tx2"/>
    </cs:fontRef>
  </cs:plotArea3D>
  <cs:seriesAxis>
    <cs:lnRef idx="0"/>
    <cs:fillRef idx="0"/>
    <cs:effectRef idx="0"/>
    <cs:fontRef idx="minor">
      <a:schemeClr val="tx2"/>
    </cs:fontRef>
    <cs:spPr>
      <a:ln w="9525" cap="flat" cmpd="sng" algn="ctr">
        <a:solidFill>
          <a:schemeClr val="tx2">
            <a:lumMod val="15000"/>
            <a:lumOff val="85000"/>
          </a:schemeClr>
        </a:solidFill>
        <a:round/>
      </a:ln>
    </cs:spPr>
    <cs:defRPr sz="1197" kern="1200"/>
  </cs:seriesAxis>
  <cs:seriesLine>
    <cs:lnRef idx="0"/>
    <cs:fillRef idx="0"/>
    <cs:effectRef idx="0"/>
    <cs:fontRef idx="minor">
      <a:schemeClr val="tx2"/>
    </cs:fontRef>
    <cs:spPr>
      <a:ln w="9525">
        <a:solidFill>
          <a:schemeClr val="tx2">
            <a:lumMod val="60000"/>
            <a:lumOff val="40000"/>
          </a:schemeClr>
        </a:solidFill>
        <a:prstDash val="dash"/>
      </a:ln>
    </cs:spPr>
  </cs:seriesLine>
  <cs:title>
    <cs:lnRef idx="0"/>
    <cs:fillRef idx="0"/>
    <cs:effectRef idx="0"/>
    <cs:fontRef idx="minor">
      <a:schemeClr val="tx2"/>
    </cs:fontRef>
    <cs:defRPr sz="2128" b="1" kern="1200"/>
  </cs:title>
  <cs:trendline>
    <cs:lnRef idx="0">
      <cs:styleClr val="auto"/>
    </cs:lnRef>
    <cs:fillRef idx="0"/>
    <cs:effectRef idx="0"/>
    <cs:fontRef idx="minor">
      <a:schemeClr val="tx2"/>
    </cs:fontRef>
    <cs:spPr>
      <a:ln w="19050" cap="rnd">
        <a:solidFill>
          <a:schemeClr val="phClr"/>
        </a:solidFill>
        <a:prstDash val="sysDash"/>
      </a:ln>
    </cs:spPr>
  </cs:trendline>
  <cs:trendlineLabel>
    <cs:lnRef idx="0"/>
    <cs:fillRef idx="0"/>
    <cs:effectRef idx="0"/>
    <cs:fontRef idx="minor">
      <a:schemeClr val="tx2"/>
    </cs:fontRef>
    <cs:defRPr sz="1197" kern="1200"/>
  </cs:trendlineLabel>
  <cs:upBar>
    <cs:lnRef idx="0"/>
    <cs:fillRef idx="0"/>
    <cs:effectRef idx="0"/>
    <cs:fontRef idx="minor">
      <a:schemeClr val="tx2"/>
    </cs:fontRef>
    <cs:spPr>
      <a:solidFill>
        <a:schemeClr val="lt1"/>
      </a:solidFill>
      <a:ln w="9525">
        <a:solidFill>
          <a:schemeClr val="tx1">
            <a:lumMod val="15000"/>
            <a:lumOff val="85000"/>
          </a:schemeClr>
        </a:solidFill>
      </a:ln>
    </cs:spPr>
  </cs:upBar>
  <cs:valueAxis>
    <cs:lnRef idx="0"/>
    <cs:fillRef idx="0"/>
    <cs:effectRef idx="0"/>
    <cs:fontRef idx="minor">
      <a:schemeClr val="tx2"/>
    </cs:fontRef>
    <cs:defRPr sz="1197" kern="1200"/>
  </cs:valueAxis>
  <cs:wall>
    <cs:lnRef idx="0"/>
    <cs:fillRef idx="0"/>
    <cs:effectRef idx="0"/>
    <cs:fontRef idx="minor">
      <a:schemeClr val="tx2"/>
    </cs:fontRef>
  </cs:wall>
</cs:chartStyle>
</file>

<file path=ppt/charts/style31.xml><?xml version="1.0" encoding="utf-8"?>
<cs:chartStyle xmlns:cs="http://schemas.microsoft.com/office/drawing/2012/chartStyle" xmlns:a="http://schemas.openxmlformats.org/drawingml/2006/main" id="290">
  <cs:axisTitle>
    <cs:lnRef idx="0"/>
    <cs:fillRef idx="0"/>
    <cs:effectRef idx="0"/>
    <cs:fontRef idx="minor">
      <a:schemeClr val="tx2"/>
    </cs:fontRef>
    <cs:defRPr sz="1197" b="1" kern="1200"/>
  </cs:axisTitle>
  <cs:categoryAxis>
    <cs:lnRef idx="0"/>
    <cs:fillRef idx="0"/>
    <cs:effectRef idx="0"/>
    <cs:fontRef idx="minor">
      <a:schemeClr val="tx2"/>
    </cs:fontRef>
    <cs:spPr>
      <a:ln w="9525" cap="flat" cmpd="sng" algn="ctr">
        <a:solidFill>
          <a:schemeClr val="tx2">
            <a:lumMod val="15000"/>
            <a:lumOff val="85000"/>
          </a:schemeClr>
        </a:solidFill>
        <a:round/>
      </a:ln>
    </cs:spPr>
    <cs:defRPr sz="1197"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2">
            <a:lumMod val="15000"/>
            <a:lumOff val="85000"/>
          </a:schemeClr>
        </a:solidFill>
        <a:round/>
      </a:ln>
    </cs:spPr>
    <cs:defRPr sz="1197" kern="1200"/>
  </cs:chartArea>
  <cs:dataLabel>
    <cs:lnRef idx="0"/>
    <cs:fillRef idx="0"/>
    <cs:effectRef idx="0"/>
    <cs:fontRef idx="minor">
      <a:schemeClr val="tx2"/>
    </cs:fontRef>
    <cs:defRPr sz="1197" kern="1200"/>
  </cs:dataLabel>
  <cs:dataLabelCallout>
    <cs:lnRef idx="0"/>
    <cs:fillRef idx="0"/>
    <cs:effectRef idx="0"/>
    <cs:fontRef idx="minor">
      <a:schemeClr val="dk2">
        <a:lumMod val="7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2"/>
    <cs:fontRef idx="minor">
      <a:schemeClr val="tx2"/>
    </cs:fontRef>
  </cs:dataPoint>
  <cs:dataPoint3D>
    <cs:lnRef idx="0"/>
    <cs:fillRef idx="3">
      <cs:styleClr val="auto"/>
    </cs:fillRef>
    <cs:effectRef idx="2"/>
    <cs:fontRef idx="minor">
      <a:schemeClr val="tx2"/>
    </cs:fontRef>
  </cs:dataPoint3D>
  <cs:dataPointLine>
    <cs:lnRef idx="0">
      <cs:styleClr val="auto"/>
    </cs:lnRef>
    <cs:fillRef idx="3"/>
    <cs:effectRef idx="2"/>
    <cs:fontRef idx="minor">
      <a:schemeClr val="tx2"/>
    </cs:fontRef>
    <cs:spPr>
      <a:ln w="31750" cap="rnd">
        <a:solidFill>
          <a:schemeClr val="phClr"/>
        </a:solidFill>
        <a:round/>
      </a:ln>
    </cs:spPr>
  </cs:dataPointLine>
  <cs:dataPointMarker>
    <cs:lnRef idx="0"/>
    <cs:fillRef idx="3">
      <cs:styleClr val="auto"/>
    </cs:fillRef>
    <cs:effectRef idx="2"/>
    <cs:fontRef idx="minor">
      <a:schemeClr val="tx2"/>
    </cs:fontRef>
    <cs:spPr>
      <a:ln w="12700">
        <a:solidFill>
          <a:schemeClr val="lt2"/>
        </a:solidFill>
        <a:round/>
      </a:ln>
    </cs:spPr>
  </cs:dataPointMarker>
  <cs:dataPointMarkerLayout symbol="circle" size="6"/>
  <cs:dataPointWireframe>
    <cs:lnRef idx="0">
      <cs:styleClr val="auto"/>
    </cs:lnRef>
    <cs:fillRef idx="3"/>
    <cs:effectRef idx="2"/>
    <cs:fontRef idx="minor">
      <a:schemeClr val="tx2"/>
    </cs:fontRef>
    <cs:spPr>
      <a:ln w="9525" cap="rnd">
        <a:solidFill>
          <a:schemeClr val="phClr"/>
        </a:solidFill>
        <a:round/>
      </a:ln>
    </cs:spPr>
  </cs:dataPointWireframe>
  <cs:dataTable>
    <cs:lnRef idx="0"/>
    <cs:fillRef idx="0"/>
    <cs:effectRef idx="0"/>
    <cs:fontRef idx="minor">
      <a:schemeClr val="tx2"/>
    </cs:fontRef>
    <cs:spPr>
      <a:ln w="9525">
        <a:solidFill>
          <a:schemeClr val="tx2">
            <a:lumMod val="15000"/>
            <a:lumOff val="85000"/>
          </a:schemeClr>
        </a:solidFill>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2"/>
    </cs:fontRef>
    <cs:spPr>
      <a:ln w="9525">
        <a:solidFill>
          <a:schemeClr val="tx2">
            <a:lumMod val="60000"/>
            <a:lumOff val="40000"/>
          </a:schemeClr>
        </a:solidFill>
        <a:prstDash val="dash"/>
      </a:ln>
    </cs:spPr>
  </cs:dropLine>
  <cs:errorBar>
    <cs:lnRef idx="0"/>
    <cs:fillRef idx="0"/>
    <cs:effectRef idx="0"/>
    <cs:fontRef idx="minor">
      <a:schemeClr val="tx2"/>
    </cs:fontRef>
    <cs:spPr>
      <a:ln w="9525">
        <a:solidFill>
          <a:schemeClr val="tx2">
            <a:lumMod val="75000"/>
          </a:schemeClr>
        </a:solidFill>
        <a:round/>
      </a:ln>
    </cs:spPr>
  </cs:errorBar>
  <cs:floor>
    <cs:lnRef idx="0"/>
    <cs:fillRef idx="0"/>
    <cs:effectRef idx="0"/>
    <cs:fontRef idx="minor">
      <a:schemeClr val="tx2"/>
    </cs:fontRef>
  </cs:floor>
  <cs:gridlineMajor>
    <cs:lnRef idx="0"/>
    <cs:fillRef idx="0"/>
    <cs:effectRef idx="0"/>
    <cs:fontRef idx="minor">
      <a:schemeClr val="tx2"/>
    </cs:fontRef>
    <cs:spPr>
      <a:ln w="9525" cap="flat" cmpd="sng" algn="ctr">
        <a:solidFill>
          <a:schemeClr val="tx2">
            <a:lumMod val="15000"/>
            <a:lumOff val="85000"/>
          </a:schemeClr>
        </a:solidFill>
        <a:round/>
      </a:ln>
    </cs:spPr>
  </cs:gridlineMajor>
  <cs:gridlineMinor>
    <cs:lnRef idx="0"/>
    <cs:fillRef idx="0"/>
    <cs:effectRef idx="0"/>
    <cs:fontRef idx="minor">
      <a:schemeClr val="tx2"/>
    </cs:fontRef>
    <cs:spPr>
      <a:ln>
        <a:solidFill>
          <a:schemeClr val="tx2">
            <a:lumMod val="5000"/>
            <a:lumOff val="95000"/>
          </a:schemeClr>
        </a:solidFill>
      </a:ln>
    </cs:spPr>
  </cs:gridlineMinor>
  <cs:hiLoLine>
    <cs:lnRef idx="0"/>
    <cs:fillRef idx="0"/>
    <cs:effectRef idx="0"/>
    <cs:fontRef idx="minor">
      <a:schemeClr val="tx2"/>
    </cs:fontRef>
    <cs:spPr>
      <a:ln w="9525">
        <a:solidFill>
          <a:schemeClr val="tx2">
            <a:lumMod val="60000"/>
            <a:lumOff val="40000"/>
          </a:schemeClr>
        </a:solidFill>
        <a:prstDash val="dash"/>
      </a:ln>
    </cs:spPr>
  </cs:hiLoLine>
  <cs:leaderLine>
    <cs:lnRef idx="0"/>
    <cs:fillRef idx="0"/>
    <cs:effectRef idx="0"/>
    <cs:fontRef idx="minor">
      <a:schemeClr val="tx2"/>
    </cs:fontRef>
    <cs:spPr>
      <a:ln w="9525">
        <a:solidFill>
          <a:schemeClr val="tx2">
            <a:lumMod val="35000"/>
            <a:lumOff val="65000"/>
          </a:schemeClr>
        </a:solidFill>
      </a:ln>
    </cs:spPr>
  </cs:leaderLine>
  <cs:legend>
    <cs:lnRef idx="0"/>
    <cs:fillRef idx="0"/>
    <cs:effectRef idx="0"/>
    <cs:fontRef idx="minor">
      <a:schemeClr val="tx2"/>
    </cs:fontRef>
    <cs:defRPr sz="1197" kern="1200"/>
  </cs:legend>
  <cs:plotArea>
    <cs:lnRef idx="0"/>
    <cs:fillRef idx="0"/>
    <cs:effectRef idx="0"/>
    <cs:fontRef idx="minor">
      <a:schemeClr val="tx2"/>
    </cs:fontRef>
  </cs:plotArea>
  <cs:plotArea3D>
    <cs:lnRef idx="0"/>
    <cs:fillRef idx="0"/>
    <cs:effectRef idx="0"/>
    <cs:fontRef idx="minor">
      <a:schemeClr val="tx2"/>
    </cs:fontRef>
  </cs:plotArea3D>
  <cs:seriesAxis>
    <cs:lnRef idx="0"/>
    <cs:fillRef idx="0"/>
    <cs:effectRef idx="0"/>
    <cs:fontRef idx="minor">
      <a:schemeClr val="tx2"/>
    </cs:fontRef>
    <cs:spPr>
      <a:ln w="9525" cap="flat" cmpd="sng" algn="ctr">
        <a:solidFill>
          <a:schemeClr val="tx2">
            <a:lumMod val="15000"/>
            <a:lumOff val="85000"/>
          </a:schemeClr>
        </a:solidFill>
        <a:round/>
      </a:ln>
    </cs:spPr>
    <cs:defRPr sz="1197" kern="1200"/>
  </cs:seriesAxis>
  <cs:seriesLine>
    <cs:lnRef idx="0"/>
    <cs:fillRef idx="0"/>
    <cs:effectRef idx="0"/>
    <cs:fontRef idx="minor">
      <a:schemeClr val="tx2"/>
    </cs:fontRef>
    <cs:spPr>
      <a:ln w="9525">
        <a:solidFill>
          <a:schemeClr val="tx2">
            <a:lumMod val="60000"/>
            <a:lumOff val="40000"/>
          </a:schemeClr>
        </a:solidFill>
        <a:prstDash val="dash"/>
      </a:ln>
    </cs:spPr>
  </cs:seriesLine>
  <cs:title>
    <cs:lnRef idx="0"/>
    <cs:fillRef idx="0"/>
    <cs:effectRef idx="0"/>
    <cs:fontRef idx="minor">
      <a:schemeClr val="tx2"/>
    </cs:fontRef>
    <cs:defRPr sz="2128" b="1" kern="1200"/>
  </cs:title>
  <cs:trendline>
    <cs:lnRef idx="0">
      <cs:styleClr val="auto"/>
    </cs:lnRef>
    <cs:fillRef idx="0"/>
    <cs:effectRef idx="0"/>
    <cs:fontRef idx="minor">
      <a:schemeClr val="tx2"/>
    </cs:fontRef>
    <cs:spPr>
      <a:ln w="19050" cap="rnd">
        <a:solidFill>
          <a:schemeClr val="phClr"/>
        </a:solidFill>
        <a:prstDash val="sysDash"/>
      </a:ln>
    </cs:spPr>
  </cs:trendline>
  <cs:trendlineLabel>
    <cs:lnRef idx="0"/>
    <cs:fillRef idx="0"/>
    <cs:effectRef idx="0"/>
    <cs:fontRef idx="minor">
      <a:schemeClr val="tx2"/>
    </cs:fontRef>
    <cs:defRPr sz="1197" kern="1200"/>
  </cs:trendlineLabel>
  <cs:upBar>
    <cs:lnRef idx="0"/>
    <cs:fillRef idx="0"/>
    <cs:effectRef idx="0"/>
    <cs:fontRef idx="minor">
      <a:schemeClr val="tx2"/>
    </cs:fontRef>
    <cs:spPr>
      <a:solidFill>
        <a:schemeClr val="lt1"/>
      </a:solidFill>
      <a:ln w="9525">
        <a:solidFill>
          <a:schemeClr val="tx1">
            <a:lumMod val="15000"/>
            <a:lumOff val="85000"/>
          </a:schemeClr>
        </a:solidFill>
      </a:ln>
    </cs:spPr>
  </cs:upBar>
  <cs:valueAxis>
    <cs:lnRef idx="0"/>
    <cs:fillRef idx="0"/>
    <cs:effectRef idx="0"/>
    <cs:fontRef idx="minor">
      <a:schemeClr val="tx2"/>
    </cs:fontRef>
    <cs:defRPr sz="1197" kern="1200"/>
  </cs:valueAxis>
  <cs:wall>
    <cs:lnRef idx="0"/>
    <cs:fillRef idx="0"/>
    <cs:effectRef idx="0"/>
    <cs:fontRef idx="minor">
      <a:schemeClr val="tx2"/>
    </cs:fontRef>
  </cs:wall>
</cs:chartStyle>
</file>

<file path=ppt/charts/style32.xml><?xml version="1.0" encoding="utf-8"?>
<cs:chartStyle xmlns:cs="http://schemas.microsoft.com/office/drawing/2012/chartStyle" xmlns:a="http://schemas.openxmlformats.org/drawingml/2006/main" id="28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3.xml><?xml version="1.0" encoding="utf-8"?>
<cs:chartStyle xmlns:cs="http://schemas.microsoft.com/office/drawing/2012/chartStyle" xmlns:a="http://schemas.openxmlformats.org/drawingml/2006/main" id="290">
  <cs:axisTitle>
    <cs:lnRef idx="0"/>
    <cs:fillRef idx="0"/>
    <cs:effectRef idx="0"/>
    <cs:fontRef idx="minor">
      <a:schemeClr val="tx2"/>
    </cs:fontRef>
    <cs:defRPr sz="1197" b="1" kern="1200"/>
  </cs:axisTitle>
  <cs:categoryAxis>
    <cs:lnRef idx="0"/>
    <cs:fillRef idx="0"/>
    <cs:effectRef idx="0"/>
    <cs:fontRef idx="minor">
      <a:schemeClr val="tx2"/>
    </cs:fontRef>
    <cs:spPr>
      <a:ln w="9525" cap="flat" cmpd="sng" algn="ctr">
        <a:solidFill>
          <a:schemeClr val="tx2">
            <a:lumMod val="15000"/>
            <a:lumOff val="85000"/>
          </a:schemeClr>
        </a:solidFill>
        <a:round/>
      </a:ln>
    </cs:spPr>
    <cs:defRPr sz="1197"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2">
            <a:lumMod val="15000"/>
            <a:lumOff val="85000"/>
          </a:schemeClr>
        </a:solidFill>
        <a:round/>
      </a:ln>
    </cs:spPr>
    <cs:defRPr sz="1197" kern="1200"/>
  </cs:chartArea>
  <cs:dataLabel>
    <cs:lnRef idx="0"/>
    <cs:fillRef idx="0"/>
    <cs:effectRef idx="0"/>
    <cs:fontRef idx="minor">
      <a:schemeClr val="tx2"/>
    </cs:fontRef>
    <cs:defRPr sz="1197" kern="1200"/>
  </cs:dataLabel>
  <cs:dataLabelCallout>
    <cs:lnRef idx="0"/>
    <cs:fillRef idx="0"/>
    <cs:effectRef idx="0"/>
    <cs:fontRef idx="minor">
      <a:schemeClr val="dk2">
        <a:lumMod val="7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2"/>
    <cs:fontRef idx="minor">
      <a:schemeClr val="tx2"/>
    </cs:fontRef>
  </cs:dataPoint>
  <cs:dataPoint3D>
    <cs:lnRef idx="0"/>
    <cs:fillRef idx="3">
      <cs:styleClr val="auto"/>
    </cs:fillRef>
    <cs:effectRef idx="2"/>
    <cs:fontRef idx="minor">
      <a:schemeClr val="tx2"/>
    </cs:fontRef>
  </cs:dataPoint3D>
  <cs:dataPointLine>
    <cs:lnRef idx="0">
      <cs:styleClr val="auto"/>
    </cs:lnRef>
    <cs:fillRef idx="3"/>
    <cs:effectRef idx="2"/>
    <cs:fontRef idx="minor">
      <a:schemeClr val="tx2"/>
    </cs:fontRef>
    <cs:spPr>
      <a:ln w="31750" cap="rnd">
        <a:solidFill>
          <a:schemeClr val="phClr"/>
        </a:solidFill>
        <a:round/>
      </a:ln>
    </cs:spPr>
  </cs:dataPointLine>
  <cs:dataPointMarker>
    <cs:lnRef idx="0"/>
    <cs:fillRef idx="3">
      <cs:styleClr val="auto"/>
    </cs:fillRef>
    <cs:effectRef idx="2"/>
    <cs:fontRef idx="minor">
      <a:schemeClr val="tx2"/>
    </cs:fontRef>
    <cs:spPr>
      <a:ln w="12700">
        <a:solidFill>
          <a:schemeClr val="lt2"/>
        </a:solidFill>
        <a:round/>
      </a:ln>
    </cs:spPr>
  </cs:dataPointMarker>
  <cs:dataPointMarkerLayout symbol="circle" size="6"/>
  <cs:dataPointWireframe>
    <cs:lnRef idx="0">
      <cs:styleClr val="auto"/>
    </cs:lnRef>
    <cs:fillRef idx="3"/>
    <cs:effectRef idx="2"/>
    <cs:fontRef idx="minor">
      <a:schemeClr val="tx2"/>
    </cs:fontRef>
    <cs:spPr>
      <a:ln w="9525" cap="rnd">
        <a:solidFill>
          <a:schemeClr val="phClr"/>
        </a:solidFill>
        <a:round/>
      </a:ln>
    </cs:spPr>
  </cs:dataPointWireframe>
  <cs:dataTable>
    <cs:lnRef idx="0"/>
    <cs:fillRef idx="0"/>
    <cs:effectRef idx="0"/>
    <cs:fontRef idx="minor">
      <a:schemeClr val="tx2"/>
    </cs:fontRef>
    <cs:spPr>
      <a:ln w="9525">
        <a:solidFill>
          <a:schemeClr val="tx2">
            <a:lumMod val="15000"/>
            <a:lumOff val="85000"/>
          </a:schemeClr>
        </a:solidFill>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2"/>
    </cs:fontRef>
    <cs:spPr>
      <a:ln w="9525">
        <a:solidFill>
          <a:schemeClr val="tx2">
            <a:lumMod val="60000"/>
            <a:lumOff val="40000"/>
          </a:schemeClr>
        </a:solidFill>
        <a:prstDash val="dash"/>
      </a:ln>
    </cs:spPr>
  </cs:dropLine>
  <cs:errorBar>
    <cs:lnRef idx="0"/>
    <cs:fillRef idx="0"/>
    <cs:effectRef idx="0"/>
    <cs:fontRef idx="minor">
      <a:schemeClr val="tx2"/>
    </cs:fontRef>
    <cs:spPr>
      <a:ln w="9525">
        <a:solidFill>
          <a:schemeClr val="tx2">
            <a:lumMod val="75000"/>
          </a:schemeClr>
        </a:solidFill>
        <a:round/>
      </a:ln>
    </cs:spPr>
  </cs:errorBar>
  <cs:floor>
    <cs:lnRef idx="0"/>
    <cs:fillRef idx="0"/>
    <cs:effectRef idx="0"/>
    <cs:fontRef idx="minor">
      <a:schemeClr val="tx2"/>
    </cs:fontRef>
  </cs:floor>
  <cs:gridlineMajor>
    <cs:lnRef idx="0"/>
    <cs:fillRef idx="0"/>
    <cs:effectRef idx="0"/>
    <cs:fontRef idx="minor">
      <a:schemeClr val="tx2"/>
    </cs:fontRef>
    <cs:spPr>
      <a:ln w="9525" cap="flat" cmpd="sng" algn="ctr">
        <a:solidFill>
          <a:schemeClr val="tx2">
            <a:lumMod val="15000"/>
            <a:lumOff val="85000"/>
          </a:schemeClr>
        </a:solidFill>
        <a:round/>
      </a:ln>
    </cs:spPr>
  </cs:gridlineMajor>
  <cs:gridlineMinor>
    <cs:lnRef idx="0"/>
    <cs:fillRef idx="0"/>
    <cs:effectRef idx="0"/>
    <cs:fontRef idx="minor">
      <a:schemeClr val="tx2"/>
    </cs:fontRef>
    <cs:spPr>
      <a:ln>
        <a:solidFill>
          <a:schemeClr val="tx2">
            <a:lumMod val="5000"/>
            <a:lumOff val="95000"/>
          </a:schemeClr>
        </a:solidFill>
      </a:ln>
    </cs:spPr>
  </cs:gridlineMinor>
  <cs:hiLoLine>
    <cs:lnRef idx="0"/>
    <cs:fillRef idx="0"/>
    <cs:effectRef idx="0"/>
    <cs:fontRef idx="minor">
      <a:schemeClr val="tx2"/>
    </cs:fontRef>
    <cs:spPr>
      <a:ln w="9525">
        <a:solidFill>
          <a:schemeClr val="tx2">
            <a:lumMod val="60000"/>
            <a:lumOff val="40000"/>
          </a:schemeClr>
        </a:solidFill>
        <a:prstDash val="dash"/>
      </a:ln>
    </cs:spPr>
  </cs:hiLoLine>
  <cs:leaderLine>
    <cs:lnRef idx="0"/>
    <cs:fillRef idx="0"/>
    <cs:effectRef idx="0"/>
    <cs:fontRef idx="minor">
      <a:schemeClr val="tx2"/>
    </cs:fontRef>
    <cs:spPr>
      <a:ln w="9525">
        <a:solidFill>
          <a:schemeClr val="tx2">
            <a:lumMod val="35000"/>
            <a:lumOff val="65000"/>
          </a:schemeClr>
        </a:solidFill>
      </a:ln>
    </cs:spPr>
  </cs:leaderLine>
  <cs:legend>
    <cs:lnRef idx="0"/>
    <cs:fillRef idx="0"/>
    <cs:effectRef idx="0"/>
    <cs:fontRef idx="minor">
      <a:schemeClr val="tx2"/>
    </cs:fontRef>
    <cs:defRPr sz="1197" kern="1200"/>
  </cs:legend>
  <cs:plotArea>
    <cs:lnRef idx="0"/>
    <cs:fillRef idx="0"/>
    <cs:effectRef idx="0"/>
    <cs:fontRef idx="minor">
      <a:schemeClr val="tx2"/>
    </cs:fontRef>
  </cs:plotArea>
  <cs:plotArea3D>
    <cs:lnRef idx="0"/>
    <cs:fillRef idx="0"/>
    <cs:effectRef idx="0"/>
    <cs:fontRef idx="minor">
      <a:schemeClr val="tx2"/>
    </cs:fontRef>
  </cs:plotArea3D>
  <cs:seriesAxis>
    <cs:lnRef idx="0"/>
    <cs:fillRef idx="0"/>
    <cs:effectRef idx="0"/>
    <cs:fontRef idx="minor">
      <a:schemeClr val="tx2"/>
    </cs:fontRef>
    <cs:spPr>
      <a:ln w="9525" cap="flat" cmpd="sng" algn="ctr">
        <a:solidFill>
          <a:schemeClr val="tx2">
            <a:lumMod val="15000"/>
            <a:lumOff val="85000"/>
          </a:schemeClr>
        </a:solidFill>
        <a:round/>
      </a:ln>
    </cs:spPr>
    <cs:defRPr sz="1197" kern="1200"/>
  </cs:seriesAxis>
  <cs:seriesLine>
    <cs:lnRef idx="0"/>
    <cs:fillRef idx="0"/>
    <cs:effectRef idx="0"/>
    <cs:fontRef idx="minor">
      <a:schemeClr val="tx2"/>
    </cs:fontRef>
    <cs:spPr>
      <a:ln w="9525">
        <a:solidFill>
          <a:schemeClr val="tx2">
            <a:lumMod val="60000"/>
            <a:lumOff val="40000"/>
          </a:schemeClr>
        </a:solidFill>
        <a:prstDash val="dash"/>
      </a:ln>
    </cs:spPr>
  </cs:seriesLine>
  <cs:title>
    <cs:lnRef idx="0"/>
    <cs:fillRef idx="0"/>
    <cs:effectRef idx="0"/>
    <cs:fontRef idx="minor">
      <a:schemeClr val="tx2"/>
    </cs:fontRef>
    <cs:defRPr sz="2128" b="1" kern="1200"/>
  </cs:title>
  <cs:trendline>
    <cs:lnRef idx="0">
      <cs:styleClr val="auto"/>
    </cs:lnRef>
    <cs:fillRef idx="0"/>
    <cs:effectRef idx="0"/>
    <cs:fontRef idx="minor">
      <a:schemeClr val="tx2"/>
    </cs:fontRef>
    <cs:spPr>
      <a:ln w="19050" cap="rnd">
        <a:solidFill>
          <a:schemeClr val="phClr"/>
        </a:solidFill>
        <a:prstDash val="sysDash"/>
      </a:ln>
    </cs:spPr>
  </cs:trendline>
  <cs:trendlineLabel>
    <cs:lnRef idx="0"/>
    <cs:fillRef idx="0"/>
    <cs:effectRef idx="0"/>
    <cs:fontRef idx="minor">
      <a:schemeClr val="tx2"/>
    </cs:fontRef>
    <cs:defRPr sz="1197" kern="1200"/>
  </cs:trendlineLabel>
  <cs:upBar>
    <cs:lnRef idx="0"/>
    <cs:fillRef idx="0"/>
    <cs:effectRef idx="0"/>
    <cs:fontRef idx="minor">
      <a:schemeClr val="tx2"/>
    </cs:fontRef>
    <cs:spPr>
      <a:solidFill>
        <a:schemeClr val="lt1"/>
      </a:solidFill>
      <a:ln w="9525">
        <a:solidFill>
          <a:schemeClr val="tx1">
            <a:lumMod val="15000"/>
            <a:lumOff val="85000"/>
          </a:schemeClr>
        </a:solidFill>
      </a:ln>
    </cs:spPr>
  </cs:upBar>
  <cs:valueAxis>
    <cs:lnRef idx="0"/>
    <cs:fillRef idx="0"/>
    <cs:effectRef idx="0"/>
    <cs:fontRef idx="minor">
      <a:schemeClr val="tx2"/>
    </cs:fontRef>
    <cs:defRPr sz="1197" kern="1200"/>
  </cs:valueAxis>
  <cs:wall>
    <cs:lnRef idx="0"/>
    <cs:fillRef idx="0"/>
    <cs:effectRef idx="0"/>
    <cs:fontRef idx="minor">
      <a:schemeClr val="tx2"/>
    </cs:fontRef>
  </cs:wall>
</cs:chartStyle>
</file>

<file path=ppt/charts/style34.xml><?xml version="1.0" encoding="utf-8"?>
<cs:chartStyle xmlns:cs="http://schemas.microsoft.com/office/drawing/2012/chartStyle" xmlns:a="http://schemas.openxmlformats.org/drawingml/2006/main" id="290">
  <cs:axisTitle>
    <cs:lnRef idx="0"/>
    <cs:fillRef idx="0"/>
    <cs:effectRef idx="0"/>
    <cs:fontRef idx="minor">
      <a:schemeClr val="tx2"/>
    </cs:fontRef>
    <cs:defRPr sz="1197" b="1" kern="1200"/>
  </cs:axisTitle>
  <cs:categoryAxis>
    <cs:lnRef idx="0"/>
    <cs:fillRef idx="0"/>
    <cs:effectRef idx="0"/>
    <cs:fontRef idx="minor">
      <a:schemeClr val="tx2"/>
    </cs:fontRef>
    <cs:spPr>
      <a:ln w="9525" cap="flat" cmpd="sng" algn="ctr">
        <a:solidFill>
          <a:schemeClr val="tx2">
            <a:lumMod val="15000"/>
            <a:lumOff val="85000"/>
          </a:schemeClr>
        </a:solidFill>
        <a:round/>
      </a:ln>
    </cs:spPr>
    <cs:defRPr sz="1197"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2">
            <a:lumMod val="15000"/>
            <a:lumOff val="85000"/>
          </a:schemeClr>
        </a:solidFill>
        <a:round/>
      </a:ln>
    </cs:spPr>
    <cs:defRPr sz="1197" kern="1200"/>
  </cs:chartArea>
  <cs:dataLabel>
    <cs:lnRef idx="0"/>
    <cs:fillRef idx="0"/>
    <cs:effectRef idx="0"/>
    <cs:fontRef idx="minor">
      <a:schemeClr val="tx2"/>
    </cs:fontRef>
    <cs:defRPr sz="1197" kern="1200"/>
  </cs:dataLabel>
  <cs:dataLabelCallout>
    <cs:lnRef idx="0"/>
    <cs:fillRef idx="0"/>
    <cs:effectRef idx="0"/>
    <cs:fontRef idx="minor">
      <a:schemeClr val="dk2">
        <a:lumMod val="7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2"/>
    <cs:fontRef idx="minor">
      <a:schemeClr val="tx2"/>
    </cs:fontRef>
  </cs:dataPoint>
  <cs:dataPoint3D>
    <cs:lnRef idx="0"/>
    <cs:fillRef idx="3">
      <cs:styleClr val="auto"/>
    </cs:fillRef>
    <cs:effectRef idx="2"/>
    <cs:fontRef idx="minor">
      <a:schemeClr val="tx2"/>
    </cs:fontRef>
  </cs:dataPoint3D>
  <cs:dataPointLine>
    <cs:lnRef idx="0">
      <cs:styleClr val="auto"/>
    </cs:lnRef>
    <cs:fillRef idx="3"/>
    <cs:effectRef idx="2"/>
    <cs:fontRef idx="minor">
      <a:schemeClr val="tx2"/>
    </cs:fontRef>
    <cs:spPr>
      <a:ln w="31750" cap="rnd">
        <a:solidFill>
          <a:schemeClr val="phClr"/>
        </a:solidFill>
        <a:round/>
      </a:ln>
    </cs:spPr>
  </cs:dataPointLine>
  <cs:dataPointMarker>
    <cs:lnRef idx="0"/>
    <cs:fillRef idx="3">
      <cs:styleClr val="auto"/>
    </cs:fillRef>
    <cs:effectRef idx="2"/>
    <cs:fontRef idx="minor">
      <a:schemeClr val="tx2"/>
    </cs:fontRef>
    <cs:spPr>
      <a:ln w="12700">
        <a:solidFill>
          <a:schemeClr val="lt2"/>
        </a:solidFill>
        <a:round/>
      </a:ln>
    </cs:spPr>
  </cs:dataPointMarker>
  <cs:dataPointMarkerLayout symbol="circle" size="6"/>
  <cs:dataPointWireframe>
    <cs:lnRef idx="0">
      <cs:styleClr val="auto"/>
    </cs:lnRef>
    <cs:fillRef idx="3"/>
    <cs:effectRef idx="2"/>
    <cs:fontRef idx="minor">
      <a:schemeClr val="tx2"/>
    </cs:fontRef>
    <cs:spPr>
      <a:ln w="9525" cap="rnd">
        <a:solidFill>
          <a:schemeClr val="phClr"/>
        </a:solidFill>
        <a:round/>
      </a:ln>
    </cs:spPr>
  </cs:dataPointWireframe>
  <cs:dataTable>
    <cs:lnRef idx="0"/>
    <cs:fillRef idx="0"/>
    <cs:effectRef idx="0"/>
    <cs:fontRef idx="minor">
      <a:schemeClr val="tx2"/>
    </cs:fontRef>
    <cs:spPr>
      <a:ln w="9525">
        <a:solidFill>
          <a:schemeClr val="tx2">
            <a:lumMod val="15000"/>
            <a:lumOff val="85000"/>
          </a:schemeClr>
        </a:solidFill>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2"/>
    </cs:fontRef>
    <cs:spPr>
      <a:ln w="9525">
        <a:solidFill>
          <a:schemeClr val="tx2">
            <a:lumMod val="60000"/>
            <a:lumOff val="40000"/>
          </a:schemeClr>
        </a:solidFill>
        <a:prstDash val="dash"/>
      </a:ln>
    </cs:spPr>
  </cs:dropLine>
  <cs:errorBar>
    <cs:lnRef idx="0"/>
    <cs:fillRef idx="0"/>
    <cs:effectRef idx="0"/>
    <cs:fontRef idx="minor">
      <a:schemeClr val="tx2"/>
    </cs:fontRef>
    <cs:spPr>
      <a:ln w="9525">
        <a:solidFill>
          <a:schemeClr val="tx2">
            <a:lumMod val="75000"/>
          </a:schemeClr>
        </a:solidFill>
        <a:round/>
      </a:ln>
    </cs:spPr>
  </cs:errorBar>
  <cs:floor>
    <cs:lnRef idx="0"/>
    <cs:fillRef idx="0"/>
    <cs:effectRef idx="0"/>
    <cs:fontRef idx="minor">
      <a:schemeClr val="tx2"/>
    </cs:fontRef>
  </cs:floor>
  <cs:gridlineMajor>
    <cs:lnRef idx="0"/>
    <cs:fillRef idx="0"/>
    <cs:effectRef idx="0"/>
    <cs:fontRef idx="minor">
      <a:schemeClr val="tx2"/>
    </cs:fontRef>
    <cs:spPr>
      <a:ln w="9525" cap="flat" cmpd="sng" algn="ctr">
        <a:solidFill>
          <a:schemeClr val="tx2">
            <a:lumMod val="15000"/>
            <a:lumOff val="85000"/>
          </a:schemeClr>
        </a:solidFill>
        <a:round/>
      </a:ln>
    </cs:spPr>
  </cs:gridlineMajor>
  <cs:gridlineMinor>
    <cs:lnRef idx="0"/>
    <cs:fillRef idx="0"/>
    <cs:effectRef idx="0"/>
    <cs:fontRef idx="minor">
      <a:schemeClr val="tx2"/>
    </cs:fontRef>
    <cs:spPr>
      <a:ln>
        <a:solidFill>
          <a:schemeClr val="tx2">
            <a:lumMod val="5000"/>
            <a:lumOff val="95000"/>
          </a:schemeClr>
        </a:solidFill>
      </a:ln>
    </cs:spPr>
  </cs:gridlineMinor>
  <cs:hiLoLine>
    <cs:lnRef idx="0"/>
    <cs:fillRef idx="0"/>
    <cs:effectRef idx="0"/>
    <cs:fontRef idx="minor">
      <a:schemeClr val="tx2"/>
    </cs:fontRef>
    <cs:spPr>
      <a:ln w="9525">
        <a:solidFill>
          <a:schemeClr val="tx2">
            <a:lumMod val="60000"/>
            <a:lumOff val="40000"/>
          </a:schemeClr>
        </a:solidFill>
        <a:prstDash val="dash"/>
      </a:ln>
    </cs:spPr>
  </cs:hiLoLine>
  <cs:leaderLine>
    <cs:lnRef idx="0"/>
    <cs:fillRef idx="0"/>
    <cs:effectRef idx="0"/>
    <cs:fontRef idx="minor">
      <a:schemeClr val="tx2"/>
    </cs:fontRef>
    <cs:spPr>
      <a:ln w="9525">
        <a:solidFill>
          <a:schemeClr val="tx2">
            <a:lumMod val="35000"/>
            <a:lumOff val="65000"/>
          </a:schemeClr>
        </a:solidFill>
      </a:ln>
    </cs:spPr>
  </cs:leaderLine>
  <cs:legend>
    <cs:lnRef idx="0"/>
    <cs:fillRef idx="0"/>
    <cs:effectRef idx="0"/>
    <cs:fontRef idx="minor">
      <a:schemeClr val="tx2"/>
    </cs:fontRef>
    <cs:defRPr sz="1197" kern="1200"/>
  </cs:legend>
  <cs:plotArea>
    <cs:lnRef idx="0"/>
    <cs:fillRef idx="0"/>
    <cs:effectRef idx="0"/>
    <cs:fontRef idx="minor">
      <a:schemeClr val="tx2"/>
    </cs:fontRef>
  </cs:plotArea>
  <cs:plotArea3D>
    <cs:lnRef idx="0"/>
    <cs:fillRef idx="0"/>
    <cs:effectRef idx="0"/>
    <cs:fontRef idx="minor">
      <a:schemeClr val="tx2"/>
    </cs:fontRef>
  </cs:plotArea3D>
  <cs:seriesAxis>
    <cs:lnRef idx="0"/>
    <cs:fillRef idx="0"/>
    <cs:effectRef idx="0"/>
    <cs:fontRef idx="minor">
      <a:schemeClr val="tx2"/>
    </cs:fontRef>
    <cs:spPr>
      <a:ln w="9525" cap="flat" cmpd="sng" algn="ctr">
        <a:solidFill>
          <a:schemeClr val="tx2">
            <a:lumMod val="15000"/>
            <a:lumOff val="85000"/>
          </a:schemeClr>
        </a:solidFill>
        <a:round/>
      </a:ln>
    </cs:spPr>
    <cs:defRPr sz="1197" kern="1200"/>
  </cs:seriesAxis>
  <cs:seriesLine>
    <cs:lnRef idx="0"/>
    <cs:fillRef idx="0"/>
    <cs:effectRef idx="0"/>
    <cs:fontRef idx="minor">
      <a:schemeClr val="tx2"/>
    </cs:fontRef>
    <cs:spPr>
      <a:ln w="9525">
        <a:solidFill>
          <a:schemeClr val="tx2">
            <a:lumMod val="60000"/>
            <a:lumOff val="40000"/>
          </a:schemeClr>
        </a:solidFill>
        <a:prstDash val="dash"/>
      </a:ln>
    </cs:spPr>
  </cs:seriesLine>
  <cs:title>
    <cs:lnRef idx="0"/>
    <cs:fillRef idx="0"/>
    <cs:effectRef idx="0"/>
    <cs:fontRef idx="minor">
      <a:schemeClr val="tx2"/>
    </cs:fontRef>
    <cs:defRPr sz="2128" b="1" kern="1200"/>
  </cs:title>
  <cs:trendline>
    <cs:lnRef idx="0">
      <cs:styleClr val="auto"/>
    </cs:lnRef>
    <cs:fillRef idx="0"/>
    <cs:effectRef idx="0"/>
    <cs:fontRef idx="minor">
      <a:schemeClr val="tx2"/>
    </cs:fontRef>
    <cs:spPr>
      <a:ln w="19050" cap="rnd">
        <a:solidFill>
          <a:schemeClr val="phClr"/>
        </a:solidFill>
        <a:prstDash val="sysDash"/>
      </a:ln>
    </cs:spPr>
  </cs:trendline>
  <cs:trendlineLabel>
    <cs:lnRef idx="0"/>
    <cs:fillRef idx="0"/>
    <cs:effectRef idx="0"/>
    <cs:fontRef idx="minor">
      <a:schemeClr val="tx2"/>
    </cs:fontRef>
    <cs:defRPr sz="1197" kern="1200"/>
  </cs:trendlineLabel>
  <cs:upBar>
    <cs:lnRef idx="0"/>
    <cs:fillRef idx="0"/>
    <cs:effectRef idx="0"/>
    <cs:fontRef idx="minor">
      <a:schemeClr val="tx2"/>
    </cs:fontRef>
    <cs:spPr>
      <a:solidFill>
        <a:schemeClr val="lt1"/>
      </a:solidFill>
      <a:ln w="9525">
        <a:solidFill>
          <a:schemeClr val="tx1">
            <a:lumMod val="15000"/>
            <a:lumOff val="85000"/>
          </a:schemeClr>
        </a:solidFill>
      </a:ln>
    </cs:spPr>
  </cs:upBar>
  <cs:valueAxis>
    <cs:lnRef idx="0"/>
    <cs:fillRef idx="0"/>
    <cs:effectRef idx="0"/>
    <cs:fontRef idx="minor">
      <a:schemeClr val="tx2"/>
    </cs:fontRef>
    <cs:defRPr sz="1197" kern="1200"/>
  </cs:valueAxis>
  <cs:wall>
    <cs:lnRef idx="0"/>
    <cs:fillRef idx="0"/>
    <cs:effectRef idx="0"/>
    <cs:fontRef idx="minor">
      <a:schemeClr val="tx2"/>
    </cs:fontRef>
  </cs:wall>
</cs:chartStyle>
</file>

<file path=ppt/charts/style4.xml><?xml version="1.0" encoding="utf-8"?>
<cs:chartStyle xmlns:cs="http://schemas.microsoft.com/office/drawing/2012/chartStyle" xmlns:a="http://schemas.openxmlformats.org/drawingml/2006/main" id="207">
  <cs:axisTitle>
    <cs:lnRef idx="0"/>
    <cs:fillRef idx="0"/>
    <cs:effectRef idx="0"/>
    <cs:fontRef idx="minor">
      <a:schemeClr val="tx2"/>
    </cs:fontRef>
    <cs:defRPr sz="1197" b="1" kern="1200"/>
  </cs:axisTitle>
  <cs:categoryAxis>
    <cs:lnRef idx="0"/>
    <cs:fillRef idx="0"/>
    <cs:effectRef idx="0"/>
    <cs:fontRef idx="minor">
      <a:schemeClr val="tx2"/>
    </cs:fontRef>
    <cs:spPr>
      <a:ln w="9525" cap="flat" cmpd="sng" algn="ctr">
        <a:solidFill>
          <a:schemeClr val="tx2">
            <a:lumMod val="15000"/>
            <a:lumOff val="85000"/>
          </a:schemeClr>
        </a:solidFill>
        <a:round/>
      </a:ln>
    </cs:spPr>
    <cs:defRPr sz="1197"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2">
            <a:lumMod val="15000"/>
            <a:lumOff val="85000"/>
          </a:schemeClr>
        </a:solidFill>
        <a:round/>
      </a:ln>
    </cs:spPr>
    <cs:defRPr sz="1197" kern="1200"/>
  </cs:chartArea>
  <cs:dataLabel>
    <cs:lnRef idx="0"/>
    <cs:fillRef idx="0"/>
    <cs:effectRef idx="0"/>
    <cs:fontRef idx="minor">
      <a:schemeClr val="tx2"/>
    </cs:fontRef>
    <cs:defRPr sz="1197" kern="1200"/>
  </cs:dataLabel>
  <cs:dataLabelCallout>
    <cs:lnRef idx="0"/>
    <cs:fillRef idx="0"/>
    <cs:effectRef idx="0"/>
    <cs:fontRef idx="minor">
      <a:schemeClr val="dk2">
        <a:lumMod val="7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2"/>
    <cs:fontRef idx="minor">
      <a:schemeClr val="tx2"/>
    </cs:fontRef>
  </cs:dataPoint>
  <cs:dataPoint3D>
    <cs:lnRef idx="0"/>
    <cs:fillRef idx="3">
      <cs:styleClr val="auto"/>
    </cs:fillRef>
    <cs:effectRef idx="2"/>
    <cs:fontRef idx="minor">
      <a:schemeClr val="tx2"/>
    </cs:fontRef>
  </cs:dataPoint3D>
  <cs:dataPointLine>
    <cs:lnRef idx="0">
      <cs:styleClr val="auto"/>
    </cs:lnRef>
    <cs:fillRef idx="3"/>
    <cs:effectRef idx="2"/>
    <cs:fontRef idx="minor">
      <a:schemeClr val="tx2"/>
    </cs:fontRef>
    <cs:spPr>
      <a:ln w="31750" cap="rnd">
        <a:solidFill>
          <a:schemeClr val="phClr"/>
        </a:solidFill>
        <a:round/>
      </a:ln>
    </cs:spPr>
  </cs:dataPointLine>
  <cs:dataPointMarker>
    <cs:lnRef idx="0"/>
    <cs:fillRef idx="3">
      <cs:styleClr val="auto"/>
    </cs:fillRef>
    <cs:effectRef idx="2"/>
    <cs:fontRef idx="minor">
      <a:schemeClr val="tx2"/>
    </cs:fontRef>
    <cs:spPr>
      <a:ln w="12700">
        <a:solidFill>
          <a:schemeClr val="lt2"/>
        </a:solidFill>
        <a:round/>
      </a:ln>
    </cs:spPr>
  </cs:dataPointMarker>
  <cs:dataPointMarkerLayout symbol="circle" size="6"/>
  <cs:dataPointWireframe>
    <cs:lnRef idx="0">
      <cs:styleClr val="auto"/>
    </cs:lnRef>
    <cs:fillRef idx="3"/>
    <cs:effectRef idx="2"/>
    <cs:fontRef idx="minor">
      <a:schemeClr val="tx2"/>
    </cs:fontRef>
    <cs:spPr>
      <a:ln w="9525" cap="rnd">
        <a:solidFill>
          <a:schemeClr val="phClr"/>
        </a:solidFill>
        <a:round/>
      </a:ln>
    </cs:spPr>
  </cs:dataPointWireframe>
  <cs:dataTable>
    <cs:lnRef idx="0"/>
    <cs:fillRef idx="0"/>
    <cs:effectRef idx="0"/>
    <cs:fontRef idx="minor">
      <a:schemeClr val="tx2"/>
    </cs:fontRef>
    <cs:spPr>
      <a:ln w="9525">
        <a:solidFill>
          <a:schemeClr val="tx2">
            <a:lumMod val="15000"/>
            <a:lumOff val="85000"/>
          </a:schemeClr>
        </a:solidFill>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2"/>
    </cs:fontRef>
    <cs:spPr>
      <a:ln w="9525">
        <a:solidFill>
          <a:schemeClr val="tx2">
            <a:lumMod val="60000"/>
            <a:lumOff val="40000"/>
          </a:schemeClr>
        </a:solidFill>
        <a:prstDash val="dash"/>
      </a:ln>
    </cs:spPr>
  </cs:dropLine>
  <cs:errorBar>
    <cs:lnRef idx="0"/>
    <cs:fillRef idx="0"/>
    <cs:effectRef idx="0"/>
    <cs:fontRef idx="minor">
      <a:schemeClr val="tx2"/>
    </cs:fontRef>
    <cs:spPr>
      <a:ln w="9525">
        <a:solidFill>
          <a:schemeClr val="tx2">
            <a:lumMod val="75000"/>
            <a:lumOff val="25000"/>
          </a:schemeClr>
        </a:solidFill>
        <a:round/>
      </a:ln>
    </cs:spPr>
  </cs:errorBar>
  <cs:floor>
    <cs:lnRef idx="0"/>
    <cs:fillRef idx="0"/>
    <cs:effectRef idx="0"/>
    <cs:fontRef idx="minor">
      <a:schemeClr val="tx2"/>
    </cs:fontRef>
  </cs:floor>
  <cs:gridlineMajor>
    <cs:lnRef idx="0"/>
    <cs:fillRef idx="0"/>
    <cs:effectRef idx="0"/>
    <cs:fontRef idx="minor">
      <a:schemeClr val="tx2"/>
    </cs:fontRef>
    <cs:spPr>
      <a:ln w="9525" cap="flat" cmpd="sng" algn="ctr">
        <a:solidFill>
          <a:schemeClr val="tx2">
            <a:lumMod val="15000"/>
            <a:lumOff val="85000"/>
          </a:schemeClr>
        </a:solidFill>
        <a:round/>
      </a:ln>
    </cs:spPr>
  </cs:gridlineMajor>
  <cs:gridlineMinor>
    <cs:lnRef idx="0"/>
    <cs:fillRef idx="0"/>
    <cs:effectRef idx="0"/>
    <cs:fontRef idx="minor">
      <a:schemeClr val="tx2"/>
    </cs:fontRef>
    <cs:spPr>
      <a:ln>
        <a:solidFill>
          <a:schemeClr val="tx2">
            <a:lumMod val="5000"/>
            <a:lumOff val="95000"/>
          </a:schemeClr>
        </a:solidFill>
      </a:ln>
    </cs:spPr>
  </cs:gridlineMinor>
  <cs:hiLoLine>
    <cs:lnRef idx="0"/>
    <cs:fillRef idx="0"/>
    <cs:effectRef idx="0"/>
    <cs:fontRef idx="minor">
      <a:schemeClr val="tx2"/>
    </cs:fontRef>
    <cs:spPr>
      <a:ln w="9525">
        <a:solidFill>
          <a:schemeClr val="tx2">
            <a:lumMod val="60000"/>
            <a:lumOff val="40000"/>
          </a:schemeClr>
        </a:solidFill>
        <a:prstDash val="dash"/>
      </a:ln>
    </cs:spPr>
  </cs:hiLoLine>
  <cs:leaderLine>
    <cs:lnRef idx="0"/>
    <cs:fillRef idx="0"/>
    <cs:effectRef idx="0"/>
    <cs:fontRef idx="minor">
      <a:schemeClr val="tx2"/>
    </cs:fontRef>
    <cs:spPr>
      <a:ln w="9525">
        <a:solidFill>
          <a:schemeClr val="tx2">
            <a:lumMod val="35000"/>
            <a:lumOff val="65000"/>
          </a:schemeClr>
        </a:solidFill>
      </a:ln>
    </cs:spPr>
  </cs:leaderLine>
  <cs:legend>
    <cs:lnRef idx="0"/>
    <cs:fillRef idx="0"/>
    <cs:effectRef idx="0"/>
    <cs:fontRef idx="minor">
      <a:schemeClr val="tx2"/>
    </cs:fontRef>
    <cs:defRPr sz="1197" kern="1200"/>
  </cs:legend>
  <cs:plotArea>
    <cs:lnRef idx="0"/>
    <cs:fillRef idx="0"/>
    <cs:effectRef idx="0"/>
    <cs:fontRef idx="minor">
      <a:schemeClr val="tx2"/>
    </cs:fontRef>
  </cs:plotArea>
  <cs:plotArea3D>
    <cs:lnRef idx="0"/>
    <cs:fillRef idx="0"/>
    <cs:effectRef idx="0"/>
    <cs:fontRef idx="minor">
      <a:schemeClr val="tx2"/>
    </cs:fontRef>
  </cs:plotArea3D>
  <cs:seriesAxis>
    <cs:lnRef idx="0"/>
    <cs:fillRef idx="0"/>
    <cs:effectRef idx="0"/>
    <cs:fontRef idx="minor">
      <a:schemeClr val="tx2"/>
    </cs:fontRef>
    <cs:spPr>
      <a:ln w="9525" cap="flat" cmpd="sng" algn="ctr">
        <a:solidFill>
          <a:schemeClr val="tx2">
            <a:lumMod val="15000"/>
            <a:lumOff val="85000"/>
          </a:schemeClr>
        </a:solidFill>
        <a:round/>
      </a:ln>
    </cs:spPr>
    <cs:defRPr sz="1197" kern="1200"/>
  </cs:seriesAxis>
  <cs:seriesLine>
    <cs:lnRef idx="0"/>
    <cs:fillRef idx="0"/>
    <cs:effectRef idx="0"/>
    <cs:fontRef idx="minor">
      <a:schemeClr val="tx2"/>
    </cs:fontRef>
    <cs:spPr>
      <a:ln w="9525">
        <a:solidFill>
          <a:schemeClr val="tx2">
            <a:lumMod val="60000"/>
            <a:lumOff val="40000"/>
          </a:schemeClr>
        </a:solidFill>
        <a:prstDash val="dash"/>
      </a:ln>
    </cs:spPr>
  </cs:seriesLine>
  <cs:title>
    <cs:lnRef idx="0"/>
    <cs:fillRef idx="0"/>
    <cs:effectRef idx="0"/>
    <cs:fontRef idx="minor">
      <a:schemeClr val="tx2"/>
    </cs:fontRef>
    <cs:defRPr sz="2128" b="1" kern="1200"/>
  </cs:title>
  <cs:trendline>
    <cs:lnRef idx="0">
      <cs:styleClr val="auto"/>
    </cs:lnRef>
    <cs:fillRef idx="0"/>
    <cs:effectRef idx="0"/>
    <cs:fontRef idx="minor">
      <a:schemeClr val="tx2"/>
    </cs:fontRef>
    <cs:spPr>
      <a:ln w="19050" cap="rnd">
        <a:solidFill>
          <a:schemeClr val="phClr"/>
        </a:solidFill>
        <a:prstDash val="sysDash"/>
      </a:ln>
    </cs:spPr>
  </cs:trendline>
  <cs:trendlineLabel>
    <cs:lnRef idx="0"/>
    <cs:fillRef idx="0"/>
    <cs:effectRef idx="0"/>
    <cs:fontRef idx="minor">
      <a:schemeClr val="tx2"/>
    </cs:fontRef>
    <cs:defRPr sz="1197" kern="1200"/>
  </cs:trendlineLabel>
  <cs:upBar>
    <cs:lnRef idx="0"/>
    <cs:fillRef idx="0"/>
    <cs:effectRef idx="0"/>
    <cs:fontRef idx="minor">
      <a:schemeClr val="tx2"/>
    </cs:fontRef>
    <cs:spPr>
      <a:solidFill>
        <a:schemeClr val="lt1"/>
      </a:solidFill>
      <a:ln w="9525">
        <a:solidFill>
          <a:schemeClr val="tx1">
            <a:lumMod val="15000"/>
            <a:lumOff val="85000"/>
          </a:schemeClr>
        </a:solidFill>
      </a:ln>
    </cs:spPr>
  </cs:upBar>
  <cs:valueAxis>
    <cs:lnRef idx="0"/>
    <cs:fillRef idx="0"/>
    <cs:effectRef idx="0"/>
    <cs:fontRef idx="minor">
      <a:schemeClr val="tx2"/>
    </cs:fontRef>
    <cs:defRPr sz="1197" kern="1200"/>
  </cs:valueAxis>
  <cs:wall>
    <cs:lnRef idx="0"/>
    <cs:fillRef idx="0"/>
    <cs:effectRef idx="0"/>
    <cs:fontRef idx="minor">
      <a:schemeClr val="tx2"/>
    </cs:fontRef>
  </cs:wall>
</cs:chartStyle>
</file>

<file path=ppt/charts/style5.xml><?xml version="1.0" encoding="utf-8"?>
<cs:chartStyle xmlns:cs="http://schemas.microsoft.com/office/drawing/2012/chartStyle" xmlns:a="http://schemas.openxmlformats.org/drawingml/2006/main" id="215">
  <cs:axisTitle>
    <cs:lnRef idx="0"/>
    <cs:fillRef idx="0"/>
    <cs:effectRef idx="0"/>
    <cs:fontRef idx="minor">
      <a:schemeClr val="tx1">
        <a:lumMod val="65000"/>
        <a:lumOff val="35000"/>
      </a:schemeClr>
    </cs:fontRef>
    <cs:defRPr sz="1197" kern="1200" cap="all"/>
  </cs:axisTitle>
  <cs:categoryAxis>
    <cs:lnRef idx="0"/>
    <cs:fillRef idx="0"/>
    <cs:effectRef idx="0"/>
    <cs:fontRef idx="minor">
      <a:schemeClr val="tx1">
        <a:lumMod val="65000"/>
        <a:lumOff val="35000"/>
      </a:schemeClr>
    </cs:fontRef>
    <cs:spPr>
      <a:ln w="15875" cap="flat" cmpd="sng" algn="ctr">
        <a:solidFill>
          <a:schemeClr val="tx1">
            <a:lumMod val="25000"/>
            <a:lumOff val="75000"/>
          </a:schemeClr>
        </a:solidFill>
        <a:round/>
      </a:ln>
    </cs:spPr>
    <cs:defRPr sz="1197" kern="1200" cap="none" spc="20" normalizeH="0" baseline="0"/>
  </cs:categoryAxis>
  <cs:chartArea mods="allowNoFillOverride allowNoLineOverride">
    <cs:lnRef idx="0"/>
    <cs:fillRef idx="0"/>
    <cs:effectRef idx="0"/>
    <cs:fontRef idx="minor">
      <a:schemeClr val="dk1"/>
    </cs:fontRef>
    <cs:spPr>
      <a:solidFill>
        <a:schemeClr val="lt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bg1"/>
    </cs:fontRef>
    <cs:spPr>
      <a:solidFill>
        <a:schemeClr val="tx1">
          <a:lumMod val="50000"/>
          <a:lumOff val="50000"/>
        </a:schemeClr>
      </a:solidFill>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alpha val="70000"/>
        </a:schemeClr>
      </a:solidFill>
    </cs:spPr>
  </cs:dataPoint>
  <cs:dataPoint3D>
    <cs:lnRef idx="0"/>
    <cs:fillRef idx="0">
      <cs:styleClr val="auto"/>
    </cs:fillRef>
    <cs:effectRef idx="0"/>
    <cs:fontRef idx="minor">
      <a:schemeClr val="dk1"/>
    </cs:fontRef>
    <cs:spPr>
      <a:solidFill>
        <a:schemeClr val="phClr">
          <a:alpha val="70000"/>
        </a:schemeClr>
      </a:solidFill>
    </cs:spPr>
  </cs:dataPoint3D>
  <cs:dataPointLine>
    <cs:lnRef idx="0">
      <cs:styleClr val="auto"/>
    </cs:lnRef>
    <cs:fillRef idx="0"/>
    <cs:effectRef idx="0"/>
    <cs:fontRef idx="minor">
      <a:schemeClr val="dk1"/>
    </cs:fontRef>
    <cs:spPr>
      <a:ln w="28575" cap="rnd">
        <a:solidFill>
          <a:schemeClr val="phClr">
            <a:alpha val="70000"/>
          </a:schemeClr>
        </a:solidFill>
        <a:round/>
      </a:ln>
    </cs:spPr>
  </cs:dataPointLine>
  <cs:dataPointMarker>
    <cs:lnRef idx="0"/>
    <cs:fillRef idx="0">
      <cs:styleClr val="auto"/>
    </cs:fillRef>
    <cs:effectRef idx="0"/>
    <cs:fontRef idx="minor">
      <a:schemeClr val="dk1"/>
    </cs:fontRef>
    <cs:spPr>
      <a:solidFill>
        <a:schemeClr val="phClr">
          <a:alpha val="70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1197" kern="1200"/>
  </cs:dataTable>
  <cs:downBar>
    <cs:lnRef idx="0"/>
    <cs:fillRef idx="0"/>
    <cs:effectRef idx="0"/>
    <cs:fontRef idx="minor">
      <a:schemeClr val="dk1"/>
    </cs:fontRef>
    <cs:spPr>
      <a:solidFill>
        <a:schemeClr val="dk1">
          <a:lumMod val="75000"/>
          <a:lumOff val="25000"/>
        </a:schemeClr>
      </a:solidFill>
      <a:ln w="9525">
        <a:solidFill>
          <a:schemeClr val="tx1">
            <a:lumMod val="65000"/>
            <a:lumOff val="35000"/>
          </a:schemeClr>
        </a:solidFill>
      </a:ln>
    </cs:spPr>
  </cs:downBar>
  <cs:dropLine>
    <cs:lnRef idx="0"/>
    <cs:fillRef idx="0"/>
    <cs:effectRef idx="0"/>
    <cs:fontRef idx="minor">
      <a:schemeClr val="dk1"/>
    </cs:fontRef>
    <cs:spPr>
      <a:ln w="9525">
        <a:solidFill>
          <a:schemeClr val="tx1">
            <a:lumMod val="35000"/>
            <a:lumOff val="65000"/>
          </a:schemeClr>
        </a:solidFill>
        <a:round/>
      </a:ln>
    </cs:spPr>
  </cs:dropLine>
  <cs:errorBar>
    <cs:lnRef idx="0"/>
    <cs:fillRef idx="0"/>
    <cs:effectRef idx="0"/>
    <cs:fontRef idx="minor">
      <a:schemeClr val="dk1"/>
    </cs:fontRef>
    <cs:spPr>
      <a:ln w="9525">
        <a:solidFill>
          <a:schemeClr val="tx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tx1">
            <a:lumMod val="5000"/>
            <a:lumOff val="95000"/>
          </a:schemeClr>
        </a:solidFill>
        <a:round/>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35000"/>
            <a:lumOff val="65000"/>
          </a:schemeClr>
        </a:solidFill>
        <a:round/>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1197" kern="1200" baseline="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ajor">
      <a:schemeClr val="tx1">
        <a:lumMod val="65000"/>
        <a:lumOff val="35000"/>
      </a:schemeClr>
    </cs:fontRef>
    <cs:defRPr sz="2128" b="0" i="0" kern="1200" cap="none" spc="50" normalizeH="0" baseline="0"/>
  </cs:title>
  <cs:trendline>
    <cs:lnRef idx="0">
      <cs:styleClr val="auto"/>
    </cs:lnRef>
    <cs:fillRef idx="0"/>
    <cs:effectRef idx="0"/>
    <cs:fontRef idx="minor">
      <a:schemeClr val="dk1"/>
    </cs:fontRef>
    <cs:spPr>
      <a:ln w="15875"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65000"/>
            <a:lumOff val="35000"/>
          </a:schemeClr>
        </a:solidFill>
      </a:ln>
    </cs:spPr>
  </cs:upBar>
  <cs:valueAxis>
    <cs:lnRef idx="0"/>
    <cs:fillRef idx="0"/>
    <cs:effectRef idx="0"/>
    <cs:fontRef idx="minor">
      <a:schemeClr val="tx1">
        <a:lumMod val="65000"/>
        <a:lumOff val="35000"/>
      </a:schemeClr>
    </cs:fontRef>
    <cs:defRPr sz="1197" kern="1200" spc="20" baseline="0"/>
  </cs:valueAxis>
  <cs:wall>
    <cs:lnRef idx="0"/>
    <cs:fillRef idx="0"/>
    <cs:effectRef idx="0"/>
    <cs:fontRef idx="minor">
      <a:schemeClr val="dk1"/>
    </cs:fontRef>
  </cs:wall>
</cs:chartStyle>
</file>

<file path=ppt/charts/style6.xml><?xml version="1.0" encoding="utf-8"?>
<cs:chartStyle xmlns:cs="http://schemas.microsoft.com/office/drawing/2012/chartStyle" xmlns:a="http://schemas.openxmlformats.org/drawingml/2006/main" id="302">
  <cs:axisTitle>
    <cs:lnRef idx="0"/>
    <cs:fillRef idx="0"/>
    <cs:effectRef idx="0"/>
    <cs:fontRef idx="minor">
      <a:schemeClr val="tx2"/>
    </cs:fontRef>
    <cs:defRPr sz="1197" b="1" kern="1200"/>
  </cs:axisTitle>
  <cs:categoryAxis>
    <cs:lnRef idx="0"/>
    <cs:fillRef idx="0"/>
    <cs:effectRef idx="0"/>
    <cs:fontRef idx="minor">
      <a:schemeClr val="tx2"/>
    </cs:fontRef>
    <cs:spPr>
      <a:ln w="9525" cap="flat" cmpd="sng" algn="ctr">
        <a:solidFill>
          <a:schemeClr val="tx2">
            <a:lumMod val="15000"/>
            <a:lumOff val="85000"/>
          </a:schemeClr>
        </a:solidFill>
        <a:round/>
      </a:ln>
    </cs:spPr>
    <cs:defRPr sz="1197"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2">
            <a:lumMod val="15000"/>
            <a:lumOff val="85000"/>
          </a:schemeClr>
        </a:solidFill>
        <a:round/>
      </a:ln>
    </cs:spPr>
    <cs:defRPr sz="1197" kern="1200"/>
  </cs:chartArea>
  <cs:dataLabel>
    <cs:lnRef idx="0"/>
    <cs:fillRef idx="0"/>
    <cs:effectRef idx="0"/>
    <cs:fontRef idx="minor">
      <a:schemeClr val="tx2"/>
    </cs:fontRef>
    <cs:defRPr sz="1197" kern="1200"/>
  </cs:dataLabel>
  <cs:dataLabelCallout>
    <cs:lnRef idx="0"/>
    <cs:fillRef idx="0"/>
    <cs:effectRef idx="0"/>
    <cs:fontRef idx="minor">
      <a:schemeClr val="dk2">
        <a:lumMod val="7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2"/>
    <cs:fontRef idx="minor">
      <a:schemeClr val="tx2"/>
    </cs:fontRef>
  </cs:dataPoint>
  <cs:dataPoint3D>
    <cs:lnRef idx="0"/>
    <cs:fillRef idx="3">
      <cs:styleClr val="auto"/>
    </cs:fillRef>
    <cs:effectRef idx="2"/>
    <cs:fontRef idx="minor">
      <a:schemeClr val="tx2"/>
    </cs:fontRef>
  </cs:dataPoint3D>
  <cs:dataPointLine>
    <cs:lnRef idx="0">
      <cs:styleClr val="auto"/>
    </cs:lnRef>
    <cs:fillRef idx="3"/>
    <cs:effectRef idx="2"/>
    <cs:fontRef idx="minor">
      <a:schemeClr val="tx2"/>
    </cs:fontRef>
    <cs:spPr>
      <a:ln w="31750" cap="rnd">
        <a:solidFill>
          <a:schemeClr val="phClr"/>
        </a:solidFill>
        <a:round/>
      </a:ln>
    </cs:spPr>
  </cs:dataPointLine>
  <cs:dataPointMarker>
    <cs:lnRef idx="0"/>
    <cs:fillRef idx="3">
      <cs:styleClr val="auto"/>
    </cs:fillRef>
    <cs:effectRef idx="2"/>
    <cs:fontRef idx="minor">
      <a:schemeClr val="tx2"/>
    </cs:fontRef>
    <cs:spPr>
      <a:ln w="12700">
        <a:solidFill>
          <a:schemeClr val="lt2"/>
        </a:solidFill>
        <a:round/>
      </a:ln>
    </cs:spPr>
  </cs:dataPointMarker>
  <cs:dataPointMarkerLayout symbol="circle" size="6"/>
  <cs:dataPointWireframe>
    <cs:lnRef idx="0">
      <cs:styleClr val="auto"/>
    </cs:lnRef>
    <cs:fillRef idx="3"/>
    <cs:effectRef idx="2"/>
    <cs:fontRef idx="minor">
      <a:schemeClr val="tx2"/>
    </cs:fontRef>
    <cs:spPr>
      <a:ln w="9525" cap="rnd">
        <a:solidFill>
          <a:schemeClr val="phClr"/>
        </a:solidFill>
        <a:round/>
      </a:ln>
    </cs:spPr>
  </cs:dataPointWireframe>
  <cs:dataTable>
    <cs:lnRef idx="0"/>
    <cs:fillRef idx="0"/>
    <cs:effectRef idx="0"/>
    <cs:fontRef idx="minor">
      <a:schemeClr val="tx2"/>
    </cs:fontRef>
    <cs:spPr>
      <a:ln w="9525">
        <a:solidFill>
          <a:schemeClr val="tx2">
            <a:lumMod val="15000"/>
            <a:lumOff val="85000"/>
          </a:schemeClr>
        </a:solidFill>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2"/>
    </cs:fontRef>
    <cs:spPr>
      <a:ln w="9525">
        <a:solidFill>
          <a:schemeClr val="tx2">
            <a:lumMod val="60000"/>
            <a:lumOff val="40000"/>
          </a:schemeClr>
        </a:solidFill>
        <a:prstDash val="dash"/>
      </a:ln>
    </cs:spPr>
  </cs:dropLine>
  <cs:errorBar>
    <cs:lnRef idx="0"/>
    <cs:fillRef idx="0"/>
    <cs:effectRef idx="0"/>
    <cs:fontRef idx="minor">
      <a:schemeClr val="tx2"/>
    </cs:fontRef>
    <cs:spPr>
      <a:ln w="9525">
        <a:solidFill>
          <a:schemeClr val="tx2">
            <a:lumMod val="75000"/>
          </a:schemeClr>
        </a:solidFill>
        <a:round/>
      </a:ln>
    </cs:spPr>
  </cs:errorBar>
  <cs:floor>
    <cs:lnRef idx="0"/>
    <cs:fillRef idx="0"/>
    <cs:effectRef idx="0"/>
    <cs:fontRef idx="minor">
      <a:schemeClr val="tx2"/>
    </cs:fontRef>
  </cs:floor>
  <cs:gridlineMajor>
    <cs:lnRef idx="0"/>
    <cs:fillRef idx="0"/>
    <cs:effectRef idx="0"/>
    <cs:fontRef idx="minor">
      <a:schemeClr val="tx2"/>
    </cs:fontRef>
    <cs:spPr>
      <a:ln w="9525" cap="flat" cmpd="sng" algn="ctr">
        <a:solidFill>
          <a:schemeClr val="tx2">
            <a:lumMod val="15000"/>
            <a:lumOff val="85000"/>
          </a:schemeClr>
        </a:solidFill>
        <a:round/>
      </a:ln>
    </cs:spPr>
  </cs:gridlineMajor>
  <cs:gridlineMinor>
    <cs:lnRef idx="0"/>
    <cs:fillRef idx="0"/>
    <cs:effectRef idx="0"/>
    <cs:fontRef idx="minor">
      <a:schemeClr val="tx2"/>
    </cs:fontRef>
    <cs:spPr>
      <a:ln>
        <a:solidFill>
          <a:schemeClr val="tx2">
            <a:lumMod val="5000"/>
            <a:lumOff val="95000"/>
          </a:schemeClr>
        </a:solidFill>
      </a:ln>
    </cs:spPr>
  </cs:gridlineMinor>
  <cs:hiLoLine>
    <cs:lnRef idx="0"/>
    <cs:fillRef idx="0"/>
    <cs:effectRef idx="0"/>
    <cs:fontRef idx="minor">
      <a:schemeClr val="tx2"/>
    </cs:fontRef>
    <cs:spPr>
      <a:ln w="9525">
        <a:solidFill>
          <a:schemeClr val="tx2">
            <a:lumMod val="60000"/>
            <a:lumOff val="40000"/>
          </a:schemeClr>
        </a:solidFill>
        <a:prstDash val="dash"/>
      </a:ln>
    </cs:spPr>
  </cs:hiLoLine>
  <cs:leaderLine>
    <cs:lnRef idx="0"/>
    <cs:fillRef idx="0"/>
    <cs:effectRef idx="0"/>
    <cs:fontRef idx="minor">
      <a:schemeClr val="tx2"/>
    </cs:fontRef>
    <cs:spPr>
      <a:ln w="9525">
        <a:solidFill>
          <a:schemeClr val="tx2">
            <a:lumMod val="35000"/>
            <a:lumOff val="65000"/>
          </a:schemeClr>
        </a:solidFill>
      </a:ln>
    </cs:spPr>
  </cs:leaderLine>
  <cs:legend>
    <cs:lnRef idx="0"/>
    <cs:fillRef idx="0"/>
    <cs:effectRef idx="0"/>
    <cs:fontRef idx="minor">
      <a:schemeClr val="tx2"/>
    </cs:fontRef>
    <cs:defRPr sz="1197" kern="1200"/>
  </cs:legend>
  <cs:plotArea>
    <cs:lnRef idx="0"/>
    <cs:fillRef idx="0"/>
    <cs:effectRef idx="0"/>
    <cs:fontRef idx="minor">
      <a:schemeClr val="tx2"/>
    </cs:fontRef>
  </cs:plotArea>
  <cs:plotArea3D>
    <cs:lnRef idx="0"/>
    <cs:fillRef idx="0"/>
    <cs:effectRef idx="0"/>
    <cs:fontRef idx="minor">
      <a:schemeClr val="tx2"/>
    </cs:fontRef>
  </cs:plotArea3D>
  <cs:seriesAxis>
    <cs:lnRef idx="0"/>
    <cs:fillRef idx="0"/>
    <cs:effectRef idx="0"/>
    <cs:fontRef idx="minor">
      <a:schemeClr val="tx2"/>
    </cs:fontRef>
    <cs:spPr>
      <a:ln w="9525" cap="flat" cmpd="sng" algn="ctr">
        <a:solidFill>
          <a:schemeClr val="tx2">
            <a:lumMod val="15000"/>
            <a:lumOff val="85000"/>
          </a:schemeClr>
        </a:solidFill>
        <a:round/>
      </a:ln>
    </cs:spPr>
    <cs:defRPr sz="1197" kern="1200"/>
  </cs:seriesAxis>
  <cs:seriesLine>
    <cs:lnRef idx="0"/>
    <cs:fillRef idx="0"/>
    <cs:effectRef idx="0"/>
    <cs:fontRef idx="minor">
      <a:schemeClr val="tx2"/>
    </cs:fontRef>
    <cs:spPr>
      <a:ln w="9525">
        <a:solidFill>
          <a:schemeClr val="tx2">
            <a:lumMod val="60000"/>
            <a:lumOff val="40000"/>
          </a:schemeClr>
        </a:solidFill>
        <a:prstDash val="dash"/>
      </a:ln>
    </cs:spPr>
  </cs:seriesLine>
  <cs:title>
    <cs:lnRef idx="0"/>
    <cs:fillRef idx="0"/>
    <cs:effectRef idx="0"/>
    <cs:fontRef idx="minor">
      <a:schemeClr val="tx2"/>
    </cs:fontRef>
    <cs:defRPr sz="2128" b="1" kern="1200"/>
  </cs:title>
  <cs:trendline>
    <cs:lnRef idx="0">
      <cs:styleClr val="auto"/>
    </cs:lnRef>
    <cs:fillRef idx="0"/>
    <cs:effectRef idx="0"/>
    <cs:fontRef idx="minor">
      <a:schemeClr val="tx2"/>
    </cs:fontRef>
    <cs:spPr>
      <a:ln w="19050" cap="rnd">
        <a:solidFill>
          <a:schemeClr val="phClr"/>
        </a:solidFill>
        <a:prstDash val="sysDash"/>
      </a:ln>
    </cs:spPr>
  </cs:trendline>
  <cs:trendlineLabel>
    <cs:lnRef idx="0"/>
    <cs:fillRef idx="0"/>
    <cs:effectRef idx="0"/>
    <cs:fontRef idx="minor">
      <a:schemeClr val="tx2"/>
    </cs:fontRef>
    <cs:defRPr sz="1197" kern="1200"/>
  </cs:trendlineLabel>
  <cs:upBar>
    <cs:lnRef idx="0"/>
    <cs:fillRef idx="0"/>
    <cs:effectRef idx="0"/>
    <cs:fontRef idx="minor">
      <a:schemeClr val="tx2"/>
    </cs:fontRef>
    <cs:spPr>
      <a:solidFill>
        <a:schemeClr val="lt1"/>
      </a:solidFill>
      <a:ln w="9525">
        <a:solidFill>
          <a:schemeClr val="tx1">
            <a:lumMod val="15000"/>
            <a:lumOff val="85000"/>
          </a:schemeClr>
        </a:solidFill>
      </a:ln>
    </cs:spPr>
  </cs:upBar>
  <cs:valueAxis>
    <cs:lnRef idx="0"/>
    <cs:fillRef idx="0"/>
    <cs:effectRef idx="0"/>
    <cs:fontRef idx="minor">
      <a:schemeClr val="tx2"/>
    </cs:fontRef>
    <cs:defRPr sz="1197" kern="1200"/>
  </cs:valueAxis>
  <cs:wall>
    <cs:lnRef idx="0"/>
    <cs:fillRef idx="0"/>
    <cs:effectRef idx="0"/>
    <cs:fontRef idx="minor">
      <a:schemeClr val="tx2"/>
    </cs:fontRef>
  </cs:wall>
</cs:chartStyle>
</file>

<file path=ppt/charts/style7.xml><?xml version="1.0" encoding="utf-8"?>
<cs:chartStyle xmlns:cs="http://schemas.microsoft.com/office/drawing/2012/chartStyle" xmlns:a="http://schemas.openxmlformats.org/drawingml/2006/main" id="302">
  <cs:axisTitle>
    <cs:lnRef idx="0"/>
    <cs:fillRef idx="0"/>
    <cs:effectRef idx="0"/>
    <cs:fontRef idx="minor">
      <a:schemeClr val="tx2"/>
    </cs:fontRef>
    <cs:defRPr sz="1197" b="1" kern="1200"/>
  </cs:axisTitle>
  <cs:categoryAxis>
    <cs:lnRef idx="0"/>
    <cs:fillRef idx="0"/>
    <cs:effectRef idx="0"/>
    <cs:fontRef idx="minor">
      <a:schemeClr val="tx2"/>
    </cs:fontRef>
    <cs:spPr>
      <a:ln w="9525" cap="flat" cmpd="sng" algn="ctr">
        <a:solidFill>
          <a:schemeClr val="tx2">
            <a:lumMod val="15000"/>
            <a:lumOff val="85000"/>
          </a:schemeClr>
        </a:solidFill>
        <a:round/>
      </a:ln>
    </cs:spPr>
    <cs:defRPr sz="1197"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2">
            <a:lumMod val="15000"/>
            <a:lumOff val="85000"/>
          </a:schemeClr>
        </a:solidFill>
        <a:round/>
      </a:ln>
    </cs:spPr>
    <cs:defRPr sz="1197" kern="1200"/>
  </cs:chartArea>
  <cs:dataLabel>
    <cs:lnRef idx="0"/>
    <cs:fillRef idx="0"/>
    <cs:effectRef idx="0"/>
    <cs:fontRef idx="minor">
      <a:schemeClr val="tx2"/>
    </cs:fontRef>
    <cs:defRPr sz="1197" kern="1200"/>
  </cs:dataLabel>
  <cs:dataLabelCallout>
    <cs:lnRef idx="0"/>
    <cs:fillRef idx="0"/>
    <cs:effectRef idx="0"/>
    <cs:fontRef idx="minor">
      <a:schemeClr val="dk2">
        <a:lumMod val="7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2"/>
    <cs:fontRef idx="minor">
      <a:schemeClr val="tx2"/>
    </cs:fontRef>
  </cs:dataPoint>
  <cs:dataPoint3D>
    <cs:lnRef idx="0"/>
    <cs:fillRef idx="3">
      <cs:styleClr val="auto"/>
    </cs:fillRef>
    <cs:effectRef idx="2"/>
    <cs:fontRef idx="minor">
      <a:schemeClr val="tx2"/>
    </cs:fontRef>
  </cs:dataPoint3D>
  <cs:dataPointLine>
    <cs:lnRef idx="0">
      <cs:styleClr val="auto"/>
    </cs:lnRef>
    <cs:fillRef idx="3"/>
    <cs:effectRef idx="2"/>
    <cs:fontRef idx="minor">
      <a:schemeClr val="tx2"/>
    </cs:fontRef>
    <cs:spPr>
      <a:ln w="31750" cap="rnd">
        <a:solidFill>
          <a:schemeClr val="phClr"/>
        </a:solidFill>
        <a:round/>
      </a:ln>
    </cs:spPr>
  </cs:dataPointLine>
  <cs:dataPointMarker>
    <cs:lnRef idx="0"/>
    <cs:fillRef idx="3">
      <cs:styleClr val="auto"/>
    </cs:fillRef>
    <cs:effectRef idx="2"/>
    <cs:fontRef idx="minor">
      <a:schemeClr val="tx2"/>
    </cs:fontRef>
    <cs:spPr>
      <a:ln w="12700">
        <a:solidFill>
          <a:schemeClr val="lt2"/>
        </a:solidFill>
        <a:round/>
      </a:ln>
    </cs:spPr>
  </cs:dataPointMarker>
  <cs:dataPointMarkerLayout symbol="circle" size="6"/>
  <cs:dataPointWireframe>
    <cs:lnRef idx="0">
      <cs:styleClr val="auto"/>
    </cs:lnRef>
    <cs:fillRef idx="3"/>
    <cs:effectRef idx="2"/>
    <cs:fontRef idx="minor">
      <a:schemeClr val="tx2"/>
    </cs:fontRef>
    <cs:spPr>
      <a:ln w="9525" cap="rnd">
        <a:solidFill>
          <a:schemeClr val="phClr"/>
        </a:solidFill>
        <a:round/>
      </a:ln>
    </cs:spPr>
  </cs:dataPointWireframe>
  <cs:dataTable>
    <cs:lnRef idx="0"/>
    <cs:fillRef idx="0"/>
    <cs:effectRef idx="0"/>
    <cs:fontRef idx="minor">
      <a:schemeClr val="tx2"/>
    </cs:fontRef>
    <cs:spPr>
      <a:ln w="9525">
        <a:solidFill>
          <a:schemeClr val="tx2">
            <a:lumMod val="15000"/>
            <a:lumOff val="85000"/>
          </a:schemeClr>
        </a:solidFill>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2"/>
    </cs:fontRef>
    <cs:spPr>
      <a:ln w="9525">
        <a:solidFill>
          <a:schemeClr val="tx2">
            <a:lumMod val="60000"/>
            <a:lumOff val="40000"/>
          </a:schemeClr>
        </a:solidFill>
        <a:prstDash val="dash"/>
      </a:ln>
    </cs:spPr>
  </cs:dropLine>
  <cs:errorBar>
    <cs:lnRef idx="0"/>
    <cs:fillRef idx="0"/>
    <cs:effectRef idx="0"/>
    <cs:fontRef idx="minor">
      <a:schemeClr val="tx2"/>
    </cs:fontRef>
    <cs:spPr>
      <a:ln w="9525">
        <a:solidFill>
          <a:schemeClr val="tx2">
            <a:lumMod val="75000"/>
          </a:schemeClr>
        </a:solidFill>
        <a:round/>
      </a:ln>
    </cs:spPr>
  </cs:errorBar>
  <cs:floor>
    <cs:lnRef idx="0"/>
    <cs:fillRef idx="0"/>
    <cs:effectRef idx="0"/>
    <cs:fontRef idx="minor">
      <a:schemeClr val="tx2"/>
    </cs:fontRef>
  </cs:floor>
  <cs:gridlineMajor>
    <cs:lnRef idx="0"/>
    <cs:fillRef idx="0"/>
    <cs:effectRef idx="0"/>
    <cs:fontRef idx="minor">
      <a:schemeClr val="tx2"/>
    </cs:fontRef>
    <cs:spPr>
      <a:ln w="9525" cap="flat" cmpd="sng" algn="ctr">
        <a:solidFill>
          <a:schemeClr val="tx2">
            <a:lumMod val="15000"/>
            <a:lumOff val="85000"/>
          </a:schemeClr>
        </a:solidFill>
        <a:round/>
      </a:ln>
    </cs:spPr>
  </cs:gridlineMajor>
  <cs:gridlineMinor>
    <cs:lnRef idx="0"/>
    <cs:fillRef idx="0"/>
    <cs:effectRef idx="0"/>
    <cs:fontRef idx="minor">
      <a:schemeClr val="tx2"/>
    </cs:fontRef>
    <cs:spPr>
      <a:ln>
        <a:solidFill>
          <a:schemeClr val="tx2">
            <a:lumMod val="5000"/>
            <a:lumOff val="95000"/>
          </a:schemeClr>
        </a:solidFill>
      </a:ln>
    </cs:spPr>
  </cs:gridlineMinor>
  <cs:hiLoLine>
    <cs:lnRef idx="0"/>
    <cs:fillRef idx="0"/>
    <cs:effectRef idx="0"/>
    <cs:fontRef idx="minor">
      <a:schemeClr val="tx2"/>
    </cs:fontRef>
    <cs:spPr>
      <a:ln w="9525">
        <a:solidFill>
          <a:schemeClr val="tx2">
            <a:lumMod val="60000"/>
            <a:lumOff val="40000"/>
          </a:schemeClr>
        </a:solidFill>
        <a:prstDash val="dash"/>
      </a:ln>
    </cs:spPr>
  </cs:hiLoLine>
  <cs:leaderLine>
    <cs:lnRef idx="0"/>
    <cs:fillRef idx="0"/>
    <cs:effectRef idx="0"/>
    <cs:fontRef idx="minor">
      <a:schemeClr val="tx2"/>
    </cs:fontRef>
    <cs:spPr>
      <a:ln w="9525">
        <a:solidFill>
          <a:schemeClr val="tx2">
            <a:lumMod val="35000"/>
            <a:lumOff val="65000"/>
          </a:schemeClr>
        </a:solidFill>
      </a:ln>
    </cs:spPr>
  </cs:leaderLine>
  <cs:legend>
    <cs:lnRef idx="0"/>
    <cs:fillRef idx="0"/>
    <cs:effectRef idx="0"/>
    <cs:fontRef idx="minor">
      <a:schemeClr val="tx2"/>
    </cs:fontRef>
    <cs:defRPr sz="1197" kern="1200"/>
  </cs:legend>
  <cs:plotArea>
    <cs:lnRef idx="0"/>
    <cs:fillRef idx="0"/>
    <cs:effectRef idx="0"/>
    <cs:fontRef idx="minor">
      <a:schemeClr val="tx2"/>
    </cs:fontRef>
  </cs:plotArea>
  <cs:plotArea3D>
    <cs:lnRef idx="0"/>
    <cs:fillRef idx="0"/>
    <cs:effectRef idx="0"/>
    <cs:fontRef idx="minor">
      <a:schemeClr val="tx2"/>
    </cs:fontRef>
  </cs:plotArea3D>
  <cs:seriesAxis>
    <cs:lnRef idx="0"/>
    <cs:fillRef idx="0"/>
    <cs:effectRef idx="0"/>
    <cs:fontRef idx="minor">
      <a:schemeClr val="tx2"/>
    </cs:fontRef>
    <cs:spPr>
      <a:ln w="9525" cap="flat" cmpd="sng" algn="ctr">
        <a:solidFill>
          <a:schemeClr val="tx2">
            <a:lumMod val="15000"/>
            <a:lumOff val="85000"/>
          </a:schemeClr>
        </a:solidFill>
        <a:round/>
      </a:ln>
    </cs:spPr>
    <cs:defRPr sz="1197" kern="1200"/>
  </cs:seriesAxis>
  <cs:seriesLine>
    <cs:lnRef idx="0"/>
    <cs:fillRef idx="0"/>
    <cs:effectRef idx="0"/>
    <cs:fontRef idx="minor">
      <a:schemeClr val="tx2"/>
    </cs:fontRef>
    <cs:spPr>
      <a:ln w="9525">
        <a:solidFill>
          <a:schemeClr val="tx2">
            <a:lumMod val="60000"/>
            <a:lumOff val="40000"/>
          </a:schemeClr>
        </a:solidFill>
        <a:prstDash val="dash"/>
      </a:ln>
    </cs:spPr>
  </cs:seriesLine>
  <cs:title>
    <cs:lnRef idx="0"/>
    <cs:fillRef idx="0"/>
    <cs:effectRef idx="0"/>
    <cs:fontRef idx="minor">
      <a:schemeClr val="tx2"/>
    </cs:fontRef>
    <cs:defRPr sz="2128" b="1" kern="1200"/>
  </cs:title>
  <cs:trendline>
    <cs:lnRef idx="0">
      <cs:styleClr val="auto"/>
    </cs:lnRef>
    <cs:fillRef idx="0"/>
    <cs:effectRef idx="0"/>
    <cs:fontRef idx="minor">
      <a:schemeClr val="tx2"/>
    </cs:fontRef>
    <cs:spPr>
      <a:ln w="19050" cap="rnd">
        <a:solidFill>
          <a:schemeClr val="phClr"/>
        </a:solidFill>
        <a:prstDash val="sysDash"/>
      </a:ln>
    </cs:spPr>
  </cs:trendline>
  <cs:trendlineLabel>
    <cs:lnRef idx="0"/>
    <cs:fillRef idx="0"/>
    <cs:effectRef idx="0"/>
    <cs:fontRef idx="minor">
      <a:schemeClr val="tx2"/>
    </cs:fontRef>
    <cs:defRPr sz="1197" kern="1200"/>
  </cs:trendlineLabel>
  <cs:upBar>
    <cs:lnRef idx="0"/>
    <cs:fillRef idx="0"/>
    <cs:effectRef idx="0"/>
    <cs:fontRef idx="minor">
      <a:schemeClr val="tx2"/>
    </cs:fontRef>
    <cs:spPr>
      <a:solidFill>
        <a:schemeClr val="lt1"/>
      </a:solidFill>
      <a:ln w="9525">
        <a:solidFill>
          <a:schemeClr val="tx1">
            <a:lumMod val="15000"/>
            <a:lumOff val="85000"/>
          </a:schemeClr>
        </a:solidFill>
      </a:ln>
    </cs:spPr>
  </cs:upBar>
  <cs:valueAxis>
    <cs:lnRef idx="0"/>
    <cs:fillRef idx="0"/>
    <cs:effectRef idx="0"/>
    <cs:fontRef idx="minor">
      <a:schemeClr val="tx2"/>
    </cs:fontRef>
    <cs:defRPr sz="1197" kern="1200"/>
  </cs:valueAxis>
  <cs:wall>
    <cs:lnRef idx="0"/>
    <cs:fillRef idx="0"/>
    <cs:effectRef idx="0"/>
    <cs:fontRef idx="minor">
      <a:schemeClr val="tx2"/>
    </cs:fontRef>
  </cs:wall>
</cs:chartStyle>
</file>

<file path=ppt/charts/style8.xml><?xml version="1.0" encoding="utf-8"?>
<cs:chartStyle xmlns:cs="http://schemas.microsoft.com/office/drawing/2012/chartStyle" xmlns:a="http://schemas.openxmlformats.org/drawingml/2006/main" id="302">
  <cs:axisTitle>
    <cs:lnRef idx="0"/>
    <cs:fillRef idx="0"/>
    <cs:effectRef idx="0"/>
    <cs:fontRef idx="minor">
      <a:schemeClr val="tx2"/>
    </cs:fontRef>
    <cs:defRPr sz="1197" b="1" kern="1200"/>
  </cs:axisTitle>
  <cs:categoryAxis>
    <cs:lnRef idx="0"/>
    <cs:fillRef idx="0"/>
    <cs:effectRef idx="0"/>
    <cs:fontRef idx="minor">
      <a:schemeClr val="tx2"/>
    </cs:fontRef>
    <cs:spPr>
      <a:ln w="9525" cap="flat" cmpd="sng" algn="ctr">
        <a:solidFill>
          <a:schemeClr val="tx2">
            <a:lumMod val="15000"/>
            <a:lumOff val="85000"/>
          </a:schemeClr>
        </a:solidFill>
        <a:round/>
      </a:ln>
    </cs:spPr>
    <cs:defRPr sz="1197"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2">
            <a:lumMod val="15000"/>
            <a:lumOff val="85000"/>
          </a:schemeClr>
        </a:solidFill>
        <a:round/>
      </a:ln>
    </cs:spPr>
    <cs:defRPr sz="1197" kern="1200"/>
  </cs:chartArea>
  <cs:dataLabel>
    <cs:lnRef idx="0"/>
    <cs:fillRef idx="0"/>
    <cs:effectRef idx="0"/>
    <cs:fontRef idx="minor">
      <a:schemeClr val="tx2"/>
    </cs:fontRef>
    <cs:defRPr sz="1197" kern="1200"/>
  </cs:dataLabel>
  <cs:dataLabelCallout>
    <cs:lnRef idx="0"/>
    <cs:fillRef idx="0"/>
    <cs:effectRef idx="0"/>
    <cs:fontRef idx="minor">
      <a:schemeClr val="dk2">
        <a:lumMod val="7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2"/>
    <cs:fontRef idx="minor">
      <a:schemeClr val="tx2"/>
    </cs:fontRef>
  </cs:dataPoint>
  <cs:dataPoint3D>
    <cs:lnRef idx="0"/>
    <cs:fillRef idx="3">
      <cs:styleClr val="auto"/>
    </cs:fillRef>
    <cs:effectRef idx="2"/>
    <cs:fontRef idx="minor">
      <a:schemeClr val="tx2"/>
    </cs:fontRef>
  </cs:dataPoint3D>
  <cs:dataPointLine>
    <cs:lnRef idx="0">
      <cs:styleClr val="auto"/>
    </cs:lnRef>
    <cs:fillRef idx="3"/>
    <cs:effectRef idx="2"/>
    <cs:fontRef idx="minor">
      <a:schemeClr val="tx2"/>
    </cs:fontRef>
    <cs:spPr>
      <a:ln w="31750" cap="rnd">
        <a:solidFill>
          <a:schemeClr val="phClr"/>
        </a:solidFill>
        <a:round/>
      </a:ln>
    </cs:spPr>
  </cs:dataPointLine>
  <cs:dataPointMarker>
    <cs:lnRef idx="0"/>
    <cs:fillRef idx="3">
      <cs:styleClr val="auto"/>
    </cs:fillRef>
    <cs:effectRef idx="2"/>
    <cs:fontRef idx="minor">
      <a:schemeClr val="tx2"/>
    </cs:fontRef>
    <cs:spPr>
      <a:ln w="12700">
        <a:solidFill>
          <a:schemeClr val="lt2"/>
        </a:solidFill>
        <a:round/>
      </a:ln>
    </cs:spPr>
  </cs:dataPointMarker>
  <cs:dataPointMarkerLayout symbol="circle" size="6"/>
  <cs:dataPointWireframe>
    <cs:lnRef idx="0">
      <cs:styleClr val="auto"/>
    </cs:lnRef>
    <cs:fillRef idx="3"/>
    <cs:effectRef idx="2"/>
    <cs:fontRef idx="minor">
      <a:schemeClr val="tx2"/>
    </cs:fontRef>
    <cs:spPr>
      <a:ln w="9525" cap="rnd">
        <a:solidFill>
          <a:schemeClr val="phClr"/>
        </a:solidFill>
        <a:round/>
      </a:ln>
    </cs:spPr>
  </cs:dataPointWireframe>
  <cs:dataTable>
    <cs:lnRef idx="0"/>
    <cs:fillRef idx="0"/>
    <cs:effectRef idx="0"/>
    <cs:fontRef idx="minor">
      <a:schemeClr val="tx2"/>
    </cs:fontRef>
    <cs:spPr>
      <a:ln w="9525">
        <a:solidFill>
          <a:schemeClr val="tx2">
            <a:lumMod val="15000"/>
            <a:lumOff val="85000"/>
          </a:schemeClr>
        </a:solidFill>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2"/>
    </cs:fontRef>
    <cs:spPr>
      <a:ln w="9525">
        <a:solidFill>
          <a:schemeClr val="tx2">
            <a:lumMod val="60000"/>
            <a:lumOff val="40000"/>
          </a:schemeClr>
        </a:solidFill>
        <a:prstDash val="dash"/>
      </a:ln>
    </cs:spPr>
  </cs:dropLine>
  <cs:errorBar>
    <cs:lnRef idx="0"/>
    <cs:fillRef idx="0"/>
    <cs:effectRef idx="0"/>
    <cs:fontRef idx="minor">
      <a:schemeClr val="tx2"/>
    </cs:fontRef>
    <cs:spPr>
      <a:ln w="9525">
        <a:solidFill>
          <a:schemeClr val="tx2">
            <a:lumMod val="75000"/>
          </a:schemeClr>
        </a:solidFill>
        <a:round/>
      </a:ln>
    </cs:spPr>
  </cs:errorBar>
  <cs:floor>
    <cs:lnRef idx="0"/>
    <cs:fillRef idx="0"/>
    <cs:effectRef idx="0"/>
    <cs:fontRef idx="minor">
      <a:schemeClr val="tx2"/>
    </cs:fontRef>
  </cs:floor>
  <cs:gridlineMajor>
    <cs:lnRef idx="0"/>
    <cs:fillRef idx="0"/>
    <cs:effectRef idx="0"/>
    <cs:fontRef idx="minor">
      <a:schemeClr val="tx2"/>
    </cs:fontRef>
    <cs:spPr>
      <a:ln w="9525" cap="flat" cmpd="sng" algn="ctr">
        <a:solidFill>
          <a:schemeClr val="tx2">
            <a:lumMod val="15000"/>
            <a:lumOff val="85000"/>
          </a:schemeClr>
        </a:solidFill>
        <a:round/>
      </a:ln>
    </cs:spPr>
  </cs:gridlineMajor>
  <cs:gridlineMinor>
    <cs:lnRef idx="0"/>
    <cs:fillRef idx="0"/>
    <cs:effectRef idx="0"/>
    <cs:fontRef idx="minor">
      <a:schemeClr val="tx2"/>
    </cs:fontRef>
    <cs:spPr>
      <a:ln>
        <a:solidFill>
          <a:schemeClr val="tx2">
            <a:lumMod val="5000"/>
            <a:lumOff val="95000"/>
          </a:schemeClr>
        </a:solidFill>
      </a:ln>
    </cs:spPr>
  </cs:gridlineMinor>
  <cs:hiLoLine>
    <cs:lnRef idx="0"/>
    <cs:fillRef idx="0"/>
    <cs:effectRef idx="0"/>
    <cs:fontRef idx="minor">
      <a:schemeClr val="tx2"/>
    </cs:fontRef>
    <cs:spPr>
      <a:ln w="9525">
        <a:solidFill>
          <a:schemeClr val="tx2">
            <a:lumMod val="60000"/>
            <a:lumOff val="40000"/>
          </a:schemeClr>
        </a:solidFill>
        <a:prstDash val="dash"/>
      </a:ln>
    </cs:spPr>
  </cs:hiLoLine>
  <cs:leaderLine>
    <cs:lnRef idx="0"/>
    <cs:fillRef idx="0"/>
    <cs:effectRef idx="0"/>
    <cs:fontRef idx="minor">
      <a:schemeClr val="tx2"/>
    </cs:fontRef>
    <cs:spPr>
      <a:ln w="9525">
        <a:solidFill>
          <a:schemeClr val="tx2">
            <a:lumMod val="35000"/>
            <a:lumOff val="65000"/>
          </a:schemeClr>
        </a:solidFill>
      </a:ln>
    </cs:spPr>
  </cs:leaderLine>
  <cs:legend>
    <cs:lnRef idx="0"/>
    <cs:fillRef idx="0"/>
    <cs:effectRef idx="0"/>
    <cs:fontRef idx="minor">
      <a:schemeClr val="tx2"/>
    </cs:fontRef>
    <cs:defRPr sz="1197" kern="1200"/>
  </cs:legend>
  <cs:plotArea>
    <cs:lnRef idx="0"/>
    <cs:fillRef idx="0"/>
    <cs:effectRef idx="0"/>
    <cs:fontRef idx="minor">
      <a:schemeClr val="tx2"/>
    </cs:fontRef>
  </cs:plotArea>
  <cs:plotArea3D>
    <cs:lnRef idx="0"/>
    <cs:fillRef idx="0"/>
    <cs:effectRef idx="0"/>
    <cs:fontRef idx="minor">
      <a:schemeClr val="tx2"/>
    </cs:fontRef>
  </cs:plotArea3D>
  <cs:seriesAxis>
    <cs:lnRef idx="0"/>
    <cs:fillRef idx="0"/>
    <cs:effectRef idx="0"/>
    <cs:fontRef idx="minor">
      <a:schemeClr val="tx2"/>
    </cs:fontRef>
    <cs:spPr>
      <a:ln w="9525" cap="flat" cmpd="sng" algn="ctr">
        <a:solidFill>
          <a:schemeClr val="tx2">
            <a:lumMod val="15000"/>
            <a:lumOff val="85000"/>
          </a:schemeClr>
        </a:solidFill>
        <a:round/>
      </a:ln>
    </cs:spPr>
    <cs:defRPr sz="1197" kern="1200"/>
  </cs:seriesAxis>
  <cs:seriesLine>
    <cs:lnRef idx="0"/>
    <cs:fillRef idx="0"/>
    <cs:effectRef idx="0"/>
    <cs:fontRef idx="minor">
      <a:schemeClr val="tx2"/>
    </cs:fontRef>
    <cs:spPr>
      <a:ln w="9525">
        <a:solidFill>
          <a:schemeClr val="tx2">
            <a:lumMod val="60000"/>
            <a:lumOff val="40000"/>
          </a:schemeClr>
        </a:solidFill>
        <a:prstDash val="dash"/>
      </a:ln>
    </cs:spPr>
  </cs:seriesLine>
  <cs:title>
    <cs:lnRef idx="0"/>
    <cs:fillRef idx="0"/>
    <cs:effectRef idx="0"/>
    <cs:fontRef idx="minor">
      <a:schemeClr val="tx2"/>
    </cs:fontRef>
    <cs:defRPr sz="2128" b="1" kern="1200"/>
  </cs:title>
  <cs:trendline>
    <cs:lnRef idx="0">
      <cs:styleClr val="auto"/>
    </cs:lnRef>
    <cs:fillRef idx="0"/>
    <cs:effectRef idx="0"/>
    <cs:fontRef idx="minor">
      <a:schemeClr val="tx2"/>
    </cs:fontRef>
    <cs:spPr>
      <a:ln w="19050" cap="rnd">
        <a:solidFill>
          <a:schemeClr val="phClr"/>
        </a:solidFill>
        <a:prstDash val="sysDash"/>
      </a:ln>
    </cs:spPr>
  </cs:trendline>
  <cs:trendlineLabel>
    <cs:lnRef idx="0"/>
    <cs:fillRef idx="0"/>
    <cs:effectRef idx="0"/>
    <cs:fontRef idx="minor">
      <a:schemeClr val="tx2"/>
    </cs:fontRef>
    <cs:defRPr sz="1197" kern="1200"/>
  </cs:trendlineLabel>
  <cs:upBar>
    <cs:lnRef idx="0"/>
    <cs:fillRef idx="0"/>
    <cs:effectRef idx="0"/>
    <cs:fontRef idx="minor">
      <a:schemeClr val="tx2"/>
    </cs:fontRef>
    <cs:spPr>
      <a:solidFill>
        <a:schemeClr val="lt1"/>
      </a:solidFill>
      <a:ln w="9525">
        <a:solidFill>
          <a:schemeClr val="tx1">
            <a:lumMod val="15000"/>
            <a:lumOff val="85000"/>
          </a:schemeClr>
        </a:solidFill>
      </a:ln>
    </cs:spPr>
  </cs:upBar>
  <cs:valueAxis>
    <cs:lnRef idx="0"/>
    <cs:fillRef idx="0"/>
    <cs:effectRef idx="0"/>
    <cs:fontRef idx="minor">
      <a:schemeClr val="tx2"/>
    </cs:fontRef>
    <cs:defRPr sz="1197" kern="1200"/>
  </cs:valueAxis>
  <cs:wall>
    <cs:lnRef idx="0"/>
    <cs:fillRef idx="0"/>
    <cs:effectRef idx="0"/>
    <cs:fontRef idx="minor">
      <a:schemeClr val="tx2"/>
    </cs:fontRef>
  </cs:wall>
</cs:chartStyle>
</file>

<file path=ppt/charts/style9.xml><?xml version="1.0" encoding="utf-8"?>
<cs:chartStyle xmlns:cs="http://schemas.microsoft.com/office/drawing/2012/chartStyle" xmlns:a="http://schemas.openxmlformats.org/drawingml/2006/main" id="302">
  <cs:axisTitle>
    <cs:lnRef idx="0"/>
    <cs:fillRef idx="0"/>
    <cs:effectRef idx="0"/>
    <cs:fontRef idx="minor">
      <a:schemeClr val="tx2"/>
    </cs:fontRef>
    <cs:defRPr sz="1197" b="1" kern="1200"/>
  </cs:axisTitle>
  <cs:categoryAxis>
    <cs:lnRef idx="0"/>
    <cs:fillRef idx="0"/>
    <cs:effectRef idx="0"/>
    <cs:fontRef idx="minor">
      <a:schemeClr val="tx2"/>
    </cs:fontRef>
    <cs:spPr>
      <a:ln w="9525" cap="flat" cmpd="sng" algn="ctr">
        <a:solidFill>
          <a:schemeClr val="tx2">
            <a:lumMod val="15000"/>
            <a:lumOff val="85000"/>
          </a:schemeClr>
        </a:solidFill>
        <a:round/>
      </a:ln>
    </cs:spPr>
    <cs:defRPr sz="1197"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2">
            <a:lumMod val="15000"/>
            <a:lumOff val="85000"/>
          </a:schemeClr>
        </a:solidFill>
        <a:round/>
      </a:ln>
    </cs:spPr>
    <cs:defRPr sz="1197" kern="1200"/>
  </cs:chartArea>
  <cs:dataLabel>
    <cs:lnRef idx="0"/>
    <cs:fillRef idx="0"/>
    <cs:effectRef idx="0"/>
    <cs:fontRef idx="minor">
      <a:schemeClr val="tx2"/>
    </cs:fontRef>
    <cs:defRPr sz="1197" kern="1200"/>
  </cs:dataLabel>
  <cs:dataLabelCallout>
    <cs:lnRef idx="0"/>
    <cs:fillRef idx="0"/>
    <cs:effectRef idx="0"/>
    <cs:fontRef idx="minor">
      <a:schemeClr val="dk2">
        <a:lumMod val="7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2"/>
    <cs:fontRef idx="minor">
      <a:schemeClr val="tx2"/>
    </cs:fontRef>
  </cs:dataPoint>
  <cs:dataPoint3D>
    <cs:lnRef idx="0"/>
    <cs:fillRef idx="3">
      <cs:styleClr val="auto"/>
    </cs:fillRef>
    <cs:effectRef idx="2"/>
    <cs:fontRef idx="minor">
      <a:schemeClr val="tx2"/>
    </cs:fontRef>
  </cs:dataPoint3D>
  <cs:dataPointLine>
    <cs:lnRef idx="0">
      <cs:styleClr val="auto"/>
    </cs:lnRef>
    <cs:fillRef idx="3"/>
    <cs:effectRef idx="2"/>
    <cs:fontRef idx="minor">
      <a:schemeClr val="tx2"/>
    </cs:fontRef>
    <cs:spPr>
      <a:ln w="31750" cap="rnd">
        <a:solidFill>
          <a:schemeClr val="phClr"/>
        </a:solidFill>
        <a:round/>
      </a:ln>
    </cs:spPr>
  </cs:dataPointLine>
  <cs:dataPointMarker>
    <cs:lnRef idx="0"/>
    <cs:fillRef idx="3">
      <cs:styleClr val="auto"/>
    </cs:fillRef>
    <cs:effectRef idx="2"/>
    <cs:fontRef idx="minor">
      <a:schemeClr val="tx2"/>
    </cs:fontRef>
    <cs:spPr>
      <a:ln w="12700">
        <a:solidFill>
          <a:schemeClr val="lt2"/>
        </a:solidFill>
        <a:round/>
      </a:ln>
    </cs:spPr>
  </cs:dataPointMarker>
  <cs:dataPointMarkerLayout symbol="circle" size="6"/>
  <cs:dataPointWireframe>
    <cs:lnRef idx="0">
      <cs:styleClr val="auto"/>
    </cs:lnRef>
    <cs:fillRef idx="3"/>
    <cs:effectRef idx="2"/>
    <cs:fontRef idx="minor">
      <a:schemeClr val="tx2"/>
    </cs:fontRef>
    <cs:spPr>
      <a:ln w="9525" cap="rnd">
        <a:solidFill>
          <a:schemeClr val="phClr"/>
        </a:solidFill>
        <a:round/>
      </a:ln>
    </cs:spPr>
  </cs:dataPointWireframe>
  <cs:dataTable>
    <cs:lnRef idx="0"/>
    <cs:fillRef idx="0"/>
    <cs:effectRef idx="0"/>
    <cs:fontRef idx="minor">
      <a:schemeClr val="tx2"/>
    </cs:fontRef>
    <cs:spPr>
      <a:ln w="9525">
        <a:solidFill>
          <a:schemeClr val="tx2">
            <a:lumMod val="15000"/>
            <a:lumOff val="85000"/>
          </a:schemeClr>
        </a:solidFill>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2"/>
    </cs:fontRef>
    <cs:spPr>
      <a:ln w="9525">
        <a:solidFill>
          <a:schemeClr val="tx2">
            <a:lumMod val="60000"/>
            <a:lumOff val="40000"/>
          </a:schemeClr>
        </a:solidFill>
        <a:prstDash val="dash"/>
      </a:ln>
    </cs:spPr>
  </cs:dropLine>
  <cs:errorBar>
    <cs:lnRef idx="0"/>
    <cs:fillRef idx="0"/>
    <cs:effectRef idx="0"/>
    <cs:fontRef idx="minor">
      <a:schemeClr val="tx2"/>
    </cs:fontRef>
    <cs:spPr>
      <a:ln w="9525">
        <a:solidFill>
          <a:schemeClr val="tx2">
            <a:lumMod val="75000"/>
          </a:schemeClr>
        </a:solidFill>
        <a:round/>
      </a:ln>
    </cs:spPr>
  </cs:errorBar>
  <cs:floor>
    <cs:lnRef idx="0"/>
    <cs:fillRef idx="0"/>
    <cs:effectRef idx="0"/>
    <cs:fontRef idx="minor">
      <a:schemeClr val="tx2"/>
    </cs:fontRef>
  </cs:floor>
  <cs:gridlineMajor>
    <cs:lnRef idx="0"/>
    <cs:fillRef idx="0"/>
    <cs:effectRef idx="0"/>
    <cs:fontRef idx="minor">
      <a:schemeClr val="tx2"/>
    </cs:fontRef>
    <cs:spPr>
      <a:ln w="9525" cap="flat" cmpd="sng" algn="ctr">
        <a:solidFill>
          <a:schemeClr val="tx2">
            <a:lumMod val="15000"/>
            <a:lumOff val="85000"/>
          </a:schemeClr>
        </a:solidFill>
        <a:round/>
      </a:ln>
    </cs:spPr>
  </cs:gridlineMajor>
  <cs:gridlineMinor>
    <cs:lnRef idx="0"/>
    <cs:fillRef idx="0"/>
    <cs:effectRef idx="0"/>
    <cs:fontRef idx="minor">
      <a:schemeClr val="tx2"/>
    </cs:fontRef>
    <cs:spPr>
      <a:ln>
        <a:solidFill>
          <a:schemeClr val="tx2">
            <a:lumMod val="5000"/>
            <a:lumOff val="95000"/>
          </a:schemeClr>
        </a:solidFill>
      </a:ln>
    </cs:spPr>
  </cs:gridlineMinor>
  <cs:hiLoLine>
    <cs:lnRef idx="0"/>
    <cs:fillRef idx="0"/>
    <cs:effectRef idx="0"/>
    <cs:fontRef idx="minor">
      <a:schemeClr val="tx2"/>
    </cs:fontRef>
    <cs:spPr>
      <a:ln w="9525">
        <a:solidFill>
          <a:schemeClr val="tx2">
            <a:lumMod val="60000"/>
            <a:lumOff val="40000"/>
          </a:schemeClr>
        </a:solidFill>
        <a:prstDash val="dash"/>
      </a:ln>
    </cs:spPr>
  </cs:hiLoLine>
  <cs:leaderLine>
    <cs:lnRef idx="0"/>
    <cs:fillRef idx="0"/>
    <cs:effectRef idx="0"/>
    <cs:fontRef idx="minor">
      <a:schemeClr val="tx2"/>
    </cs:fontRef>
    <cs:spPr>
      <a:ln w="9525">
        <a:solidFill>
          <a:schemeClr val="tx2">
            <a:lumMod val="35000"/>
            <a:lumOff val="65000"/>
          </a:schemeClr>
        </a:solidFill>
      </a:ln>
    </cs:spPr>
  </cs:leaderLine>
  <cs:legend>
    <cs:lnRef idx="0"/>
    <cs:fillRef idx="0"/>
    <cs:effectRef idx="0"/>
    <cs:fontRef idx="minor">
      <a:schemeClr val="tx2"/>
    </cs:fontRef>
    <cs:defRPr sz="1197" kern="1200"/>
  </cs:legend>
  <cs:plotArea>
    <cs:lnRef idx="0"/>
    <cs:fillRef idx="0"/>
    <cs:effectRef idx="0"/>
    <cs:fontRef idx="minor">
      <a:schemeClr val="tx2"/>
    </cs:fontRef>
  </cs:plotArea>
  <cs:plotArea3D>
    <cs:lnRef idx="0"/>
    <cs:fillRef idx="0"/>
    <cs:effectRef idx="0"/>
    <cs:fontRef idx="minor">
      <a:schemeClr val="tx2"/>
    </cs:fontRef>
  </cs:plotArea3D>
  <cs:seriesAxis>
    <cs:lnRef idx="0"/>
    <cs:fillRef idx="0"/>
    <cs:effectRef idx="0"/>
    <cs:fontRef idx="minor">
      <a:schemeClr val="tx2"/>
    </cs:fontRef>
    <cs:spPr>
      <a:ln w="9525" cap="flat" cmpd="sng" algn="ctr">
        <a:solidFill>
          <a:schemeClr val="tx2">
            <a:lumMod val="15000"/>
            <a:lumOff val="85000"/>
          </a:schemeClr>
        </a:solidFill>
        <a:round/>
      </a:ln>
    </cs:spPr>
    <cs:defRPr sz="1197" kern="1200"/>
  </cs:seriesAxis>
  <cs:seriesLine>
    <cs:lnRef idx="0"/>
    <cs:fillRef idx="0"/>
    <cs:effectRef idx="0"/>
    <cs:fontRef idx="minor">
      <a:schemeClr val="tx2"/>
    </cs:fontRef>
    <cs:spPr>
      <a:ln w="9525">
        <a:solidFill>
          <a:schemeClr val="tx2">
            <a:lumMod val="60000"/>
            <a:lumOff val="40000"/>
          </a:schemeClr>
        </a:solidFill>
        <a:prstDash val="dash"/>
      </a:ln>
    </cs:spPr>
  </cs:seriesLine>
  <cs:title>
    <cs:lnRef idx="0"/>
    <cs:fillRef idx="0"/>
    <cs:effectRef idx="0"/>
    <cs:fontRef idx="minor">
      <a:schemeClr val="tx2"/>
    </cs:fontRef>
    <cs:defRPr sz="2128" b="1" kern="1200"/>
  </cs:title>
  <cs:trendline>
    <cs:lnRef idx="0">
      <cs:styleClr val="auto"/>
    </cs:lnRef>
    <cs:fillRef idx="0"/>
    <cs:effectRef idx="0"/>
    <cs:fontRef idx="minor">
      <a:schemeClr val="tx2"/>
    </cs:fontRef>
    <cs:spPr>
      <a:ln w="19050" cap="rnd">
        <a:solidFill>
          <a:schemeClr val="phClr"/>
        </a:solidFill>
        <a:prstDash val="sysDash"/>
      </a:ln>
    </cs:spPr>
  </cs:trendline>
  <cs:trendlineLabel>
    <cs:lnRef idx="0"/>
    <cs:fillRef idx="0"/>
    <cs:effectRef idx="0"/>
    <cs:fontRef idx="minor">
      <a:schemeClr val="tx2"/>
    </cs:fontRef>
    <cs:defRPr sz="1197" kern="1200"/>
  </cs:trendlineLabel>
  <cs:upBar>
    <cs:lnRef idx="0"/>
    <cs:fillRef idx="0"/>
    <cs:effectRef idx="0"/>
    <cs:fontRef idx="minor">
      <a:schemeClr val="tx2"/>
    </cs:fontRef>
    <cs:spPr>
      <a:solidFill>
        <a:schemeClr val="lt1"/>
      </a:solidFill>
      <a:ln w="9525">
        <a:solidFill>
          <a:schemeClr val="tx1">
            <a:lumMod val="15000"/>
            <a:lumOff val="85000"/>
          </a:schemeClr>
        </a:solidFill>
      </a:ln>
    </cs:spPr>
  </cs:upBar>
  <cs:valueAxis>
    <cs:lnRef idx="0"/>
    <cs:fillRef idx="0"/>
    <cs:effectRef idx="0"/>
    <cs:fontRef idx="minor">
      <a:schemeClr val="tx2"/>
    </cs:fontRef>
    <cs:defRPr sz="1197" kern="1200"/>
  </cs:valueAxis>
  <cs:wall>
    <cs:lnRef idx="0"/>
    <cs:fillRef idx="0"/>
    <cs:effectRef idx="0"/>
    <cs:fontRef idx="minor">
      <a:schemeClr val="tx2"/>
    </cs:fontRef>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ตัวแทนวันที่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ADD9FE2F-AE6E-4FD8-BECB-DC8C512CD42F}" type="datetimeFigureOut">
              <a:rPr lang="th-TH" smtClean="0"/>
              <a:t>17/07/62</a:t>
            </a:fld>
            <a:endParaRPr lang="th-TH"/>
          </a:p>
        </p:txBody>
      </p:sp>
      <p:sp>
        <p:nvSpPr>
          <p:cNvPr id="4" name="ตัวแทนท้ายกระดาษ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th-TH"/>
          </a:p>
        </p:txBody>
      </p:sp>
      <p:sp>
        <p:nvSpPr>
          <p:cNvPr id="5" name="ตัวแทนหมายเลขภาพนิ่ง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0B8AE7EA-B5BD-4D93-8E46-73D2BC611ACE}" type="slidenum">
              <a:rPr lang="th-TH" smtClean="0"/>
              <a:t>‹#›</a:t>
            </a:fld>
            <a:endParaRPr lang="th-TH"/>
          </a:p>
        </p:txBody>
      </p:sp>
      <p:sp>
        <p:nvSpPr>
          <p:cNvPr id="6" name="ตัวแทนหัวกระดาษ 5"/>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h-TH"/>
          </a:p>
        </p:txBody>
      </p:sp>
    </p:spTree>
    <p:extLst>
      <p:ext uri="{BB962C8B-B14F-4D97-AF65-F5344CB8AC3E}">
        <p14:creationId xmlns:p14="http://schemas.microsoft.com/office/powerpoint/2010/main" val="111420403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ตัวแทนหัวกระดาษ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h-TH"/>
          </a:p>
        </p:txBody>
      </p:sp>
      <p:sp>
        <p:nvSpPr>
          <p:cNvPr id="3" name="ตัวแทนวันที่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D87E8A8-1621-45EB-AF69-A1465D0E4D1A}" type="datetimeFigureOut">
              <a:rPr lang="th-TH" smtClean="0"/>
              <a:t>17/07/62</a:t>
            </a:fld>
            <a:endParaRPr lang="th-TH"/>
          </a:p>
        </p:txBody>
      </p:sp>
      <p:sp>
        <p:nvSpPr>
          <p:cNvPr id="4" name="ตัวแทนรูปบนภาพนิ่ง 3"/>
          <p:cNvSpPr>
            <a:spLocks noGrp="1" noRot="1" noChangeAspect="1"/>
          </p:cNvSpPr>
          <p:nvPr>
            <p:ph type="sldImg" idx="2"/>
          </p:nvPr>
        </p:nvSpPr>
        <p:spPr>
          <a:xfrm>
            <a:off x="388938" y="685800"/>
            <a:ext cx="6080125" cy="3429000"/>
          </a:xfrm>
          <a:prstGeom prst="rect">
            <a:avLst/>
          </a:prstGeom>
          <a:noFill/>
          <a:ln w="12700">
            <a:solidFill>
              <a:prstClr val="black"/>
            </a:solidFill>
          </a:ln>
        </p:spPr>
        <p:txBody>
          <a:bodyPr vert="horz" lIns="91440" tIns="45720" rIns="91440" bIns="45720" rtlCol="0" anchor="ctr"/>
          <a:lstStyle/>
          <a:p>
            <a:endParaRPr lang="th-TH"/>
          </a:p>
        </p:txBody>
      </p:sp>
      <p:sp>
        <p:nvSpPr>
          <p:cNvPr id="5" name="ตัวแทนบันทึกย่อ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th-TH" smtClean="0"/>
              <a:t>คลิกเพื่อแก้ไขลักษณะของข้อความต้นแบบ</a:t>
            </a:r>
          </a:p>
          <a:p>
            <a:pPr lvl="1"/>
            <a:r>
              <a:rPr lang="th-TH" smtClean="0"/>
              <a:t>ระดับที่สอง</a:t>
            </a:r>
          </a:p>
          <a:p>
            <a:pPr lvl="2"/>
            <a:r>
              <a:rPr lang="th-TH" smtClean="0"/>
              <a:t>ระดับที่สาม</a:t>
            </a:r>
          </a:p>
          <a:p>
            <a:pPr lvl="3"/>
            <a:r>
              <a:rPr lang="th-TH" smtClean="0"/>
              <a:t>ระดับที่สี่</a:t>
            </a:r>
          </a:p>
          <a:p>
            <a:pPr lvl="4"/>
            <a:r>
              <a:rPr lang="th-TH" smtClean="0"/>
              <a:t>ระดับที่ห้า</a:t>
            </a:r>
            <a:endParaRPr lang="th-TH"/>
          </a:p>
        </p:txBody>
      </p:sp>
      <p:sp>
        <p:nvSpPr>
          <p:cNvPr id="6" name="ตัวแทนท้ายกระดาษ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h-TH"/>
          </a:p>
        </p:txBody>
      </p:sp>
      <p:sp>
        <p:nvSpPr>
          <p:cNvPr id="7" name="ตัวแทนหมายเลขภาพนิ่ง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B8CD501-6BB7-45B6-B183-6435F0E3813A}" type="slidenum">
              <a:rPr lang="th-TH" smtClean="0"/>
              <a:t>‹#›</a:t>
            </a:fld>
            <a:endParaRPr lang="th-TH"/>
          </a:p>
        </p:txBody>
      </p:sp>
    </p:spTree>
    <p:extLst>
      <p:ext uri="{BB962C8B-B14F-4D97-AF65-F5344CB8AC3E}">
        <p14:creationId xmlns:p14="http://schemas.microsoft.com/office/powerpoint/2010/main" val="2234148546"/>
      </p:ext>
    </p:extLst>
  </p:cSld>
  <p:clrMap bg1="lt1" tx1="dk1" bg2="lt2" tx2="dk2" accent1="accent1" accent2="accent2" accent3="accent3" accent4="accent4" accent5="accent5" accent6="accent6" hlink="hlink" folHlink="folHlink"/>
  <p:notesStyle>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ส่วนหัวของส่วน">
    <p:spTree>
      <p:nvGrpSpPr>
        <p:cNvPr id="1" name=""/>
        <p:cNvGrpSpPr/>
        <p:nvPr/>
      </p:nvGrpSpPr>
      <p:grpSpPr>
        <a:xfrm>
          <a:off x="0" y="0"/>
          <a:ext cx="0" cy="0"/>
          <a:chOff x="0" y="0"/>
          <a:chExt cx="0" cy="0"/>
        </a:xfrm>
      </p:grpSpPr>
    </p:spTree>
    <p:extLst>
      <p:ext uri="{BB962C8B-B14F-4D97-AF65-F5344CB8AC3E}">
        <p14:creationId xmlns:p14="http://schemas.microsoft.com/office/powerpoint/2010/main" val="374187885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54_ส่วนหัวของส่วน">
    <p:spTree>
      <p:nvGrpSpPr>
        <p:cNvPr id="1" name=""/>
        <p:cNvGrpSpPr/>
        <p:nvPr/>
      </p:nvGrpSpPr>
      <p:grpSpPr>
        <a:xfrm>
          <a:off x="0" y="0"/>
          <a:ext cx="0" cy="0"/>
          <a:chOff x="0" y="0"/>
          <a:chExt cx="0" cy="0"/>
        </a:xfrm>
      </p:grpSpPr>
    </p:spTree>
    <p:extLst>
      <p:ext uri="{BB962C8B-B14F-4D97-AF65-F5344CB8AC3E}">
        <p14:creationId xmlns:p14="http://schemas.microsoft.com/office/powerpoint/2010/main" val="515310028"/>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14_ส่วนหัวของส่วน">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0218212"/>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5_ส่วนหัวของส่วน">
    <p:spTree>
      <p:nvGrpSpPr>
        <p:cNvPr id="1" name=""/>
        <p:cNvGrpSpPr/>
        <p:nvPr/>
      </p:nvGrpSpPr>
      <p:grpSpPr>
        <a:xfrm>
          <a:off x="0" y="0"/>
          <a:ext cx="0" cy="0"/>
          <a:chOff x="0" y="0"/>
          <a:chExt cx="0" cy="0"/>
        </a:xfrm>
      </p:grpSpPr>
    </p:spTree>
    <p:extLst>
      <p:ext uri="{BB962C8B-B14F-4D97-AF65-F5344CB8AC3E}">
        <p14:creationId xmlns:p14="http://schemas.microsoft.com/office/powerpoint/2010/main" val="483893581"/>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20_ส่วนหัวของส่วน">
    <p:spTree>
      <p:nvGrpSpPr>
        <p:cNvPr id="1" name=""/>
        <p:cNvGrpSpPr/>
        <p:nvPr/>
      </p:nvGrpSpPr>
      <p:grpSpPr>
        <a:xfrm>
          <a:off x="0" y="0"/>
          <a:ext cx="0" cy="0"/>
          <a:chOff x="0" y="0"/>
          <a:chExt cx="0" cy="0"/>
        </a:xfrm>
      </p:grpSpPr>
      <p:sp>
        <p:nvSpPr>
          <p:cNvPr id="7" name="Picture Placeholder 6"/>
          <p:cNvSpPr>
            <a:spLocks noGrp="1"/>
          </p:cNvSpPr>
          <p:nvPr>
            <p:ph type="pic" sz="quarter" idx="10"/>
          </p:nvPr>
        </p:nvSpPr>
        <p:spPr>
          <a:xfrm>
            <a:off x="8732838" y="2514600"/>
            <a:ext cx="7391399" cy="7391400"/>
          </a:xfrm>
          <a:custGeom>
            <a:avLst/>
            <a:gdLst>
              <a:gd name="connsiteX0" fmla="*/ 3707263 w 7391399"/>
              <a:gd name="connsiteY0" fmla="*/ 535609 h 7391400"/>
              <a:gd name="connsiteX1" fmla="*/ 6878919 w 7391399"/>
              <a:gd name="connsiteY1" fmla="*/ 3707264 h 7391400"/>
              <a:gd name="connsiteX2" fmla="*/ 3707263 w 7391399"/>
              <a:gd name="connsiteY2" fmla="*/ 6878920 h 7391400"/>
              <a:gd name="connsiteX3" fmla="*/ 535609 w 7391399"/>
              <a:gd name="connsiteY3" fmla="*/ 3707264 h 7391400"/>
              <a:gd name="connsiteX4" fmla="*/ 3707263 w 7391399"/>
              <a:gd name="connsiteY4" fmla="*/ 535609 h 7391400"/>
              <a:gd name="connsiteX5" fmla="*/ 3688396 w 7391399"/>
              <a:gd name="connsiteY5" fmla="*/ 267805 h 7391400"/>
              <a:gd name="connsiteX6" fmla="*/ 267804 w 7391399"/>
              <a:gd name="connsiteY6" fmla="*/ 3688396 h 7391400"/>
              <a:gd name="connsiteX7" fmla="*/ 3688396 w 7391399"/>
              <a:gd name="connsiteY7" fmla="*/ 7108988 h 7391400"/>
              <a:gd name="connsiteX8" fmla="*/ 7108989 w 7391399"/>
              <a:gd name="connsiteY8" fmla="*/ 3688396 h 7391400"/>
              <a:gd name="connsiteX9" fmla="*/ 3688396 w 7391399"/>
              <a:gd name="connsiteY9" fmla="*/ 267805 h 7391400"/>
              <a:gd name="connsiteX10" fmla="*/ 3695699 w 7391399"/>
              <a:gd name="connsiteY10" fmla="*/ 0 h 7391400"/>
              <a:gd name="connsiteX11" fmla="*/ 7391399 w 7391399"/>
              <a:gd name="connsiteY11" fmla="*/ 3695700 h 7391400"/>
              <a:gd name="connsiteX12" fmla="*/ 3695699 w 7391399"/>
              <a:gd name="connsiteY12" fmla="*/ 7391400 h 7391400"/>
              <a:gd name="connsiteX13" fmla="*/ 0 w 7391399"/>
              <a:gd name="connsiteY13" fmla="*/ 3695700 h 7391400"/>
              <a:gd name="connsiteX14" fmla="*/ 3695699 w 7391399"/>
              <a:gd name="connsiteY14" fmla="*/ 0 h 7391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7391399" h="7391400">
                <a:moveTo>
                  <a:pt x="3707263" y="535609"/>
                </a:moveTo>
                <a:cubicBezTo>
                  <a:pt x="5458920" y="535609"/>
                  <a:pt x="6878919" y="1955607"/>
                  <a:pt x="6878919" y="3707264"/>
                </a:cubicBezTo>
                <a:cubicBezTo>
                  <a:pt x="6878919" y="5458921"/>
                  <a:pt x="5458920" y="6878920"/>
                  <a:pt x="3707263" y="6878920"/>
                </a:cubicBezTo>
                <a:cubicBezTo>
                  <a:pt x="1955606" y="6878920"/>
                  <a:pt x="535609" y="5458921"/>
                  <a:pt x="535609" y="3707264"/>
                </a:cubicBezTo>
                <a:cubicBezTo>
                  <a:pt x="535609" y="1955607"/>
                  <a:pt x="1955606" y="535609"/>
                  <a:pt x="3707263" y="535609"/>
                </a:cubicBezTo>
                <a:close/>
                <a:moveTo>
                  <a:pt x="3688396" y="267805"/>
                </a:moveTo>
                <a:cubicBezTo>
                  <a:pt x="1799257" y="267805"/>
                  <a:pt x="267804" y="1799256"/>
                  <a:pt x="267804" y="3688396"/>
                </a:cubicBezTo>
                <a:cubicBezTo>
                  <a:pt x="267804" y="5577537"/>
                  <a:pt x="1799257" y="7108988"/>
                  <a:pt x="3688396" y="7108988"/>
                </a:cubicBezTo>
                <a:cubicBezTo>
                  <a:pt x="5577535" y="7108988"/>
                  <a:pt x="7108989" y="5577537"/>
                  <a:pt x="7108989" y="3688396"/>
                </a:cubicBezTo>
                <a:cubicBezTo>
                  <a:pt x="7108989" y="1799256"/>
                  <a:pt x="5577535" y="267805"/>
                  <a:pt x="3688396" y="267805"/>
                </a:cubicBezTo>
                <a:close/>
                <a:moveTo>
                  <a:pt x="3695699" y="0"/>
                </a:moveTo>
                <a:cubicBezTo>
                  <a:pt x="5736779" y="0"/>
                  <a:pt x="7391399" y="1654621"/>
                  <a:pt x="7391399" y="3695700"/>
                </a:cubicBezTo>
                <a:cubicBezTo>
                  <a:pt x="7391399" y="5736779"/>
                  <a:pt x="5736779" y="7391400"/>
                  <a:pt x="3695699" y="7391400"/>
                </a:cubicBezTo>
                <a:cubicBezTo>
                  <a:pt x="1654621" y="7391400"/>
                  <a:pt x="0" y="5736779"/>
                  <a:pt x="0" y="3695700"/>
                </a:cubicBezTo>
                <a:cubicBezTo>
                  <a:pt x="0" y="1654621"/>
                  <a:pt x="1654621" y="0"/>
                  <a:pt x="3695699" y="0"/>
                </a:cubicBezTo>
                <a:close/>
              </a:path>
            </a:pathLst>
          </a:custGeom>
        </p:spPr>
        <p:txBody>
          <a:bodyPr wrap="square">
            <a:noAutofit/>
          </a:bodyPr>
          <a:lstStyle/>
          <a:p>
            <a:endParaRPr lang="en-US"/>
          </a:p>
        </p:txBody>
      </p:sp>
    </p:spTree>
    <p:extLst>
      <p:ext uri="{BB962C8B-B14F-4D97-AF65-F5344CB8AC3E}">
        <p14:creationId xmlns:p14="http://schemas.microsoft.com/office/powerpoint/2010/main" val="1291622110"/>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6_ส่วนหัวของส่วน">
    <p:spTree>
      <p:nvGrpSpPr>
        <p:cNvPr id="1" name=""/>
        <p:cNvGrpSpPr/>
        <p:nvPr/>
      </p:nvGrpSpPr>
      <p:grpSpPr>
        <a:xfrm>
          <a:off x="0" y="0"/>
          <a:ext cx="0" cy="0"/>
          <a:chOff x="0" y="0"/>
          <a:chExt cx="0" cy="0"/>
        </a:xfrm>
      </p:grpSpPr>
      <p:sp>
        <p:nvSpPr>
          <p:cNvPr id="4" name="Picture Placeholder 3"/>
          <p:cNvSpPr>
            <a:spLocks noGrp="1"/>
          </p:cNvSpPr>
          <p:nvPr>
            <p:ph type="pic" sz="quarter" idx="10"/>
          </p:nvPr>
        </p:nvSpPr>
        <p:spPr>
          <a:xfrm>
            <a:off x="1798637" y="1828799"/>
            <a:ext cx="10210800" cy="10210801"/>
          </a:xfrm>
          <a:custGeom>
            <a:avLst/>
            <a:gdLst>
              <a:gd name="connsiteX0" fmla="*/ 3707263 w 7391399"/>
              <a:gd name="connsiteY0" fmla="*/ 535609 h 7391400"/>
              <a:gd name="connsiteX1" fmla="*/ 6878919 w 7391399"/>
              <a:gd name="connsiteY1" fmla="*/ 3707264 h 7391400"/>
              <a:gd name="connsiteX2" fmla="*/ 3707263 w 7391399"/>
              <a:gd name="connsiteY2" fmla="*/ 6878920 h 7391400"/>
              <a:gd name="connsiteX3" fmla="*/ 535609 w 7391399"/>
              <a:gd name="connsiteY3" fmla="*/ 3707264 h 7391400"/>
              <a:gd name="connsiteX4" fmla="*/ 3707263 w 7391399"/>
              <a:gd name="connsiteY4" fmla="*/ 535609 h 7391400"/>
              <a:gd name="connsiteX5" fmla="*/ 3688396 w 7391399"/>
              <a:gd name="connsiteY5" fmla="*/ 267805 h 7391400"/>
              <a:gd name="connsiteX6" fmla="*/ 267804 w 7391399"/>
              <a:gd name="connsiteY6" fmla="*/ 3688396 h 7391400"/>
              <a:gd name="connsiteX7" fmla="*/ 3688396 w 7391399"/>
              <a:gd name="connsiteY7" fmla="*/ 7108988 h 7391400"/>
              <a:gd name="connsiteX8" fmla="*/ 7108989 w 7391399"/>
              <a:gd name="connsiteY8" fmla="*/ 3688396 h 7391400"/>
              <a:gd name="connsiteX9" fmla="*/ 3688396 w 7391399"/>
              <a:gd name="connsiteY9" fmla="*/ 267805 h 7391400"/>
              <a:gd name="connsiteX10" fmla="*/ 3695699 w 7391399"/>
              <a:gd name="connsiteY10" fmla="*/ 0 h 7391400"/>
              <a:gd name="connsiteX11" fmla="*/ 7391399 w 7391399"/>
              <a:gd name="connsiteY11" fmla="*/ 3695700 h 7391400"/>
              <a:gd name="connsiteX12" fmla="*/ 3695699 w 7391399"/>
              <a:gd name="connsiteY12" fmla="*/ 7391400 h 7391400"/>
              <a:gd name="connsiteX13" fmla="*/ 0 w 7391399"/>
              <a:gd name="connsiteY13" fmla="*/ 3695700 h 7391400"/>
              <a:gd name="connsiteX14" fmla="*/ 3695699 w 7391399"/>
              <a:gd name="connsiteY14" fmla="*/ 0 h 7391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7391399" h="7391400">
                <a:moveTo>
                  <a:pt x="3707263" y="535609"/>
                </a:moveTo>
                <a:cubicBezTo>
                  <a:pt x="5458920" y="535609"/>
                  <a:pt x="6878919" y="1955607"/>
                  <a:pt x="6878919" y="3707264"/>
                </a:cubicBezTo>
                <a:cubicBezTo>
                  <a:pt x="6878919" y="5458921"/>
                  <a:pt x="5458920" y="6878920"/>
                  <a:pt x="3707263" y="6878920"/>
                </a:cubicBezTo>
                <a:cubicBezTo>
                  <a:pt x="1955606" y="6878920"/>
                  <a:pt x="535609" y="5458921"/>
                  <a:pt x="535609" y="3707264"/>
                </a:cubicBezTo>
                <a:cubicBezTo>
                  <a:pt x="535609" y="1955607"/>
                  <a:pt x="1955606" y="535609"/>
                  <a:pt x="3707263" y="535609"/>
                </a:cubicBezTo>
                <a:close/>
                <a:moveTo>
                  <a:pt x="3688396" y="267805"/>
                </a:moveTo>
                <a:cubicBezTo>
                  <a:pt x="1799257" y="267805"/>
                  <a:pt x="267804" y="1799256"/>
                  <a:pt x="267804" y="3688396"/>
                </a:cubicBezTo>
                <a:cubicBezTo>
                  <a:pt x="267804" y="5577537"/>
                  <a:pt x="1799257" y="7108988"/>
                  <a:pt x="3688396" y="7108988"/>
                </a:cubicBezTo>
                <a:cubicBezTo>
                  <a:pt x="5577535" y="7108988"/>
                  <a:pt x="7108989" y="5577537"/>
                  <a:pt x="7108989" y="3688396"/>
                </a:cubicBezTo>
                <a:cubicBezTo>
                  <a:pt x="7108989" y="1799256"/>
                  <a:pt x="5577535" y="267805"/>
                  <a:pt x="3688396" y="267805"/>
                </a:cubicBezTo>
                <a:close/>
                <a:moveTo>
                  <a:pt x="3695699" y="0"/>
                </a:moveTo>
                <a:cubicBezTo>
                  <a:pt x="5736779" y="0"/>
                  <a:pt x="7391399" y="1654621"/>
                  <a:pt x="7391399" y="3695700"/>
                </a:cubicBezTo>
                <a:cubicBezTo>
                  <a:pt x="7391399" y="5736779"/>
                  <a:pt x="5736779" y="7391400"/>
                  <a:pt x="3695699" y="7391400"/>
                </a:cubicBezTo>
                <a:cubicBezTo>
                  <a:pt x="1654621" y="7391400"/>
                  <a:pt x="0" y="5736779"/>
                  <a:pt x="0" y="3695700"/>
                </a:cubicBezTo>
                <a:cubicBezTo>
                  <a:pt x="0" y="1654621"/>
                  <a:pt x="1654621" y="0"/>
                  <a:pt x="3695699" y="0"/>
                </a:cubicBezTo>
                <a:close/>
              </a:path>
            </a:pathLst>
          </a:custGeom>
        </p:spPr>
        <p:txBody>
          <a:bodyPr wrap="square">
            <a:noAutofit/>
          </a:bodyPr>
          <a:lstStyle/>
          <a:p>
            <a:endParaRPr lang="en-US"/>
          </a:p>
        </p:txBody>
      </p:sp>
    </p:spTree>
    <p:extLst>
      <p:ext uri="{BB962C8B-B14F-4D97-AF65-F5344CB8AC3E}">
        <p14:creationId xmlns:p14="http://schemas.microsoft.com/office/powerpoint/2010/main" val="1637585760"/>
      </p:ext>
    </p:extLst>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17_ส่วนหัวของส่วน">
    <p:spTree>
      <p:nvGrpSpPr>
        <p:cNvPr id="1" name=""/>
        <p:cNvGrpSpPr/>
        <p:nvPr/>
      </p:nvGrpSpPr>
      <p:grpSpPr>
        <a:xfrm>
          <a:off x="0" y="0"/>
          <a:ext cx="0" cy="0"/>
          <a:chOff x="0" y="0"/>
          <a:chExt cx="0" cy="0"/>
        </a:xfrm>
      </p:grpSpPr>
      <p:sp>
        <p:nvSpPr>
          <p:cNvPr id="3" name="Picture Placeholder 2"/>
          <p:cNvSpPr>
            <a:spLocks noGrp="1"/>
          </p:cNvSpPr>
          <p:nvPr>
            <p:ph type="pic" sz="quarter" idx="10"/>
          </p:nvPr>
        </p:nvSpPr>
        <p:spPr>
          <a:xfrm>
            <a:off x="12847637" y="1752600"/>
            <a:ext cx="10210800" cy="10210801"/>
          </a:xfrm>
          <a:custGeom>
            <a:avLst/>
            <a:gdLst>
              <a:gd name="connsiteX0" fmla="*/ 3707263 w 7391399"/>
              <a:gd name="connsiteY0" fmla="*/ 535609 h 7391400"/>
              <a:gd name="connsiteX1" fmla="*/ 6878919 w 7391399"/>
              <a:gd name="connsiteY1" fmla="*/ 3707264 h 7391400"/>
              <a:gd name="connsiteX2" fmla="*/ 3707263 w 7391399"/>
              <a:gd name="connsiteY2" fmla="*/ 6878920 h 7391400"/>
              <a:gd name="connsiteX3" fmla="*/ 535609 w 7391399"/>
              <a:gd name="connsiteY3" fmla="*/ 3707264 h 7391400"/>
              <a:gd name="connsiteX4" fmla="*/ 3707263 w 7391399"/>
              <a:gd name="connsiteY4" fmla="*/ 535609 h 7391400"/>
              <a:gd name="connsiteX5" fmla="*/ 3688396 w 7391399"/>
              <a:gd name="connsiteY5" fmla="*/ 267805 h 7391400"/>
              <a:gd name="connsiteX6" fmla="*/ 267804 w 7391399"/>
              <a:gd name="connsiteY6" fmla="*/ 3688396 h 7391400"/>
              <a:gd name="connsiteX7" fmla="*/ 3688396 w 7391399"/>
              <a:gd name="connsiteY7" fmla="*/ 7108988 h 7391400"/>
              <a:gd name="connsiteX8" fmla="*/ 7108989 w 7391399"/>
              <a:gd name="connsiteY8" fmla="*/ 3688396 h 7391400"/>
              <a:gd name="connsiteX9" fmla="*/ 3688396 w 7391399"/>
              <a:gd name="connsiteY9" fmla="*/ 267805 h 7391400"/>
              <a:gd name="connsiteX10" fmla="*/ 3695699 w 7391399"/>
              <a:gd name="connsiteY10" fmla="*/ 0 h 7391400"/>
              <a:gd name="connsiteX11" fmla="*/ 7391399 w 7391399"/>
              <a:gd name="connsiteY11" fmla="*/ 3695700 h 7391400"/>
              <a:gd name="connsiteX12" fmla="*/ 3695699 w 7391399"/>
              <a:gd name="connsiteY12" fmla="*/ 7391400 h 7391400"/>
              <a:gd name="connsiteX13" fmla="*/ 0 w 7391399"/>
              <a:gd name="connsiteY13" fmla="*/ 3695700 h 7391400"/>
              <a:gd name="connsiteX14" fmla="*/ 3695699 w 7391399"/>
              <a:gd name="connsiteY14" fmla="*/ 0 h 7391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7391399" h="7391400">
                <a:moveTo>
                  <a:pt x="3707263" y="535609"/>
                </a:moveTo>
                <a:cubicBezTo>
                  <a:pt x="5458920" y="535609"/>
                  <a:pt x="6878919" y="1955607"/>
                  <a:pt x="6878919" y="3707264"/>
                </a:cubicBezTo>
                <a:cubicBezTo>
                  <a:pt x="6878919" y="5458921"/>
                  <a:pt x="5458920" y="6878920"/>
                  <a:pt x="3707263" y="6878920"/>
                </a:cubicBezTo>
                <a:cubicBezTo>
                  <a:pt x="1955606" y="6878920"/>
                  <a:pt x="535609" y="5458921"/>
                  <a:pt x="535609" y="3707264"/>
                </a:cubicBezTo>
                <a:cubicBezTo>
                  <a:pt x="535609" y="1955607"/>
                  <a:pt x="1955606" y="535609"/>
                  <a:pt x="3707263" y="535609"/>
                </a:cubicBezTo>
                <a:close/>
                <a:moveTo>
                  <a:pt x="3688396" y="267805"/>
                </a:moveTo>
                <a:cubicBezTo>
                  <a:pt x="1799257" y="267805"/>
                  <a:pt x="267804" y="1799256"/>
                  <a:pt x="267804" y="3688396"/>
                </a:cubicBezTo>
                <a:cubicBezTo>
                  <a:pt x="267804" y="5577537"/>
                  <a:pt x="1799257" y="7108988"/>
                  <a:pt x="3688396" y="7108988"/>
                </a:cubicBezTo>
                <a:cubicBezTo>
                  <a:pt x="5577535" y="7108988"/>
                  <a:pt x="7108989" y="5577537"/>
                  <a:pt x="7108989" y="3688396"/>
                </a:cubicBezTo>
                <a:cubicBezTo>
                  <a:pt x="7108989" y="1799256"/>
                  <a:pt x="5577535" y="267805"/>
                  <a:pt x="3688396" y="267805"/>
                </a:cubicBezTo>
                <a:close/>
                <a:moveTo>
                  <a:pt x="3695699" y="0"/>
                </a:moveTo>
                <a:cubicBezTo>
                  <a:pt x="5736779" y="0"/>
                  <a:pt x="7391399" y="1654621"/>
                  <a:pt x="7391399" y="3695700"/>
                </a:cubicBezTo>
                <a:cubicBezTo>
                  <a:pt x="7391399" y="5736779"/>
                  <a:pt x="5736779" y="7391400"/>
                  <a:pt x="3695699" y="7391400"/>
                </a:cubicBezTo>
                <a:cubicBezTo>
                  <a:pt x="1654621" y="7391400"/>
                  <a:pt x="0" y="5736779"/>
                  <a:pt x="0" y="3695700"/>
                </a:cubicBezTo>
                <a:cubicBezTo>
                  <a:pt x="0" y="1654621"/>
                  <a:pt x="1654621" y="0"/>
                  <a:pt x="3695699" y="0"/>
                </a:cubicBezTo>
                <a:close/>
              </a:path>
            </a:pathLst>
          </a:custGeom>
        </p:spPr>
        <p:txBody>
          <a:bodyPr wrap="square">
            <a:noAutofit/>
          </a:bodyPr>
          <a:lstStyle/>
          <a:p>
            <a:endParaRPr lang="en-US"/>
          </a:p>
        </p:txBody>
      </p:sp>
    </p:spTree>
    <p:extLst>
      <p:ext uri="{BB962C8B-B14F-4D97-AF65-F5344CB8AC3E}">
        <p14:creationId xmlns:p14="http://schemas.microsoft.com/office/powerpoint/2010/main" val="1643138264"/>
      </p:ext>
    </p:extLst>
  </p:cSld>
  <p:clrMapOvr>
    <a:masterClrMapping/>
  </p:clrMapOvr>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21_ส่วนหัวของส่วน">
    <p:spTree>
      <p:nvGrpSpPr>
        <p:cNvPr id="1" name=""/>
        <p:cNvGrpSpPr/>
        <p:nvPr/>
      </p:nvGrpSpPr>
      <p:grpSpPr>
        <a:xfrm>
          <a:off x="0" y="0"/>
          <a:ext cx="0" cy="0"/>
          <a:chOff x="0" y="0"/>
          <a:chExt cx="0" cy="0"/>
        </a:xfrm>
      </p:grpSpPr>
    </p:spTree>
    <p:extLst>
      <p:ext uri="{BB962C8B-B14F-4D97-AF65-F5344CB8AC3E}">
        <p14:creationId xmlns:p14="http://schemas.microsoft.com/office/powerpoint/2010/main" val="1819092921"/>
      </p:ext>
    </p:extLst>
  </p:cSld>
  <p:clrMapOvr>
    <a:masterClrMapping/>
  </p:clrMapOvr>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24_ส่วนหัวของส่วน">
    <p:spTree>
      <p:nvGrpSpPr>
        <p:cNvPr id="1" name=""/>
        <p:cNvGrpSpPr/>
        <p:nvPr/>
      </p:nvGrpSpPr>
      <p:grpSpPr>
        <a:xfrm>
          <a:off x="0" y="0"/>
          <a:ext cx="0" cy="0"/>
          <a:chOff x="0" y="0"/>
          <a:chExt cx="0" cy="0"/>
        </a:xfrm>
      </p:grpSpPr>
    </p:spTree>
    <p:extLst>
      <p:ext uri="{BB962C8B-B14F-4D97-AF65-F5344CB8AC3E}">
        <p14:creationId xmlns:p14="http://schemas.microsoft.com/office/powerpoint/2010/main" val="282291269"/>
      </p:ext>
    </p:extLst>
  </p:cSld>
  <p:clrMapOvr>
    <a:masterClrMapping/>
  </p:clrMapOvr>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119_ส่วนหัวของส่วน">
    <p:spTree>
      <p:nvGrpSpPr>
        <p:cNvPr id="1" name=""/>
        <p:cNvGrpSpPr/>
        <p:nvPr/>
      </p:nvGrpSpPr>
      <p:grpSpPr>
        <a:xfrm>
          <a:off x="0" y="0"/>
          <a:ext cx="0" cy="0"/>
          <a:chOff x="0" y="0"/>
          <a:chExt cx="0" cy="0"/>
        </a:xfrm>
      </p:grpSpPr>
      <p:sp>
        <p:nvSpPr>
          <p:cNvPr id="2" name="Picture Placeholder 4"/>
          <p:cNvSpPr>
            <a:spLocks noGrp="1"/>
          </p:cNvSpPr>
          <p:nvPr>
            <p:ph type="pic" sz="quarter" idx="29"/>
          </p:nvPr>
        </p:nvSpPr>
        <p:spPr>
          <a:xfrm>
            <a:off x="1709014" y="3232003"/>
            <a:ext cx="10841702" cy="6224434"/>
          </a:xfrm>
          <a:prstGeom prst="rect">
            <a:avLst/>
          </a:prstGeom>
        </p:spPr>
      </p:sp>
    </p:spTree>
    <p:extLst>
      <p:ext uri="{BB962C8B-B14F-4D97-AF65-F5344CB8AC3E}">
        <p14:creationId xmlns:p14="http://schemas.microsoft.com/office/powerpoint/2010/main" val="1841855677"/>
      </p:ext>
    </p:extLst>
  </p:cSld>
  <p:clrMapOvr>
    <a:masterClrMapping/>
  </p:clrMapOvr>
  <p:timing>
    <p:tnLst>
      <p:par>
        <p:cT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120_ส่วนหัวของส่วน">
    <p:spTree>
      <p:nvGrpSpPr>
        <p:cNvPr id="1" name=""/>
        <p:cNvGrpSpPr/>
        <p:nvPr/>
      </p:nvGrpSpPr>
      <p:grpSpPr>
        <a:xfrm>
          <a:off x="0" y="0"/>
          <a:ext cx="0" cy="0"/>
          <a:chOff x="0" y="0"/>
          <a:chExt cx="0" cy="0"/>
        </a:xfrm>
      </p:grpSpPr>
      <p:sp>
        <p:nvSpPr>
          <p:cNvPr id="2" name="Picture Placeholder 1"/>
          <p:cNvSpPr>
            <a:spLocks noGrp="1"/>
          </p:cNvSpPr>
          <p:nvPr>
            <p:ph type="pic" sz="quarter" idx="29"/>
          </p:nvPr>
        </p:nvSpPr>
        <p:spPr>
          <a:xfrm>
            <a:off x="1570037" y="3785133"/>
            <a:ext cx="10130409" cy="5816067"/>
          </a:xfrm>
          <a:prstGeom prst="rect">
            <a:avLst/>
          </a:prstGeom>
        </p:spPr>
      </p:sp>
      <p:sp>
        <p:nvSpPr>
          <p:cNvPr id="3" name="Picture Placeholder 1"/>
          <p:cNvSpPr>
            <a:spLocks noGrp="1"/>
          </p:cNvSpPr>
          <p:nvPr>
            <p:ph type="pic" sz="quarter" idx="30"/>
          </p:nvPr>
        </p:nvSpPr>
        <p:spPr>
          <a:xfrm>
            <a:off x="12861060" y="3817790"/>
            <a:ext cx="10130409" cy="5816067"/>
          </a:xfrm>
          <a:prstGeom prst="rect">
            <a:avLst/>
          </a:prstGeom>
        </p:spPr>
      </p:sp>
    </p:spTree>
    <p:extLst>
      <p:ext uri="{BB962C8B-B14F-4D97-AF65-F5344CB8AC3E}">
        <p14:creationId xmlns:p14="http://schemas.microsoft.com/office/powerpoint/2010/main" val="104492131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3_ส่วนหัวของส่วน">
    <p:spTree>
      <p:nvGrpSpPr>
        <p:cNvPr id="1" name=""/>
        <p:cNvGrpSpPr/>
        <p:nvPr/>
      </p:nvGrpSpPr>
      <p:grpSpPr>
        <a:xfrm>
          <a:off x="0" y="0"/>
          <a:ext cx="0" cy="0"/>
          <a:chOff x="0" y="0"/>
          <a:chExt cx="0" cy="0"/>
        </a:xfrm>
      </p:grpSpPr>
    </p:spTree>
    <p:extLst>
      <p:ext uri="{BB962C8B-B14F-4D97-AF65-F5344CB8AC3E}">
        <p14:creationId xmlns:p14="http://schemas.microsoft.com/office/powerpoint/2010/main" val="1657936808"/>
      </p:ext>
    </p:extLst>
  </p:cSld>
  <p:clrMapOvr>
    <a:masterClrMapping/>
  </p:clrMapOvr>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121_ส่วนหัวของส่วน">
    <p:spTree>
      <p:nvGrpSpPr>
        <p:cNvPr id="1" name=""/>
        <p:cNvGrpSpPr/>
        <p:nvPr/>
      </p:nvGrpSpPr>
      <p:grpSpPr>
        <a:xfrm>
          <a:off x="0" y="0"/>
          <a:ext cx="0" cy="0"/>
          <a:chOff x="0" y="0"/>
          <a:chExt cx="0" cy="0"/>
        </a:xfrm>
      </p:grpSpPr>
      <p:sp>
        <p:nvSpPr>
          <p:cNvPr id="2" name="Picture Placeholder 1"/>
          <p:cNvSpPr>
            <a:spLocks noGrp="1"/>
          </p:cNvSpPr>
          <p:nvPr>
            <p:ph type="pic" sz="quarter" idx="29"/>
          </p:nvPr>
        </p:nvSpPr>
        <p:spPr>
          <a:xfrm>
            <a:off x="1570037" y="3785133"/>
            <a:ext cx="10130409" cy="5816067"/>
          </a:xfrm>
          <a:prstGeom prst="rect">
            <a:avLst/>
          </a:prstGeom>
        </p:spPr>
      </p:sp>
      <p:sp>
        <p:nvSpPr>
          <p:cNvPr id="4" name="Picture Placeholder 4"/>
          <p:cNvSpPr>
            <a:spLocks noGrp="1"/>
          </p:cNvSpPr>
          <p:nvPr>
            <p:ph type="pic" sz="quarter" idx="4294967295"/>
          </p:nvPr>
        </p:nvSpPr>
        <p:spPr>
          <a:xfrm>
            <a:off x="12652048" y="6172200"/>
            <a:ext cx="8311854" cy="5288594"/>
          </a:xfrm>
          <a:prstGeom prst="rect">
            <a:avLst/>
          </a:prstGeom>
        </p:spPr>
      </p:sp>
    </p:spTree>
    <p:extLst>
      <p:ext uri="{BB962C8B-B14F-4D97-AF65-F5344CB8AC3E}">
        <p14:creationId xmlns:p14="http://schemas.microsoft.com/office/powerpoint/2010/main" val="31351175"/>
      </p:ext>
    </p:extLst>
  </p:cSld>
  <p:clrMapOvr>
    <a:masterClrMapping/>
  </p:clrMapOvr>
  <p:timing>
    <p:tnLst>
      <p:par>
        <p:cTn id="1" dur="indefinite" restart="never" nodeType="tmRoot"/>
      </p:par>
    </p:tnLst>
  </p:timing>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122_ส่วนหัวของส่วน">
    <p:spTree>
      <p:nvGrpSpPr>
        <p:cNvPr id="1" name=""/>
        <p:cNvGrpSpPr/>
        <p:nvPr/>
      </p:nvGrpSpPr>
      <p:grpSpPr>
        <a:xfrm>
          <a:off x="0" y="0"/>
          <a:ext cx="0" cy="0"/>
          <a:chOff x="0" y="0"/>
          <a:chExt cx="0" cy="0"/>
        </a:xfrm>
      </p:grpSpPr>
      <p:sp>
        <p:nvSpPr>
          <p:cNvPr id="4" name="Picture Placeholder 4"/>
          <p:cNvSpPr>
            <a:spLocks noGrp="1"/>
          </p:cNvSpPr>
          <p:nvPr>
            <p:ph type="pic" sz="quarter" idx="4294967295"/>
          </p:nvPr>
        </p:nvSpPr>
        <p:spPr>
          <a:xfrm>
            <a:off x="4084638" y="3733800"/>
            <a:ext cx="10717742" cy="6819392"/>
          </a:xfrm>
          <a:prstGeom prst="rect">
            <a:avLst/>
          </a:prstGeom>
        </p:spPr>
      </p:sp>
    </p:spTree>
    <p:extLst>
      <p:ext uri="{BB962C8B-B14F-4D97-AF65-F5344CB8AC3E}">
        <p14:creationId xmlns:p14="http://schemas.microsoft.com/office/powerpoint/2010/main" val="1699406538"/>
      </p:ext>
    </p:extLst>
  </p:cSld>
  <p:clrMapOvr>
    <a:masterClrMapping/>
  </p:clrMapOvr>
  <p:timing>
    <p:tnLst>
      <p:par>
        <p:cTn id="1" dur="indefinite" restart="never" nodeType="tmRoot"/>
      </p:par>
    </p:tnLst>
  </p:timing>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117_ส่วนหัวของส่วน">
    <p:spTree>
      <p:nvGrpSpPr>
        <p:cNvPr id="1" name=""/>
        <p:cNvGrpSpPr/>
        <p:nvPr/>
      </p:nvGrpSpPr>
      <p:grpSpPr>
        <a:xfrm>
          <a:off x="0" y="0"/>
          <a:ext cx="0" cy="0"/>
          <a:chOff x="0" y="0"/>
          <a:chExt cx="0" cy="0"/>
        </a:xfrm>
      </p:grpSpPr>
      <p:sp>
        <p:nvSpPr>
          <p:cNvPr id="3" name="Picture Placeholder 28"/>
          <p:cNvSpPr>
            <a:spLocks noGrp="1"/>
          </p:cNvSpPr>
          <p:nvPr>
            <p:ph type="pic" sz="quarter" idx="30"/>
          </p:nvPr>
        </p:nvSpPr>
        <p:spPr>
          <a:xfrm>
            <a:off x="14729049" y="1797474"/>
            <a:ext cx="7338788" cy="10274303"/>
          </a:xfrm>
          <a:prstGeom prst="rect">
            <a:avLst/>
          </a:prstGeom>
        </p:spPr>
      </p:sp>
    </p:spTree>
    <p:extLst>
      <p:ext uri="{BB962C8B-B14F-4D97-AF65-F5344CB8AC3E}">
        <p14:creationId xmlns:p14="http://schemas.microsoft.com/office/powerpoint/2010/main" val="1864982189"/>
      </p:ext>
    </p:extLst>
  </p:cSld>
  <p:clrMapOvr>
    <a:masterClrMapping/>
  </p:clrMapOvr>
  <p:timing>
    <p:tnLst>
      <p:par>
        <p:cTn id="1" dur="indefinite" restart="never" nodeType="tmRoot"/>
      </p:par>
    </p:tnLst>
  </p:timing>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88_ส่วนหัวของส่วน">
    <p:spTree>
      <p:nvGrpSpPr>
        <p:cNvPr id="1" name=""/>
        <p:cNvGrpSpPr/>
        <p:nvPr/>
      </p:nvGrpSpPr>
      <p:grpSpPr>
        <a:xfrm>
          <a:off x="0" y="0"/>
          <a:ext cx="0" cy="0"/>
          <a:chOff x="0" y="0"/>
          <a:chExt cx="0" cy="0"/>
        </a:xfrm>
      </p:grpSpPr>
    </p:spTree>
    <p:extLst>
      <p:ext uri="{BB962C8B-B14F-4D97-AF65-F5344CB8AC3E}">
        <p14:creationId xmlns:p14="http://schemas.microsoft.com/office/powerpoint/2010/main" val="950882911"/>
      </p:ext>
    </p:extLst>
  </p:cSld>
  <p:clrMapOvr>
    <a:masterClrMapping/>
  </p:clrMapOvr>
  <p:timing>
    <p:tnLst>
      <p:par>
        <p:cTn id="1" dur="indefinite" restart="never" nodeType="tmRoot"/>
      </p:par>
    </p:tnLst>
  </p:timing>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77_ส่วนหัวของส่วน">
    <p:spTree>
      <p:nvGrpSpPr>
        <p:cNvPr id="1" name=""/>
        <p:cNvGrpSpPr/>
        <p:nvPr/>
      </p:nvGrpSpPr>
      <p:grpSpPr>
        <a:xfrm>
          <a:off x="0" y="0"/>
          <a:ext cx="0" cy="0"/>
          <a:chOff x="0" y="0"/>
          <a:chExt cx="0" cy="0"/>
        </a:xfrm>
      </p:grpSpPr>
    </p:spTree>
    <p:extLst>
      <p:ext uri="{BB962C8B-B14F-4D97-AF65-F5344CB8AC3E}">
        <p14:creationId xmlns:p14="http://schemas.microsoft.com/office/powerpoint/2010/main" val="1993569464"/>
      </p:ext>
    </p:extLst>
  </p:cSld>
  <p:clrMapOvr>
    <a:masterClrMapping/>
  </p:clrMapOvr>
  <p:timing>
    <p:tnLst>
      <p:par>
        <p:cTn id="1" dur="indefinite" restart="never" nodeType="tmRoot"/>
      </p:par>
    </p:tnLst>
  </p:timing>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80_ส่วนหัวของส่วน">
    <p:spTree>
      <p:nvGrpSpPr>
        <p:cNvPr id="1" name=""/>
        <p:cNvGrpSpPr/>
        <p:nvPr/>
      </p:nvGrpSpPr>
      <p:grpSpPr>
        <a:xfrm>
          <a:off x="0" y="0"/>
          <a:ext cx="0" cy="0"/>
          <a:chOff x="0" y="0"/>
          <a:chExt cx="0" cy="0"/>
        </a:xfrm>
      </p:grpSpPr>
      <p:sp>
        <p:nvSpPr>
          <p:cNvPr id="4" name="Picture Placeholder 13"/>
          <p:cNvSpPr>
            <a:spLocks noGrp="1"/>
          </p:cNvSpPr>
          <p:nvPr>
            <p:ph type="pic" sz="quarter" idx="13"/>
          </p:nvPr>
        </p:nvSpPr>
        <p:spPr>
          <a:xfrm>
            <a:off x="0" y="1"/>
            <a:ext cx="12168235" cy="13716000"/>
          </a:xfrm>
          <a:prstGeom prst="rect">
            <a:avLst/>
          </a:prstGeom>
          <a:effectLst/>
        </p:spPr>
        <p:txBody>
          <a:bodyPr>
            <a:normAutofit/>
          </a:bodyPr>
          <a:lstStyle>
            <a:lvl1pPr marL="0" indent="0">
              <a:buNone/>
              <a:defRPr sz="4200">
                <a:ln>
                  <a:noFill/>
                </a:ln>
                <a:solidFill>
                  <a:schemeClr val="bg1">
                    <a:lumMod val="85000"/>
                  </a:schemeClr>
                </a:solidFill>
                <a:latin typeface="Lato Light" charset="0"/>
                <a:ea typeface="Lato Light" charset="0"/>
                <a:cs typeface="Lato Light" charset="0"/>
              </a:defRPr>
            </a:lvl1pPr>
          </a:lstStyle>
          <a:p>
            <a:endParaRPr lang="en-US" dirty="0"/>
          </a:p>
        </p:txBody>
      </p:sp>
    </p:spTree>
    <p:extLst>
      <p:ext uri="{BB962C8B-B14F-4D97-AF65-F5344CB8AC3E}">
        <p14:creationId xmlns:p14="http://schemas.microsoft.com/office/powerpoint/2010/main" val="847500348"/>
      </p:ext>
    </p:extLst>
  </p:cSld>
  <p:clrMapOvr>
    <a:masterClrMapping/>
  </p:clrMapOvr>
  <p:timing>
    <p:tnLst>
      <p:par>
        <p:cTn id="1" dur="indefinite" restart="never" nodeType="tmRoot"/>
      </p:par>
    </p:tnLst>
  </p:timing>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64_ส่วนหัวของส่วน">
    <p:spTree>
      <p:nvGrpSpPr>
        <p:cNvPr id="1" name=""/>
        <p:cNvGrpSpPr/>
        <p:nvPr/>
      </p:nvGrpSpPr>
      <p:grpSpPr>
        <a:xfrm>
          <a:off x="0" y="0"/>
          <a:ext cx="0" cy="0"/>
          <a:chOff x="0" y="0"/>
          <a:chExt cx="0" cy="0"/>
        </a:xfrm>
      </p:grpSpPr>
    </p:spTree>
    <p:extLst>
      <p:ext uri="{BB962C8B-B14F-4D97-AF65-F5344CB8AC3E}">
        <p14:creationId xmlns:p14="http://schemas.microsoft.com/office/powerpoint/2010/main" val="346397650"/>
      </p:ext>
    </p:extLst>
  </p:cSld>
  <p:clrMapOvr>
    <a:masterClrMapping/>
  </p:clrMapOvr>
  <p:timing>
    <p:tnLst>
      <p:par>
        <p:cTn id="1" dur="indefinite" restart="never" nodeType="tmRoot"/>
      </p:par>
    </p:tnLst>
  </p:timing>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90_ส่วนหัวของส่วน">
    <p:spTree>
      <p:nvGrpSpPr>
        <p:cNvPr id="1" name=""/>
        <p:cNvGrpSpPr/>
        <p:nvPr/>
      </p:nvGrpSpPr>
      <p:grpSpPr>
        <a:xfrm>
          <a:off x="0" y="0"/>
          <a:ext cx="0" cy="0"/>
          <a:chOff x="0" y="0"/>
          <a:chExt cx="0" cy="0"/>
        </a:xfrm>
      </p:grpSpPr>
    </p:spTree>
    <p:extLst>
      <p:ext uri="{BB962C8B-B14F-4D97-AF65-F5344CB8AC3E}">
        <p14:creationId xmlns:p14="http://schemas.microsoft.com/office/powerpoint/2010/main" val="989946829"/>
      </p:ext>
    </p:extLst>
  </p:cSld>
  <p:clrMapOvr>
    <a:masterClrMapping/>
  </p:clrMapOvr>
  <p:timing>
    <p:tnLst>
      <p:par>
        <p:cTn id="1" dur="indefinite" restart="never" nodeType="tmRoot"/>
      </p:par>
    </p:tnLst>
  </p:timing>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91_ส่วนหัวของส่วน">
    <p:spTree>
      <p:nvGrpSpPr>
        <p:cNvPr id="1" name=""/>
        <p:cNvGrpSpPr/>
        <p:nvPr/>
      </p:nvGrpSpPr>
      <p:grpSpPr>
        <a:xfrm>
          <a:off x="0" y="0"/>
          <a:ext cx="0" cy="0"/>
          <a:chOff x="0" y="0"/>
          <a:chExt cx="0" cy="0"/>
        </a:xfrm>
      </p:grpSpPr>
    </p:spTree>
    <p:extLst>
      <p:ext uri="{BB962C8B-B14F-4D97-AF65-F5344CB8AC3E}">
        <p14:creationId xmlns:p14="http://schemas.microsoft.com/office/powerpoint/2010/main" val="1530793165"/>
      </p:ext>
    </p:extLst>
  </p:cSld>
  <p:clrMapOvr>
    <a:masterClrMapping/>
  </p:clrMapOvr>
  <p:timing>
    <p:tnLst>
      <p:par>
        <p:cTn id="1" dur="indefinite" restart="never" nodeType="tmRoot"/>
      </p:par>
    </p:tnLst>
  </p:timing>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70_ส่วนหัวของส่วน">
    <p:spTree>
      <p:nvGrpSpPr>
        <p:cNvPr id="1" name=""/>
        <p:cNvGrpSpPr/>
        <p:nvPr/>
      </p:nvGrpSpPr>
      <p:grpSpPr>
        <a:xfrm>
          <a:off x="0" y="0"/>
          <a:ext cx="0" cy="0"/>
          <a:chOff x="0" y="0"/>
          <a:chExt cx="0" cy="0"/>
        </a:xfrm>
      </p:grpSpPr>
      <p:sp>
        <p:nvSpPr>
          <p:cNvPr id="2" name="Picture Placeholder 13"/>
          <p:cNvSpPr>
            <a:spLocks noGrp="1"/>
          </p:cNvSpPr>
          <p:nvPr>
            <p:ph type="pic" sz="quarter" idx="13"/>
          </p:nvPr>
        </p:nvSpPr>
        <p:spPr>
          <a:xfrm>
            <a:off x="5936245" y="2057400"/>
            <a:ext cx="13312192" cy="7444294"/>
          </a:xfrm>
          <a:prstGeom prst="rect">
            <a:avLst/>
          </a:prstGeom>
          <a:effectLst/>
        </p:spPr>
        <p:txBody>
          <a:bodyPr>
            <a:normAutofit/>
          </a:bodyPr>
          <a:lstStyle>
            <a:lvl1pPr marL="0" indent="0">
              <a:buNone/>
              <a:defRPr sz="4200">
                <a:ln>
                  <a:noFill/>
                </a:ln>
                <a:solidFill>
                  <a:schemeClr val="bg1">
                    <a:lumMod val="85000"/>
                  </a:schemeClr>
                </a:solidFill>
                <a:latin typeface="Lato Light" charset="0"/>
                <a:ea typeface="Lato Light" charset="0"/>
                <a:cs typeface="Lato Light" charset="0"/>
              </a:defRPr>
            </a:lvl1pPr>
          </a:lstStyle>
          <a:p>
            <a:endParaRPr lang="en-US" dirty="0"/>
          </a:p>
        </p:txBody>
      </p:sp>
    </p:spTree>
    <p:extLst>
      <p:ext uri="{BB962C8B-B14F-4D97-AF65-F5344CB8AC3E}">
        <p14:creationId xmlns:p14="http://schemas.microsoft.com/office/powerpoint/2010/main" val="1809081078"/>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23_ส่วนหัวของส่วน">
    <p:spTree>
      <p:nvGrpSpPr>
        <p:cNvPr id="1" name=""/>
        <p:cNvGrpSpPr/>
        <p:nvPr/>
      </p:nvGrpSpPr>
      <p:grpSpPr>
        <a:xfrm>
          <a:off x="0" y="0"/>
          <a:ext cx="0" cy="0"/>
          <a:chOff x="0" y="0"/>
          <a:chExt cx="0" cy="0"/>
        </a:xfrm>
      </p:grpSpPr>
    </p:spTree>
    <p:extLst>
      <p:ext uri="{BB962C8B-B14F-4D97-AF65-F5344CB8AC3E}">
        <p14:creationId xmlns:p14="http://schemas.microsoft.com/office/powerpoint/2010/main" val="1721210585"/>
      </p:ext>
    </p:extLst>
  </p:cSld>
  <p:clrMapOvr>
    <a:masterClrMapping/>
  </p:clrMapOvr>
  <p:timing>
    <p:tnLst>
      <p:par>
        <p:cTn id="1" dur="indefinite" restart="never" nodeType="tmRoot"/>
      </p:par>
    </p:tnLst>
  </p:timing>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72_ส่วนหัวของส่วน">
    <p:spTree>
      <p:nvGrpSpPr>
        <p:cNvPr id="1" name=""/>
        <p:cNvGrpSpPr/>
        <p:nvPr/>
      </p:nvGrpSpPr>
      <p:grpSpPr>
        <a:xfrm>
          <a:off x="0" y="0"/>
          <a:ext cx="0" cy="0"/>
          <a:chOff x="0" y="0"/>
          <a:chExt cx="0" cy="0"/>
        </a:xfrm>
      </p:grpSpPr>
      <p:sp>
        <p:nvSpPr>
          <p:cNvPr id="2" name="Picture Placeholder 13"/>
          <p:cNvSpPr>
            <a:spLocks noGrp="1"/>
          </p:cNvSpPr>
          <p:nvPr>
            <p:ph type="pic" sz="quarter" idx="22"/>
          </p:nvPr>
        </p:nvSpPr>
        <p:spPr>
          <a:xfrm>
            <a:off x="13225566" y="3612930"/>
            <a:ext cx="5184671" cy="6978870"/>
          </a:xfrm>
          <a:custGeom>
            <a:avLst/>
            <a:gdLst>
              <a:gd name="connsiteX0" fmla="*/ 0 w 4726685"/>
              <a:gd name="connsiteY0" fmla="*/ 0 h 8368109"/>
              <a:gd name="connsiteX1" fmla="*/ 4726685 w 4726685"/>
              <a:gd name="connsiteY1" fmla="*/ 0 h 8368109"/>
              <a:gd name="connsiteX2" fmla="*/ 4726685 w 4726685"/>
              <a:gd name="connsiteY2" fmla="*/ 8368109 h 8368109"/>
              <a:gd name="connsiteX3" fmla="*/ 0 w 4726685"/>
              <a:gd name="connsiteY3" fmla="*/ 8368109 h 8368109"/>
              <a:gd name="connsiteX4" fmla="*/ 0 w 4726685"/>
              <a:gd name="connsiteY4" fmla="*/ 0 h 8368109"/>
              <a:gd name="connsiteX0" fmla="*/ 0 w 6240175"/>
              <a:gd name="connsiteY0" fmla="*/ 31531 h 8399640"/>
              <a:gd name="connsiteX1" fmla="*/ 6240175 w 6240175"/>
              <a:gd name="connsiteY1" fmla="*/ 0 h 8399640"/>
              <a:gd name="connsiteX2" fmla="*/ 4726685 w 6240175"/>
              <a:gd name="connsiteY2" fmla="*/ 8399640 h 8399640"/>
              <a:gd name="connsiteX3" fmla="*/ 0 w 6240175"/>
              <a:gd name="connsiteY3" fmla="*/ 8399640 h 8399640"/>
              <a:gd name="connsiteX4" fmla="*/ 0 w 6240175"/>
              <a:gd name="connsiteY4" fmla="*/ 31531 h 8399640"/>
              <a:gd name="connsiteX0" fmla="*/ 1166648 w 6240175"/>
              <a:gd name="connsiteY0" fmla="*/ 0 h 8399640"/>
              <a:gd name="connsiteX1" fmla="*/ 6240175 w 6240175"/>
              <a:gd name="connsiteY1" fmla="*/ 0 h 8399640"/>
              <a:gd name="connsiteX2" fmla="*/ 4726685 w 6240175"/>
              <a:gd name="connsiteY2" fmla="*/ 8399640 h 8399640"/>
              <a:gd name="connsiteX3" fmla="*/ 0 w 6240175"/>
              <a:gd name="connsiteY3" fmla="*/ 8399640 h 8399640"/>
              <a:gd name="connsiteX4" fmla="*/ 1166648 w 6240175"/>
              <a:gd name="connsiteY4" fmla="*/ 0 h 8399640"/>
              <a:gd name="connsiteX0" fmla="*/ 1292772 w 6240175"/>
              <a:gd name="connsiteY0" fmla="*/ 0 h 8399640"/>
              <a:gd name="connsiteX1" fmla="*/ 6240175 w 6240175"/>
              <a:gd name="connsiteY1" fmla="*/ 0 h 8399640"/>
              <a:gd name="connsiteX2" fmla="*/ 4726685 w 6240175"/>
              <a:gd name="connsiteY2" fmla="*/ 8399640 h 8399640"/>
              <a:gd name="connsiteX3" fmla="*/ 0 w 6240175"/>
              <a:gd name="connsiteY3" fmla="*/ 8399640 h 8399640"/>
              <a:gd name="connsiteX4" fmla="*/ 1292772 w 6240175"/>
              <a:gd name="connsiteY4" fmla="*/ 0 h 839964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240175" h="8399640">
                <a:moveTo>
                  <a:pt x="1292772" y="0"/>
                </a:moveTo>
                <a:lnTo>
                  <a:pt x="6240175" y="0"/>
                </a:lnTo>
                <a:lnTo>
                  <a:pt x="4726685" y="8399640"/>
                </a:lnTo>
                <a:lnTo>
                  <a:pt x="0" y="8399640"/>
                </a:lnTo>
                <a:lnTo>
                  <a:pt x="1292772" y="0"/>
                </a:lnTo>
                <a:close/>
              </a:path>
            </a:pathLst>
          </a:custGeom>
          <a:effectLst/>
        </p:spPr>
        <p:txBody>
          <a:bodyPr>
            <a:normAutofit/>
          </a:bodyPr>
          <a:lstStyle>
            <a:lvl1pPr marL="0" indent="0">
              <a:buNone/>
              <a:defRPr sz="2600" b="0" i="0">
                <a:ln>
                  <a:noFill/>
                </a:ln>
                <a:solidFill>
                  <a:schemeClr val="bg1">
                    <a:lumMod val="85000"/>
                  </a:schemeClr>
                </a:solidFill>
                <a:latin typeface="Lato Light" charset="0"/>
                <a:ea typeface="Lato Light" charset="0"/>
                <a:cs typeface="Lato Light" charset="0"/>
              </a:defRPr>
            </a:lvl1pPr>
          </a:lstStyle>
          <a:p>
            <a:endParaRPr lang="en-US" dirty="0"/>
          </a:p>
        </p:txBody>
      </p:sp>
      <p:sp>
        <p:nvSpPr>
          <p:cNvPr id="3" name="Picture Placeholder 13"/>
          <p:cNvSpPr>
            <a:spLocks noGrp="1"/>
          </p:cNvSpPr>
          <p:nvPr>
            <p:ph type="pic" sz="quarter" idx="23"/>
          </p:nvPr>
        </p:nvSpPr>
        <p:spPr>
          <a:xfrm>
            <a:off x="17876837" y="3612930"/>
            <a:ext cx="5184671" cy="6978870"/>
          </a:xfrm>
          <a:custGeom>
            <a:avLst/>
            <a:gdLst>
              <a:gd name="connsiteX0" fmla="*/ 0 w 4726685"/>
              <a:gd name="connsiteY0" fmla="*/ 0 h 8368109"/>
              <a:gd name="connsiteX1" fmla="*/ 4726685 w 4726685"/>
              <a:gd name="connsiteY1" fmla="*/ 0 h 8368109"/>
              <a:gd name="connsiteX2" fmla="*/ 4726685 w 4726685"/>
              <a:gd name="connsiteY2" fmla="*/ 8368109 h 8368109"/>
              <a:gd name="connsiteX3" fmla="*/ 0 w 4726685"/>
              <a:gd name="connsiteY3" fmla="*/ 8368109 h 8368109"/>
              <a:gd name="connsiteX4" fmla="*/ 0 w 4726685"/>
              <a:gd name="connsiteY4" fmla="*/ 0 h 8368109"/>
              <a:gd name="connsiteX0" fmla="*/ 0 w 6240175"/>
              <a:gd name="connsiteY0" fmla="*/ 31531 h 8399640"/>
              <a:gd name="connsiteX1" fmla="*/ 6240175 w 6240175"/>
              <a:gd name="connsiteY1" fmla="*/ 0 h 8399640"/>
              <a:gd name="connsiteX2" fmla="*/ 4726685 w 6240175"/>
              <a:gd name="connsiteY2" fmla="*/ 8399640 h 8399640"/>
              <a:gd name="connsiteX3" fmla="*/ 0 w 6240175"/>
              <a:gd name="connsiteY3" fmla="*/ 8399640 h 8399640"/>
              <a:gd name="connsiteX4" fmla="*/ 0 w 6240175"/>
              <a:gd name="connsiteY4" fmla="*/ 31531 h 8399640"/>
              <a:gd name="connsiteX0" fmla="*/ 1166648 w 6240175"/>
              <a:gd name="connsiteY0" fmla="*/ 0 h 8399640"/>
              <a:gd name="connsiteX1" fmla="*/ 6240175 w 6240175"/>
              <a:gd name="connsiteY1" fmla="*/ 0 h 8399640"/>
              <a:gd name="connsiteX2" fmla="*/ 4726685 w 6240175"/>
              <a:gd name="connsiteY2" fmla="*/ 8399640 h 8399640"/>
              <a:gd name="connsiteX3" fmla="*/ 0 w 6240175"/>
              <a:gd name="connsiteY3" fmla="*/ 8399640 h 8399640"/>
              <a:gd name="connsiteX4" fmla="*/ 1166648 w 6240175"/>
              <a:gd name="connsiteY4" fmla="*/ 0 h 8399640"/>
              <a:gd name="connsiteX0" fmla="*/ 1292772 w 6240175"/>
              <a:gd name="connsiteY0" fmla="*/ 0 h 8399640"/>
              <a:gd name="connsiteX1" fmla="*/ 6240175 w 6240175"/>
              <a:gd name="connsiteY1" fmla="*/ 0 h 8399640"/>
              <a:gd name="connsiteX2" fmla="*/ 4726685 w 6240175"/>
              <a:gd name="connsiteY2" fmla="*/ 8399640 h 8399640"/>
              <a:gd name="connsiteX3" fmla="*/ 0 w 6240175"/>
              <a:gd name="connsiteY3" fmla="*/ 8399640 h 8399640"/>
              <a:gd name="connsiteX4" fmla="*/ 1292772 w 6240175"/>
              <a:gd name="connsiteY4" fmla="*/ 0 h 839964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240175" h="8399640">
                <a:moveTo>
                  <a:pt x="1292772" y="0"/>
                </a:moveTo>
                <a:lnTo>
                  <a:pt x="6240175" y="0"/>
                </a:lnTo>
                <a:lnTo>
                  <a:pt x="4726685" y="8399640"/>
                </a:lnTo>
                <a:lnTo>
                  <a:pt x="0" y="8399640"/>
                </a:lnTo>
                <a:lnTo>
                  <a:pt x="1292772" y="0"/>
                </a:lnTo>
                <a:close/>
              </a:path>
            </a:pathLst>
          </a:custGeom>
          <a:effectLst/>
        </p:spPr>
        <p:txBody>
          <a:bodyPr>
            <a:normAutofit/>
          </a:bodyPr>
          <a:lstStyle>
            <a:lvl1pPr marL="0" indent="0">
              <a:buNone/>
              <a:defRPr sz="2600" b="0" i="0">
                <a:ln>
                  <a:noFill/>
                </a:ln>
                <a:solidFill>
                  <a:schemeClr val="bg1">
                    <a:lumMod val="85000"/>
                  </a:schemeClr>
                </a:solidFill>
                <a:latin typeface="Lato Light" charset="0"/>
                <a:ea typeface="Lato Light" charset="0"/>
                <a:cs typeface="Lato Light" charset="0"/>
              </a:defRPr>
            </a:lvl1pPr>
          </a:lstStyle>
          <a:p>
            <a:endParaRPr lang="en-US" dirty="0"/>
          </a:p>
        </p:txBody>
      </p:sp>
    </p:spTree>
    <p:extLst>
      <p:ext uri="{BB962C8B-B14F-4D97-AF65-F5344CB8AC3E}">
        <p14:creationId xmlns:p14="http://schemas.microsoft.com/office/powerpoint/2010/main" val="2099901690"/>
      </p:ext>
    </p:extLst>
  </p:cSld>
  <p:clrMapOvr>
    <a:masterClrMapping/>
  </p:clrMapOvr>
  <p:timing>
    <p:tnLst>
      <p:par>
        <p:cTn id="1" dur="indefinite" restart="never" nodeType="tmRoot"/>
      </p:par>
    </p:tnLst>
  </p:timing>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73_ส่วนหัวของส่วน">
    <p:spTree>
      <p:nvGrpSpPr>
        <p:cNvPr id="1" name=""/>
        <p:cNvGrpSpPr/>
        <p:nvPr/>
      </p:nvGrpSpPr>
      <p:grpSpPr>
        <a:xfrm>
          <a:off x="0" y="0"/>
          <a:ext cx="0" cy="0"/>
          <a:chOff x="0" y="0"/>
          <a:chExt cx="0" cy="0"/>
        </a:xfrm>
      </p:grpSpPr>
      <p:sp>
        <p:nvSpPr>
          <p:cNvPr id="2" name="Picture Placeholder 13"/>
          <p:cNvSpPr>
            <a:spLocks noGrp="1"/>
          </p:cNvSpPr>
          <p:nvPr>
            <p:ph type="pic" sz="quarter" idx="22"/>
          </p:nvPr>
        </p:nvSpPr>
        <p:spPr>
          <a:xfrm>
            <a:off x="2408237" y="1219200"/>
            <a:ext cx="8305800" cy="11180092"/>
          </a:xfrm>
          <a:custGeom>
            <a:avLst/>
            <a:gdLst>
              <a:gd name="connsiteX0" fmla="*/ 0 w 4726685"/>
              <a:gd name="connsiteY0" fmla="*/ 0 h 8368109"/>
              <a:gd name="connsiteX1" fmla="*/ 4726685 w 4726685"/>
              <a:gd name="connsiteY1" fmla="*/ 0 h 8368109"/>
              <a:gd name="connsiteX2" fmla="*/ 4726685 w 4726685"/>
              <a:gd name="connsiteY2" fmla="*/ 8368109 h 8368109"/>
              <a:gd name="connsiteX3" fmla="*/ 0 w 4726685"/>
              <a:gd name="connsiteY3" fmla="*/ 8368109 h 8368109"/>
              <a:gd name="connsiteX4" fmla="*/ 0 w 4726685"/>
              <a:gd name="connsiteY4" fmla="*/ 0 h 8368109"/>
              <a:gd name="connsiteX0" fmla="*/ 0 w 6240175"/>
              <a:gd name="connsiteY0" fmla="*/ 31531 h 8399640"/>
              <a:gd name="connsiteX1" fmla="*/ 6240175 w 6240175"/>
              <a:gd name="connsiteY1" fmla="*/ 0 h 8399640"/>
              <a:gd name="connsiteX2" fmla="*/ 4726685 w 6240175"/>
              <a:gd name="connsiteY2" fmla="*/ 8399640 h 8399640"/>
              <a:gd name="connsiteX3" fmla="*/ 0 w 6240175"/>
              <a:gd name="connsiteY3" fmla="*/ 8399640 h 8399640"/>
              <a:gd name="connsiteX4" fmla="*/ 0 w 6240175"/>
              <a:gd name="connsiteY4" fmla="*/ 31531 h 8399640"/>
              <a:gd name="connsiteX0" fmla="*/ 1166648 w 6240175"/>
              <a:gd name="connsiteY0" fmla="*/ 0 h 8399640"/>
              <a:gd name="connsiteX1" fmla="*/ 6240175 w 6240175"/>
              <a:gd name="connsiteY1" fmla="*/ 0 h 8399640"/>
              <a:gd name="connsiteX2" fmla="*/ 4726685 w 6240175"/>
              <a:gd name="connsiteY2" fmla="*/ 8399640 h 8399640"/>
              <a:gd name="connsiteX3" fmla="*/ 0 w 6240175"/>
              <a:gd name="connsiteY3" fmla="*/ 8399640 h 8399640"/>
              <a:gd name="connsiteX4" fmla="*/ 1166648 w 6240175"/>
              <a:gd name="connsiteY4" fmla="*/ 0 h 8399640"/>
              <a:gd name="connsiteX0" fmla="*/ 1292772 w 6240175"/>
              <a:gd name="connsiteY0" fmla="*/ 0 h 8399640"/>
              <a:gd name="connsiteX1" fmla="*/ 6240175 w 6240175"/>
              <a:gd name="connsiteY1" fmla="*/ 0 h 8399640"/>
              <a:gd name="connsiteX2" fmla="*/ 4726685 w 6240175"/>
              <a:gd name="connsiteY2" fmla="*/ 8399640 h 8399640"/>
              <a:gd name="connsiteX3" fmla="*/ 0 w 6240175"/>
              <a:gd name="connsiteY3" fmla="*/ 8399640 h 8399640"/>
              <a:gd name="connsiteX4" fmla="*/ 1292772 w 6240175"/>
              <a:gd name="connsiteY4" fmla="*/ 0 h 839964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240175" h="8399640">
                <a:moveTo>
                  <a:pt x="1292772" y="0"/>
                </a:moveTo>
                <a:lnTo>
                  <a:pt x="6240175" y="0"/>
                </a:lnTo>
                <a:lnTo>
                  <a:pt x="4726685" y="8399640"/>
                </a:lnTo>
                <a:lnTo>
                  <a:pt x="0" y="8399640"/>
                </a:lnTo>
                <a:lnTo>
                  <a:pt x="1292772" y="0"/>
                </a:lnTo>
                <a:close/>
              </a:path>
            </a:pathLst>
          </a:custGeom>
          <a:effectLst/>
        </p:spPr>
        <p:txBody>
          <a:bodyPr>
            <a:normAutofit/>
          </a:bodyPr>
          <a:lstStyle>
            <a:lvl1pPr marL="0" indent="0">
              <a:buNone/>
              <a:defRPr sz="2600" b="0" i="0">
                <a:ln>
                  <a:noFill/>
                </a:ln>
                <a:solidFill>
                  <a:schemeClr val="bg1">
                    <a:lumMod val="85000"/>
                  </a:schemeClr>
                </a:solidFill>
                <a:latin typeface="Lato Light" charset="0"/>
                <a:ea typeface="Lato Light" charset="0"/>
                <a:cs typeface="Lato Light" charset="0"/>
              </a:defRPr>
            </a:lvl1pPr>
          </a:lstStyle>
          <a:p>
            <a:endParaRPr lang="en-US" dirty="0"/>
          </a:p>
        </p:txBody>
      </p:sp>
    </p:spTree>
    <p:extLst>
      <p:ext uri="{BB962C8B-B14F-4D97-AF65-F5344CB8AC3E}">
        <p14:creationId xmlns:p14="http://schemas.microsoft.com/office/powerpoint/2010/main" val="310900031"/>
      </p:ext>
    </p:extLst>
  </p:cSld>
  <p:clrMapOvr>
    <a:masterClrMapping/>
  </p:clrMapOvr>
  <p:timing>
    <p:tnLst>
      <p:par>
        <p:cTn id="1" dur="indefinite" restart="never" nodeType="tmRoot"/>
      </p:par>
    </p:tnLst>
  </p:timing>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63_ส่วนหัวของส่วน">
    <p:spTree>
      <p:nvGrpSpPr>
        <p:cNvPr id="1" name=""/>
        <p:cNvGrpSpPr/>
        <p:nvPr/>
      </p:nvGrpSpPr>
      <p:grpSpPr>
        <a:xfrm>
          <a:off x="0" y="0"/>
          <a:ext cx="0" cy="0"/>
          <a:chOff x="0" y="0"/>
          <a:chExt cx="0" cy="0"/>
        </a:xfrm>
      </p:grpSpPr>
      <p:sp>
        <p:nvSpPr>
          <p:cNvPr id="4" name="Picture Placeholder 13"/>
          <p:cNvSpPr>
            <a:spLocks noGrp="1"/>
          </p:cNvSpPr>
          <p:nvPr>
            <p:ph type="pic" sz="quarter" idx="18"/>
          </p:nvPr>
        </p:nvSpPr>
        <p:spPr>
          <a:xfrm>
            <a:off x="9518688" y="3101898"/>
            <a:ext cx="5919749" cy="4899102"/>
          </a:xfrm>
          <a:prstGeom prst="rect">
            <a:avLst/>
          </a:prstGeom>
          <a:noFill/>
          <a:effectLst/>
        </p:spPr>
        <p:txBody>
          <a:bodyPr>
            <a:normAutofit/>
          </a:bodyPr>
          <a:lstStyle>
            <a:lvl1pPr marL="0" indent="0">
              <a:buNone/>
              <a:defRPr sz="2600" b="0" i="0">
                <a:ln>
                  <a:noFill/>
                </a:ln>
                <a:solidFill>
                  <a:schemeClr val="bg1">
                    <a:lumMod val="85000"/>
                  </a:schemeClr>
                </a:solidFill>
                <a:latin typeface="Lato Light" charset="0"/>
                <a:ea typeface="Lato Light" charset="0"/>
                <a:cs typeface="Lato Light" charset="0"/>
              </a:defRPr>
            </a:lvl1pPr>
          </a:lstStyle>
          <a:p>
            <a:endParaRPr lang="en-US" dirty="0"/>
          </a:p>
        </p:txBody>
      </p:sp>
    </p:spTree>
    <p:extLst>
      <p:ext uri="{BB962C8B-B14F-4D97-AF65-F5344CB8AC3E}">
        <p14:creationId xmlns:p14="http://schemas.microsoft.com/office/powerpoint/2010/main" val="645119202"/>
      </p:ext>
    </p:extLst>
  </p:cSld>
  <p:clrMapOvr>
    <a:masterClrMapping/>
  </p:clrMapOvr>
  <p:timing>
    <p:tnLst>
      <p:par>
        <p:cTn id="1" dur="indefinite" restart="never" nodeType="tmRoot"/>
      </p:par>
    </p:tnLst>
  </p:timing>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35_ส่วนหัวของส่วน">
    <p:spTree>
      <p:nvGrpSpPr>
        <p:cNvPr id="1" name=""/>
        <p:cNvGrpSpPr/>
        <p:nvPr/>
      </p:nvGrpSpPr>
      <p:grpSpPr>
        <a:xfrm>
          <a:off x="0" y="0"/>
          <a:ext cx="0" cy="0"/>
          <a:chOff x="0" y="0"/>
          <a:chExt cx="0" cy="0"/>
        </a:xfrm>
      </p:grpSpPr>
      <p:sp>
        <p:nvSpPr>
          <p:cNvPr id="2" name="Picture Placeholder 13"/>
          <p:cNvSpPr>
            <a:spLocks noGrp="1"/>
          </p:cNvSpPr>
          <p:nvPr>
            <p:ph type="pic" sz="quarter" idx="13"/>
          </p:nvPr>
        </p:nvSpPr>
        <p:spPr>
          <a:xfrm>
            <a:off x="1" y="3422831"/>
            <a:ext cx="13228636" cy="7397569"/>
          </a:xfrm>
          <a:prstGeom prst="rect">
            <a:avLst/>
          </a:prstGeom>
          <a:effectLst/>
        </p:spPr>
        <p:txBody>
          <a:bodyPr>
            <a:normAutofit/>
          </a:bodyPr>
          <a:lstStyle>
            <a:lvl1pPr marL="0" indent="0">
              <a:buNone/>
              <a:defRPr sz="4200">
                <a:ln>
                  <a:noFill/>
                </a:ln>
                <a:solidFill>
                  <a:schemeClr val="bg1">
                    <a:lumMod val="85000"/>
                  </a:schemeClr>
                </a:solidFill>
                <a:latin typeface="Lato Light" charset="0"/>
                <a:ea typeface="Lato Light" charset="0"/>
                <a:cs typeface="Lato Light" charset="0"/>
              </a:defRPr>
            </a:lvl1pPr>
          </a:lstStyle>
          <a:p>
            <a:endParaRPr lang="en-US" dirty="0"/>
          </a:p>
        </p:txBody>
      </p:sp>
    </p:spTree>
    <p:extLst>
      <p:ext uri="{BB962C8B-B14F-4D97-AF65-F5344CB8AC3E}">
        <p14:creationId xmlns:p14="http://schemas.microsoft.com/office/powerpoint/2010/main" val="1096846224"/>
      </p:ext>
    </p:extLst>
  </p:cSld>
  <p:clrMapOvr>
    <a:masterClrMapping/>
  </p:clrMapOvr>
  <p:timing>
    <p:tnLst>
      <p:par>
        <p:cTn id="1" dur="indefinite" restart="never" nodeType="tmRoot"/>
      </p:par>
    </p:tnLst>
  </p:timing>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36_ส่วนหัวของส่วน">
    <p:spTree>
      <p:nvGrpSpPr>
        <p:cNvPr id="1" name=""/>
        <p:cNvGrpSpPr/>
        <p:nvPr/>
      </p:nvGrpSpPr>
      <p:grpSpPr>
        <a:xfrm>
          <a:off x="0" y="0"/>
          <a:ext cx="0" cy="0"/>
          <a:chOff x="0" y="0"/>
          <a:chExt cx="0" cy="0"/>
        </a:xfrm>
      </p:grpSpPr>
      <p:sp>
        <p:nvSpPr>
          <p:cNvPr id="3" name="Picture Placeholder 13"/>
          <p:cNvSpPr>
            <a:spLocks noGrp="1"/>
          </p:cNvSpPr>
          <p:nvPr>
            <p:ph type="pic" sz="quarter" idx="13"/>
          </p:nvPr>
        </p:nvSpPr>
        <p:spPr>
          <a:xfrm>
            <a:off x="0" y="-76200"/>
            <a:ext cx="24323675" cy="13944600"/>
          </a:xfrm>
          <a:prstGeom prst="rect">
            <a:avLst/>
          </a:prstGeom>
          <a:effectLst/>
        </p:spPr>
        <p:txBody>
          <a:bodyPr>
            <a:normAutofit/>
          </a:bodyPr>
          <a:lstStyle>
            <a:lvl1pPr marL="0" indent="0">
              <a:buNone/>
              <a:defRPr sz="4200">
                <a:ln>
                  <a:noFill/>
                </a:ln>
                <a:solidFill>
                  <a:schemeClr val="bg1">
                    <a:lumMod val="85000"/>
                  </a:schemeClr>
                </a:solidFill>
                <a:latin typeface="Lato Light" charset="0"/>
                <a:ea typeface="Lato Light" charset="0"/>
                <a:cs typeface="Lato Light" charset="0"/>
              </a:defRPr>
            </a:lvl1pPr>
          </a:lstStyle>
          <a:p>
            <a:endParaRPr lang="en-US" dirty="0"/>
          </a:p>
        </p:txBody>
      </p:sp>
    </p:spTree>
    <p:extLst>
      <p:ext uri="{BB962C8B-B14F-4D97-AF65-F5344CB8AC3E}">
        <p14:creationId xmlns:p14="http://schemas.microsoft.com/office/powerpoint/2010/main" val="722437901"/>
      </p:ext>
    </p:extLst>
  </p:cSld>
  <p:clrMapOvr>
    <a:masterClrMapping/>
  </p:clrMapOvr>
  <p:timing>
    <p:tnLst>
      <p:par>
        <p:cTn id="1" dur="indefinite" restart="never" nodeType="tmRoot"/>
      </p:par>
    </p:tnLst>
  </p:timing>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37_ส่วนหัวของส่วน">
    <p:spTree>
      <p:nvGrpSpPr>
        <p:cNvPr id="1" name=""/>
        <p:cNvGrpSpPr/>
        <p:nvPr/>
      </p:nvGrpSpPr>
      <p:grpSpPr>
        <a:xfrm>
          <a:off x="0" y="0"/>
          <a:ext cx="0" cy="0"/>
          <a:chOff x="0" y="0"/>
          <a:chExt cx="0" cy="0"/>
        </a:xfrm>
      </p:grpSpPr>
      <p:sp>
        <p:nvSpPr>
          <p:cNvPr id="4" name="Picture Placeholder 13"/>
          <p:cNvSpPr>
            <a:spLocks noGrp="1"/>
          </p:cNvSpPr>
          <p:nvPr>
            <p:ph type="pic" sz="quarter" idx="13"/>
          </p:nvPr>
        </p:nvSpPr>
        <p:spPr>
          <a:xfrm>
            <a:off x="12136041" y="3185"/>
            <a:ext cx="12165409" cy="13712815"/>
          </a:xfrm>
          <a:prstGeom prst="rect">
            <a:avLst/>
          </a:prstGeom>
          <a:effectLst/>
        </p:spPr>
        <p:txBody>
          <a:bodyPr>
            <a:normAutofit/>
          </a:bodyPr>
          <a:lstStyle>
            <a:lvl1pPr marL="0" indent="0">
              <a:buNone/>
              <a:defRPr sz="4200">
                <a:ln>
                  <a:noFill/>
                </a:ln>
                <a:solidFill>
                  <a:schemeClr val="bg1">
                    <a:lumMod val="85000"/>
                  </a:schemeClr>
                </a:solidFill>
                <a:latin typeface="Lato Light" charset="0"/>
                <a:ea typeface="Lato Light" charset="0"/>
                <a:cs typeface="Lato Light" charset="0"/>
              </a:defRPr>
            </a:lvl1pPr>
          </a:lstStyle>
          <a:p>
            <a:endParaRPr lang="en-US" dirty="0"/>
          </a:p>
        </p:txBody>
      </p:sp>
    </p:spTree>
    <p:extLst>
      <p:ext uri="{BB962C8B-B14F-4D97-AF65-F5344CB8AC3E}">
        <p14:creationId xmlns:p14="http://schemas.microsoft.com/office/powerpoint/2010/main" val="333697544"/>
      </p:ext>
    </p:extLst>
  </p:cSld>
  <p:clrMapOvr>
    <a:masterClrMapping/>
  </p:clrMapOvr>
  <p:timing>
    <p:tnLst>
      <p:par>
        <p:cTn id="1" dur="indefinite" restart="never" nodeType="tmRoot"/>
      </p:par>
    </p:tnLst>
  </p:timing>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38_ส่วนหัวของส่วน">
    <p:spTree>
      <p:nvGrpSpPr>
        <p:cNvPr id="1" name=""/>
        <p:cNvGrpSpPr/>
        <p:nvPr/>
      </p:nvGrpSpPr>
      <p:grpSpPr>
        <a:xfrm>
          <a:off x="0" y="0"/>
          <a:ext cx="0" cy="0"/>
          <a:chOff x="0" y="0"/>
          <a:chExt cx="0" cy="0"/>
        </a:xfrm>
      </p:grpSpPr>
      <p:sp>
        <p:nvSpPr>
          <p:cNvPr id="3" name="Picture Placeholder 13"/>
          <p:cNvSpPr>
            <a:spLocks noGrp="1"/>
          </p:cNvSpPr>
          <p:nvPr>
            <p:ph type="pic" sz="quarter" idx="13"/>
          </p:nvPr>
        </p:nvSpPr>
        <p:spPr>
          <a:xfrm>
            <a:off x="0" y="1"/>
            <a:ext cx="12168235" cy="13716000"/>
          </a:xfrm>
          <a:prstGeom prst="rect">
            <a:avLst/>
          </a:prstGeom>
          <a:effectLst/>
        </p:spPr>
        <p:txBody>
          <a:bodyPr>
            <a:normAutofit/>
          </a:bodyPr>
          <a:lstStyle>
            <a:lvl1pPr marL="0" indent="0">
              <a:buNone/>
              <a:defRPr sz="4200">
                <a:ln>
                  <a:noFill/>
                </a:ln>
                <a:solidFill>
                  <a:schemeClr val="bg1">
                    <a:lumMod val="85000"/>
                  </a:schemeClr>
                </a:solidFill>
                <a:latin typeface="Lato Light" charset="0"/>
                <a:ea typeface="Lato Light" charset="0"/>
                <a:cs typeface="Lato Light" charset="0"/>
              </a:defRPr>
            </a:lvl1pPr>
          </a:lstStyle>
          <a:p>
            <a:endParaRPr lang="en-US" dirty="0"/>
          </a:p>
        </p:txBody>
      </p:sp>
    </p:spTree>
    <p:extLst>
      <p:ext uri="{BB962C8B-B14F-4D97-AF65-F5344CB8AC3E}">
        <p14:creationId xmlns:p14="http://schemas.microsoft.com/office/powerpoint/2010/main" val="1945856542"/>
      </p:ext>
    </p:extLst>
  </p:cSld>
  <p:clrMapOvr>
    <a:masterClrMapping/>
  </p:clrMapOvr>
  <p:timing>
    <p:tnLst>
      <p:par>
        <p:cTn id="1" dur="indefinite" restart="never" nodeType="tmRoot"/>
      </p:par>
    </p:tnLst>
  </p:timing>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39_ส่วนหัวของส่วน">
    <p:spTree>
      <p:nvGrpSpPr>
        <p:cNvPr id="1" name=""/>
        <p:cNvGrpSpPr/>
        <p:nvPr/>
      </p:nvGrpSpPr>
      <p:grpSpPr>
        <a:xfrm>
          <a:off x="0" y="0"/>
          <a:ext cx="0" cy="0"/>
          <a:chOff x="0" y="0"/>
          <a:chExt cx="0" cy="0"/>
        </a:xfrm>
      </p:grpSpPr>
      <p:sp>
        <p:nvSpPr>
          <p:cNvPr id="4" name="Picture Placeholder 3"/>
          <p:cNvSpPr>
            <a:spLocks noGrp="1"/>
          </p:cNvSpPr>
          <p:nvPr>
            <p:ph type="pic" sz="quarter" idx="10"/>
          </p:nvPr>
        </p:nvSpPr>
        <p:spPr>
          <a:xfrm>
            <a:off x="0" y="1"/>
            <a:ext cx="8675648" cy="13716000"/>
          </a:xfrm>
          <a:prstGeom prst="rect">
            <a:avLst/>
          </a:prstGeom>
        </p:spPr>
        <p:txBody>
          <a:bodyPr/>
          <a:lstStyle/>
          <a:p>
            <a:endParaRPr lang="en-US"/>
          </a:p>
        </p:txBody>
      </p:sp>
    </p:spTree>
    <p:extLst>
      <p:ext uri="{BB962C8B-B14F-4D97-AF65-F5344CB8AC3E}">
        <p14:creationId xmlns:p14="http://schemas.microsoft.com/office/powerpoint/2010/main" val="1987326890"/>
      </p:ext>
    </p:extLst>
  </p:cSld>
  <p:clrMapOvr>
    <a:masterClrMapping/>
  </p:clrMapOvr>
  <p:timing>
    <p:tnLst>
      <p:par>
        <p:cTn id="1" dur="indefinite" restart="never" nodeType="tmRoot"/>
      </p:par>
    </p:tnLst>
  </p:timing>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40_ส่วนหัวของส่วน">
    <p:spTree>
      <p:nvGrpSpPr>
        <p:cNvPr id="1" name=""/>
        <p:cNvGrpSpPr/>
        <p:nvPr/>
      </p:nvGrpSpPr>
      <p:grpSpPr>
        <a:xfrm>
          <a:off x="0" y="0"/>
          <a:ext cx="0" cy="0"/>
          <a:chOff x="0" y="0"/>
          <a:chExt cx="0" cy="0"/>
        </a:xfrm>
      </p:grpSpPr>
      <p:sp>
        <p:nvSpPr>
          <p:cNvPr id="7" name="Picture Placeholder 13"/>
          <p:cNvSpPr>
            <a:spLocks noGrp="1"/>
          </p:cNvSpPr>
          <p:nvPr>
            <p:ph type="pic" sz="quarter" idx="16"/>
          </p:nvPr>
        </p:nvSpPr>
        <p:spPr>
          <a:xfrm>
            <a:off x="0" y="7239000"/>
            <a:ext cx="12188825" cy="6426200"/>
          </a:xfrm>
          <a:prstGeom prst="rect">
            <a:avLst/>
          </a:prstGeom>
          <a:effectLst/>
        </p:spPr>
        <p:txBody>
          <a:bodyPr>
            <a:normAutofit/>
          </a:bodyPr>
          <a:lstStyle>
            <a:lvl1pPr marL="0" indent="0">
              <a:buNone/>
              <a:defRPr sz="2600" b="0" i="0">
                <a:ln>
                  <a:noFill/>
                </a:ln>
                <a:solidFill>
                  <a:schemeClr val="bg1">
                    <a:lumMod val="85000"/>
                  </a:schemeClr>
                </a:solidFill>
                <a:latin typeface="Lato Light" charset="0"/>
                <a:ea typeface="Lato Light" charset="0"/>
                <a:cs typeface="Lato Light" charset="0"/>
              </a:defRPr>
            </a:lvl1pPr>
          </a:lstStyle>
          <a:p>
            <a:endParaRPr lang="en-US" dirty="0"/>
          </a:p>
        </p:txBody>
      </p:sp>
      <p:sp>
        <p:nvSpPr>
          <p:cNvPr id="8" name="Picture Placeholder 13"/>
          <p:cNvSpPr>
            <a:spLocks noGrp="1"/>
          </p:cNvSpPr>
          <p:nvPr>
            <p:ph type="pic" sz="quarter" idx="17"/>
          </p:nvPr>
        </p:nvSpPr>
        <p:spPr>
          <a:xfrm>
            <a:off x="12188825" y="7239000"/>
            <a:ext cx="12188825" cy="6426200"/>
          </a:xfrm>
          <a:prstGeom prst="rect">
            <a:avLst/>
          </a:prstGeom>
          <a:effectLst/>
        </p:spPr>
        <p:txBody>
          <a:bodyPr>
            <a:normAutofit/>
          </a:bodyPr>
          <a:lstStyle>
            <a:lvl1pPr marL="0" indent="0">
              <a:buNone/>
              <a:defRPr sz="2600" b="0" i="0">
                <a:ln>
                  <a:noFill/>
                </a:ln>
                <a:solidFill>
                  <a:schemeClr val="bg1">
                    <a:lumMod val="85000"/>
                  </a:schemeClr>
                </a:solidFill>
                <a:latin typeface="Lato Light" charset="0"/>
                <a:ea typeface="Lato Light" charset="0"/>
                <a:cs typeface="Lato Light" charset="0"/>
              </a:defRPr>
            </a:lvl1pPr>
          </a:lstStyle>
          <a:p>
            <a:endParaRPr lang="en-US" dirty="0"/>
          </a:p>
        </p:txBody>
      </p:sp>
    </p:spTree>
    <p:extLst>
      <p:ext uri="{BB962C8B-B14F-4D97-AF65-F5344CB8AC3E}">
        <p14:creationId xmlns:p14="http://schemas.microsoft.com/office/powerpoint/2010/main" val="2729658450"/>
      </p:ext>
    </p:extLst>
  </p:cSld>
  <p:clrMapOvr>
    <a:masterClrMapping/>
  </p:clrMapOvr>
  <p:timing>
    <p:tnLst>
      <p:par>
        <p:cTn id="1" dur="indefinite" restart="never" nodeType="tmRoot"/>
      </p:par>
    </p:tnLst>
  </p:timing>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41_ส่วนหัวของส่วน">
    <p:spTree>
      <p:nvGrpSpPr>
        <p:cNvPr id="1" name=""/>
        <p:cNvGrpSpPr/>
        <p:nvPr/>
      </p:nvGrpSpPr>
      <p:grpSpPr>
        <a:xfrm>
          <a:off x="0" y="0"/>
          <a:ext cx="0" cy="0"/>
          <a:chOff x="0" y="0"/>
          <a:chExt cx="0" cy="0"/>
        </a:xfrm>
      </p:grpSpPr>
      <p:sp>
        <p:nvSpPr>
          <p:cNvPr id="7" name="Picture Placeholder 13"/>
          <p:cNvSpPr>
            <a:spLocks noGrp="1"/>
          </p:cNvSpPr>
          <p:nvPr>
            <p:ph type="pic" sz="quarter" idx="16"/>
          </p:nvPr>
        </p:nvSpPr>
        <p:spPr>
          <a:xfrm>
            <a:off x="-1" y="7086600"/>
            <a:ext cx="12344400" cy="6705600"/>
          </a:xfrm>
          <a:prstGeom prst="rect">
            <a:avLst/>
          </a:prstGeom>
          <a:effectLst/>
        </p:spPr>
        <p:txBody>
          <a:bodyPr>
            <a:normAutofit/>
          </a:bodyPr>
          <a:lstStyle>
            <a:lvl1pPr marL="0" indent="0">
              <a:buNone/>
              <a:defRPr sz="2600" b="0" i="0">
                <a:ln>
                  <a:noFill/>
                </a:ln>
                <a:solidFill>
                  <a:schemeClr val="bg1">
                    <a:lumMod val="85000"/>
                  </a:schemeClr>
                </a:solidFill>
                <a:latin typeface="Lato Light" charset="0"/>
                <a:ea typeface="Lato Light" charset="0"/>
                <a:cs typeface="Lato Light" charset="0"/>
              </a:defRPr>
            </a:lvl1pPr>
          </a:lstStyle>
          <a:p>
            <a:endParaRPr lang="en-US" dirty="0"/>
          </a:p>
        </p:txBody>
      </p:sp>
      <p:sp>
        <p:nvSpPr>
          <p:cNvPr id="8" name="Picture Placeholder 13"/>
          <p:cNvSpPr>
            <a:spLocks noGrp="1"/>
          </p:cNvSpPr>
          <p:nvPr>
            <p:ph type="pic" sz="quarter" idx="17"/>
          </p:nvPr>
        </p:nvSpPr>
        <p:spPr>
          <a:xfrm>
            <a:off x="12344399" y="-76200"/>
            <a:ext cx="12085638" cy="7162800"/>
          </a:xfrm>
          <a:prstGeom prst="rect">
            <a:avLst/>
          </a:prstGeom>
          <a:effectLst/>
        </p:spPr>
        <p:txBody>
          <a:bodyPr>
            <a:normAutofit/>
          </a:bodyPr>
          <a:lstStyle>
            <a:lvl1pPr marL="0" indent="0">
              <a:buNone/>
              <a:defRPr sz="2600" b="0" i="0">
                <a:ln>
                  <a:noFill/>
                </a:ln>
                <a:solidFill>
                  <a:schemeClr val="bg1">
                    <a:lumMod val="85000"/>
                  </a:schemeClr>
                </a:solidFill>
                <a:latin typeface="Lato Light" charset="0"/>
                <a:ea typeface="Lato Light" charset="0"/>
                <a:cs typeface="Lato Light" charset="0"/>
              </a:defRPr>
            </a:lvl1pPr>
          </a:lstStyle>
          <a:p>
            <a:endParaRPr lang="en-US" dirty="0"/>
          </a:p>
        </p:txBody>
      </p:sp>
    </p:spTree>
    <p:extLst>
      <p:ext uri="{BB962C8B-B14F-4D97-AF65-F5344CB8AC3E}">
        <p14:creationId xmlns:p14="http://schemas.microsoft.com/office/powerpoint/2010/main" val="2107761206"/>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25_ส่วนหัวของส่วน">
    <p:spTree>
      <p:nvGrpSpPr>
        <p:cNvPr id="1" name=""/>
        <p:cNvGrpSpPr/>
        <p:nvPr/>
      </p:nvGrpSpPr>
      <p:grpSpPr>
        <a:xfrm>
          <a:off x="0" y="0"/>
          <a:ext cx="0" cy="0"/>
          <a:chOff x="0" y="0"/>
          <a:chExt cx="0" cy="0"/>
        </a:xfrm>
      </p:grpSpPr>
    </p:spTree>
    <p:extLst>
      <p:ext uri="{BB962C8B-B14F-4D97-AF65-F5344CB8AC3E}">
        <p14:creationId xmlns:p14="http://schemas.microsoft.com/office/powerpoint/2010/main" val="239018808"/>
      </p:ext>
    </p:extLst>
  </p:cSld>
  <p:clrMapOvr>
    <a:masterClrMapping/>
  </p:clrMapOvr>
  <p:timing>
    <p:tnLst>
      <p:par>
        <p:cTn id="1" dur="indefinite" restart="never" nodeType="tmRoot"/>
      </p:par>
    </p:tnLst>
  </p:timing>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12_ส่วนหัวของส่วน">
    <p:spTree>
      <p:nvGrpSpPr>
        <p:cNvPr id="1" name=""/>
        <p:cNvGrpSpPr/>
        <p:nvPr/>
      </p:nvGrpSpPr>
      <p:grpSpPr>
        <a:xfrm>
          <a:off x="0" y="0"/>
          <a:ext cx="0" cy="0"/>
          <a:chOff x="0" y="0"/>
          <a:chExt cx="0" cy="0"/>
        </a:xfrm>
      </p:grpSpPr>
      <p:sp>
        <p:nvSpPr>
          <p:cNvPr id="4" name="ตัวแทนรูปภาพ 3"/>
          <p:cNvSpPr>
            <a:spLocks noGrp="1"/>
          </p:cNvSpPr>
          <p:nvPr>
            <p:ph type="pic" sz="quarter" idx="10"/>
          </p:nvPr>
        </p:nvSpPr>
        <p:spPr>
          <a:xfrm>
            <a:off x="0" y="-76200"/>
            <a:ext cx="24353838" cy="8915400"/>
          </a:xfrm>
          <a:prstGeom prst="rect">
            <a:avLst/>
          </a:prstGeom>
        </p:spPr>
        <p:txBody>
          <a:bodyPr/>
          <a:lstStyle/>
          <a:p>
            <a:endParaRPr lang="th-TH"/>
          </a:p>
        </p:txBody>
      </p:sp>
    </p:spTree>
    <p:extLst>
      <p:ext uri="{BB962C8B-B14F-4D97-AF65-F5344CB8AC3E}">
        <p14:creationId xmlns:p14="http://schemas.microsoft.com/office/powerpoint/2010/main" val="2178524253"/>
      </p:ext>
    </p:extLst>
  </p:cSld>
  <p:clrMapOvr>
    <a:masterClrMapping/>
  </p:clrMapOvr>
  <p:timing>
    <p:tnLst>
      <p:par>
        <p:cTn id="1" dur="indefinite" restart="never" nodeType="tmRoot"/>
      </p:par>
    </p:tnLst>
  </p:timing>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userDrawn="1">
  <p:cSld name="11_ส่วนหัวของส่วน">
    <p:spTree>
      <p:nvGrpSpPr>
        <p:cNvPr id="1" name=""/>
        <p:cNvGrpSpPr/>
        <p:nvPr/>
      </p:nvGrpSpPr>
      <p:grpSpPr>
        <a:xfrm>
          <a:off x="0" y="0"/>
          <a:ext cx="0" cy="0"/>
          <a:chOff x="0" y="0"/>
          <a:chExt cx="0" cy="0"/>
        </a:xfrm>
      </p:grpSpPr>
      <p:sp>
        <p:nvSpPr>
          <p:cNvPr id="4" name="ตัวแทนรูปภาพ 3"/>
          <p:cNvSpPr>
            <a:spLocks noGrp="1"/>
          </p:cNvSpPr>
          <p:nvPr>
            <p:ph type="pic" sz="quarter" idx="10"/>
          </p:nvPr>
        </p:nvSpPr>
        <p:spPr>
          <a:xfrm>
            <a:off x="0" y="5795963"/>
            <a:ext cx="24349075" cy="7920037"/>
          </a:xfrm>
          <a:prstGeom prst="rect">
            <a:avLst/>
          </a:prstGeom>
        </p:spPr>
        <p:txBody>
          <a:bodyPr/>
          <a:lstStyle/>
          <a:p>
            <a:endParaRPr lang="th-TH"/>
          </a:p>
        </p:txBody>
      </p:sp>
    </p:spTree>
    <p:extLst>
      <p:ext uri="{BB962C8B-B14F-4D97-AF65-F5344CB8AC3E}">
        <p14:creationId xmlns:p14="http://schemas.microsoft.com/office/powerpoint/2010/main" val="4110150724"/>
      </p:ext>
    </p:extLst>
  </p:cSld>
  <p:clrMapOvr>
    <a:masterClrMapping/>
  </p:clrMapOvr>
  <p:timing>
    <p:tnLst>
      <p:par>
        <p:cTn id="1" dur="indefinite" restart="never" nodeType="tmRoot"/>
      </p:par>
    </p:tnLst>
  </p:timing>
</p:sldLayout>
</file>

<file path=ppt/slideLayouts/slideLayout42.xml><?xml version="1.0" encoding="utf-8"?>
<p:sldLayout xmlns:a="http://schemas.openxmlformats.org/drawingml/2006/main" xmlns:r="http://schemas.openxmlformats.org/officeDocument/2006/relationships" xmlns:p="http://schemas.openxmlformats.org/presentationml/2006/main" preserve="1" userDrawn="1">
  <p:cSld name="10_ส่วนหัวของส่วน">
    <p:spTree>
      <p:nvGrpSpPr>
        <p:cNvPr id="1" name=""/>
        <p:cNvGrpSpPr/>
        <p:nvPr/>
      </p:nvGrpSpPr>
      <p:grpSpPr>
        <a:xfrm>
          <a:off x="0" y="0"/>
          <a:ext cx="0" cy="0"/>
          <a:chOff x="0" y="0"/>
          <a:chExt cx="0" cy="0"/>
        </a:xfrm>
      </p:grpSpPr>
      <p:sp>
        <p:nvSpPr>
          <p:cNvPr id="4" name="ตัวแทนรูปภาพ 3"/>
          <p:cNvSpPr>
            <a:spLocks noGrp="1"/>
          </p:cNvSpPr>
          <p:nvPr>
            <p:ph type="pic" sz="quarter" idx="10"/>
          </p:nvPr>
        </p:nvSpPr>
        <p:spPr>
          <a:xfrm>
            <a:off x="10028236" y="-76200"/>
            <a:ext cx="14295439" cy="13789506"/>
          </a:xfrm>
          <a:prstGeom prst="rect">
            <a:avLst/>
          </a:prstGeom>
        </p:spPr>
        <p:txBody>
          <a:bodyPr/>
          <a:lstStyle/>
          <a:p>
            <a:endParaRPr lang="th-TH"/>
          </a:p>
        </p:txBody>
      </p:sp>
    </p:spTree>
    <p:extLst>
      <p:ext uri="{BB962C8B-B14F-4D97-AF65-F5344CB8AC3E}">
        <p14:creationId xmlns:p14="http://schemas.microsoft.com/office/powerpoint/2010/main" val="1725210950"/>
      </p:ext>
    </p:extLst>
  </p:cSld>
  <p:clrMapOvr>
    <a:masterClrMapping/>
  </p:clrMapOvr>
  <p:timing>
    <p:tnLst>
      <p:par>
        <p:cTn id="1" dur="indefinite" restart="never" nodeType="tmRoot"/>
      </p:par>
    </p:tnLst>
  </p:timing>
</p:sldLayout>
</file>

<file path=ppt/slideLayouts/slideLayout43.xml><?xml version="1.0" encoding="utf-8"?>
<p:sldLayout xmlns:a="http://schemas.openxmlformats.org/drawingml/2006/main" xmlns:r="http://schemas.openxmlformats.org/officeDocument/2006/relationships" xmlns:p="http://schemas.openxmlformats.org/presentationml/2006/main" preserve="1" userDrawn="1">
  <p:cSld name="9_ส่วนหัวของส่วน">
    <p:spTree>
      <p:nvGrpSpPr>
        <p:cNvPr id="1" name=""/>
        <p:cNvGrpSpPr/>
        <p:nvPr/>
      </p:nvGrpSpPr>
      <p:grpSpPr>
        <a:xfrm>
          <a:off x="0" y="0"/>
          <a:ext cx="0" cy="0"/>
          <a:chOff x="0" y="0"/>
          <a:chExt cx="0" cy="0"/>
        </a:xfrm>
      </p:grpSpPr>
      <p:sp>
        <p:nvSpPr>
          <p:cNvPr id="8" name="ตัวแทนรูปภาพ 7"/>
          <p:cNvSpPr>
            <a:spLocks noGrp="1"/>
          </p:cNvSpPr>
          <p:nvPr>
            <p:ph type="pic" sz="quarter" idx="10"/>
          </p:nvPr>
        </p:nvSpPr>
        <p:spPr>
          <a:xfrm>
            <a:off x="0" y="0"/>
            <a:ext cx="24323675" cy="7239000"/>
          </a:xfrm>
          <a:prstGeom prst="rect">
            <a:avLst/>
          </a:prstGeom>
        </p:spPr>
        <p:txBody>
          <a:bodyPr/>
          <a:lstStyle/>
          <a:p>
            <a:endParaRPr lang="th-TH"/>
          </a:p>
        </p:txBody>
      </p:sp>
    </p:spTree>
    <p:extLst>
      <p:ext uri="{BB962C8B-B14F-4D97-AF65-F5344CB8AC3E}">
        <p14:creationId xmlns:p14="http://schemas.microsoft.com/office/powerpoint/2010/main" val="3478040112"/>
      </p:ext>
    </p:extLst>
  </p:cSld>
  <p:clrMapOvr>
    <a:masterClrMapping/>
  </p:clrMapOvr>
  <p:timing>
    <p:tnLst>
      <p:par>
        <p:cTn id="1" dur="indefinite" restart="never" nodeType="tmRoot"/>
      </p:par>
    </p:tnLst>
  </p:timing>
</p:sldLayout>
</file>

<file path=ppt/slideLayouts/slideLayout44.xml><?xml version="1.0" encoding="utf-8"?>
<p:sldLayout xmlns:a="http://schemas.openxmlformats.org/drawingml/2006/main" xmlns:r="http://schemas.openxmlformats.org/officeDocument/2006/relationships" xmlns:p="http://schemas.openxmlformats.org/presentationml/2006/main" preserve="1" userDrawn="1">
  <p:cSld name="8_ส่วนหัวของส่วน">
    <p:spTree>
      <p:nvGrpSpPr>
        <p:cNvPr id="1" name=""/>
        <p:cNvGrpSpPr/>
        <p:nvPr/>
      </p:nvGrpSpPr>
      <p:grpSpPr>
        <a:xfrm>
          <a:off x="0" y="0"/>
          <a:ext cx="0" cy="0"/>
          <a:chOff x="0" y="0"/>
          <a:chExt cx="0" cy="0"/>
        </a:xfrm>
      </p:grpSpPr>
      <p:sp>
        <p:nvSpPr>
          <p:cNvPr id="15" name="ตัวแทนรูปภาพ 14"/>
          <p:cNvSpPr>
            <a:spLocks noGrp="1"/>
          </p:cNvSpPr>
          <p:nvPr>
            <p:ph type="pic" sz="quarter" idx="10"/>
          </p:nvPr>
        </p:nvSpPr>
        <p:spPr>
          <a:xfrm>
            <a:off x="0" y="2971800"/>
            <a:ext cx="24323675" cy="4724400"/>
          </a:xfrm>
          <a:prstGeom prst="rect">
            <a:avLst/>
          </a:prstGeom>
        </p:spPr>
        <p:txBody>
          <a:bodyPr/>
          <a:lstStyle/>
          <a:p>
            <a:endParaRPr lang="th-TH" dirty="0"/>
          </a:p>
        </p:txBody>
      </p:sp>
    </p:spTree>
    <p:extLst>
      <p:ext uri="{BB962C8B-B14F-4D97-AF65-F5344CB8AC3E}">
        <p14:creationId xmlns:p14="http://schemas.microsoft.com/office/powerpoint/2010/main" val="905175622"/>
      </p:ext>
    </p:extLst>
  </p:cSld>
  <p:clrMapOvr>
    <a:masterClrMapping/>
  </p:clrMapOvr>
  <p:timing>
    <p:tnLst>
      <p:par>
        <p:cTn id="1" dur="indefinite" restart="never" nodeType="tmRoot"/>
      </p:par>
    </p:tnLst>
  </p:timing>
</p:sldLayout>
</file>

<file path=ppt/slideLayouts/slideLayout45.xml><?xml version="1.0" encoding="utf-8"?>
<p:sldLayout xmlns:a="http://schemas.openxmlformats.org/drawingml/2006/main" xmlns:r="http://schemas.openxmlformats.org/officeDocument/2006/relationships" xmlns:p="http://schemas.openxmlformats.org/presentationml/2006/main" preserve="1" userDrawn="1">
  <p:cSld name="26_ส่วนหัวของส่วน">
    <p:spTree>
      <p:nvGrpSpPr>
        <p:cNvPr id="1" name=""/>
        <p:cNvGrpSpPr/>
        <p:nvPr/>
      </p:nvGrpSpPr>
      <p:grpSpPr>
        <a:xfrm>
          <a:off x="0" y="0"/>
          <a:ext cx="0" cy="0"/>
          <a:chOff x="0" y="0"/>
          <a:chExt cx="0" cy="0"/>
        </a:xfrm>
      </p:grpSpPr>
      <p:sp>
        <p:nvSpPr>
          <p:cNvPr id="15" name="ตัวแทนรูปภาพ 14"/>
          <p:cNvSpPr>
            <a:spLocks noGrp="1"/>
          </p:cNvSpPr>
          <p:nvPr>
            <p:ph type="pic" sz="quarter" idx="10"/>
          </p:nvPr>
        </p:nvSpPr>
        <p:spPr>
          <a:xfrm>
            <a:off x="0" y="2209800"/>
            <a:ext cx="20543837" cy="6705600"/>
          </a:xfrm>
          <a:prstGeom prst="rect">
            <a:avLst/>
          </a:prstGeom>
        </p:spPr>
        <p:txBody>
          <a:bodyPr/>
          <a:lstStyle/>
          <a:p>
            <a:endParaRPr lang="th-TH" dirty="0"/>
          </a:p>
        </p:txBody>
      </p:sp>
    </p:spTree>
    <p:extLst>
      <p:ext uri="{BB962C8B-B14F-4D97-AF65-F5344CB8AC3E}">
        <p14:creationId xmlns:p14="http://schemas.microsoft.com/office/powerpoint/2010/main" val="2762719832"/>
      </p:ext>
    </p:extLst>
  </p:cSld>
  <p:clrMapOvr>
    <a:masterClrMapping/>
  </p:clrMapOvr>
  <p:timing>
    <p:tnLst>
      <p:par>
        <p:cTn id="1" dur="indefinite" restart="never" nodeType="tmRoot"/>
      </p:par>
    </p:tnLst>
  </p:timing>
</p:sldLayout>
</file>

<file path=ppt/slideLayouts/slideLayout46.xml><?xml version="1.0" encoding="utf-8"?>
<p:sldLayout xmlns:a="http://schemas.openxmlformats.org/drawingml/2006/main" xmlns:r="http://schemas.openxmlformats.org/officeDocument/2006/relationships" xmlns:p="http://schemas.openxmlformats.org/presentationml/2006/main" preserve="1" userDrawn="1">
  <p:cSld name="1_ส่วนหัวของส่วน">
    <p:spTree>
      <p:nvGrpSpPr>
        <p:cNvPr id="1" name=""/>
        <p:cNvGrpSpPr/>
        <p:nvPr/>
      </p:nvGrpSpPr>
      <p:grpSpPr>
        <a:xfrm>
          <a:off x="0" y="0"/>
          <a:ext cx="0" cy="0"/>
          <a:chOff x="0" y="0"/>
          <a:chExt cx="0" cy="0"/>
        </a:xfrm>
      </p:grpSpPr>
      <p:sp>
        <p:nvSpPr>
          <p:cNvPr id="3" name="ตัวแทนรูปภาพ 2"/>
          <p:cNvSpPr>
            <a:spLocks noGrp="1"/>
          </p:cNvSpPr>
          <p:nvPr>
            <p:ph type="pic" sz="quarter" idx="10"/>
          </p:nvPr>
        </p:nvSpPr>
        <p:spPr>
          <a:xfrm>
            <a:off x="0" y="0"/>
            <a:ext cx="24323675" cy="13716000"/>
          </a:xfrm>
          <a:prstGeom prst="rect">
            <a:avLst/>
          </a:prstGeom>
        </p:spPr>
        <p:txBody>
          <a:bodyPr/>
          <a:lstStyle/>
          <a:p>
            <a:endParaRPr lang="th-TH" dirty="0"/>
          </a:p>
        </p:txBody>
      </p:sp>
    </p:spTree>
    <p:extLst>
      <p:ext uri="{BB962C8B-B14F-4D97-AF65-F5344CB8AC3E}">
        <p14:creationId xmlns:p14="http://schemas.microsoft.com/office/powerpoint/2010/main" val="2180945417"/>
      </p:ext>
    </p:extLst>
  </p:cSld>
  <p:clrMapOvr>
    <a:masterClrMapping/>
  </p:clrMapOvr>
  <p:timing>
    <p:tnLst>
      <p:par>
        <p:cTn id="1" dur="indefinite" restart="never" nodeType="tmRoot"/>
      </p:par>
    </p:tnLst>
  </p:timing>
</p:sldLayout>
</file>

<file path=ppt/slideLayouts/slideLayout47.xml><?xml version="1.0" encoding="utf-8"?>
<p:sldLayout xmlns:a="http://schemas.openxmlformats.org/drawingml/2006/main" xmlns:r="http://schemas.openxmlformats.org/officeDocument/2006/relationships" xmlns:p="http://schemas.openxmlformats.org/presentationml/2006/main" preserve="1" userDrawn="1">
  <p:cSld name="2_ส่วนหัวของส่วน">
    <p:spTree>
      <p:nvGrpSpPr>
        <p:cNvPr id="1" name=""/>
        <p:cNvGrpSpPr/>
        <p:nvPr/>
      </p:nvGrpSpPr>
      <p:grpSpPr>
        <a:xfrm>
          <a:off x="0" y="0"/>
          <a:ext cx="0" cy="0"/>
          <a:chOff x="0" y="0"/>
          <a:chExt cx="0" cy="0"/>
        </a:xfrm>
      </p:grpSpPr>
      <p:sp>
        <p:nvSpPr>
          <p:cNvPr id="3" name="ตัวแทนรูปภาพ 2"/>
          <p:cNvSpPr>
            <a:spLocks noGrp="1"/>
          </p:cNvSpPr>
          <p:nvPr>
            <p:ph type="pic" sz="quarter" idx="10"/>
          </p:nvPr>
        </p:nvSpPr>
        <p:spPr>
          <a:xfrm>
            <a:off x="-30163" y="-76200"/>
            <a:ext cx="13152438" cy="13795928"/>
          </a:xfrm>
          <a:prstGeom prst="rect">
            <a:avLst/>
          </a:prstGeom>
        </p:spPr>
        <p:txBody>
          <a:bodyPr/>
          <a:lstStyle/>
          <a:p>
            <a:endParaRPr lang="th-TH"/>
          </a:p>
        </p:txBody>
      </p:sp>
    </p:spTree>
    <p:extLst>
      <p:ext uri="{BB962C8B-B14F-4D97-AF65-F5344CB8AC3E}">
        <p14:creationId xmlns:p14="http://schemas.microsoft.com/office/powerpoint/2010/main" val="2180945417"/>
      </p:ext>
    </p:extLst>
  </p:cSld>
  <p:clrMapOvr>
    <a:masterClrMapping/>
  </p:clrMapOvr>
  <p:timing>
    <p:tnLst>
      <p:par>
        <p:cTn id="1" dur="indefinite" restart="never" nodeType="tmRoot"/>
      </p:par>
    </p:tnLst>
  </p:timing>
</p:sldLayout>
</file>

<file path=ppt/slideLayouts/slideLayout48.xml><?xml version="1.0" encoding="utf-8"?>
<p:sldLayout xmlns:a="http://schemas.openxmlformats.org/drawingml/2006/main" xmlns:r="http://schemas.openxmlformats.org/officeDocument/2006/relationships" xmlns:p="http://schemas.openxmlformats.org/presentationml/2006/main" preserve="1" userDrawn="1">
  <p:cSld name="5_ส่วนหัวของส่วน">
    <p:spTree>
      <p:nvGrpSpPr>
        <p:cNvPr id="1" name=""/>
        <p:cNvGrpSpPr/>
        <p:nvPr/>
      </p:nvGrpSpPr>
      <p:grpSpPr>
        <a:xfrm>
          <a:off x="0" y="0"/>
          <a:ext cx="0" cy="0"/>
          <a:chOff x="0" y="0"/>
          <a:chExt cx="0" cy="0"/>
        </a:xfrm>
      </p:grpSpPr>
      <p:sp>
        <p:nvSpPr>
          <p:cNvPr id="3" name="ตัวแทนรูปภาพ 2"/>
          <p:cNvSpPr>
            <a:spLocks noGrp="1"/>
          </p:cNvSpPr>
          <p:nvPr>
            <p:ph type="pic" sz="quarter" idx="10"/>
          </p:nvPr>
        </p:nvSpPr>
        <p:spPr>
          <a:xfrm>
            <a:off x="-1" y="8001000"/>
            <a:ext cx="24323675" cy="5715000"/>
          </a:xfrm>
          <a:prstGeom prst="rect">
            <a:avLst/>
          </a:prstGeom>
        </p:spPr>
        <p:txBody>
          <a:bodyPr/>
          <a:lstStyle/>
          <a:p>
            <a:endParaRPr lang="th-TH"/>
          </a:p>
        </p:txBody>
      </p:sp>
    </p:spTree>
    <p:extLst>
      <p:ext uri="{BB962C8B-B14F-4D97-AF65-F5344CB8AC3E}">
        <p14:creationId xmlns:p14="http://schemas.microsoft.com/office/powerpoint/2010/main" val="3158161771"/>
      </p:ext>
    </p:extLst>
  </p:cSld>
  <p:clrMapOvr>
    <a:masterClrMapping/>
  </p:clrMapOvr>
  <p:timing>
    <p:tnLst>
      <p:par>
        <p:cTn id="1" dur="indefinite" restart="never" nodeType="tmRoot"/>
      </p:par>
    </p:tnLst>
  </p:timing>
</p:sldLayout>
</file>

<file path=ppt/slideLayouts/slideLayout49.xml><?xml version="1.0" encoding="utf-8"?>
<p:sldLayout xmlns:a="http://schemas.openxmlformats.org/drawingml/2006/main" xmlns:r="http://schemas.openxmlformats.org/officeDocument/2006/relationships" xmlns:p="http://schemas.openxmlformats.org/presentationml/2006/main" preserve="1" userDrawn="1">
  <p:cSld name="6_ส่วนหัวของส่วน">
    <p:spTree>
      <p:nvGrpSpPr>
        <p:cNvPr id="1" name=""/>
        <p:cNvGrpSpPr/>
        <p:nvPr/>
      </p:nvGrpSpPr>
      <p:grpSpPr>
        <a:xfrm>
          <a:off x="0" y="0"/>
          <a:ext cx="0" cy="0"/>
          <a:chOff x="0" y="0"/>
          <a:chExt cx="0" cy="0"/>
        </a:xfrm>
      </p:grpSpPr>
      <p:sp>
        <p:nvSpPr>
          <p:cNvPr id="3" name="ตัวแทนรูปภาพ 2"/>
          <p:cNvSpPr>
            <a:spLocks noGrp="1"/>
          </p:cNvSpPr>
          <p:nvPr>
            <p:ph type="pic" sz="quarter" idx="10"/>
          </p:nvPr>
        </p:nvSpPr>
        <p:spPr>
          <a:xfrm>
            <a:off x="-1" y="6019800"/>
            <a:ext cx="24323675" cy="7718426"/>
          </a:xfrm>
          <a:prstGeom prst="rect">
            <a:avLst/>
          </a:prstGeom>
        </p:spPr>
        <p:txBody>
          <a:bodyPr/>
          <a:lstStyle/>
          <a:p>
            <a:endParaRPr lang="th-TH"/>
          </a:p>
        </p:txBody>
      </p:sp>
    </p:spTree>
    <p:extLst>
      <p:ext uri="{BB962C8B-B14F-4D97-AF65-F5344CB8AC3E}">
        <p14:creationId xmlns:p14="http://schemas.microsoft.com/office/powerpoint/2010/main" val="58332703"/>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27_ส่วนหัวของส่วน">
    <p:spTree>
      <p:nvGrpSpPr>
        <p:cNvPr id="1" name=""/>
        <p:cNvGrpSpPr/>
        <p:nvPr/>
      </p:nvGrpSpPr>
      <p:grpSpPr>
        <a:xfrm>
          <a:off x="0" y="0"/>
          <a:ext cx="0" cy="0"/>
          <a:chOff x="0" y="0"/>
          <a:chExt cx="0" cy="0"/>
        </a:xfrm>
      </p:grpSpPr>
    </p:spTree>
    <p:extLst>
      <p:ext uri="{BB962C8B-B14F-4D97-AF65-F5344CB8AC3E}">
        <p14:creationId xmlns:p14="http://schemas.microsoft.com/office/powerpoint/2010/main" val="1539294915"/>
      </p:ext>
    </p:extLst>
  </p:cSld>
  <p:clrMapOvr>
    <a:masterClrMapping/>
  </p:clrMapOvr>
  <p:timing>
    <p:tnLst>
      <p:par>
        <p:cTn id="1" dur="indefinite" restart="never" nodeType="tmRoot"/>
      </p:par>
    </p:tnLst>
  </p:timing>
</p:sldLayout>
</file>

<file path=ppt/slideLayouts/slideLayout50.xml><?xml version="1.0" encoding="utf-8"?>
<p:sldLayout xmlns:a="http://schemas.openxmlformats.org/drawingml/2006/main" xmlns:r="http://schemas.openxmlformats.org/officeDocument/2006/relationships" xmlns:p="http://schemas.openxmlformats.org/presentationml/2006/main" preserve="1" userDrawn="1">
  <p:cSld name="52_ส่วนหัวของส่วน">
    <p:spTree>
      <p:nvGrpSpPr>
        <p:cNvPr id="1" name=""/>
        <p:cNvGrpSpPr/>
        <p:nvPr/>
      </p:nvGrpSpPr>
      <p:grpSpPr>
        <a:xfrm>
          <a:off x="0" y="0"/>
          <a:ext cx="0" cy="0"/>
          <a:chOff x="0" y="0"/>
          <a:chExt cx="0" cy="0"/>
        </a:xfrm>
      </p:grpSpPr>
      <p:sp>
        <p:nvSpPr>
          <p:cNvPr id="6" name="Picture Placeholder 13"/>
          <p:cNvSpPr>
            <a:spLocks noGrp="1"/>
          </p:cNvSpPr>
          <p:nvPr>
            <p:ph type="pic" sz="quarter" idx="16"/>
          </p:nvPr>
        </p:nvSpPr>
        <p:spPr>
          <a:xfrm>
            <a:off x="-1" y="7239000"/>
            <a:ext cx="24377651" cy="6426200"/>
          </a:xfrm>
          <a:prstGeom prst="rect">
            <a:avLst/>
          </a:prstGeom>
          <a:effectLst/>
        </p:spPr>
        <p:txBody>
          <a:bodyPr>
            <a:normAutofit/>
          </a:bodyPr>
          <a:lstStyle>
            <a:lvl1pPr marL="0" indent="0">
              <a:buNone/>
              <a:defRPr sz="2600" b="0" i="0">
                <a:ln>
                  <a:noFill/>
                </a:ln>
                <a:solidFill>
                  <a:schemeClr val="bg1">
                    <a:lumMod val="85000"/>
                  </a:schemeClr>
                </a:solidFill>
                <a:latin typeface="Lato Light" charset="0"/>
                <a:ea typeface="Lato Light" charset="0"/>
                <a:cs typeface="Lato Light" charset="0"/>
              </a:defRPr>
            </a:lvl1pPr>
          </a:lstStyle>
          <a:p>
            <a:endParaRPr lang="en-US" dirty="0"/>
          </a:p>
        </p:txBody>
      </p:sp>
    </p:spTree>
    <p:extLst>
      <p:ext uri="{BB962C8B-B14F-4D97-AF65-F5344CB8AC3E}">
        <p14:creationId xmlns:p14="http://schemas.microsoft.com/office/powerpoint/2010/main" val="41119764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28_ส่วนหัวของส่วน">
    <p:spTree>
      <p:nvGrpSpPr>
        <p:cNvPr id="1" name=""/>
        <p:cNvGrpSpPr/>
        <p:nvPr/>
      </p:nvGrpSpPr>
      <p:grpSpPr>
        <a:xfrm>
          <a:off x="0" y="0"/>
          <a:ext cx="0" cy="0"/>
          <a:chOff x="0" y="0"/>
          <a:chExt cx="0" cy="0"/>
        </a:xfrm>
      </p:grpSpPr>
    </p:spTree>
    <p:extLst>
      <p:ext uri="{BB962C8B-B14F-4D97-AF65-F5344CB8AC3E}">
        <p14:creationId xmlns:p14="http://schemas.microsoft.com/office/powerpoint/2010/main" val="900059979"/>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31_ส่วนหัวของส่วน">
    <p:spTree>
      <p:nvGrpSpPr>
        <p:cNvPr id="1" name=""/>
        <p:cNvGrpSpPr/>
        <p:nvPr/>
      </p:nvGrpSpPr>
      <p:grpSpPr>
        <a:xfrm>
          <a:off x="0" y="0"/>
          <a:ext cx="0" cy="0"/>
          <a:chOff x="0" y="0"/>
          <a:chExt cx="0" cy="0"/>
        </a:xfrm>
      </p:grpSpPr>
    </p:spTree>
    <p:extLst>
      <p:ext uri="{BB962C8B-B14F-4D97-AF65-F5344CB8AC3E}">
        <p14:creationId xmlns:p14="http://schemas.microsoft.com/office/powerpoint/2010/main" val="1790667765"/>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33_ส่วนหัวของส่วน">
    <p:spTree>
      <p:nvGrpSpPr>
        <p:cNvPr id="1" name=""/>
        <p:cNvGrpSpPr/>
        <p:nvPr/>
      </p:nvGrpSpPr>
      <p:grpSpPr>
        <a:xfrm>
          <a:off x="0" y="0"/>
          <a:ext cx="0" cy="0"/>
          <a:chOff x="0" y="0"/>
          <a:chExt cx="0" cy="0"/>
        </a:xfrm>
      </p:grpSpPr>
    </p:spTree>
    <p:extLst>
      <p:ext uri="{BB962C8B-B14F-4D97-AF65-F5344CB8AC3E}">
        <p14:creationId xmlns:p14="http://schemas.microsoft.com/office/powerpoint/2010/main" val="477830943"/>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42_ส่วนหัวของส่วน">
    <p:spTree>
      <p:nvGrpSpPr>
        <p:cNvPr id="1" name=""/>
        <p:cNvGrpSpPr/>
        <p:nvPr/>
      </p:nvGrpSpPr>
      <p:grpSpPr>
        <a:xfrm>
          <a:off x="0" y="0"/>
          <a:ext cx="0" cy="0"/>
          <a:chOff x="0" y="0"/>
          <a:chExt cx="0" cy="0"/>
        </a:xfrm>
      </p:grpSpPr>
    </p:spTree>
    <p:extLst>
      <p:ext uri="{BB962C8B-B14F-4D97-AF65-F5344CB8AC3E}">
        <p14:creationId xmlns:p14="http://schemas.microsoft.com/office/powerpoint/2010/main" val="861144243"/>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46" Type="http://schemas.openxmlformats.org/officeDocument/2006/relationships/slideLayout" Target="../slideLayouts/slideLayout46.xml"/><Relationship Id="rId47" Type="http://schemas.openxmlformats.org/officeDocument/2006/relationships/slideLayout" Target="../slideLayouts/slideLayout47.xml"/><Relationship Id="rId48" Type="http://schemas.openxmlformats.org/officeDocument/2006/relationships/slideLayout" Target="../slideLayouts/slideLayout48.xml"/><Relationship Id="rId49" Type="http://schemas.openxmlformats.org/officeDocument/2006/relationships/slideLayout" Target="../slideLayouts/slideLayout49.xml"/><Relationship Id="rId20" Type="http://schemas.openxmlformats.org/officeDocument/2006/relationships/slideLayout" Target="../slideLayouts/slideLayout20.xml"/><Relationship Id="rId21" Type="http://schemas.openxmlformats.org/officeDocument/2006/relationships/slideLayout" Target="../slideLayouts/slideLayout21.xml"/><Relationship Id="rId22" Type="http://schemas.openxmlformats.org/officeDocument/2006/relationships/slideLayout" Target="../slideLayouts/slideLayout22.xml"/><Relationship Id="rId23" Type="http://schemas.openxmlformats.org/officeDocument/2006/relationships/slideLayout" Target="../slideLayouts/slideLayout23.xml"/><Relationship Id="rId24" Type="http://schemas.openxmlformats.org/officeDocument/2006/relationships/slideLayout" Target="../slideLayouts/slideLayout24.xml"/><Relationship Id="rId25" Type="http://schemas.openxmlformats.org/officeDocument/2006/relationships/slideLayout" Target="../slideLayouts/slideLayout25.xml"/><Relationship Id="rId26" Type="http://schemas.openxmlformats.org/officeDocument/2006/relationships/slideLayout" Target="../slideLayouts/slideLayout26.xml"/><Relationship Id="rId27" Type="http://schemas.openxmlformats.org/officeDocument/2006/relationships/slideLayout" Target="../slideLayouts/slideLayout27.xml"/><Relationship Id="rId28" Type="http://schemas.openxmlformats.org/officeDocument/2006/relationships/slideLayout" Target="../slideLayouts/slideLayout28.xml"/><Relationship Id="rId29" Type="http://schemas.openxmlformats.org/officeDocument/2006/relationships/slideLayout" Target="../slideLayouts/slideLayout29.xml"/><Relationship Id="rId50" Type="http://schemas.openxmlformats.org/officeDocument/2006/relationships/slideLayout" Target="../slideLayouts/slideLayout50.xml"/><Relationship Id="rId51" Type="http://schemas.openxmlformats.org/officeDocument/2006/relationships/theme" Target="../theme/theme1.xml"/><Relationship Id="rId52" Type="http://schemas.openxmlformats.org/officeDocument/2006/relationships/image" Target="../media/image1.jp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30" Type="http://schemas.openxmlformats.org/officeDocument/2006/relationships/slideLayout" Target="../slideLayouts/slideLayout30.xml"/><Relationship Id="rId31" Type="http://schemas.openxmlformats.org/officeDocument/2006/relationships/slideLayout" Target="../slideLayouts/slideLayout31.xml"/><Relationship Id="rId32" Type="http://schemas.openxmlformats.org/officeDocument/2006/relationships/slideLayout" Target="../slideLayouts/slideLayout32.xml"/><Relationship Id="rId9" Type="http://schemas.openxmlformats.org/officeDocument/2006/relationships/slideLayout" Target="../slideLayouts/slideLayout9.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33" Type="http://schemas.openxmlformats.org/officeDocument/2006/relationships/slideLayout" Target="../slideLayouts/slideLayout33.xml"/><Relationship Id="rId34" Type="http://schemas.openxmlformats.org/officeDocument/2006/relationships/slideLayout" Target="../slideLayouts/slideLayout34.xml"/><Relationship Id="rId35" Type="http://schemas.openxmlformats.org/officeDocument/2006/relationships/slideLayout" Target="../slideLayouts/slideLayout35.xml"/><Relationship Id="rId36" Type="http://schemas.openxmlformats.org/officeDocument/2006/relationships/slideLayout" Target="../slideLayouts/slideLayout36.xml"/><Relationship Id="rId10" Type="http://schemas.openxmlformats.org/officeDocument/2006/relationships/slideLayout" Target="../slideLayouts/slideLayout10.xml"/><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slideLayout" Target="../slideLayouts/slideLayout15.xml"/><Relationship Id="rId16" Type="http://schemas.openxmlformats.org/officeDocument/2006/relationships/slideLayout" Target="../slideLayouts/slideLayout16.xml"/><Relationship Id="rId17" Type="http://schemas.openxmlformats.org/officeDocument/2006/relationships/slideLayout" Target="../slideLayouts/slideLayout17.xml"/><Relationship Id="rId18" Type="http://schemas.openxmlformats.org/officeDocument/2006/relationships/slideLayout" Target="../slideLayouts/slideLayout18.xml"/><Relationship Id="rId19" Type="http://schemas.openxmlformats.org/officeDocument/2006/relationships/slideLayout" Target="../slideLayouts/slideLayout19.xml"/><Relationship Id="rId37" Type="http://schemas.openxmlformats.org/officeDocument/2006/relationships/slideLayout" Target="../slideLayouts/slideLayout37.xml"/><Relationship Id="rId38" Type="http://schemas.openxmlformats.org/officeDocument/2006/relationships/slideLayout" Target="../slideLayouts/slideLayout38.xml"/><Relationship Id="rId39" Type="http://schemas.openxmlformats.org/officeDocument/2006/relationships/slideLayout" Target="../slideLayouts/slideLayout39.xml"/><Relationship Id="rId40" Type="http://schemas.openxmlformats.org/officeDocument/2006/relationships/slideLayout" Target="../slideLayouts/slideLayout40.xml"/><Relationship Id="rId41" Type="http://schemas.openxmlformats.org/officeDocument/2006/relationships/slideLayout" Target="../slideLayouts/slideLayout41.xml"/><Relationship Id="rId42" Type="http://schemas.openxmlformats.org/officeDocument/2006/relationships/slideLayout" Target="../slideLayouts/slideLayout42.xml"/><Relationship Id="rId43" Type="http://schemas.openxmlformats.org/officeDocument/2006/relationships/slideLayout" Target="../slideLayouts/slideLayout43.xml"/><Relationship Id="rId44" Type="http://schemas.openxmlformats.org/officeDocument/2006/relationships/slideLayout" Target="../slideLayouts/slideLayout44.xml"/><Relationship Id="rId45" Type="http://schemas.openxmlformats.org/officeDocument/2006/relationships/slideLayout" Target="../slideLayouts/slideLayout45.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2" name="Picture 1"/>
          <p:cNvPicPr>
            <a:picLocks noChangeAspect="1"/>
          </p:cNvPicPr>
          <p:nvPr userDrawn="1"/>
        </p:nvPicPr>
        <p:blipFill>
          <a:blip r:embed="rId52">
            <a:extLst>
              <a:ext uri="{28A0092B-C50C-407E-A947-70E740481C1C}">
                <a14:useLocalDpi xmlns:a14="http://schemas.microsoft.com/office/drawing/2010/main" val="0"/>
              </a:ext>
            </a:extLst>
          </a:blip>
          <a:stretch>
            <a:fillRect/>
          </a:stretch>
        </p:blipFill>
        <p:spPr>
          <a:xfrm>
            <a:off x="0" y="0"/>
            <a:ext cx="24323675" cy="13716000"/>
          </a:xfrm>
          <a:prstGeom prst="rect">
            <a:avLst/>
          </a:prstGeom>
        </p:spPr>
      </p:pic>
    </p:spTree>
    <p:extLst>
      <p:ext uri="{BB962C8B-B14F-4D97-AF65-F5344CB8AC3E}">
        <p14:creationId xmlns:p14="http://schemas.microsoft.com/office/powerpoint/2010/main" val="2997483599"/>
      </p:ext>
    </p:extLst>
  </p:cSld>
  <p:clrMap bg1="lt1" tx1="dk1" bg2="lt2" tx2="dk2" accent1="accent1" accent2="accent2" accent3="accent3" accent4="accent4" accent5="accent5" accent6="accent6" hlink="hlink" folHlink="folHlink"/>
  <p:sldLayoutIdLst>
    <p:sldLayoutId id="2147483675" r:id="rId1"/>
    <p:sldLayoutId id="2147484448" r:id="rId2"/>
    <p:sldLayoutId id="2147484466" r:id="rId3"/>
    <p:sldLayoutId id="2147484467" r:id="rId4"/>
    <p:sldLayoutId id="2147484468" r:id="rId5"/>
    <p:sldLayoutId id="2147484469" r:id="rId6"/>
    <p:sldLayoutId id="2147484470" r:id="rId7"/>
    <p:sldLayoutId id="2147484472" r:id="rId8"/>
    <p:sldLayoutId id="2147484474" r:id="rId9"/>
    <p:sldLayoutId id="2147484476" r:id="rId10"/>
    <p:sldLayoutId id="2147484449" r:id="rId11"/>
    <p:sldLayoutId id="2147484450" r:id="rId12"/>
    <p:sldLayoutId id="2147484459" r:id="rId13"/>
    <p:sldLayoutId id="2147484451" r:id="rId14"/>
    <p:sldLayoutId id="2147484452" r:id="rId15"/>
    <p:sldLayoutId id="2147484455" r:id="rId16"/>
    <p:sldLayoutId id="2147484460" r:id="rId17"/>
    <p:sldLayoutId id="2147484458" r:id="rId18"/>
    <p:sldLayoutId id="2147484462" r:id="rId19"/>
    <p:sldLayoutId id="2147484464" r:id="rId20"/>
    <p:sldLayoutId id="2147484465" r:id="rId21"/>
    <p:sldLayoutId id="2147484432" r:id="rId22"/>
    <p:sldLayoutId id="2147484327" r:id="rId23"/>
    <p:sldLayoutId id="2147484310" r:id="rId24"/>
    <p:sldLayoutId id="2147484313" r:id="rId25"/>
    <p:sldLayoutId id="2147484295" r:id="rId26"/>
    <p:sldLayoutId id="2147484329" r:id="rId27"/>
    <p:sldLayoutId id="2147484330" r:id="rId28"/>
    <p:sldLayoutId id="2147484301" r:id="rId29"/>
    <p:sldLayoutId id="2147484303" r:id="rId30"/>
    <p:sldLayoutId id="2147484304" r:id="rId31"/>
    <p:sldLayoutId id="2147483972" r:id="rId32"/>
    <p:sldLayoutId id="2147483733" r:id="rId33"/>
    <p:sldLayoutId id="2147483734" r:id="rId34"/>
    <p:sldLayoutId id="2147483735" r:id="rId35"/>
    <p:sldLayoutId id="2147483736" r:id="rId36"/>
    <p:sldLayoutId id="2147483737" r:id="rId37"/>
    <p:sldLayoutId id="2147483738" r:id="rId38"/>
    <p:sldLayoutId id="2147483739" r:id="rId39"/>
    <p:sldLayoutId id="2147483687" r:id="rId40"/>
    <p:sldLayoutId id="2147483686" r:id="rId41"/>
    <p:sldLayoutId id="2147483685" r:id="rId42"/>
    <p:sldLayoutId id="2147483684" r:id="rId43"/>
    <p:sldLayoutId id="2147483683" r:id="rId44"/>
    <p:sldLayoutId id="2147483717" r:id="rId45"/>
    <p:sldLayoutId id="2147483676" r:id="rId46"/>
    <p:sldLayoutId id="2147483677" r:id="rId47"/>
    <p:sldLayoutId id="2147483680" r:id="rId48"/>
    <p:sldLayoutId id="2147483681" r:id="rId49"/>
    <p:sldLayoutId id="2147483772" r:id="rId50"/>
  </p:sldLayoutIdLst>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h-TH"/>
      </a:defPPr>
      <a:lvl1pPr marL="0" algn="l" defTabSz="914400" rtl="0" eaLnBrk="1" latinLnBrk="0" hangingPunct="1">
        <a:defRPr sz="2800" kern="1200">
          <a:solidFill>
            <a:schemeClr val="tx1"/>
          </a:solidFill>
          <a:latin typeface="+mn-lt"/>
          <a:ea typeface="+mn-ea"/>
          <a:cs typeface="+mn-cs"/>
        </a:defRPr>
      </a:lvl1pPr>
      <a:lvl2pPr marL="457200" algn="l" defTabSz="914400" rtl="0" eaLnBrk="1" latinLnBrk="0" hangingPunct="1">
        <a:defRPr sz="2800" kern="1200">
          <a:solidFill>
            <a:schemeClr val="tx1"/>
          </a:solidFill>
          <a:latin typeface="+mn-lt"/>
          <a:ea typeface="+mn-ea"/>
          <a:cs typeface="+mn-cs"/>
        </a:defRPr>
      </a:lvl2pPr>
      <a:lvl3pPr marL="914400" algn="l" defTabSz="914400" rtl="0" eaLnBrk="1" latinLnBrk="0" hangingPunct="1">
        <a:defRPr sz="2800" kern="1200">
          <a:solidFill>
            <a:schemeClr val="tx1"/>
          </a:solidFill>
          <a:latin typeface="+mn-lt"/>
          <a:ea typeface="+mn-ea"/>
          <a:cs typeface="+mn-cs"/>
        </a:defRPr>
      </a:lvl3pPr>
      <a:lvl4pPr marL="1371600" algn="l" defTabSz="914400" rtl="0" eaLnBrk="1" latinLnBrk="0" hangingPunct="1">
        <a:defRPr sz="2800" kern="1200">
          <a:solidFill>
            <a:schemeClr val="tx1"/>
          </a:solidFill>
          <a:latin typeface="+mn-lt"/>
          <a:ea typeface="+mn-ea"/>
          <a:cs typeface="+mn-cs"/>
        </a:defRPr>
      </a:lvl4pPr>
      <a:lvl5pPr marL="1828800" algn="l" defTabSz="914400" rtl="0" eaLnBrk="1" latinLnBrk="0" hangingPunct="1">
        <a:defRPr sz="2800" kern="1200">
          <a:solidFill>
            <a:schemeClr val="tx1"/>
          </a:solidFill>
          <a:latin typeface="+mn-lt"/>
          <a:ea typeface="+mn-ea"/>
          <a:cs typeface="+mn-cs"/>
        </a:defRPr>
      </a:lvl5pPr>
      <a:lvl6pPr marL="2286000" algn="l" defTabSz="914400" rtl="0" eaLnBrk="1" latinLnBrk="0" hangingPunct="1">
        <a:defRPr sz="2800" kern="1200">
          <a:solidFill>
            <a:schemeClr val="tx1"/>
          </a:solidFill>
          <a:latin typeface="+mn-lt"/>
          <a:ea typeface="+mn-ea"/>
          <a:cs typeface="+mn-cs"/>
        </a:defRPr>
      </a:lvl6pPr>
      <a:lvl7pPr marL="2743200" algn="l" defTabSz="914400" rtl="0" eaLnBrk="1" latinLnBrk="0" hangingPunct="1">
        <a:defRPr sz="2800" kern="1200">
          <a:solidFill>
            <a:schemeClr val="tx1"/>
          </a:solidFill>
          <a:latin typeface="+mn-lt"/>
          <a:ea typeface="+mn-ea"/>
          <a:cs typeface="+mn-cs"/>
        </a:defRPr>
      </a:lvl7pPr>
      <a:lvl8pPr marL="3200400" algn="l" defTabSz="914400" rtl="0" eaLnBrk="1" latinLnBrk="0" hangingPunct="1">
        <a:defRPr sz="2800" kern="1200">
          <a:solidFill>
            <a:schemeClr val="tx1"/>
          </a:solidFill>
          <a:latin typeface="+mn-lt"/>
          <a:ea typeface="+mn-ea"/>
          <a:cs typeface="+mn-cs"/>
        </a:defRPr>
      </a:lvl8pPr>
      <a:lvl9pPr marL="3657600" algn="l" defTabSz="914400" rtl="0" eaLnBrk="1" latinLnBrk="0" hangingPunct="1">
        <a:defRPr sz="2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chart" Target="../charts/char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chart" Target="../charts/chart10.xml"/><Relationship Id="rId3" Type="http://schemas.openxmlformats.org/officeDocument/2006/relationships/chart" Target="../charts/chart1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chart" Target="../charts/char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chart" Target="../charts/char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chart" Target="../charts/chart1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chart" Target="../charts/chart1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chart" Target="../charts/chart1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chart" Target="../charts/chart1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5.xml"/><Relationship Id="rId2" Type="http://schemas.openxmlformats.org/officeDocument/2006/relationships/chart" Target="../charts/chart18.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1.xml"/><Relationship Id="rId2" Type="http://schemas.openxmlformats.org/officeDocument/2006/relationships/chart" Target="../charts/chart19.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chart" Target="../charts/chart20.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chart" Target="../charts/char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chart" Target="../charts/chart2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chart" Target="../charts/chart2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chart" Target="../charts/chart2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chart" Target="../charts/chart2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chart" Target="../charts/chart25.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chart" Target="../charts/chart2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chart" Target="../charts/chart2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chart" Target="../charts/chart28.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chart" Target="../charts/chart29.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chart" Target="../charts/chart30.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chart" Target="../charts/chart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chart" Target="../charts/chart3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chart" Target="../charts/chart3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chart" Target="../charts/chart3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chart" Target="../charts/chart34.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chart" Target="../charts/chart35.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chart" Target="../charts/chart3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chart" Target="../charts/char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chart" Target="../charts/char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chart" Target="../charts/char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chart" Target="../charts/char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chart" Target="../charts/chart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chart" Target="../charts/char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icture Placeholder 2"/>
          <p:cNvSpPr>
            <a:spLocks noGrp="1"/>
          </p:cNvSpPr>
          <p:nvPr>
            <p:ph type="pic" sz="quarter" idx="10"/>
          </p:nvPr>
        </p:nvSpPr>
        <p:spPr/>
      </p:sp>
      <p:graphicFrame>
        <p:nvGraphicFramePr>
          <p:cNvPr id="11" name="Chart 306"/>
          <p:cNvGraphicFramePr/>
          <p:nvPr>
            <p:extLst>
              <p:ext uri="{D42A27DB-BD31-4B8C-83A1-F6EECF244321}">
                <p14:modId xmlns:p14="http://schemas.microsoft.com/office/powerpoint/2010/main" val="485893429"/>
              </p:ext>
            </p:extLst>
          </p:nvPr>
        </p:nvGraphicFramePr>
        <p:xfrm>
          <a:off x="13304837" y="3823252"/>
          <a:ext cx="9514615" cy="7698286"/>
        </p:xfrm>
        <a:graphic>
          <a:graphicData uri="http://schemas.openxmlformats.org/drawingml/2006/chart">
            <c:chart xmlns:c="http://schemas.openxmlformats.org/drawingml/2006/chart" xmlns:r="http://schemas.openxmlformats.org/officeDocument/2006/relationships" r:id="rId2"/>
          </a:graphicData>
        </a:graphic>
      </p:graphicFrame>
      <p:grpSp>
        <p:nvGrpSpPr>
          <p:cNvPr id="12" name="กลุ่ม 54"/>
          <p:cNvGrpSpPr/>
          <p:nvPr/>
        </p:nvGrpSpPr>
        <p:grpSpPr>
          <a:xfrm>
            <a:off x="7589837" y="307847"/>
            <a:ext cx="9246365" cy="1063753"/>
            <a:chOff x="12593106" y="3285880"/>
            <a:chExt cx="9377738" cy="1063753"/>
          </a:xfrm>
        </p:grpSpPr>
        <p:sp>
          <p:nvSpPr>
            <p:cNvPr id="13" name="TextBox 12"/>
            <p:cNvSpPr txBox="1"/>
            <p:nvPr/>
          </p:nvSpPr>
          <p:spPr>
            <a:xfrm>
              <a:off x="13443218" y="3851071"/>
              <a:ext cx="7572494" cy="498562"/>
            </a:xfrm>
            <a:prstGeom prst="rect">
              <a:avLst/>
            </a:prstGeom>
            <a:noFill/>
          </p:spPr>
          <p:txBody>
            <a:bodyPr wrap="square" lIns="219419" tIns="109710" rIns="219419" bIns="109710" rtlCol="0">
              <a:spAutoFit/>
            </a:bodyPr>
            <a:lstStyle/>
            <a:p>
              <a:pPr algn="ctr"/>
              <a:r>
                <a:rPr lang="en-US" sz="1800" dirty="0">
                  <a:solidFill>
                    <a:schemeClr val="bg1"/>
                  </a:solidFill>
                  <a:latin typeface="Lato Light"/>
                  <a:cs typeface="Lato Light"/>
                </a:rPr>
                <a:t>Your great subtitle in this line</a:t>
              </a:r>
            </a:p>
          </p:txBody>
        </p:sp>
        <p:sp>
          <p:nvSpPr>
            <p:cNvPr id="14" name="TextBox 13"/>
            <p:cNvSpPr txBox="1"/>
            <p:nvPr/>
          </p:nvSpPr>
          <p:spPr>
            <a:xfrm>
              <a:off x="12593106" y="3285880"/>
              <a:ext cx="9377738" cy="646294"/>
            </a:xfrm>
            <a:prstGeom prst="rect">
              <a:avLst/>
            </a:prstGeom>
            <a:noFill/>
          </p:spPr>
          <p:txBody>
            <a:bodyPr wrap="square" lIns="182843" tIns="91422" rIns="182843" bIns="91422" rtlCol="0">
              <a:spAutoFit/>
            </a:bodyPr>
            <a:lstStyle/>
            <a:p>
              <a:pPr algn="ctr"/>
              <a:r>
                <a:rPr lang="en-US" sz="3000" b="1" dirty="0" smtClean="0">
                  <a:solidFill>
                    <a:schemeClr val="accent2"/>
                  </a:solidFill>
                  <a:latin typeface="Lato Black" pitchFamily="34" charset="0"/>
                  <a:ea typeface="Lato Black" pitchFamily="34" charset="0"/>
                  <a:cs typeface="Lato Black" pitchFamily="34" charset="0"/>
                </a:rPr>
                <a:t>CHARTS</a:t>
              </a:r>
              <a:r>
                <a:rPr lang="en-US" sz="3000" b="1" dirty="0" smtClean="0">
                  <a:solidFill>
                    <a:schemeClr val="bg1"/>
                  </a:solidFill>
                  <a:latin typeface="Lato Black" pitchFamily="34" charset="0"/>
                  <a:ea typeface="Lato Black" pitchFamily="34" charset="0"/>
                  <a:cs typeface="Lato Black" pitchFamily="34" charset="0"/>
                </a:rPr>
                <a:t> </a:t>
              </a:r>
              <a:r>
                <a:rPr lang="en-US" sz="3000" b="1" dirty="0" smtClean="0">
                  <a:solidFill>
                    <a:schemeClr val="accent6"/>
                  </a:solidFill>
                  <a:latin typeface="Lato Black" pitchFamily="34" charset="0"/>
                  <a:ea typeface="Lato Black" pitchFamily="34" charset="0"/>
                  <a:cs typeface="Lato Black" pitchFamily="34" charset="0"/>
                </a:rPr>
                <a:t>PRESENT</a:t>
              </a:r>
              <a:endParaRPr lang="id-ID" sz="3000" b="1" dirty="0">
                <a:solidFill>
                  <a:schemeClr val="accent6"/>
                </a:solidFill>
                <a:latin typeface="Lato Black" pitchFamily="34" charset="0"/>
                <a:ea typeface="Lato Black" pitchFamily="34" charset="0"/>
                <a:cs typeface="Lato Black" pitchFamily="34" charset="0"/>
              </a:endParaRPr>
            </a:p>
          </p:txBody>
        </p:sp>
      </p:grpSp>
      <p:grpSp>
        <p:nvGrpSpPr>
          <p:cNvPr id="7" name="Group 6"/>
          <p:cNvGrpSpPr/>
          <p:nvPr/>
        </p:nvGrpSpPr>
        <p:grpSpPr>
          <a:xfrm>
            <a:off x="13304837" y="1747932"/>
            <a:ext cx="11018838" cy="2214468"/>
            <a:chOff x="3657599" y="8508338"/>
            <a:chExt cx="11704638" cy="2214468"/>
          </a:xfrm>
        </p:grpSpPr>
        <p:sp>
          <p:nvSpPr>
            <p:cNvPr id="8" name="Rectangle 7"/>
            <p:cNvSpPr/>
            <p:nvPr/>
          </p:nvSpPr>
          <p:spPr>
            <a:xfrm>
              <a:off x="3657599" y="8508338"/>
              <a:ext cx="11704638" cy="2214468"/>
            </a:xfrm>
            <a:prstGeom prst="rect">
              <a:avLst/>
            </a:prstGeom>
            <a:solidFill>
              <a:schemeClr val="tx1">
                <a:lumMod val="95000"/>
                <a:lumOff val="5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itle 20"/>
            <p:cNvSpPr txBox="1">
              <a:spLocks/>
            </p:cNvSpPr>
            <p:nvPr/>
          </p:nvSpPr>
          <p:spPr bwMode="auto">
            <a:xfrm>
              <a:off x="4194262" y="9363910"/>
              <a:ext cx="9904932" cy="12064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243852" tIns="121926" rIns="243852" bIns="121926" anchor="ctr">
              <a:spAutoFit/>
            </a:bodyPr>
            <a:lstStyle>
              <a:lvl1pPr defTabSz="457200">
                <a:defRPr sz="4300">
                  <a:solidFill>
                    <a:schemeClr val="tx1"/>
                  </a:solidFill>
                  <a:latin typeface="Calibri" pitchFamily="34" charset="0"/>
                  <a:ea typeface="MS PGothic" pitchFamily="34" charset="-128"/>
                </a:defRPr>
              </a:lvl1pPr>
              <a:lvl2pPr marL="742950" indent="-285750" defTabSz="457200">
                <a:defRPr sz="4300">
                  <a:solidFill>
                    <a:schemeClr val="tx1"/>
                  </a:solidFill>
                  <a:latin typeface="Calibri" pitchFamily="34" charset="0"/>
                  <a:ea typeface="MS PGothic" pitchFamily="34" charset="-128"/>
                </a:defRPr>
              </a:lvl2pPr>
              <a:lvl3pPr marL="1143000" indent="-228600" defTabSz="457200">
                <a:defRPr sz="4300">
                  <a:solidFill>
                    <a:schemeClr val="tx1"/>
                  </a:solidFill>
                  <a:latin typeface="Calibri" pitchFamily="34" charset="0"/>
                  <a:ea typeface="MS PGothic" pitchFamily="34" charset="-128"/>
                </a:defRPr>
              </a:lvl3pPr>
              <a:lvl4pPr marL="1600200" indent="-228600" defTabSz="457200">
                <a:defRPr sz="4300">
                  <a:solidFill>
                    <a:schemeClr val="tx1"/>
                  </a:solidFill>
                  <a:latin typeface="Calibri" pitchFamily="34" charset="0"/>
                  <a:ea typeface="MS PGothic" pitchFamily="34" charset="-128"/>
                </a:defRPr>
              </a:lvl4pPr>
              <a:lvl5pPr marL="2057400" indent="-228600" defTabSz="457200">
                <a:defRPr sz="4300">
                  <a:solidFill>
                    <a:schemeClr val="tx1"/>
                  </a:solidFill>
                  <a:latin typeface="Calibri" pitchFamily="34" charset="0"/>
                  <a:ea typeface="MS PGothic" pitchFamily="34" charset="-128"/>
                </a:defRPr>
              </a:lvl5pPr>
              <a:lvl6pPr marL="2514600" indent="-228600" defTabSz="457200" fontAlgn="base">
                <a:spcBef>
                  <a:spcPct val="0"/>
                </a:spcBef>
                <a:spcAft>
                  <a:spcPct val="0"/>
                </a:spcAft>
                <a:defRPr sz="4300">
                  <a:solidFill>
                    <a:schemeClr val="tx1"/>
                  </a:solidFill>
                  <a:latin typeface="Calibri" pitchFamily="34" charset="0"/>
                  <a:ea typeface="MS PGothic" pitchFamily="34" charset="-128"/>
                </a:defRPr>
              </a:lvl6pPr>
              <a:lvl7pPr marL="2971800" indent="-228600" defTabSz="457200" fontAlgn="base">
                <a:spcBef>
                  <a:spcPct val="0"/>
                </a:spcBef>
                <a:spcAft>
                  <a:spcPct val="0"/>
                </a:spcAft>
                <a:defRPr sz="4300">
                  <a:solidFill>
                    <a:schemeClr val="tx1"/>
                  </a:solidFill>
                  <a:latin typeface="Calibri" pitchFamily="34" charset="0"/>
                  <a:ea typeface="MS PGothic" pitchFamily="34" charset="-128"/>
                </a:defRPr>
              </a:lvl7pPr>
              <a:lvl8pPr marL="3429000" indent="-228600" defTabSz="457200" fontAlgn="base">
                <a:spcBef>
                  <a:spcPct val="0"/>
                </a:spcBef>
                <a:spcAft>
                  <a:spcPct val="0"/>
                </a:spcAft>
                <a:defRPr sz="4300">
                  <a:solidFill>
                    <a:schemeClr val="tx1"/>
                  </a:solidFill>
                  <a:latin typeface="Calibri" pitchFamily="34" charset="0"/>
                  <a:ea typeface="MS PGothic" pitchFamily="34" charset="-128"/>
                </a:defRPr>
              </a:lvl8pPr>
              <a:lvl9pPr marL="3886200" indent="-228600" defTabSz="457200" fontAlgn="base">
                <a:spcBef>
                  <a:spcPct val="0"/>
                </a:spcBef>
                <a:spcAft>
                  <a:spcPct val="0"/>
                </a:spcAft>
                <a:defRPr sz="4300">
                  <a:solidFill>
                    <a:schemeClr val="tx1"/>
                  </a:solidFill>
                  <a:latin typeface="Calibri" pitchFamily="34" charset="0"/>
                  <a:ea typeface="MS PGothic" pitchFamily="34" charset="-128"/>
                </a:defRPr>
              </a:lvl9pPr>
            </a:lstStyle>
            <a:p>
              <a:pPr>
                <a:lnSpc>
                  <a:spcPct val="130000"/>
                </a:lnSpc>
              </a:pPr>
              <a:r>
                <a:rPr lang="pt-BR" sz="2400" dirty="0">
                  <a:solidFill>
                    <a:schemeClr val="bg1"/>
                  </a:solidFill>
                  <a:latin typeface="Lato" pitchFamily="34" charset="0"/>
                  <a:ea typeface="Lato" pitchFamily="34" charset="0"/>
                  <a:cs typeface="Lato" pitchFamily="34" charset="0"/>
                </a:rPr>
                <a:t>Lorem ipsum </a:t>
              </a:r>
              <a:r>
                <a:rPr lang="pt-BR" sz="2400" dirty="0" smtClean="0">
                  <a:solidFill>
                    <a:schemeClr val="bg1"/>
                  </a:solidFill>
                  <a:latin typeface="Lato" pitchFamily="34" charset="0"/>
                  <a:ea typeface="Lato" pitchFamily="34" charset="0"/>
                  <a:cs typeface="Lato" pitchFamily="34" charset="0"/>
                </a:rPr>
                <a:t>dolor sit </a:t>
              </a:r>
              <a:r>
                <a:rPr lang="pt-BR" sz="2400" dirty="0">
                  <a:solidFill>
                    <a:schemeClr val="bg1"/>
                  </a:solidFill>
                  <a:latin typeface="Lato" pitchFamily="34" charset="0"/>
                  <a:ea typeface="Lato" pitchFamily="34" charset="0"/>
                  <a:cs typeface="Lato" pitchFamily="34" charset="0"/>
                </a:rPr>
                <a:t>amet, consectetur adipiscing elit. Aliquam tincidunt ante nec sem congue convallis. Pellentesque vel </a:t>
              </a:r>
              <a:r>
                <a:rPr lang="pt-BR" sz="2400" dirty="0" err="1">
                  <a:solidFill>
                    <a:schemeClr val="bg1"/>
                  </a:solidFill>
                  <a:latin typeface="Lato" pitchFamily="34" charset="0"/>
                  <a:ea typeface="Lato" pitchFamily="34" charset="0"/>
                  <a:cs typeface="Lato" pitchFamily="34" charset="0"/>
                </a:rPr>
                <a:t>mauris</a:t>
              </a:r>
              <a:r>
                <a:rPr lang="pt-BR" sz="2400" dirty="0">
                  <a:solidFill>
                    <a:schemeClr val="bg1"/>
                  </a:solidFill>
                  <a:latin typeface="Lato" pitchFamily="34" charset="0"/>
                  <a:ea typeface="Lato" pitchFamily="34" charset="0"/>
                  <a:cs typeface="Lato" pitchFamily="34" charset="0"/>
                </a:rPr>
                <a:t> </a:t>
              </a:r>
              <a:endParaRPr lang="en-US" sz="2400" dirty="0">
                <a:solidFill>
                  <a:schemeClr val="bg1"/>
                </a:solidFill>
                <a:latin typeface="Lato" pitchFamily="34" charset="0"/>
                <a:ea typeface="Lato" pitchFamily="34" charset="0"/>
                <a:cs typeface="Lato" pitchFamily="34" charset="0"/>
              </a:endParaRPr>
            </a:p>
          </p:txBody>
        </p:sp>
        <p:sp>
          <p:nvSpPr>
            <p:cNvPr id="10" name="TextBox 9"/>
            <p:cNvSpPr txBox="1"/>
            <p:nvPr/>
          </p:nvSpPr>
          <p:spPr>
            <a:xfrm>
              <a:off x="4269394" y="8741606"/>
              <a:ext cx="9601791" cy="707886"/>
            </a:xfrm>
            <a:prstGeom prst="rect">
              <a:avLst/>
            </a:prstGeom>
            <a:noFill/>
          </p:spPr>
          <p:txBody>
            <a:bodyPr wrap="square" rtlCol="0">
              <a:spAutoFit/>
            </a:bodyPr>
            <a:lstStyle/>
            <a:p>
              <a:r>
                <a:rPr lang="en-US" sz="4000" b="1" dirty="0" smtClean="0">
                  <a:solidFill>
                    <a:schemeClr val="bg1"/>
                  </a:solidFill>
                  <a:latin typeface="Lato Black" charset="0"/>
                  <a:ea typeface="Lato Black" charset="0"/>
                  <a:cs typeface="Lato Black" charset="0"/>
                </a:rPr>
                <a:t>FEATURE CONTENT HERE</a:t>
              </a:r>
              <a:endParaRPr lang="en-US" sz="4000" b="1" dirty="0">
                <a:solidFill>
                  <a:schemeClr val="bg1"/>
                </a:solidFill>
                <a:latin typeface="Lato Black" charset="0"/>
                <a:ea typeface="Lato Black" charset="0"/>
                <a:cs typeface="Lato Black" charset="0"/>
              </a:endParaRPr>
            </a:p>
          </p:txBody>
        </p:sp>
      </p:grpSp>
      <p:sp>
        <p:nvSpPr>
          <p:cNvPr id="52" name="TextBox 51"/>
          <p:cNvSpPr txBox="1"/>
          <p:nvPr/>
        </p:nvSpPr>
        <p:spPr>
          <a:xfrm>
            <a:off x="7659717" y="12374773"/>
            <a:ext cx="3533383" cy="960227"/>
          </a:xfrm>
          <a:prstGeom prst="rect">
            <a:avLst/>
          </a:prstGeom>
          <a:noFill/>
        </p:spPr>
        <p:txBody>
          <a:bodyPr wrap="square" lIns="219419" tIns="109710" rIns="219419" bIns="109710" rtlCol="0">
            <a:spAutoFit/>
          </a:bodyPr>
          <a:lstStyle/>
          <a:p>
            <a:r>
              <a:rPr lang="en-US" sz="2400" dirty="0">
                <a:solidFill>
                  <a:schemeClr val="bg1">
                    <a:lumMod val="75000"/>
                  </a:schemeClr>
                </a:solidFill>
                <a:latin typeface="Lato" pitchFamily="34" charset="0"/>
                <a:ea typeface="Lato" pitchFamily="34" charset="0"/>
                <a:cs typeface="Lato" pitchFamily="34" charset="0"/>
              </a:rPr>
              <a:t>Lorem Ipsum has two main data </a:t>
            </a:r>
            <a:r>
              <a:rPr lang="en-US" sz="2400" dirty="0" smtClean="0">
                <a:solidFill>
                  <a:schemeClr val="bg1">
                    <a:lumMod val="75000"/>
                  </a:schemeClr>
                </a:solidFill>
                <a:latin typeface="Lato" pitchFamily="34" charset="0"/>
                <a:ea typeface="Lato" pitchFamily="34" charset="0"/>
                <a:cs typeface="Lato" pitchFamily="34" charset="0"/>
              </a:rPr>
              <a:t>statistical</a:t>
            </a:r>
            <a:endParaRPr lang="en-US" sz="2400" dirty="0">
              <a:solidFill>
                <a:schemeClr val="bg1">
                  <a:lumMod val="75000"/>
                </a:schemeClr>
              </a:solidFill>
              <a:latin typeface="Lato" pitchFamily="34" charset="0"/>
              <a:ea typeface="Lato" pitchFamily="34" charset="0"/>
              <a:cs typeface="Lato" pitchFamily="34" charset="0"/>
            </a:endParaRPr>
          </a:p>
        </p:txBody>
      </p:sp>
      <p:sp>
        <p:nvSpPr>
          <p:cNvPr id="2" name="Rectangle 1"/>
          <p:cNvSpPr/>
          <p:nvPr/>
        </p:nvSpPr>
        <p:spPr>
          <a:xfrm>
            <a:off x="7025099" y="12573000"/>
            <a:ext cx="558418" cy="558418"/>
          </a:xfrm>
          <a:prstGeom prst="rect">
            <a:avLst/>
          </a:prstGeom>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lin ang="135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TextBox 55"/>
          <p:cNvSpPr txBox="1"/>
          <p:nvPr/>
        </p:nvSpPr>
        <p:spPr>
          <a:xfrm>
            <a:off x="11930077" y="12368147"/>
            <a:ext cx="3533383" cy="960227"/>
          </a:xfrm>
          <a:prstGeom prst="rect">
            <a:avLst/>
          </a:prstGeom>
          <a:noFill/>
        </p:spPr>
        <p:txBody>
          <a:bodyPr wrap="square" lIns="219419" tIns="109710" rIns="219419" bIns="109710" rtlCol="0">
            <a:spAutoFit/>
          </a:bodyPr>
          <a:lstStyle/>
          <a:p>
            <a:r>
              <a:rPr lang="en-US" sz="2400" dirty="0">
                <a:solidFill>
                  <a:schemeClr val="bg1">
                    <a:lumMod val="75000"/>
                  </a:schemeClr>
                </a:solidFill>
                <a:latin typeface="Lato" pitchFamily="34" charset="0"/>
                <a:ea typeface="Lato" pitchFamily="34" charset="0"/>
                <a:cs typeface="Lato" pitchFamily="34" charset="0"/>
              </a:rPr>
              <a:t>Lorem Ipsum has two main data </a:t>
            </a:r>
            <a:r>
              <a:rPr lang="en-US" sz="2400" dirty="0" smtClean="0">
                <a:solidFill>
                  <a:schemeClr val="bg1">
                    <a:lumMod val="75000"/>
                  </a:schemeClr>
                </a:solidFill>
                <a:latin typeface="Lato" pitchFamily="34" charset="0"/>
                <a:ea typeface="Lato" pitchFamily="34" charset="0"/>
                <a:cs typeface="Lato" pitchFamily="34" charset="0"/>
              </a:rPr>
              <a:t>statistical</a:t>
            </a:r>
            <a:endParaRPr lang="en-US" sz="2400" dirty="0">
              <a:solidFill>
                <a:schemeClr val="bg1">
                  <a:lumMod val="75000"/>
                </a:schemeClr>
              </a:solidFill>
              <a:latin typeface="Lato" pitchFamily="34" charset="0"/>
              <a:ea typeface="Lato" pitchFamily="34" charset="0"/>
              <a:cs typeface="Lato" pitchFamily="34" charset="0"/>
            </a:endParaRPr>
          </a:p>
        </p:txBody>
      </p:sp>
      <p:sp>
        <p:nvSpPr>
          <p:cNvPr id="57" name="Rectangle 56"/>
          <p:cNvSpPr/>
          <p:nvPr/>
        </p:nvSpPr>
        <p:spPr>
          <a:xfrm>
            <a:off x="11295459" y="12566374"/>
            <a:ext cx="558418" cy="558418"/>
          </a:xfrm>
          <a:prstGeom prst="rect">
            <a:avLst/>
          </a:prstGeom>
          <a:gradFill flip="none" rotWithShape="1">
            <a:gsLst>
              <a:gs pos="0">
                <a:schemeClr val="accent2">
                  <a:shade val="30000"/>
                  <a:satMod val="115000"/>
                </a:schemeClr>
              </a:gs>
              <a:gs pos="50000">
                <a:schemeClr val="accent2">
                  <a:shade val="67500"/>
                  <a:satMod val="115000"/>
                </a:schemeClr>
              </a:gs>
              <a:gs pos="100000">
                <a:schemeClr val="accent2">
                  <a:shade val="100000"/>
                  <a:satMod val="115000"/>
                </a:schemeClr>
              </a:gs>
            </a:gsLst>
            <a:lin ang="135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TextBox 57"/>
          <p:cNvSpPr txBox="1"/>
          <p:nvPr/>
        </p:nvSpPr>
        <p:spPr>
          <a:xfrm>
            <a:off x="16200437" y="12368147"/>
            <a:ext cx="3533383" cy="960227"/>
          </a:xfrm>
          <a:prstGeom prst="rect">
            <a:avLst/>
          </a:prstGeom>
          <a:noFill/>
        </p:spPr>
        <p:txBody>
          <a:bodyPr wrap="square" lIns="219419" tIns="109710" rIns="219419" bIns="109710" rtlCol="0">
            <a:spAutoFit/>
          </a:bodyPr>
          <a:lstStyle/>
          <a:p>
            <a:r>
              <a:rPr lang="en-US" sz="2400" dirty="0">
                <a:solidFill>
                  <a:schemeClr val="bg1">
                    <a:lumMod val="75000"/>
                  </a:schemeClr>
                </a:solidFill>
                <a:latin typeface="Lato" pitchFamily="34" charset="0"/>
                <a:ea typeface="Lato" pitchFamily="34" charset="0"/>
                <a:cs typeface="Lato" pitchFamily="34" charset="0"/>
              </a:rPr>
              <a:t>Lorem Ipsum has two main data </a:t>
            </a:r>
            <a:r>
              <a:rPr lang="en-US" sz="2400" dirty="0" smtClean="0">
                <a:solidFill>
                  <a:schemeClr val="bg1">
                    <a:lumMod val="75000"/>
                  </a:schemeClr>
                </a:solidFill>
                <a:latin typeface="Lato" pitchFamily="34" charset="0"/>
                <a:ea typeface="Lato" pitchFamily="34" charset="0"/>
                <a:cs typeface="Lato" pitchFamily="34" charset="0"/>
              </a:rPr>
              <a:t>statistical</a:t>
            </a:r>
            <a:endParaRPr lang="en-US" sz="2400" dirty="0">
              <a:solidFill>
                <a:schemeClr val="bg1">
                  <a:lumMod val="75000"/>
                </a:schemeClr>
              </a:solidFill>
              <a:latin typeface="Lato" pitchFamily="34" charset="0"/>
              <a:ea typeface="Lato" pitchFamily="34" charset="0"/>
              <a:cs typeface="Lato" pitchFamily="34" charset="0"/>
            </a:endParaRPr>
          </a:p>
        </p:txBody>
      </p:sp>
      <p:sp>
        <p:nvSpPr>
          <p:cNvPr id="59" name="Rectangle 58"/>
          <p:cNvSpPr/>
          <p:nvPr/>
        </p:nvSpPr>
        <p:spPr>
          <a:xfrm>
            <a:off x="15565819" y="12566374"/>
            <a:ext cx="558418" cy="558418"/>
          </a:xfrm>
          <a:prstGeom prst="rect">
            <a:avLst/>
          </a:prstGeom>
          <a:gradFill flip="none" rotWithShape="1">
            <a:gsLst>
              <a:gs pos="0">
                <a:schemeClr val="accent3">
                  <a:shade val="30000"/>
                  <a:satMod val="115000"/>
                </a:schemeClr>
              </a:gs>
              <a:gs pos="50000">
                <a:schemeClr val="accent3">
                  <a:shade val="67500"/>
                  <a:satMod val="115000"/>
                </a:schemeClr>
              </a:gs>
              <a:gs pos="100000">
                <a:schemeClr val="accent3">
                  <a:shade val="100000"/>
                  <a:satMod val="115000"/>
                </a:schemeClr>
              </a:gs>
            </a:gsLst>
            <a:lin ang="135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TextBox 59"/>
          <p:cNvSpPr txBox="1"/>
          <p:nvPr/>
        </p:nvSpPr>
        <p:spPr>
          <a:xfrm>
            <a:off x="20470797" y="12361521"/>
            <a:ext cx="3533383" cy="960227"/>
          </a:xfrm>
          <a:prstGeom prst="rect">
            <a:avLst/>
          </a:prstGeom>
          <a:noFill/>
        </p:spPr>
        <p:txBody>
          <a:bodyPr wrap="square" lIns="219419" tIns="109710" rIns="219419" bIns="109710" rtlCol="0">
            <a:spAutoFit/>
          </a:bodyPr>
          <a:lstStyle/>
          <a:p>
            <a:r>
              <a:rPr lang="en-US" sz="2400" dirty="0">
                <a:solidFill>
                  <a:schemeClr val="bg1">
                    <a:lumMod val="75000"/>
                  </a:schemeClr>
                </a:solidFill>
                <a:latin typeface="Lato" pitchFamily="34" charset="0"/>
                <a:ea typeface="Lato" pitchFamily="34" charset="0"/>
                <a:cs typeface="Lato" pitchFamily="34" charset="0"/>
              </a:rPr>
              <a:t>Lorem Ipsum has two main data </a:t>
            </a:r>
            <a:r>
              <a:rPr lang="en-US" sz="2400" dirty="0" smtClean="0">
                <a:solidFill>
                  <a:schemeClr val="bg1">
                    <a:lumMod val="75000"/>
                  </a:schemeClr>
                </a:solidFill>
                <a:latin typeface="Lato" pitchFamily="34" charset="0"/>
                <a:ea typeface="Lato" pitchFamily="34" charset="0"/>
                <a:cs typeface="Lato" pitchFamily="34" charset="0"/>
              </a:rPr>
              <a:t>statistical</a:t>
            </a:r>
            <a:endParaRPr lang="en-US" sz="2400" dirty="0">
              <a:solidFill>
                <a:schemeClr val="bg1">
                  <a:lumMod val="75000"/>
                </a:schemeClr>
              </a:solidFill>
              <a:latin typeface="Lato" pitchFamily="34" charset="0"/>
              <a:ea typeface="Lato" pitchFamily="34" charset="0"/>
              <a:cs typeface="Lato" pitchFamily="34" charset="0"/>
            </a:endParaRPr>
          </a:p>
        </p:txBody>
      </p:sp>
      <p:sp>
        <p:nvSpPr>
          <p:cNvPr id="61" name="Rectangle 60"/>
          <p:cNvSpPr/>
          <p:nvPr/>
        </p:nvSpPr>
        <p:spPr>
          <a:xfrm>
            <a:off x="19836179" y="12559748"/>
            <a:ext cx="558418" cy="558418"/>
          </a:xfrm>
          <a:prstGeom prst="rect">
            <a:avLst/>
          </a:prstGeom>
          <a:gradFill flip="none" rotWithShape="1">
            <a:gsLst>
              <a:gs pos="0">
                <a:schemeClr val="accent4">
                  <a:shade val="30000"/>
                  <a:satMod val="115000"/>
                </a:schemeClr>
              </a:gs>
              <a:gs pos="50000">
                <a:schemeClr val="accent4">
                  <a:shade val="67500"/>
                  <a:satMod val="115000"/>
                </a:schemeClr>
              </a:gs>
              <a:gs pos="100000">
                <a:schemeClr val="accent4">
                  <a:shade val="100000"/>
                  <a:satMod val="115000"/>
                </a:schemeClr>
              </a:gs>
            </a:gsLst>
            <a:lin ang="135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021995348"/>
      </p:ext>
    </p:extLst>
  </p:cSld>
  <p:clrMapOvr>
    <a:masterClrMapping/>
  </p:clrMapOvr>
  <p:transition spd="slow">
    <p:push/>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withEffect">
                                  <p:stCondLst>
                                    <p:cond delay="500"/>
                                  </p:stCondLst>
                                  <p:childTnLst>
                                    <p:set>
                                      <p:cBhvr>
                                        <p:cTn id="6" dur="1" fill="hold">
                                          <p:stCondLst>
                                            <p:cond delay="0"/>
                                          </p:stCondLst>
                                        </p:cTn>
                                        <p:tgtEl>
                                          <p:spTgt spid="11"/>
                                        </p:tgtEl>
                                        <p:attrNameLst>
                                          <p:attrName>style.visibility</p:attrName>
                                        </p:attrNameLst>
                                      </p:cBhvr>
                                      <p:to>
                                        <p:strVal val="visible"/>
                                      </p:to>
                                    </p:set>
                                    <p:anim calcmode="lin" valueType="num">
                                      <p:cBhvr>
                                        <p:cTn id="7" dur="500" fill="hold"/>
                                        <p:tgtEl>
                                          <p:spTgt spid="11"/>
                                        </p:tgtEl>
                                        <p:attrNameLst>
                                          <p:attrName>ppt_w</p:attrName>
                                        </p:attrNameLst>
                                      </p:cBhvr>
                                      <p:tavLst>
                                        <p:tav tm="0">
                                          <p:val>
                                            <p:fltVal val="0"/>
                                          </p:val>
                                        </p:tav>
                                        <p:tav tm="100000">
                                          <p:val>
                                            <p:strVal val="#ppt_w"/>
                                          </p:val>
                                        </p:tav>
                                      </p:tavLst>
                                    </p:anim>
                                    <p:anim calcmode="lin" valueType="num">
                                      <p:cBhvr>
                                        <p:cTn id="8" dur="500" fill="hold"/>
                                        <p:tgtEl>
                                          <p:spTgt spid="11"/>
                                        </p:tgtEl>
                                        <p:attrNameLst>
                                          <p:attrName>ppt_h</p:attrName>
                                        </p:attrNameLst>
                                      </p:cBhvr>
                                      <p:tavLst>
                                        <p:tav tm="0">
                                          <p:val>
                                            <p:fltVal val="0"/>
                                          </p:val>
                                        </p:tav>
                                        <p:tav tm="100000">
                                          <p:val>
                                            <p:strVal val="#ppt_h"/>
                                          </p:val>
                                        </p:tav>
                                      </p:tavLst>
                                    </p:anim>
                                    <p:animEffect transition="in" filter="fade">
                                      <p:cBhvr>
                                        <p:cTn id="9"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11" grpId="0">
        <p:bldAsOne/>
      </p:bldGraphic>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2" name="Chart 306"/>
          <p:cNvGraphicFramePr/>
          <p:nvPr>
            <p:extLst>
              <p:ext uri="{D42A27DB-BD31-4B8C-83A1-F6EECF244321}">
                <p14:modId xmlns:p14="http://schemas.microsoft.com/office/powerpoint/2010/main" val="1805970044"/>
              </p:ext>
            </p:extLst>
          </p:nvPr>
        </p:nvGraphicFramePr>
        <p:xfrm>
          <a:off x="16992597" y="3788880"/>
          <a:ext cx="5378411" cy="5919840"/>
        </p:xfrm>
        <a:graphic>
          <a:graphicData uri="http://schemas.openxmlformats.org/drawingml/2006/chart">
            <c:chart xmlns:c="http://schemas.openxmlformats.org/drawingml/2006/chart" xmlns:r="http://schemas.openxmlformats.org/officeDocument/2006/relationships" r:id="rId2"/>
          </a:graphicData>
        </a:graphic>
      </p:graphicFrame>
      <p:grpSp>
        <p:nvGrpSpPr>
          <p:cNvPr id="43" name="Group 42"/>
          <p:cNvGrpSpPr/>
          <p:nvPr/>
        </p:nvGrpSpPr>
        <p:grpSpPr>
          <a:xfrm>
            <a:off x="1292895" y="1828800"/>
            <a:ext cx="21155942" cy="1676400"/>
            <a:chOff x="1216695" y="1828800"/>
            <a:chExt cx="21155942" cy="1676400"/>
          </a:xfrm>
        </p:grpSpPr>
        <p:sp>
          <p:nvSpPr>
            <p:cNvPr id="44" name="Title 20"/>
            <p:cNvSpPr txBox="1">
              <a:spLocks/>
            </p:cNvSpPr>
            <p:nvPr/>
          </p:nvSpPr>
          <p:spPr bwMode="auto">
            <a:xfrm>
              <a:off x="1216695" y="2298704"/>
              <a:ext cx="21155942" cy="12064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243852" tIns="121926" rIns="243852" bIns="121926" anchor="ctr">
              <a:spAutoFit/>
            </a:bodyPr>
            <a:lstStyle>
              <a:lvl1pPr defTabSz="457200">
                <a:defRPr sz="4300">
                  <a:solidFill>
                    <a:schemeClr val="tx1"/>
                  </a:solidFill>
                  <a:latin typeface="Calibri" pitchFamily="34" charset="0"/>
                  <a:ea typeface="MS PGothic" pitchFamily="34" charset="-128"/>
                </a:defRPr>
              </a:lvl1pPr>
              <a:lvl2pPr marL="742950" indent="-285750" defTabSz="457200">
                <a:defRPr sz="4300">
                  <a:solidFill>
                    <a:schemeClr val="tx1"/>
                  </a:solidFill>
                  <a:latin typeface="Calibri" pitchFamily="34" charset="0"/>
                  <a:ea typeface="MS PGothic" pitchFamily="34" charset="-128"/>
                </a:defRPr>
              </a:lvl2pPr>
              <a:lvl3pPr marL="1143000" indent="-228600" defTabSz="457200">
                <a:defRPr sz="4300">
                  <a:solidFill>
                    <a:schemeClr val="tx1"/>
                  </a:solidFill>
                  <a:latin typeface="Calibri" pitchFamily="34" charset="0"/>
                  <a:ea typeface="MS PGothic" pitchFamily="34" charset="-128"/>
                </a:defRPr>
              </a:lvl3pPr>
              <a:lvl4pPr marL="1600200" indent="-228600" defTabSz="457200">
                <a:defRPr sz="4300">
                  <a:solidFill>
                    <a:schemeClr val="tx1"/>
                  </a:solidFill>
                  <a:latin typeface="Calibri" pitchFamily="34" charset="0"/>
                  <a:ea typeface="MS PGothic" pitchFamily="34" charset="-128"/>
                </a:defRPr>
              </a:lvl4pPr>
              <a:lvl5pPr marL="2057400" indent="-228600" defTabSz="457200">
                <a:defRPr sz="4300">
                  <a:solidFill>
                    <a:schemeClr val="tx1"/>
                  </a:solidFill>
                  <a:latin typeface="Calibri" pitchFamily="34" charset="0"/>
                  <a:ea typeface="MS PGothic" pitchFamily="34" charset="-128"/>
                </a:defRPr>
              </a:lvl5pPr>
              <a:lvl6pPr marL="2514600" indent="-228600" defTabSz="457200" fontAlgn="base">
                <a:spcBef>
                  <a:spcPct val="0"/>
                </a:spcBef>
                <a:spcAft>
                  <a:spcPct val="0"/>
                </a:spcAft>
                <a:defRPr sz="4300">
                  <a:solidFill>
                    <a:schemeClr val="tx1"/>
                  </a:solidFill>
                  <a:latin typeface="Calibri" pitchFamily="34" charset="0"/>
                  <a:ea typeface="MS PGothic" pitchFamily="34" charset="-128"/>
                </a:defRPr>
              </a:lvl6pPr>
              <a:lvl7pPr marL="2971800" indent="-228600" defTabSz="457200" fontAlgn="base">
                <a:spcBef>
                  <a:spcPct val="0"/>
                </a:spcBef>
                <a:spcAft>
                  <a:spcPct val="0"/>
                </a:spcAft>
                <a:defRPr sz="4300">
                  <a:solidFill>
                    <a:schemeClr val="tx1"/>
                  </a:solidFill>
                  <a:latin typeface="Calibri" pitchFamily="34" charset="0"/>
                  <a:ea typeface="MS PGothic" pitchFamily="34" charset="-128"/>
                </a:defRPr>
              </a:lvl7pPr>
              <a:lvl8pPr marL="3429000" indent="-228600" defTabSz="457200" fontAlgn="base">
                <a:spcBef>
                  <a:spcPct val="0"/>
                </a:spcBef>
                <a:spcAft>
                  <a:spcPct val="0"/>
                </a:spcAft>
                <a:defRPr sz="4300">
                  <a:solidFill>
                    <a:schemeClr val="tx1"/>
                  </a:solidFill>
                  <a:latin typeface="Calibri" pitchFamily="34" charset="0"/>
                  <a:ea typeface="MS PGothic" pitchFamily="34" charset="-128"/>
                </a:defRPr>
              </a:lvl8pPr>
              <a:lvl9pPr marL="3886200" indent="-228600" defTabSz="457200" fontAlgn="base">
                <a:spcBef>
                  <a:spcPct val="0"/>
                </a:spcBef>
                <a:spcAft>
                  <a:spcPct val="0"/>
                </a:spcAft>
                <a:defRPr sz="4300">
                  <a:solidFill>
                    <a:schemeClr val="tx1"/>
                  </a:solidFill>
                  <a:latin typeface="Calibri" pitchFamily="34" charset="0"/>
                  <a:ea typeface="MS PGothic" pitchFamily="34" charset="-128"/>
                </a:defRPr>
              </a:lvl9pPr>
            </a:lstStyle>
            <a:p>
              <a:pPr>
                <a:lnSpc>
                  <a:spcPct val="130000"/>
                </a:lnSpc>
              </a:pPr>
              <a:r>
                <a:rPr lang="pt-BR" sz="2400" dirty="0">
                  <a:solidFill>
                    <a:schemeClr val="bg1">
                      <a:lumMod val="75000"/>
                    </a:schemeClr>
                  </a:solidFill>
                  <a:latin typeface="Lato" pitchFamily="34" charset="0"/>
                  <a:ea typeface="Lato" pitchFamily="34" charset="0"/>
                  <a:cs typeface="Lato" pitchFamily="34" charset="0"/>
                </a:rPr>
                <a:t>Lorem ipsum </a:t>
              </a:r>
              <a:r>
                <a:rPr lang="pt-BR" sz="2400" dirty="0" smtClean="0">
                  <a:solidFill>
                    <a:schemeClr val="bg1">
                      <a:lumMod val="75000"/>
                    </a:schemeClr>
                  </a:solidFill>
                  <a:latin typeface="Lato" pitchFamily="34" charset="0"/>
                  <a:ea typeface="Lato" pitchFamily="34" charset="0"/>
                  <a:cs typeface="Lato" pitchFamily="34" charset="0"/>
                </a:rPr>
                <a:t>dolor sit </a:t>
              </a:r>
              <a:r>
                <a:rPr lang="pt-BR" sz="2400" dirty="0">
                  <a:solidFill>
                    <a:schemeClr val="bg1">
                      <a:lumMod val="75000"/>
                    </a:schemeClr>
                  </a:solidFill>
                  <a:latin typeface="Lato" pitchFamily="34" charset="0"/>
                  <a:ea typeface="Lato" pitchFamily="34" charset="0"/>
                  <a:cs typeface="Lato" pitchFamily="34" charset="0"/>
                </a:rPr>
                <a:t>amet, consectetur adipiscing elit. Aliquam tincidunt ante nec sem congue convallis. Pellentesque vel mauris quis nisl ornare rutrum in id risus. Proin vehicula ut sem et tempus. </a:t>
              </a:r>
              <a:endParaRPr lang="en-US" sz="2400" dirty="0">
                <a:solidFill>
                  <a:schemeClr val="bg1">
                    <a:lumMod val="75000"/>
                  </a:schemeClr>
                </a:solidFill>
                <a:latin typeface="Lato" pitchFamily="34" charset="0"/>
                <a:ea typeface="Lato" pitchFamily="34" charset="0"/>
                <a:cs typeface="Lato" pitchFamily="34" charset="0"/>
              </a:endParaRPr>
            </a:p>
          </p:txBody>
        </p:sp>
        <p:sp>
          <p:nvSpPr>
            <p:cNvPr id="45" name="TextBox 44"/>
            <p:cNvSpPr txBox="1"/>
            <p:nvPr/>
          </p:nvSpPr>
          <p:spPr>
            <a:xfrm>
              <a:off x="1263217" y="1828800"/>
              <a:ext cx="4215772" cy="615517"/>
            </a:xfrm>
            <a:prstGeom prst="rect">
              <a:avLst/>
            </a:prstGeom>
            <a:noFill/>
          </p:spPr>
          <p:txBody>
            <a:bodyPr wrap="square" lIns="182843" tIns="91422" rIns="182843" bIns="91422" rtlCol="0">
              <a:spAutoFit/>
            </a:bodyPr>
            <a:lstStyle/>
            <a:p>
              <a:r>
                <a:rPr lang="en-US" sz="2800" b="1" dirty="0" smtClean="0">
                  <a:solidFill>
                    <a:schemeClr val="bg1">
                      <a:lumMod val="95000"/>
                    </a:schemeClr>
                  </a:solidFill>
                  <a:latin typeface="Lato Black" pitchFamily="34" charset="0"/>
                  <a:ea typeface="Lato Black" pitchFamily="34" charset="0"/>
                  <a:cs typeface="Lato Black" pitchFamily="34" charset="0"/>
                </a:rPr>
                <a:t>DESCRIPTION HERE</a:t>
              </a:r>
              <a:endParaRPr lang="id-ID" sz="2800" b="1" dirty="0">
                <a:solidFill>
                  <a:schemeClr val="bg1">
                    <a:lumMod val="95000"/>
                  </a:schemeClr>
                </a:solidFill>
                <a:latin typeface="Lato Black" pitchFamily="34" charset="0"/>
                <a:ea typeface="Lato Black" pitchFamily="34" charset="0"/>
                <a:cs typeface="Lato Black" pitchFamily="34" charset="0"/>
              </a:endParaRPr>
            </a:p>
          </p:txBody>
        </p:sp>
      </p:grpSp>
      <p:graphicFrame>
        <p:nvGraphicFramePr>
          <p:cNvPr id="30" name="Chart 306"/>
          <p:cNvGraphicFramePr/>
          <p:nvPr>
            <p:extLst>
              <p:ext uri="{D42A27DB-BD31-4B8C-83A1-F6EECF244321}">
                <p14:modId xmlns:p14="http://schemas.microsoft.com/office/powerpoint/2010/main" val="404662810"/>
              </p:ext>
            </p:extLst>
          </p:nvPr>
        </p:nvGraphicFramePr>
        <p:xfrm>
          <a:off x="9418637" y="3788880"/>
          <a:ext cx="5378411" cy="5919840"/>
        </p:xfrm>
        <a:graphic>
          <a:graphicData uri="http://schemas.openxmlformats.org/drawingml/2006/chart">
            <c:chart xmlns:c="http://schemas.openxmlformats.org/drawingml/2006/chart" xmlns:r="http://schemas.openxmlformats.org/officeDocument/2006/relationships" r:id="rId3"/>
          </a:graphicData>
        </a:graphic>
      </p:graphicFrame>
      <p:sp>
        <p:nvSpPr>
          <p:cNvPr id="31" name="TextBox 30"/>
          <p:cNvSpPr txBox="1"/>
          <p:nvPr/>
        </p:nvSpPr>
        <p:spPr>
          <a:xfrm>
            <a:off x="10603292" y="10515600"/>
            <a:ext cx="5713753" cy="960227"/>
          </a:xfrm>
          <a:prstGeom prst="rect">
            <a:avLst/>
          </a:prstGeom>
          <a:noFill/>
        </p:spPr>
        <p:txBody>
          <a:bodyPr wrap="square" lIns="219419" tIns="109710" rIns="219419" bIns="109710" rtlCol="0">
            <a:spAutoFit/>
          </a:bodyPr>
          <a:lstStyle/>
          <a:p>
            <a:r>
              <a:rPr lang="en-US" sz="2400" dirty="0">
                <a:solidFill>
                  <a:schemeClr val="bg1">
                    <a:lumMod val="75000"/>
                  </a:schemeClr>
                </a:solidFill>
                <a:latin typeface="Lato" pitchFamily="34" charset="0"/>
                <a:ea typeface="Lato" pitchFamily="34" charset="0"/>
                <a:cs typeface="Lato" pitchFamily="34" charset="0"/>
              </a:rPr>
              <a:t>Lorem Ipsum has two main data </a:t>
            </a:r>
            <a:r>
              <a:rPr lang="en-US" sz="2400" dirty="0" smtClean="0">
                <a:solidFill>
                  <a:schemeClr val="bg1">
                    <a:lumMod val="75000"/>
                  </a:schemeClr>
                </a:solidFill>
                <a:latin typeface="Lato" pitchFamily="34" charset="0"/>
                <a:ea typeface="Lato" pitchFamily="34" charset="0"/>
                <a:cs typeface="Lato" pitchFamily="34" charset="0"/>
              </a:rPr>
              <a:t>statistical</a:t>
            </a:r>
            <a:endParaRPr lang="en-US" sz="2400" dirty="0">
              <a:solidFill>
                <a:schemeClr val="bg1">
                  <a:lumMod val="75000"/>
                </a:schemeClr>
              </a:solidFill>
              <a:latin typeface="Lato" pitchFamily="34" charset="0"/>
              <a:ea typeface="Lato" pitchFamily="34" charset="0"/>
              <a:cs typeface="Lato" pitchFamily="34" charset="0"/>
            </a:endParaRPr>
          </a:p>
        </p:txBody>
      </p:sp>
      <p:sp>
        <p:nvSpPr>
          <p:cNvPr id="32" name="Rectangle 31"/>
          <p:cNvSpPr/>
          <p:nvPr/>
        </p:nvSpPr>
        <p:spPr>
          <a:xfrm>
            <a:off x="9968674" y="10713827"/>
            <a:ext cx="558418" cy="558418"/>
          </a:xfrm>
          <a:prstGeom prst="rect">
            <a:avLst/>
          </a:prstGeom>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lin ang="135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TextBox 32"/>
          <p:cNvSpPr txBox="1"/>
          <p:nvPr/>
        </p:nvSpPr>
        <p:spPr>
          <a:xfrm>
            <a:off x="16972300" y="10515600"/>
            <a:ext cx="5543979" cy="960227"/>
          </a:xfrm>
          <a:prstGeom prst="rect">
            <a:avLst/>
          </a:prstGeom>
          <a:noFill/>
        </p:spPr>
        <p:txBody>
          <a:bodyPr wrap="square" lIns="219419" tIns="109710" rIns="219419" bIns="109710" rtlCol="0">
            <a:spAutoFit/>
          </a:bodyPr>
          <a:lstStyle/>
          <a:p>
            <a:r>
              <a:rPr lang="en-US" sz="2400" dirty="0">
                <a:solidFill>
                  <a:schemeClr val="bg1">
                    <a:lumMod val="75000"/>
                  </a:schemeClr>
                </a:solidFill>
                <a:latin typeface="Lato" pitchFamily="34" charset="0"/>
                <a:ea typeface="Lato" pitchFamily="34" charset="0"/>
                <a:cs typeface="Lato" pitchFamily="34" charset="0"/>
              </a:rPr>
              <a:t>Lorem Ipsum has two main data </a:t>
            </a:r>
            <a:r>
              <a:rPr lang="en-US" sz="2400" dirty="0" smtClean="0">
                <a:solidFill>
                  <a:schemeClr val="bg1">
                    <a:lumMod val="75000"/>
                  </a:schemeClr>
                </a:solidFill>
                <a:latin typeface="Lato" pitchFamily="34" charset="0"/>
                <a:ea typeface="Lato" pitchFamily="34" charset="0"/>
                <a:cs typeface="Lato" pitchFamily="34" charset="0"/>
              </a:rPr>
              <a:t>statistical</a:t>
            </a:r>
            <a:endParaRPr lang="en-US" sz="2400" dirty="0">
              <a:solidFill>
                <a:schemeClr val="bg1">
                  <a:lumMod val="75000"/>
                </a:schemeClr>
              </a:solidFill>
              <a:latin typeface="Lato" pitchFamily="34" charset="0"/>
              <a:ea typeface="Lato" pitchFamily="34" charset="0"/>
              <a:cs typeface="Lato" pitchFamily="34" charset="0"/>
            </a:endParaRPr>
          </a:p>
        </p:txBody>
      </p:sp>
      <p:sp>
        <p:nvSpPr>
          <p:cNvPr id="34" name="Rectangle 33"/>
          <p:cNvSpPr/>
          <p:nvPr/>
        </p:nvSpPr>
        <p:spPr>
          <a:xfrm>
            <a:off x="16337682" y="10713827"/>
            <a:ext cx="558418" cy="558418"/>
          </a:xfrm>
          <a:prstGeom prst="rect">
            <a:avLst/>
          </a:prstGeom>
          <a:gradFill flip="none" rotWithShape="1">
            <a:gsLst>
              <a:gs pos="0">
                <a:schemeClr val="accent2">
                  <a:shade val="30000"/>
                  <a:satMod val="115000"/>
                </a:schemeClr>
              </a:gs>
              <a:gs pos="50000">
                <a:schemeClr val="accent2">
                  <a:shade val="67500"/>
                  <a:satMod val="115000"/>
                </a:schemeClr>
              </a:gs>
              <a:gs pos="100000">
                <a:schemeClr val="accent2">
                  <a:shade val="100000"/>
                  <a:satMod val="115000"/>
                </a:schemeClr>
              </a:gs>
            </a:gsLst>
            <a:lin ang="135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TextBox 34"/>
          <p:cNvSpPr txBox="1"/>
          <p:nvPr/>
        </p:nvSpPr>
        <p:spPr>
          <a:xfrm>
            <a:off x="10608052" y="12079125"/>
            <a:ext cx="5713753" cy="960227"/>
          </a:xfrm>
          <a:prstGeom prst="rect">
            <a:avLst/>
          </a:prstGeom>
          <a:noFill/>
        </p:spPr>
        <p:txBody>
          <a:bodyPr wrap="square" lIns="219419" tIns="109710" rIns="219419" bIns="109710" rtlCol="0">
            <a:spAutoFit/>
          </a:bodyPr>
          <a:lstStyle/>
          <a:p>
            <a:r>
              <a:rPr lang="en-US" sz="2400" dirty="0">
                <a:solidFill>
                  <a:schemeClr val="bg1">
                    <a:lumMod val="75000"/>
                  </a:schemeClr>
                </a:solidFill>
                <a:latin typeface="Lato" pitchFamily="34" charset="0"/>
                <a:ea typeface="Lato" pitchFamily="34" charset="0"/>
                <a:cs typeface="Lato" pitchFamily="34" charset="0"/>
              </a:rPr>
              <a:t>Lorem Ipsum has two main data </a:t>
            </a:r>
            <a:r>
              <a:rPr lang="en-US" sz="2400" dirty="0" smtClean="0">
                <a:solidFill>
                  <a:schemeClr val="bg1">
                    <a:lumMod val="75000"/>
                  </a:schemeClr>
                </a:solidFill>
                <a:latin typeface="Lato" pitchFamily="34" charset="0"/>
                <a:ea typeface="Lato" pitchFamily="34" charset="0"/>
                <a:cs typeface="Lato" pitchFamily="34" charset="0"/>
              </a:rPr>
              <a:t>statistical</a:t>
            </a:r>
            <a:endParaRPr lang="en-US" sz="2400" dirty="0">
              <a:solidFill>
                <a:schemeClr val="bg1">
                  <a:lumMod val="75000"/>
                </a:schemeClr>
              </a:solidFill>
              <a:latin typeface="Lato" pitchFamily="34" charset="0"/>
              <a:ea typeface="Lato" pitchFamily="34" charset="0"/>
              <a:cs typeface="Lato" pitchFamily="34" charset="0"/>
            </a:endParaRPr>
          </a:p>
        </p:txBody>
      </p:sp>
      <p:sp>
        <p:nvSpPr>
          <p:cNvPr id="36" name="Rectangle 35"/>
          <p:cNvSpPr/>
          <p:nvPr/>
        </p:nvSpPr>
        <p:spPr>
          <a:xfrm>
            <a:off x="9973434" y="12277352"/>
            <a:ext cx="558418" cy="558418"/>
          </a:xfrm>
          <a:prstGeom prst="rect">
            <a:avLst/>
          </a:prstGeom>
          <a:gradFill flip="none" rotWithShape="1">
            <a:gsLst>
              <a:gs pos="0">
                <a:schemeClr val="accent3">
                  <a:shade val="30000"/>
                  <a:satMod val="115000"/>
                </a:schemeClr>
              </a:gs>
              <a:gs pos="50000">
                <a:schemeClr val="accent3">
                  <a:shade val="67500"/>
                  <a:satMod val="115000"/>
                </a:schemeClr>
              </a:gs>
              <a:gs pos="100000">
                <a:schemeClr val="accent3">
                  <a:shade val="100000"/>
                  <a:satMod val="115000"/>
                </a:schemeClr>
              </a:gs>
            </a:gsLst>
            <a:lin ang="135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TextBox 36"/>
          <p:cNvSpPr txBox="1"/>
          <p:nvPr/>
        </p:nvSpPr>
        <p:spPr>
          <a:xfrm>
            <a:off x="16977060" y="12079125"/>
            <a:ext cx="5543979" cy="960227"/>
          </a:xfrm>
          <a:prstGeom prst="rect">
            <a:avLst/>
          </a:prstGeom>
          <a:noFill/>
        </p:spPr>
        <p:txBody>
          <a:bodyPr wrap="square" lIns="219419" tIns="109710" rIns="219419" bIns="109710" rtlCol="0">
            <a:spAutoFit/>
          </a:bodyPr>
          <a:lstStyle/>
          <a:p>
            <a:r>
              <a:rPr lang="en-US" sz="2400" dirty="0">
                <a:solidFill>
                  <a:schemeClr val="bg1">
                    <a:lumMod val="75000"/>
                  </a:schemeClr>
                </a:solidFill>
                <a:latin typeface="Lato" pitchFamily="34" charset="0"/>
                <a:ea typeface="Lato" pitchFamily="34" charset="0"/>
                <a:cs typeface="Lato" pitchFamily="34" charset="0"/>
              </a:rPr>
              <a:t>Lorem Ipsum has two main data </a:t>
            </a:r>
            <a:r>
              <a:rPr lang="en-US" sz="2400" dirty="0" smtClean="0">
                <a:solidFill>
                  <a:schemeClr val="bg1">
                    <a:lumMod val="75000"/>
                  </a:schemeClr>
                </a:solidFill>
                <a:latin typeface="Lato" pitchFamily="34" charset="0"/>
                <a:ea typeface="Lato" pitchFamily="34" charset="0"/>
                <a:cs typeface="Lato" pitchFamily="34" charset="0"/>
              </a:rPr>
              <a:t>statistical</a:t>
            </a:r>
            <a:endParaRPr lang="en-US" sz="2400" dirty="0">
              <a:solidFill>
                <a:schemeClr val="bg1">
                  <a:lumMod val="75000"/>
                </a:schemeClr>
              </a:solidFill>
              <a:latin typeface="Lato" pitchFamily="34" charset="0"/>
              <a:ea typeface="Lato" pitchFamily="34" charset="0"/>
              <a:cs typeface="Lato" pitchFamily="34" charset="0"/>
            </a:endParaRPr>
          </a:p>
        </p:txBody>
      </p:sp>
      <p:sp>
        <p:nvSpPr>
          <p:cNvPr id="38" name="Rectangle 37"/>
          <p:cNvSpPr/>
          <p:nvPr/>
        </p:nvSpPr>
        <p:spPr>
          <a:xfrm>
            <a:off x="16342442" y="12277352"/>
            <a:ext cx="558418" cy="558418"/>
          </a:xfrm>
          <a:prstGeom prst="rect">
            <a:avLst/>
          </a:prstGeom>
          <a:gradFill flip="none" rotWithShape="1">
            <a:gsLst>
              <a:gs pos="0">
                <a:schemeClr val="accent4">
                  <a:shade val="30000"/>
                  <a:satMod val="115000"/>
                </a:schemeClr>
              </a:gs>
              <a:gs pos="50000">
                <a:schemeClr val="accent4">
                  <a:shade val="67500"/>
                  <a:satMod val="115000"/>
                </a:schemeClr>
              </a:gs>
              <a:gs pos="100000">
                <a:schemeClr val="accent4">
                  <a:shade val="100000"/>
                  <a:satMod val="115000"/>
                </a:schemeClr>
              </a:gs>
            </a:gsLst>
            <a:lin ang="135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9" name="Group 38"/>
          <p:cNvGrpSpPr/>
          <p:nvPr/>
        </p:nvGrpSpPr>
        <p:grpSpPr>
          <a:xfrm>
            <a:off x="1412874" y="8589258"/>
            <a:ext cx="6248400" cy="4136142"/>
            <a:chOff x="12719651" y="4066472"/>
            <a:chExt cx="8101016" cy="4136142"/>
          </a:xfrm>
        </p:grpSpPr>
        <p:sp>
          <p:nvSpPr>
            <p:cNvPr id="40" name="Title 20"/>
            <p:cNvSpPr txBox="1">
              <a:spLocks/>
            </p:cNvSpPr>
            <p:nvPr/>
          </p:nvSpPr>
          <p:spPr bwMode="auto">
            <a:xfrm>
              <a:off x="12719651" y="4595461"/>
              <a:ext cx="8101016" cy="36071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243852" tIns="121926" rIns="243852" bIns="121926" anchor="ctr">
              <a:spAutoFit/>
            </a:bodyPr>
            <a:lstStyle>
              <a:lvl1pPr defTabSz="457200">
                <a:defRPr sz="4300">
                  <a:solidFill>
                    <a:schemeClr val="tx1"/>
                  </a:solidFill>
                  <a:latin typeface="Calibri" pitchFamily="34" charset="0"/>
                  <a:ea typeface="MS PGothic" pitchFamily="34" charset="-128"/>
                </a:defRPr>
              </a:lvl1pPr>
              <a:lvl2pPr marL="742950" indent="-285750" defTabSz="457200">
                <a:defRPr sz="4300">
                  <a:solidFill>
                    <a:schemeClr val="tx1"/>
                  </a:solidFill>
                  <a:latin typeface="Calibri" pitchFamily="34" charset="0"/>
                  <a:ea typeface="MS PGothic" pitchFamily="34" charset="-128"/>
                </a:defRPr>
              </a:lvl2pPr>
              <a:lvl3pPr marL="1143000" indent="-228600" defTabSz="457200">
                <a:defRPr sz="4300">
                  <a:solidFill>
                    <a:schemeClr val="tx1"/>
                  </a:solidFill>
                  <a:latin typeface="Calibri" pitchFamily="34" charset="0"/>
                  <a:ea typeface="MS PGothic" pitchFamily="34" charset="-128"/>
                </a:defRPr>
              </a:lvl3pPr>
              <a:lvl4pPr marL="1600200" indent="-228600" defTabSz="457200">
                <a:defRPr sz="4300">
                  <a:solidFill>
                    <a:schemeClr val="tx1"/>
                  </a:solidFill>
                  <a:latin typeface="Calibri" pitchFamily="34" charset="0"/>
                  <a:ea typeface="MS PGothic" pitchFamily="34" charset="-128"/>
                </a:defRPr>
              </a:lvl4pPr>
              <a:lvl5pPr marL="2057400" indent="-228600" defTabSz="457200">
                <a:defRPr sz="4300">
                  <a:solidFill>
                    <a:schemeClr val="tx1"/>
                  </a:solidFill>
                  <a:latin typeface="Calibri" pitchFamily="34" charset="0"/>
                  <a:ea typeface="MS PGothic" pitchFamily="34" charset="-128"/>
                </a:defRPr>
              </a:lvl5pPr>
              <a:lvl6pPr marL="2514600" indent="-228600" defTabSz="457200" fontAlgn="base">
                <a:spcBef>
                  <a:spcPct val="0"/>
                </a:spcBef>
                <a:spcAft>
                  <a:spcPct val="0"/>
                </a:spcAft>
                <a:defRPr sz="4300">
                  <a:solidFill>
                    <a:schemeClr val="tx1"/>
                  </a:solidFill>
                  <a:latin typeface="Calibri" pitchFamily="34" charset="0"/>
                  <a:ea typeface="MS PGothic" pitchFamily="34" charset="-128"/>
                </a:defRPr>
              </a:lvl6pPr>
              <a:lvl7pPr marL="2971800" indent="-228600" defTabSz="457200" fontAlgn="base">
                <a:spcBef>
                  <a:spcPct val="0"/>
                </a:spcBef>
                <a:spcAft>
                  <a:spcPct val="0"/>
                </a:spcAft>
                <a:defRPr sz="4300">
                  <a:solidFill>
                    <a:schemeClr val="tx1"/>
                  </a:solidFill>
                  <a:latin typeface="Calibri" pitchFamily="34" charset="0"/>
                  <a:ea typeface="MS PGothic" pitchFamily="34" charset="-128"/>
                </a:defRPr>
              </a:lvl7pPr>
              <a:lvl8pPr marL="3429000" indent="-228600" defTabSz="457200" fontAlgn="base">
                <a:spcBef>
                  <a:spcPct val="0"/>
                </a:spcBef>
                <a:spcAft>
                  <a:spcPct val="0"/>
                </a:spcAft>
                <a:defRPr sz="4300">
                  <a:solidFill>
                    <a:schemeClr val="tx1"/>
                  </a:solidFill>
                  <a:latin typeface="Calibri" pitchFamily="34" charset="0"/>
                  <a:ea typeface="MS PGothic" pitchFamily="34" charset="-128"/>
                </a:defRPr>
              </a:lvl8pPr>
              <a:lvl9pPr marL="3886200" indent="-228600" defTabSz="457200" fontAlgn="base">
                <a:spcBef>
                  <a:spcPct val="0"/>
                </a:spcBef>
                <a:spcAft>
                  <a:spcPct val="0"/>
                </a:spcAft>
                <a:defRPr sz="4300">
                  <a:solidFill>
                    <a:schemeClr val="tx1"/>
                  </a:solidFill>
                  <a:latin typeface="Calibri" pitchFamily="34" charset="0"/>
                  <a:ea typeface="MS PGothic" pitchFamily="34" charset="-128"/>
                </a:defRPr>
              </a:lvl9pPr>
            </a:lstStyle>
            <a:p>
              <a:pPr algn="just">
                <a:lnSpc>
                  <a:spcPct val="130000"/>
                </a:lnSpc>
              </a:pPr>
              <a:r>
                <a:rPr lang="pt-BR" sz="2400" dirty="0">
                  <a:solidFill>
                    <a:schemeClr val="bg1">
                      <a:lumMod val="75000"/>
                    </a:schemeClr>
                  </a:solidFill>
                  <a:latin typeface="Lato" pitchFamily="34" charset="0"/>
                  <a:ea typeface="Lato" pitchFamily="34" charset="0"/>
                  <a:cs typeface="Lato" pitchFamily="34" charset="0"/>
                </a:rPr>
                <a:t>Lorem ipsum </a:t>
              </a:r>
              <a:r>
                <a:rPr lang="pt-BR" sz="2400" dirty="0" smtClean="0">
                  <a:solidFill>
                    <a:schemeClr val="bg1">
                      <a:lumMod val="75000"/>
                    </a:schemeClr>
                  </a:solidFill>
                  <a:latin typeface="Lato" pitchFamily="34" charset="0"/>
                  <a:ea typeface="Lato" pitchFamily="34" charset="0"/>
                  <a:cs typeface="Lato" pitchFamily="34" charset="0"/>
                </a:rPr>
                <a:t>dolor sit </a:t>
              </a:r>
              <a:r>
                <a:rPr lang="pt-BR" sz="2400" dirty="0">
                  <a:solidFill>
                    <a:schemeClr val="bg1">
                      <a:lumMod val="75000"/>
                    </a:schemeClr>
                  </a:solidFill>
                  <a:latin typeface="Lato" pitchFamily="34" charset="0"/>
                  <a:ea typeface="Lato" pitchFamily="34" charset="0"/>
                  <a:cs typeface="Lato" pitchFamily="34" charset="0"/>
                </a:rPr>
                <a:t>amet, consectetur adipiscing elit. Aliquam tincidunt ante nec sem congue convallis. Pellentesque vel mauris quis nisl ornare rutrum in id risus. Proin vehicula ut sem et tempus. Interdum et malesuada fames ac ante ipsum primis in faucibus. </a:t>
              </a:r>
              <a:r>
                <a:rPr lang="pt-BR" sz="2400" dirty="0" smtClean="0">
                  <a:solidFill>
                    <a:schemeClr val="bg1">
                      <a:lumMod val="75000"/>
                    </a:schemeClr>
                  </a:solidFill>
                  <a:latin typeface="Lato" pitchFamily="34" charset="0"/>
                  <a:ea typeface="Lato" pitchFamily="34" charset="0"/>
                  <a:cs typeface="Lato" pitchFamily="34" charset="0"/>
                </a:rPr>
                <a:t>Pellentesque.</a:t>
              </a:r>
              <a:endParaRPr lang="en-US" sz="2400" dirty="0">
                <a:solidFill>
                  <a:schemeClr val="bg1">
                    <a:lumMod val="75000"/>
                  </a:schemeClr>
                </a:solidFill>
                <a:latin typeface="Lato" pitchFamily="34" charset="0"/>
                <a:ea typeface="Lato" pitchFamily="34" charset="0"/>
                <a:cs typeface="Lato" pitchFamily="34" charset="0"/>
              </a:endParaRPr>
            </a:p>
          </p:txBody>
        </p:sp>
        <p:sp>
          <p:nvSpPr>
            <p:cNvPr id="41" name="TextBox 40"/>
            <p:cNvSpPr txBox="1"/>
            <p:nvPr/>
          </p:nvSpPr>
          <p:spPr>
            <a:xfrm>
              <a:off x="12917237" y="4066472"/>
              <a:ext cx="6873734" cy="630942"/>
            </a:xfrm>
            <a:prstGeom prst="rect">
              <a:avLst/>
            </a:prstGeom>
            <a:noFill/>
          </p:spPr>
          <p:txBody>
            <a:bodyPr wrap="square" rtlCol="0">
              <a:spAutoFit/>
            </a:bodyPr>
            <a:lstStyle/>
            <a:p>
              <a:r>
                <a:rPr lang="en-US" sz="3500" b="1" dirty="0" smtClean="0">
                  <a:solidFill>
                    <a:schemeClr val="accent3"/>
                  </a:solidFill>
                  <a:latin typeface="Lato Black" charset="0"/>
                  <a:ea typeface="Lato Black" charset="0"/>
                  <a:cs typeface="Lato Black" charset="0"/>
                </a:rPr>
                <a:t>FEATURE</a:t>
              </a:r>
              <a:r>
                <a:rPr lang="en-US" sz="3500" b="1" dirty="0" smtClean="0">
                  <a:solidFill>
                    <a:schemeClr val="accent6"/>
                  </a:solidFill>
                  <a:latin typeface="Lato Black" charset="0"/>
                  <a:ea typeface="Lato Black" charset="0"/>
                  <a:cs typeface="Lato Black" charset="0"/>
                </a:rPr>
                <a:t> </a:t>
              </a:r>
              <a:r>
                <a:rPr lang="en-US" sz="3500" b="1" dirty="0" smtClean="0">
                  <a:solidFill>
                    <a:schemeClr val="bg1">
                      <a:lumMod val="95000"/>
                    </a:schemeClr>
                  </a:solidFill>
                  <a:latin typeface="Lato Black" charset="0"/>
                  <a:ea typeface="Lato Black" charset="0"/>
                  <a:cs typeface="Lato Black" charset="0"/>
                </a:rPr>
                <a:t>CONTENT</a:t>
              </a:r>
            </a:p>
          </p:txBody>
        </p:sp>
      </p:grpSp>
      <p:grpSp>
        <p:nvGrpSpPr>
          <p:cNvPr id="46" name="Group 45"/>
          <p:cNvGrpSpPr/>
          <p:nvPr/>
        </p:nvGrpSpPr>
        <p:grpSpPr>
          <a:xfrm>
            <a:off x="1493837" y="3864858"/>
            <a:ext cx="6248400" cy="4136142"/>
            <a:chOff x="12719651" y="4066472"/>
            <a:chExt cx="8101016" cy="4136142"/>
          </a:xfrm>
        </p:grpSpPr>
        <p:sp>
          <p:nvSpPr>
            <p:cNvPr id="47" name="Title 20"/>
            <p:cNvSpPr txBox="1">
              <a:spLocks/>
            </p:cNvSpPr>
            <p:nvPr/>
          </p:nvSpPr>
          <p:spPr bwMode="auto">
            <a:xfrm>
              <a:off x="12719651" y="4595461"/>
              <a:ext cx="8101016" cy="36071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243852" tIns="121926" rIns="243852" bIns="121926" anchor="ctr">
              <a:spAutoFit/>
            </a:bodyPr>
            <a:lstStyle>
              <a:lvl1pPr defTabSz="457200">
                <a:defRPr sz="4300">
                  <a:solidFill>
                    <a:schemeClr val="tx1"/>
                  </a:solidFill>
                  <a:latin typeface="Calibri" pitchFamily="34" charset="0"/>
                  <a:ea typeface="MS PGothic" pitchFamily="34" charset="-128"/>
                </a:defRPr>
              </a:lvl1pPr>
              <a:lvl2pPr marL="742950" indent="-285750" defTabSz="457200">
                <a:defRPr sz="4300">
                  <a:solidFill>
                    <a:schemeClr val="tx1"/>
                  </a:solidFill>
                  <a:latin typeface="Calibri" pitchFamily="34" charset="0"/>
                  <a:ea typeface="MS PGothic" pitchFamily="34" charset="-128"/>
                </a:defRPr>
              </a:lvl2pPr>
              <a:lvl3pPr marL="1143000" indent="-228600" defTabSz="457200">
                <a:defRPr sz="4300">
                  <a:solidFill>
                    <a:schemeClr val="tx1"/>
                  </a:solidFill>
                  <a:latin typeface="Calibri" pitchFamily="34" charset="0"/>
                  <a:ea typeface="MS PGothic" pitchFamily="34" charset="-128"/>
                </a:defRPr>
              </a:lvl3pPr>
              <a:lvl4pPr marL="1600200" indent="-228600" defTabSz="457200">
                <a:defRPr sz="4300">
                  <a:solidFill>
                    <a:schemeClr val="tx1"/>
                  </a:solidFill>
                  <a:latin typeface="Calibri" pitchFamily="34" charset="0"/>
                  <a:ea typeface="MS PGothic" pitchFamily="34" charset="-128"/>
                </a:defRPr>
              </a:lvl4pPr>
              <a:lvl5pPr marL="2057400" indent="-228600" defTabSz="457200">
                <a:defRPr sz="4300">
                  <a:solidFill>
                    <a:schemeClr val="tx1"/>
                  </a:solidFill>
                  <a:latin typeface="Calibri" pitchFamily="34" charset="0"/>
                  <a:ea typeface="MS PGothic" pitchFamily="34" charset="-128"/>
                </a:defRPr>
              </a:lvl5pPr>
              <a:lvl6pPr marL="2514600" indent="-228600" defTabSz="457200" fontAlgn="base">
                <a:spcBef>
                  <a:spcPct val="0"/>
                </a:spcBef>
                <a:spcAft>
                  <a:spcPct val="0"/>
                </a:spcAft>
                <a:defRPr sz="4300">
                  <a:solidFill>
                    <a:schemeClr val="tx1"/>
                  </a:solidFill>
                  <a:latin typeface="Calibri" pitchFamily="34" charset="0"/>
                  <a:ea typeface="MS PGothic" pitchFamily="34" charset="-128"/>
                </a:defRPr>
              </a:lvl6pPr>
              <a:lvl7pPr marL="2971800" indent="-228600" defTabSz="457200" fontAlgn="base">
                <a:spcBef>
                  <a:spcPct val="0"/>
                </a:spcBef>
                <a:spcAft>
                  <a:spcPct val="0"/>
                </a:spcAft>
                <a:defRPr sz="4300">
                  <a:solidFill>
                    <a:schemeClr val="tx1"/>
                  </a:solidFill>
                  <a:latin typeface="Calibri" pitchFamily="34" charset="0"/>
                  <a:ea typeface="MS PGothic" pitchFamily="34" charset="-128"/>
                </a:defRPr>
              </a:lvl7pPr>
              <a:lvl8pPr marL="3429000" indent="-228600" defTabSz="457200" fontAlgn="base">
                <a:spcBef>
                  <a:spcPct val="0"/>
                </a:spcBef>
                <a:spcAft>
                  <a:spcPct val="0"/>
                </a:spcAft>
                <a:defRPr sz="4300">
                  <a:solidFill>
                    <a:schemeClr val="tx1"/>
                  </a:solidFill>
                  <a:latin typeface="Calibri" pitchFamily="34" charset="0"/>
                  <a:ea typeface="MS PGothic" pitchFamily="34" charset="-128"/>
                </a:defRPr>
              </a:lvl8pPr>
              <a:lvl9pPr marL="3886200" indent="-228600" defTabSz="457200" fontAlgn="base">
                <a:spcBef>
                  <a:spcPct val="0"/>
                </a:spcBef>
                <a:spcAft>
                  <a:spcPct val="0"/>
                </a:spcAft>
                <a:defRPr sz="4300">
                  <a:solidFill>
                    <a:schemeClr val="tx1"/>
                  </a:solidFill>
                  <a:latin typeface="Calibri" pitchFamily="34" charset="0"/>
                  <a:ea typeface="MS PGothic" pitchFamily="34" charset="-128"/>
                </a:defRPr>
              </a:lvl9pPr>
            </a:lstStyle>
            <a:p>
              <a:pPr algn="just">
                <a:lnSpc>
                  <a:spcPct val="130000"/>
                </a:lnSpc>
              </a:pPr>
              <a:r>
                <a:rPr lang="pt-BR" sz="2400" dirty="0">
                  <a:solidFill>
                    <a:schemeClr val="bg1">
                      <a:lumMod val="75000"/>
                    </a:schemeClr>
                  </a:solidFill>
                  <a:latin typeface="Lato" pitchFamily="34" charset="0"/>
                  <a:ea typeface="Lato" pitchFamily="34" charset="0"/>
                  <a:cs typeface="Lato" pitchFamily="34" charset="0"/>
                </a:rPr>
                <a:t>Lorem ipsum </a:t>
              </a:r>
              <a:r>
                <a:rPr lang="pt-BR" sz="2400" dirty="0" smtClean="0">
                  <a:solidFill>
                    <a:schemeClr val="bg1">
                      <a:lumMod val="75000"/>
                    </a:schemeClr>
                  </a:solidFill>
                  <a:latin typeface="Lato" pitchFamily="34" charset="0"/>
                  <a:ea typeface="Lato" pitchFamily="34" charset="0"/>
                  <a:cs typeface="Lato" pitchFamily="34" charset="0"/>
                </a:rPr>
                <a:t>dolor sit </a:t>
              </a:r>
              <a:r>
                <a:rPr lang="pt-BR" sz="2400" dirty="0">
                  <a:solidFill>
                    <a:schemeClr val="bg1">
                      <a:lumMod val="75000"/>
                    </a:schemeClr>
                  </a:solidFill>
                  <a:latin typeface="Lato" pitchFamily="34" charset="0"/>
                  <a:ea typeface="Lato" pitchFamily="34" charset="0"/>
                  <a:cs typeface="Lato" pitchFamily="34" charset="0"/>
                </a:rPr>
                <a:t>amet, consectetur adipiscing elit. Aliquam tincidunt ante nec sem congue convallis. Pellentesque vel mauris quis nisl ornare rutrum in id risus. Proin vehicula ut sem et tempus. Interdum et malesuada fames ac ante ipsum primis in faucibus. </a:t>
              </a:r>
              <a:r>
                <a:rPr lang="pt-BR" sz="2400" dirty="0" smtClean="0">
                  <a:solidFill>
                    <a:schemeClr val="bg1">
                      <a:lumMod val="75000"/>
                    </a:schemeClr>
                  </a:solidFill>
                  <a:latin typeface="Lato" pitchFamily="34" charset="0"/>
                  <a:ea typeface="Lato" pitchFamily="34" charset="0"/>
                  <a:cs typeface="Lato" pitchFamily="34" charset="0"/>
                </a:rPr>
                <a:t>Pellentesque.</a:t>
              </a:r>
              <a:endParaRPr lang="en-US" sz="2400" dirty="0">
                <a:solidFill>
                  <a:schemeClr val="bg1">
                    <a:lumMod val="75000"/>
                  </a:schemeClr>
                </a:solidFill>
                <a:latin typeface="Lato" pitchFamily="34" charset="0"/>
                <a:ea typeface="Lato" pitchFamily="34" charset="0"/>
                <a:cs typeface="Lato" pitchFamily="34" charset="0"/>
              </a:endParaRPr>
            </a:p>
          </p:txBody>
        </p:sp>
        <p:sp>
          <p:nvSpPr>
            <p:cNvPr id="48" name="TextBox 47"/>
            <p:cNvSpPr txBox="1"/>
            <p:nvPr/>
          </p:nvSpPr>
          <p:spPr>
            <a:xfrm>
              <a:off x="12917237" y="4066472"/>
              <a:ext cx="6873734" cy="630942"/>
            </a:xfrm>
            <a:prstGeom prst="rect">
              <a:avLst/>
            </a:prstGeom>
            <a:noFill/>
          </p:spPr>
          <p:txBody>
            <a:bodyPr wrap="square" rtlCol="0">
              <a:spAutoFit/>
            </a:bodyPr>
            <a:lstStyle/>
            <a:p>
              <a:r>
                <a:rPr lang="en-US" sz="3500" b="1" dirty="0" smtClean="0">
                  <a:solidFill>
                    <a:schemeClr val="accent6"/>
                  </a:solidFill>
                  <a:latin typeface="Lato Black" charset="0"/>
                  <a:ea typeface="Lato Black" charset="0"/>
                  <a:cs typeface="Lato Black" charset="0"/>
                </a:rPr>
                <a:t>FEATURE </a:t>
              </a:r>
              <a:r>
                <a:rPr lang="en-US" sz="3500" b="1" dirty="0" smtClean="0">
                  <a:solidFill>
                    <a:schemeClr val="bg1">
                      <a:lumMod val="95000"/>
                    </a:schemeClr>
                  </a:solidFill>
                  <a:latin typeface="Lato Black" charset="0"/>
                  <a:ea typeface="Lato Black" charset="0"/>
                  <a:cs typeface="Lato Black" charset="0"/>
                </a:rPr>
                <a:t>CONTENT</a:t>
              </a:r>
            </a:p>
          </p:txBody>
        </p:sp>
      </p:grpSp>
      <p:grpSp>
        <p:nvGrpSpPr>
          <p:cNvPr id="24" name="กลุ่ม 54"/>
          <p:cNvGrpSpPr/>
          <p:nvPr/>
        </p:nvGrpSpPr>
        <p:grpSpPr>
          <a:xfrm>
            <a:off x="7589837" y="307847"/>
            <a:ext cx="9246365" cy="1063753"/>
            <a:chOff x="12593106" y="3285880"/>
            <a:chExt cx="9377738" cy="1063753"/>
          </a:xfrm>
        </p:grpSpPr>
        <p:sp>
          <p:nvSpPr>
            <p:cNvPr id="25" name="TextBox 24"/>
            <p:cNvSpPr txBox="1"/>
            <p:nvPr/>
          </p:nvSpPr>
          <p:spPr>
            <a:xfrm>
              <a:off x="13443218" y="3851071"/>
              <a:ext cx="7572494" cy="498562"/>
            </a:xfrm>
            <a:prstGeom prst="rect">
              <a:avLst/>
            </a:prstGeom>
            <a:noFill/>
          </p:spPr>
          <p:txBody>
            <a:bodyPr wrap="square" lIns="219419" tIns="109710" rIns="219419" bIns="109710" rtlCol="0">
              <a:spAutoFit/>
            </a:bodyPr>
            <a:lstStyle/>
            <a:p>
              <a:pPr algn="ctr"/>
              <a:r>
                <a:rPr lang="en-US" sz="1800" dirty="0">
                  <a:solidFill>
                    <a:schemeClr val="bg1"/>
                  </a:solidFill>
                  <a:latin typeface="Lato Light"/>
                  <a:cs typeface="Lato Light"/>
                </a:rPr>
                <a:t>Your great subtitle in this line</a:t>
              </a:r>
            </a:p>
          </p:txBody>
        </p:sp>
        <p:sp>
          <p:nvSpPr>
            <p:cNvPr id="26" name="TextBox 25"/>
            <p:cNvSpPr txBox="1"/>
            <p:nvPr/>
          </p:nvSpPr>
          <p:spPr>
            <a:xfrm>
              <a:off x="12593106" y="3285880"/>
              <a:ext cx="9377738" cy="646294"/>
            </a:xfrm>
            <a:prstGeom prst="rect">
              <a:avLst/>
            </a:prstGeom>
            <a:noFill/>
          </p:spPr>
          <p:txBody>
            <a:bodyPr wrap="square" lIns="182843" tIns="91422" rIns="182843" bIns="91422" rtlCol="0">
              <a:spAutoFit/>
            </a:bodyPr>
            <a:lstStyle/>
            <a:p>
              <a:pPr algn="ctr"/>
              <a:r>
                <a:rPr lang="en-US" sz="3000" b="1" dirty="0" smtClean="0">
                  <a:solidFill>
                    <a:schemeClr val="accent2"/>
                  </a:solidFill>
                  <a:latin typeface="Lato Black" pitchFamily="34" charset="0"/>
                  <a:ea typeface="Lato Black" pitchFamily="34" charset="0"/>
                  <a:cs typeface="Lato Black" pitchFamily="34" charset="0"/>
                </a:rPr>
                <a:t>CHARTS</a:t>
              </a:r>
              <a:r>
                <a:rPr lang="en-US" sz="3000" b="1" dirty="0" smtClean="0">
                  <a:solidFill>
                    <a:schemeClr val="bg1"/>
                  </a:solidFill>
                  <a:latin typeface="Lato Black" pitchFamily="34" charset="0"/>
                  <a:ea typeface="Lato Black" pitchFamily="34" charset="0"/>
                  <a:cs typeface="Lato Black" pitchFamily="34" charset="0"/>
                </a:rPr>
                <a:t> </a:t>
              </a:r>
              <a:r>
                <a:rPr lang="en-US" sz="3000" b="1" dirty="0" smtClean="0">
                  <a:solidFill>
                    <a:schemeClr val="accent6"/>
                  </a:solidFill>
                  <a:latin typeface="Lato Black" pitchFamily="34" charset="0"/>
                  <a:ea typeface="Lato Black" pitchFamily="34" charset="0"/>
                  <a:cs typeface="Lato Black" pitchFamily="34" charset="0"/>
                </a:rPr>
                <a:t>PRESENT</a:t>
              </a:r>
              <a:endParaRPr lang="id-ID" sz="3000" b="1" dirty="0">
                <a:solidFill>
                  <a:schemeClr val="accent6"/>
                </a:solidFill>
                <a:latin typeface="Lato Black" pitchFamily="34" charset="0"/>
                <a:ea typeface="Lato Black" pitchFamily="34" charset="0"/>
                <a:cs typeface="Lato Black" pitchFamily="34" charset="0"/>
              </a:endParaRPr>
            </a:p>
          </p:txBody>
        </p:sp>
      </p:grpSp>
    </p:spTree>
    <p:extLst>
      <p:ext uri="{BB962C8B-B14F-4D97-AF65-F5344CB8AC3E}">
        <p14:creationId xmlns:p14="http://schemas.microsoft.com/office/powerpoint/2010/main" val="2097191401"/>
      </p:ext>
    </p:extLst>
  </p:cSld>
  <p:clrMapOvr>
    <a:masterClrMapping/>
  </p:clrMapOvr>
  <p:transition spd="slow">
    <p:push/>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withEffect">
                                  <p:stCondLst>
                                    <p:cond delay="500"/>
                                  </p:stCondLst>
                                  <p:childTnLst>
                                    <p:set>
                                      <p:cBhvr>
                                        <p:cTn id="6" dur="1" fill="hold">
                                          <p:stCondLst>
                                            <p:cond delay="0"/>
                                          </p:stCondLst>
                                        </p:cTn>
                                        <p:tgtEl>
                                          <p:spTgt spid="42"/>
                                        </p:tgtEl>
                                        <p:attrNameLst>
                                          <p:attrName>style.visibility</p:attrName>
                                        </p:attrNameLst>
                                      </p:cBhvr>
                                      <p:to>
                                        <p:strVal val="visible"/>
                                      </p:to>
                                    </p:set>
                                    <p:anim calcmode="lin" valueType="num">
                                      <p:cBhvr>
                                        <p:cTn id="7" dur="500" fill="hold"/>
                                        <p:tgtEl>
                                          <p:spTgt spid="42"/>
                                        </p:tgtEl>
                                        <p:attrNameLst>
                                          <p:attrName>ppt_w</p:attrName>
                                        </p:attrNameLst>
                                      </p:cBhvr>
                                      <p:tavLst>
                                        <p:tav tm="0">
                                          <p:val>
                                            <p:fltVal val="0"/>
                                          </p:val>
                                        </p:tav>
                                        <p:tav tm="100000">
                                          <p:val>
                                            <p:strVal val="#ppt_w"/>
                                          </p:val>
                                        </p:tav>
                                      </p:tavLst>
                                    </p:anim>
                                    <p:anim calcmode="lin" valueType="num">
                                      <p:cBhvr>
                                        <p:cTn id="8" dur="500" fill="hold"/>
                                        <p:tgtEl>
                                          <p:spTgt spid="42"/>
                                        </p:tgtEl>
                                        <p:attrNameLst>
                                          <p:attrName>ppt_h</p:attrName>
                                        </p:attrNameLst>
                                      </p:cBhvr>
                                      <p:tavLst>
                                        <p:tav tm="0">
                                          <p:val>
                                            <p:fltVal val="0"/>
                                          </p:val>
                                        </p:tav>
                                        <p:tav tm="100000">
                                          <p:val>
                                            <p:strVal val="#ppt_h"/>
                                          </p:val>
                                        </p:tav>
                                      </p:tavLst>
                                    </p:anim>
                                    <p:animEffect transition="in" filter="fade">
                                      <p:cBhvr>
                                        <p:cTn id="9" dur="500"/>
                                        <p:tgtEl>
                                          <p:spTgt spid="42"/>
                                        </p:tgtEl>
                                      </p:cBhvr>
                                    </p:animEffect>
                                  </p:childTnLst>
                                </p:cTn>
                              </p:par>
                              <p:par>
                                <p:cTn id="10" presetID="53" presetClass="entr" presetSubtype="16" fill="hold" grpId="0" nodeType="withEffect">
                                  <p:stCondLst>
                                    <p:cond delay="500"/>
                                  </p:stCondLst>
                                  <p:childTnLst>
                                    <p:set>
                                      <p:cBhvr>
                                        <p:cTn id="11" dur="1" fill="hold">
                                          <p:stCondLst>
                                            <p:cond delay="0"/>
                                          </p:stCondLst>
                                        </p:cTn>
                                        <p:tgtEl>
                                          <p:spTgt spid="30"/>
                                        </p:tgtEl>
                                        <p:attrNameLst>
                                          <p:attrName>style.visibility</p:attrName>
                                        </p:attrNameLst>
                                      </p:cBhvr>
                                      <p:to>
                                        <p:strVal val="visible"/>
                                      </p:to>
                                    </p:set>
                                    <p:anim calcmode="lin" valueType="num">
                                      <p:cBhvr>
                                        <p:cTn id="12" dur="500" fill="hold"/>
                                        <p:tgtEl>
                                          <p:spTgt spid="30"/>
                                        </p:tgtEl>
                                        <p:attrNameLst>
                                          <p:attrName>ppt_w</p:attrName>
                                        </p:attrNameLst>
                                      </p:cBhvr>
                                      <p:tavLst>
                                        <p:tav tm="0">
                                          <p:val>
                                            <p:fltVal val="0"/>
                                          </p:val>
                                        </p:tav>
                                        <p:tav tm="100000">
                                          <p:val>
                                            <p:strVal val="#ppt_w"/>
                                          </p:val>
                                        </p:tav>
                                      </p:tavLst>
                                    </p:anim>
                                    <p:anim calcmode="lin" valueType="num">
                                      <p:cBhvr>
                                        <p:cTn id="13" dur="500" fill="hold"/>
                                        <p:tgtEl>
                                          <p:spTgt spid="30"/>
                                        </p:tgtEl>
                                        <p:attrNameLst>
                                          <p:attrName>ppt_h</p:attrName>
                                        </p:attrNameLst>
                                      </p:cBhvr>
                                      <p:tavLst>
                                        <p:tav tm="0">
                                          <p:val>
                                            <p:fltVal val="0"/>
                                          </p:val>
                                        </p:tav>
                                        <p:tav tm="100000">
                                          <p:val>
                                            <p:strVal val="#ppt_h"/>
                                          </p:val>
                                        </p:tav>
                                      </p:tavLst>
                                    </p:anim>
                                    <p:animEffect transition="in" filter="fade">
                                      <p:cBhvr>
                                        <p:cTn id="14" dur="500"/>
                                        <p:tgtEl>
                                          <p:spTgt spid="3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2" grpId="0">
        <p:bldAsOne/>
      </p:bldGraphic>
      <p:bldGraphic spid="30" grpId="0">
        <p:bldAsOne/>
      </p:bldGraphic>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2" name="Chart 306"/>
          <p:cNvGraphicFramePr/>
          <p:nvPr>
            <p:extLst>
              <p:ext uri="{D42A27DB-BD31-4B8C-83A1-F6EECF244321}">
                <p14:modId xmlns:p14="http://schemas.microsoft.com/office/powerpoint/2010/main" val="1042381262"/>
              </p:ext>
            </p:extLst>
          </p:nvPr>
        </p:nvGraphicFramePr>
        <p:xfrm>
          <a:off x="1339417" y="3788880"/>
          <a:ext cx="21031591" cy="5919840"/>
        </p:xfrm>
        <a:graphic>
          <a:graphicData uri="http://schemas.openxmlformats.org/drawingml/2006/chart">
            <c:chart xmlns:c="http://schemas.openxmlformats.org/drawingml/2006/chart" xmlns:r="http://schemas.openxmlformats.org/officeDocument/2006/relationships" r:id="rId2"/>
          </a:graphicData>
        </a:graphic>
      </p:graphicFrame>
      <p:grpSp>
        <p:nvGrpSpPr>
          <p:cNvPr id="43" name="Group 42"/>
          <p:cNvGrpSpPr/>
          <p:nvPr/>
        </p:nvGrpSpPr>
        <p:grpSpPr>
          <a:xfrm>
            <a:off x="1292895" y="1828800"/>
            <a:ext cx="21155942" cy="1676400"/>
            <a:chOff x="1216695" y="1828800"/>
            <a:chExt cx="21155942" cy="1676400"/>
          </a:xfrm>
        </p:grpSpPr>
        <p:sp>
          <p:nvSpPr>
            <p:cNvPr id="44" name="Title 20"/>
            <p:cNvSpPr txBox="1">
              <a:spLocks/>
            </p:cNvSpPr>
            <p:nvPr/>
          </p:nvSpPr>
          <p:spPr bwMode="auto">
            <a:xfrm>
              <a:off x="1216695" y="2298704"/>
              <a:ext cx="21155942" cy="12064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243852" tIns="121926" rIns="243852" bIns="121926" anchor="ctr">
              <a:spAutoFit/>
            </a:bodyPr>
            <a:lstStyle>
              <a:lvl1pPr defTabSz="457200">
                <a:defRPr sz="4300">
                  <a:solidFill>
                    <a:schemeClr val="tx1"/>
                  </a:solidFill>
                  <a:latin typeface="Calibri" pitchFamily="34" charset="0"/>
                  <a:ea typeface="MS PGothic" pitchFamily="34" charset="-128"/>
                </a:defRPr>
              </a:lvl1pPr>
              <a:lvl2pPr marL="742950" indent="-285750" defTabSz="457200">
                <a:defRPr sz="4300">
                  <a:solidFill>
                    <a:schemeClr val="tx1"/>
                  </a:solidFill>
                  <a:latin typeface="Calibri" pitchFamily="34" charset="0"/>
                  <a:ea typeface="MS PGothic" pitchFamily="34" charset="-128"/>
                </a:defRPr>
              </a:lvl2pPr>
              <a:lvl3pPr marL="1143000" indent="-228600" defTabSz="457200">
                <a:defRPr sz="4300">
                  <a:solidFill>
                    <a:schemeClr val="tx1"/>
                  </a:solidFill>
                  <a:latin typeface="Calibri" pitchFamily="34" charset="0"/>
                  <a:ea typeface="MS PGothic" pitchFamily="34" charset="-128"/>
                </a:defRPr>
              </a:lvl3pPr>
              <a:lvl4pPr marL="1600200" indent="-228600" defTabSz="457200">
                <a:defRPr sz="4300">
                  <a:solidFill>
                    <a:schemeClr val="tx1"/>
                  </a:solidFill>
                  <a:latin typeface="Calibri" pitchFamily="34" charset="0"/>
                  <a:ea typeface="MS PGothic" pitchFamily="34" charset="-128"/>
                </a:defRPr>
              </a:lvl4pPr>
              <a:lvl5pPr marL="2057400" indent="-228600" defTabSz="457200">
                <a:defRPr sz="4300">
                  <a:solidFill>
                    <a:schemeClr val="tx1"/>
                  </a:solidFill>
                  <a:latin typeface="Calibri" pitchFamily="34" charset="0"/>
                  <a:ea typeface="MS PGothic" pitchFamily="34" charset="-128"/>
                </a:defRPr>
              </a:lvl5pPr>
              <a:lvl6pPr marL="2514600" indent="-228600" defTabSz="457200" fontAlgn="base">
                <a:spcBef>
                  <a:spcPct val="0"/>
                </a:spcBef>
                <a:spcAft>
                  <a:spcPct val="0"/>
                </a:spcAft>
                <a:defRPr sz="4300">
                  <a:solidFill>
                    <a:schemeClr val="tx1"/>
                  </a:solidFill>
                  <a:latin typeface="Calibri" pitchFamily="34" charset="0"/>
                  <a:ea typeface="MS PGothic" pitchFamily="34" charset="-128"/>
                </a:defRPr>
              </a:lvl6pPr>
              <a:lvl7pPr marL="2971800" indent="-228600" defTabSz="457200" fontAlgn="base">
                <a:spcBef>
                  <a:spcPct val="0"/>
                </a:spcBef>
                <a:spcAft>
                  <a:spcPct val="0"/>
                </a:spcAft>
                <a:defRPr sz="4300">
                  <a:solidFill>
                    <a:schemeClr val="tx1"/>
                  </a:solidFill>
                  <a:latin typeface="Calibri" pitchFamily="34" charset="0"/>
                  <a:ea typeface="MS PGothic" pitchFamily="34" charset="-128"/>
                </a:defRPr>
              </a:lvl7pPr>
              <a:lvl8pPr marL="3429000" indent="-228600" defTabSz="457200" fontAlgn="base">
                <a:spcBef>
                  <a:spcPct val="0"/>
                </a:spcBef>
                <a:spcAft>
                  <a:spcPct val="0"/>
                </a:spcAft>
                <a:defRPr sz="4300">
                  <a:solidFill>
                    <a:schemeClr val="tx1"/>
                  </a:solidFill>
                  <a:latin typeface="Calibri" pitchFamily="34" charset="0"/>
                  <a:ea typeface="MS PGothic" pitchFamily="34" charset="-128"/>
                </a:defRPr>
              </a:lvl8pPr>
              <a:lvl9pPr marL="3886200" indent="-228600" defTabSz="457200" fontAlgn="base">
                <a:spcBef>
                  <a:spcPct val="0"/>
                </a:spcBef>
                <a:spcAft>
                  <a:spcPct val="0"/>
                </a:spcAft>
                <a:defRPr sz="4300">
                  <a:solidFill>
                    <a:schemeClr val="tx1"/>
                  </a:solidFill>
                  <a:latin typeface="Calibri" pitchFamily="34" charset="0"/>
                  <a:ea typeface="MS PGothic" pitchFamily="34" charset="-128"/>
                </a:defRPr>
              </a:lvl9pPr>
            </a:lstStyle>
            <a:p>
              <a:pPr>
                <a:lnSpc>
                  <a:spcPct val="130000"/>
                </a:lnSpc>
              </a:pPr>
              <a:r>
                <a:rPr lang="pt-BR" sz="2400" dirty="0">
                  <a:solidFill>
                    <a:schemeClr val="bg1">
                      <a:lumMod val="75000"/>
                    </a:schemeClr>
                  </a:solidFill>
                  <a:latin typeface="Lato" pitchFamily="34" charset="0"/>
                  <a:ea typeface="Lato" pitchFamily="34" charset="0"/>
                  <a:cs typeface="Lato" pitchFamily="34" charset="0"/>
                </a:rPr>
                <a:t>Lorem ipsum </a:t>
              </a:r>
              <a:r>
                <a:rPr lang="pt-BR" sz="2400" dirty="0" smtClean="0">
                  <a:solidFill>
                    <a:schemeClr val="bg1">
                      <a:lumMod val="75000"/>
                    </a:schemeClr>
                  </a:solidFill>
                  <a:latin typeface="Lato" pitchFamily="34" charset="0"/>
                  <a:ea typeface="Lato" pitchFamily="34" charset="0"/>
                  <a:cs typeface="Lato" pitchFamily="34" charset="0"/>
                </a:rPr>
                <a:t>dolor sit </a:t>
              </a:r>
              <a:r>
                <a:rPr lang="pt-BR" sz="2400" dirty="0">
                  <a:solidFill>
                    <a:schemeClr val="bg1">
                      <a:lumMod val="75000"/>
                    </a:schemeClr>
                  </a:solidFill>
                  <a:latin typeface="Lato" pitchFamily="34" charset="0"/>
                  <a:ea typeface="Lato" pitchFamily="34" charset="0"/>
                  <a:cs typeface="Lato" pitchFamily="34" charset="0"/>
                </a:rPr>
                <a:t>amet, consectetur adipiscing elit. Aliquam tincidunt ante nec sem congue convallis. Pellentesque vel mauris quis nisl ornare rutrum in id risus. Proin vehicula ut sem et tempus. </a:t>
              </a:r>
              <a:endParaRPr lang="en-US" sz="2400" dirty="0">
                <a:solidFill>
                  <a:schemeClr val="bg1">
                    <a:lumMod val="75000"/>
                  </a:schemeClr>
                </a:solidFill>
                <a:latin typeface="Lato" pitchFamily="34" charset="0"/>
                <a:ea typeface="Lato" pitchFamily="34" charset="0"/>
                <a:cs typeface="Lato" pitchFamily="34" charset="0"/>
              </a:endParaRPr>
            </a:p>
          </p:txBody>
        </p:sp>
        <p:sp>
          <p:nvSpPr>
            <p:cNvPr id="45" name="TextBox 44"/>
            <p:cNvSpPr txBox="1"/>
            <p:nvPr/>
          </p:nvSpPr>
          <p:spPr>
            <a:xfrm>
              <a:off x="1263217" y="1828800"/>
              <a:ext cx="4215772" cy="615517"/>
            </a:xfrm>
            <a:prstGeom prst="rect">
              <a:avLst/>
            </a:prstGeom>
            <a:noFill/>
          </p:spPr>
          <p:txBody>
            <a:bodyPr wrap="square" lIns="182843" tIns="91422" rIns="182843" bIns="91422" rtlCol="0">
              <a:spAutoFit/>
            </a:bodyPr>
            <a:lstStyle/>
            <a:p>
              <a:r>
                <a:rPr lang="en-US" sz="2800" b="1" dirty="0" smtClean="0">
                  <a:solidFill>
                    <a:schemeClr val="bg1">
                      <a:lumMod val="95000"/>
                    </a:schemeClr>
                  </a:solidFill>
                  <a:latin typeface="Lato Black" pitchFamily="34" charset="0"/>
                  <a:ea typeface="Lato Black" pitchFamily="34" charset="0"/>
                  <a:cs typeface="Lato Black" pitchFamily="34" charset="0"/>
                </a:rPr>
                <a:t>DESCRIPTION HERE</a:t>
              </a:r>
              <a:endParaRPr lang="id-ID" sz="2800" b="1" dirty="0">
                <a:solidFill>
                  <a:schemeClr val="bg1">
                    <a:lumMod val="95000"/>
                  </a:schemeClr>
                </a:solidFill>
                <a:latin typeface="Lato Black" pitchFamily="34" charset="0"/>
                <a:ea typeface="Lato Black" pitchFamily="34" charset="0"/>
                <a:cs typeface="Lato Black" pitchFamily="34" charset="0"/>
              </a:endParaRPr>
            </a:p>
          </p:txBody>
        </p:sp>
      </p:grpSp>
      <p:sp>
        <p:nvSpPr>
          <p:cNvPr id="31" name="TextBox 30"/>
          <p:cNvSpPr txBox="1"/>
          <p:nvPr/>
        </p:nvSpPr>
        <p:spPr>
          <a:xfrm>
            <a:off x="10603292" y="10515600"/>
            <a:ext cx="5713753" cy="960227"/>
          </a:xfrm>
          <a:prstGeom prst="rect">
            <a:avLst/>
          </a:prstGeom>
          <a:noFill/>
        </p:spPr>
        <p:txBody>
          <a:bodyPr wrap="square" lIns="219419" tIns="109710" rIns="219419" bIns="109710" rtlCol="0">
            <a:spAutoFit/>
          </a:bodyPr>
          <a:lstStyle/>
          <a:p>
            <a:r>
              <a:rPr lang="en-US" sz="2400" dirty="0">
                <a:solidFill>
                  <a:schemeClr val="bg1">
                    <a:lumMod val="75000"/>
                  </a:schemeClr>
                </a:solidFill>
                <a:latin typeface="Lato" pitchFamily="34" charset="0"/>
                <a:ea typeface="Lato" pitchFamily="34" charset="0"/>
                <a:cs typeface="Lato" pitchFamily="34" charset="0"/>
              </a:rPr>
              <a:t>Lorem Ipsum has two main data </a:t>
            </a:r>
            <a:r>
              <a:rPr lang="en-US" sz="2400" dirty="0" smtClean="0">
                <a:solidFill>
                  <a:schemeClr val="bg1">
                    <a:lumMod val="75000"/>
                  </a:schemeClr>
                </a:solidFill>
                <a:latin typeface="Lato" pitchFamily="34" charset="0"/>
                <a:ea typeface="Lato" pitchFamily="34" charset="0"/>
                <a:cs typeface="Lato" pitchFamily="34" charset="0"/>
              </a:rPr>
              <a:t>statistical</a:t>
            </a:r>
            <a:endParaRPr lang="en-US" sz="2400" dirty="0">
              <a:solidFill>
                <a:schemeClr val="bg1">
                  <a:lumMod val="75000"/>
                </a:schemeClr>
              </a:solidFill>
              <a:latin typeface="Lato" pitchFamily="34" charset="0"/>
              <a:ea typeface="Lato" pitchFamily="34" charset="0"/>
              <a:cs typeface="Lato" pitchFamily="34" charset="0"/>
            </a:endParaRPr>
          </a:p>
        </p:txBody>
      </p:sp>
      <p:sp>
        <p:nvSpPr>
          <p:cNvPr id="32" name="Rectangle 31"/>
          <p:cNvSpPr/>
          <p:nvPr/>
        </p:nvSpPr>
        <p:spPr>
          <a:xfrm>
            <a:off x="9968674" y="10713827"/>
            <a:ext cx="558418" cy="558418"/>
          </a:xfrm>
          <a:prstGeom prst="rect">
            <a:avLst/>
          </a:prstGeom>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lin ang="135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TextBox 32"/>
          <p:cNvSpPr txBox="1"/>
          <p:nvPr/>
        </p:nvSpPr>
        <p:spPr>
          <a:xfrm>
            <a:off x="16972300" y="10515600"/>
            <a:ext cx="5543979" cy="960227"/>
          </a:xfrm>
          <a:prstGeom prst="rect">
            <a:avLst/>
          </a:prstGeom>
          <a:noFill/>
        </p:spPr>
        <p:txBody>
          <a:bodyPr wrap="square" lIns="219419" tIns="109710" rIns="219419" bIns="109710" rtlCol="0">
            <a:spAutoFit/>
          </a:bodyPr>
          <a:lstStyle/>
          <a:p>
            <a:r>
              <a:rPr lang="en-US" sz="2400" dirty="0">
                <a:solidFill>
                  <a:schemeClr val="bg1">
                    <a:lumMod val="75000"/>
                  </a:schemeClr>
                </a:solidFill>
                <a:latin typeface="Lato" pitchFamily="34" charset="0"/>
                <a:ea typeface="Lato" pitchFamily="34" charset="0"/>
                <a:cs typeface="Lato" pitchFamily="34" charset="0"/>
              </a:rPr>
              <a:t>Lorem Ipsum has two main data </a:t>
            </a:r>
            <a:r>
              <a:rPr lang="en-US" sz="2400" dirty="0" smtClean="0">
                <a:solidFill>
                  <a:schemeClr val="bg1">
                    <a:lumMod val="75000"/>
                  </a:schemeClr>
                </a:solidFill>
                <a:latin typeface="Lato" pitchFamily="34" charset="0"/>
                <a:ea typeface="Lato" pitchFamily="34" charset="0"/>
                <a:cs typeface="Lato" pitchFamily="34" charset="0"/>
              </a:rPr>
              <a:t>statistical</a:t>
            </a:r>
            <a:endParaRPr lang="en-US" sz="2400" dirty="0">
              <a:solidFill>
                <a:schemeClr val="bg1">
                  <a:lumMod val="75000"/>
                </a:schemeClr>
              </a:solidFill>
              <a:latin typeface="Lato" pitchFamily="34" charset="0"/>
              <a:ea typeface="Lato" pitchFamily="34" charset="0"/>
              <a:cs typeface="Lato" pitchFamily="34" charset="0"/>
            </a:endParaRPr>
          </a:p>
        </p:txBody>
      </p:sp>
      <p:sp>
        <p:nvSpPr>
          <p:cNvPr id="34" name="Rectangle 33"/>
          <p:cNvSpPr/>
          <p:nvPr/>
        </p:nvSpPr>
        <p:spPr>
          <a:xfrm>
            <a:off x="16337682" y="10713827"/>
            <a:ext cx="558418" cy="558418"/>
          </a:xfrm>
          <a:prstGeom prst="rect">
            <a:avLst/>
          </a:prstGeom>
          <a:gradFill flip="none" rotWithShape="1">
            <a:gsLst>
              <a:gs pos="0">
                <a:schemeClr val="accent2">
                  <a:shade val="30000"/>
                  <a:satMod val="115000"/>
                </a:schemeClr>
              </a:gs>
              <a:gs pos="50000">
                <a:schemeClr val="accent2">
                  <a:shade val="67500"/>
                  <a:satMod val="115000"/>
                </a:schemeClr>
              </a:gs>
              <a:gs pos="100000">
                <a:schemeClr val="accent2">
                  <a:shade val="100000"/>
                  <a:satMod val="115000"/>
                </a:schemeClr>
              </a:gs>
            </a:gsLst>
            <a:lin ang="135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TextBox 34"/>
          <p:cNvSpPr txBox="1"/>
          <p:nvPr/>
        </p:nvSpPr>
        <p:spPr>
          <a:xfrm>
            <a:off x="10608052" y="12079125"/>
            <a:ext cx="5713753" cy="960227"/>
          </a:xfrm>
          <a:prstGeom prst="rect">
            <a:avLst/>
          </a:prstGeom>
          <a:noFill/>
        </p:spPr>
        <p:txBody>
          <a:bodyPr wrap="square" lIns="219419" tIns="109710" rIns="219419" bIns="109710" rtlCol="0">
            <a:spAutoFit/>
          </a:bodyPr>
          <a:lstStyle/>
          <a:p>
            <a:r>
              <a:rPr lang="en-US" sz="2400" dirty="0">
                <a:solidFill>
                  <a:schemeClr val="bg1">
                    <a:lumMod val="75000"/>
                  </a:schemeClr>
                </a:solidFill>
                <a:latin typeface="Lato" pitchFamily="34" charset="0"/>
                <a:ea typeface="Lato" pitchFamily="34" charset="0"/>
                <a:cs typeface="Lato" pitchFamily="34" charset="0"/>
              </a:rPr>
              <a:t>Lorem Ipsum has two main data </a:t>
            </a:r>
            <a:r>
              <a:rPr lang="en-US" sz="2400" dirty="0" smtClean="0">
                <a:solidFill>
                  <a:schemeClr val="bg1">
                    <a:lumMod val="75000"/>
                  </a:schemeClr>
                </a:solidFill>
                <a:latin typeface="Lato" pitchFamily="34" charset="0"/>
                <a:ea typeface="Lato" pitchFamily="34" charset="0"/>
                <a:cs typeface="Lato" pitchFamily="34" charset="0"/>
              </a:rPr>
              <a:t>statistical</a:t>
            </a:r>
            <a:endParaRPr lang="en-US" sz="2400" dirty="0">
              <a:solidFill>
                <a:schemeClr val="bg1">
                  <a:lumMod val="75000"/>
                </a:schemeClr>
              </a:solidFill>
              <a:latin typeface="Lato" pitchFamily="34" charset="0"/>
              <a:ea typeface="Lato" pitchFamily="34" charset="0"/>
              <a:cs typeface="Lato" pitchFamily="34" charset="0"/>
            </a:endParaRPr>
          </a:p>
        </p:txBody>
      </p:sp>
      <p:sp>
        <p:nvSpPr>
          <p:cNvPr id="36" name="Rectangle 35"/>
          <p:cNvSpPr/>
          <p:nvPr/>
        </p:nvSpPr>
        <p:spPr>
          <a:xfrm>
            <a:off x="9973434" y="12277352"/>
            <a:ext cx="558418" cy="558418"/>
          </a:xfrm>
          <a:prstGeom prst="rect">
            <a:avLst/>
          </a:prstGeom>
          <a:gradFill flip="none" rotWithShape="1">
            <a:gsLst>
              <a:gs pos="0">
                <a:schemeClr val="accent3">
                  <a:shade val="30000"/>
                  <a:satMod val="115000"/>
                </a:schemeClr>
              </a:gs>
              <a:gs pos="50000">
                <a:schemeClr val="accent3">
                  <a:shade val="67500"/>
                  <a:satMod val="115000"/>
                </a:schemeClr>
              </a:gs>
              <a:gs pos="100000">
                <a:schemeClr val="accent3">
                  <a:shade val="100000"/>
                  <a:satMod val="115000"/>
                </a:schemeClr>
              </a:gs>
            </a:gsLst>
            <a:lin ang="135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TextBox 36"/>
          <p:cNvSpPr txBox="1"/>
          <p:nvPr/>
        </p:nvSpPr>
        <p:spPr>
          <a:xfrm>
            <a:off x="16977060" y="12079125"/>
            <a:ext cx="5543979" cy="960227"/>
          </a:xfrm>
          <a:prstGeom prst="rect">
            <a:avLst/>
          </a:prstGeom>
          <a:noFill/>
        </p:spPr>
        <p:txBody>
          <a:bodyPr wrap="square" lIns="219419" tIns="109710" rIns="219419" bIns="109710" rtlCol="0">
            <a:spAutoFit/>
          </a:bodyPr>
          <a:lstStyle/>
          <a:p>
            <a:r>
              <a:rPr lang="en-US" sz="2400" dirty="0">
                <a:solidFill>
                  <a:schemeClr val="bg1">
                    <a:lumMod val="75000"/>
                  </a:schemeClr>
                </a:solidFill>
                <a:latin typeface="Lato" pitchFamily="34" charset="0"/>
                <a:ea typeface="Lato" pitchFamily="34" charset="0"/>
                <a:cs typeface="Lato" pitchFamily="34" charset="0"/>
              </a:rPr>
              <a:t>Lorem Ipsum has two main data </a:t>
            </a:r>
            <a:r>
              <a:rPr lang="en-US" sz="2400" dirty="0" smtClean="0">
                <a:solidFill>
                  <a:schemeClr val="bg1">
                    <a:lumMod val="75000"/>
                  </a:schemeClr>
                </a:solidFill>
                <a:latin typeface="Lato" pitchFamily="34" charset="0"/>
                <a:ea typeface="Lato" pitchFamily="34" charset="0"/>
                <a:cs typeface="Lato" pitchFamily="34" charset="0"/>
              </a:rPr>
              <a:t>statistical</a:t>
            </a:r>
            <a:endParaRPr lang="en-US" sz="2400" dirty="0">
              <a:solidFill>
                <a:schemeClr val="bg1">
                  <a:lumMod val="75000"/>
                </a:schemeClr>
              </a:solidFill>
              <a:latin typeface="Lato" pitchFamily="34" charset="0"/>
              <a:ea typeface="Lato" pitchFamily="34" charset="0"/>
              <a:cs typeface="Lato" pitchFamily="34" charset="0"/>
            </a:endParaRPr>
          </a:p>
        </p:txBody>
      </p:sp>
      <p:sp>
        <p:nvSpPr>
          <p:cNvPr id="38" name="Rectangle 37"/>
          <p:cNvSpPr/>
          <p:nvPr/>
        </p:nvSpPr>
        <p:spPr>
          <a:xfrm>
            <a:off x="16342442" y="12277352"/>
            <a:ext cx="558418" cy="558418"/>
          </a:xfrm>
          <a:prstGeom prst="rect">
            <a:avLst/>
          </a:prstGeom>
          <a:gradFill flip="none" rotWithShape="1">
            <a:gsLst>
              <a:gs pos="0">
                <a:schemeClr val="accent4">
                  <a:shade val="30000"/>
                  <a:satMod val="115000"/>
                </a:schemeClr>
              </a:gs>
              <a:gs pos="50000">
                <a:schemeClr val="accent4">
                  <a:shade val="67500"/>
                  <a:satMod val="115000"/>
                </a:schemeClr>
              </a:gs>
              <a:gs pos="100000">
                <a:schemeClr val="accent4">
                  <a:shade val="100000"/>
                  <a:satMod val="115000"/>
                </a:schemeClr>
              </a:gs>
            </a:gsLst>
            <a:lin ang="135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4" name="Group 23"/>
          <p:cNvGrpSpPr/>
          <p:nvPr/>
        </p:nvGrpSpPr>
        <p:grpSpPr>
          <a:xfrm>
            <a:off x="1292895" y="8924965"/>
            <a:ext cx="6248400" cy="4136142"/>
            <a:chOff x="12719651" y="4066472"/>
            <a:chExt cx="8101016" cy="4136142"/>
          </a:xfrm>
        </p:grpSpPr>
        <p:sp>
          <p:nvSpPr>
            <p:cNvPr id="25" name="Title 20"/>
            <p:cNvSpPr txBox="1">
              <a:spLocks/>
            </p:cNvSpPr>
            <p:nvPr/>
          </p:nvSpPr>
          <p:spPr bwMode="auto">
            <a:xfrm>
              <a:off x="12719651" y="4595461"/>
              <a:ext cx="8101016" cy="36071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243852" tIns="121926" rIns="243852" bIns="121926" anchor="ctr">
              <a:spAutoFit/>
            </a:bodyPr>
            <a:lstStyle>
              <a:lvl1pPr defTabSz="457200">
                <a:defRPr sz="4300">
                  <a:solidFill>
                    <a:schemeClr val="tx1"/>
                  </a:solidFill>
                  <a:latin typeface="Calibri" pitchFamily="34" charset="0"/>
                  <a:ea typeface="MS PGothic" pitchFamily="34" charset="-128"/>
                </a:defRPr>
              </a:lvl1pPr>
              <a:lvl2pPr marL="742950" indent="-285750" defTabSz="457200">
                <a:defRPr sz="4300">
                  <a:solidFill>
                    <a:schemeClr val="tx1"/>
                  </a:solidFill>
                  <a:latin typeface="Calibri" pitchFamily="34" charset="0"/>
                  <a:ea typeface="MS PGothic" pitchFamily="34" charset="-128"/>
                </a:defRPr>
              </a:lvl2pPr>
              <a:lvl3pPr marL="1143000" indent="-228600" defTabSz="457200">
                <a:defRPr sz="4300">
                  <a:solidFill>
                    <a:schemeClr val="tx1"/>
                  </a:solidFill>
                  <a:latin typeface="Calibri" pitchFamily="34" charset="0"/>
                  <a:ea typeface="MS PGothic" pitchFamily="34" charset="-128"/>
                </a:defRPr>
              </a:lvl3pPr>
              <a:lvl4pPr marL="1600200" indent="-228600" defTabSz="457200">
                <a:defRPr sz="4300">
                  <a:solidFill>
                    <a:schemeClr val="tx1"/>
                  </a:solidFill>
                  <a:latin typeface="Calibri" pitchFamily="34" charset="0"/>
                  <a:ea typeface="MS PGothic" pitchFamily="34" charset="-128"/>
                </a:defRPr>
              </a:lvl4pPr>
              <a:lvl5pPr marL="2057400" indent="-228600" defTabSz="457200">
                <a:defRPr sz="4300">
                  <a:solidFill>
                    <a:schemeClr val="tx1"/>
                  </a:solidFill>
                  <a:latin typeface="Calibri" pitchFamily="34" charset="0"/>
                  <a:ea typeface="MS PGothic" pitchFamily="34" charset="-128"/>
                </a:defRPr>
              </a:lvl5pPr>
              <a:lvl6pPr marL="2514600" indent="-228600" defTabSz="457200" fontAlgn="base">
                <a:spcBef>
                  <a:spcPct val="0"/>
                </a:spcBef>
                <a:spcAft>
                  <a:spcPct val="0"/>
                </a:spcAft>
                <a:defRPr sz="4300">
                  <a:solidFill>
                    <a:schemeClr val="tx1"/>
                  </a:solidFill>
                  <a:latin typeface="Calibri" pitchFamily="34" charset="0"/>
                  <a:ea typeface="MS PGothic" pitchFamily="34" charset="-128"/>
                </a:defRPr>
              </a:lvl6pPr>
              <a:lvl7pPr marL="2971800" indent="-228600" defTabSz="457200" fontAlgn="base">
                <a:spcBef>
                  <a:spcPct val="0"/>
                </a:spcBef>
                <a:spcAft>
                  <a:spcPct val="0"/>
                </a:spcAft>
                <a:defRPr sz="4300">
                  <a:solidFill>
                    <a:schemeClr val="tx1"/>
                  </a:solidFill>
                  <a:latin typeface="Calibri" pitchFamily="34" charset="0"/>
                  <a:ea typeface="MS PGothic" pitchFamily="34" charset="-128"/>
                </a:defRPr>
              </a:lvl7pPr>
              <a:lvl8pPr marL="3429000" indent="-228600" defTabSz="457200" fontAlgn="base">
                <a:spcBef>
                  <a:spcPct val="0"/>
                </a:spcBef>
                <a:spcAft>
                  <a:spcPct val="0"/>
                </a:spcAft>
                <a:defRPr sz="4300">
                  <a:solidFill>
                    <a:schemeClr val="tx1"/>
                  </a:solidFill>
                  <a:latin typeface="Calibri" pitchFamily="34" charset="0"/>
                  <a:ea typeface="MS PGothic" pitchFamily="34" charset="-128"/>
                </a:defRPr>
              </a:lvl8pPr>
              <a:lvl9pPr marL="3886200" indent="-228600" defTabSz="457200" fontAlgn="base">
                <a:spcBef>
                  <a:spcPct val="0"/>
                </a:spcBef>
                <a:spcAft>
                  <a:spcPct val="0"/>
                </a:spcAft>
                <a:defRPr sz="4300">
                  <a:solidFill>
                    <a:schemeClr val="tx1"/>
                  </a:solidFill>
                  <a:latin typeface="Calibri" pitchFamily="34" charset="0"/>
                  <a:ea typeface="MS PGothic" pitchFamily="34" charset="-128"/>
                </a:defRPr>
              </a:lvl9pPr>
            </a:lstStyle>
            <a:p>
              <a:pPr algn="just">
                <a:lnSpc>
                  <a:spcPct val="130000"/>
                </a:lnSpc>
              </a:pPr>
              <a:r>
                <a:rPr lang="pt-BR" sz="2400" dirty="0">
                  <a:solidFill>
                    <a:schemeClr val="bg1">
                      <a:lumMod val="75000"/>
                    </a:schemeClr>
                  </a:solidFill>
                  <a:latin typeface="Lato" pitchFamily="34" charset="0"/>
                  <a:ea typeface="Lato" pitchFamily="34" charset="0"/>
                  <a:cs typeface="Lato" pitchFamily="34" charset="0"/>
                </a:rPr>
                <a:t>Lorem ipsum </a:t>
              </a:r>
              <a:r>
                <a:rPr lang="pt-BR" sz="2400" dirty="0" smtClean="0">
                  <a:solidFill>
                    <a:schemeClr val="bg1">
                      <a:lumMod val="75000"/>
                    </a:schemeClr>
                  </a:solidFill>
                  <a:latin typeface="Lato" pitchFamily="34" charset="0"/>
                  <a:ea typeface="Lato" pitchFamily="34" charset="0"/>
                  <a:cs typeface="Lato" pitchFamily="34" charset="0"/>
                </a:rPr>
                <a:t>dolor sit </a:t>
              </a:r>
              <a:r>
                <a:rPr lang="pt-BR" sz="2400" dirty="0">
                  <a:solidFill>
                    <a:schemeClr val="bg1">
                      <a:lumMod val="75000"/>
                    </a:schemeClr>
                  </a:solidFill>
                  <a:latin typeface="Lato" pitchFamily="34" charset="0"/>
                  <a:ea typeface="Lato" pitchFamily="34" charset="0"/>
                  <a:cs typeface="Lato" pitchFamily="34" charset="0"/>
                </a:rPr>
                <a:t>amet, consectetur adipiscing elit. Aliquam tincidunt ante nec sem congue convallis. Pellentesque vel mauris quis nisl ornare rutrum in id risus. Proin vehicula ut sem et tempus. Interdum et malesuada fames ac ante ipsum primis in faucibus. </a:t>
              </a:r>
              <a:r>
                <a:rPr lang="pt-BR" sz="2400" dirty="0" smtClean="0">
                  <a:solidFill>
                    <a:schemeClr val="bg1">
                      <a:lumMod val="75000"/>
                    </a:schemeClr>
                  </a:solidFill>
                  <a:latin typeface="Lato" pitchFamily="34" charset="0"/>
                  <a:ea typeface="Lato" pitchFamily="34" charset="0"/>
                  <a:cs typeface="Lato" pitchFamily="34" charset="0"/>
                </a:rPr>
                <a:t>Pellentesque.</a:t>
              </a:r>
              <a:endParaRPr lang="en-US" sz="2400" dirty="0">
                <a:solidFill>
                  <a:schemeClr val="bg1">
                    <a:lumMod val="75000"/>
                  </a:schemeClr>
                </a:solidFill>
                <a:latin typeface="Lato" pitchFamily="34" charset="0"/>
                <a:ea typeface="Lato" pitchFamily="34" charset="0"/>
                <a:cs typeface="Lato" pitchFamily="34" charset="0"/>
              </a:endParaRPr>
            </a:p>
          </p:txBody>
        </p:sp>
        <p:sp>
          <p:nvSpPr>
            <p:cNvPr id="26" name="TextBox 25"/>
            <p:cNvSpPr txBox="1"/>
            <p:nvPr/>
          </p:nvSpPr>
          <p:spPr>
            <a:xfrm>
              <a:off x="12917237" y="4066472"/>
              <a:ext cx="6873734" cy="630942"/>
            </a:xfrm>
            <a:prstGeom prst="rect">
              <a:avLst/>
            </a:prstGeom>
            <a:noFill/>
          </p:spPr>
          <p:txBody>
            <a:bodyPr wrap="square" rtlCol="0">
              <a:spAutoFit/>
            </a:bodyPr>
            <a:lstStyle/>
            <a:p>
              <a:r>
                <a:rPr lang="en-US" sz="3500" b="1" dirty="0" smtClean="0">
                  <a:solidFill>
                    <a:schemeClr val="accent6"/>
                  </a:solidFill>
                  <a:latin typeface="Lato Black" charset="0"/>
                  <a:ea typeface="Lato Black" charset="0"/>
                  <a:cs typeface="Lato Black" charset="0"/>
                </a:rPr>
                <a:t>FEATURE </a:t>
              </a:r>
              <a:r>
                <a:rPr lang="en-US" sz="3500" b="1" dirty="0" smtClean="0">
                  <a:solidFill>
                    <a:schemeClr val="bg1">
                      <a:lumMod val="95000"/>
                    </a:schemeClr>
                  </a:solidFill>
                  <a:latin typeface="Lato Black" charset="0"/>
                  <a:ea typeface="Lato Black" charset="0"/>
                  <a:cs typeface="Lato Black" charset="0"/>
                </a:rPr>
                <a:t>CONTENT</a:t>
              </a:r>
            </a:p>
          </p:txBody>
        </p:sp>
      </p:grpSp>
      <p:grpSp>
        <p:nvGrpSpPr>
          <p:cNvPr id="20" name="กลุ่ม 54"/>
          <p:cNvGrpSpPr/>
          <p:nvPr/>
        </p:nvGrpSpPr>
        <p:grpSpPr>
          <a:xfrm>
            <a:off x="7589837" y="307847"/>
            <a:ext cx="9246365" cy="1063753"/>
            <a:chOff x="12593106" y="3285880"/>
            <a:chExt cx="9377738" cy="1063753"/>
          </a:xfrm>
        </p:grpSpPr>
        <p:sp>
          <p:nvSpPr>
            <p:cNvPr id="21" name="TextBox 20"/>
            <p:cNvSpPr txBox="1"/>
            <p:nvPr/>
          </p:nvSpPr>
          <p:spPr>
            <a:xfrm>
              <a:off x="13443218" y="3851071"/>
              <a:ext cx="7572494" cy="498562"/>
            </a:xfrm>
            <a:prstGeom prst="rect">
              <a:avLst/>
            </a:prstGeom>
            <a:noFill/>
          </p:spPr>
          <p:txBody>
            <a:bodyPr wrap="square" lIns="219419" tIns="109710" rIns="219419" bIns="109710" rtlCol="0">
              <a:spAutoFit/>
            </a:bodyPr>
            <a:lstStyle/>
            <a:p>
              <a:pPr algn="ctr"/>
              <a:r>
                <a:rPr lang="en-US" sz="1800" dirty="0">
                  <a:solidFill>
                    <a:schemeClr val="bg1"/>
                  </a:solidFill>
                  <a:latin typeface="Lato Light"/>
                  <a:cs typeface="Lato Light"/>
                </a:rPr>
                <a:t>Your great subtitle in this line</a:t>
              </a:r>
            </a:p>
          </p:txBody>
        </p:sp>
        <p:sp>
          <p:nvSpPr>
            <p:cNvPr id="22" name="TextBox 21"/>
            <p:cNvSpPr txBox="1"/>
            <p:nvPr/>
          </p:nvSpPr>
          <p:spPr>
            <a:xfrm>
              <a:off x="12593106" y="3285880"/>
              <a:ext cx="9377738" cy="646294"/>
            </a:xfrm>
            <a:prstGeom prst="rect">
              <a:avLst/>
            </a:prstGeom>
            <a:noFill/>
          </p:spPr>
          <p:txBody>
            <a:bodyPr wrap="square" lIns="182843" tIns="91422" rIns="182843" bIns="91422" rtlCol="0">
              <a:spAutoFit/>
            </a:bodyPr>
            <a:lstStyle/>
            <a:p>
              <a:pPr algn="ctr"/>
              <a:r>
                <a:rPr lang="en-US" sz="3000" b="1" dirty="0" smtClean="0">
                  <a:solidFill>
                    <a:schemeClr val="accent2"/>
                  </a:solidFill>
                  <a:latin typeface="Lato Black" pitchFamily="34" charset="0"/>
                  <a:ea typeface="Lato Black" pitchFamily="34" charset="0"/>
                  <a:cs typeface="Lato Black" pitchFamily="34" charset="0"/>
                </a:rPr>
                <a:t>CHARTS</a:t>
              </a:r>
              <a:r>
                <a:rPr lang="en-US" sz="3000" b="1" dirty="0" smtClean="0">
                  <a:solidFill>
                    <a:schemeClr val="bg1"/>
                  </a:solidFill>
                  <a:latin typeface="Lato Black" pitchFamily="34" charset="0"/>
                  <a:ea typeface="Lato Black" pitchFamily="34" charset="0"/>
                  <a:cs typeface="Lato Black" pitchFamily="34" charset="0"/>
                </a:rPr>
                <a:t> </a:t>
              </a:r>
              <a:r>
                <a:rPr lang="en-US" sz="3000" b="1" dirty="0" smtClean="0">
                  <a:solidFill>
                    <a:schemeClr val="accent6"/>
                  </a:solidFill>
                  <a:latin typeface="Lato Black" pitchFamily="34" charset="0"/>
                  <a:ea typeface="Lato Black" pitchFamily="34" charset="0"/>
                  <a:cs typeface="Lato Black" pitchFamily="34" charset="0"/>
                </a:rPr>
                <a:t>PRESENT</a:t>
              </a:r>
              <a:endParaRPr lang="id-ID" sz="3000" b="1" dirty="0">
                <a:solidFill>
                  <a:schemeClr val="accent6"/>
                </a:solidFill>
                <a:latin typeface="Lato Black" pitchFamily="34" charset="0"/>
                <a:ea typeface="Lato Black" pitchFamily="34" charset="0"/>
                <a:cs typeface="Lato Black" pitchFamily="34" charset="0"/>
              </a:endParaRPr>
            </a:p>
          </p:txBody>
        </p:sp>
      </p:grpSp>
    </p:spTree>
    <p:extLst>
      <p:ext uri="{BB962C8B-B14F-4D97-AF65-F5344CB8AC3E}">
        <p14:creationId xmlns:p14="http://schemas.microsoft.com/office/powerpoint/2010/main" val="630339218"/>
      </p:ext>
    </p:extLst>
  </p:cSld>
  <p:clrMapOvr>
    <a:masterClrMapping/>
  </p:clrMapOvr>
  <p:transition spd="slow">
    <p:push/>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withEffect">
                                  <p:stCondLst>
                                    <p:cond delay="500"/>
                                  </p:stCondLst>
                                  <p:childTnLst>
                                    <p:set>
                                      <p:cBhvr>
                                        <p:cTn id="6" dur="1" fill="hold">
                                          <p:stCondLst>
                                            <p:cond delay="0"/>
                                          </p:stCondLst>
                                        </p:cTn>
                                        <p:tgtEl>
                                          <p:spTgt spid="42"/>
                                        </p:tgtEl>
                                        <p:attrNameLst>
                                          <p:attrName>style.visibility</p:attrName>
                                        </p:attrNameLst>
                                      </p:cBhvr>
                                      <p:to>
                                        <p:strVal val="visible"/>
                                      </p:to>
                                    </p:set>
                                    <p:anim calcmode="lin" valueType="num">
                                      <p:cBhvr>
                                        <p:cTn id="7" dur="500" fill="hold"/>
                                        <p:tgtEl>
                                          <p:spTgt spid="42"/>
                                        </p:tgtEl>
                                        <p:attrNameLst>
                                          <p:attrName>ppt_w</p:attrName>
                                        </p:attrNameLst>
                                      </p:cBhvr>
                                      <p:tavLst>
                                        <p:tav tm="0">
                                          <p:val>
                                            <p:fltVal val="0"/>
                                          </p:val>
                                        </p:tav>
                                        <p:tav tm="100000">
                                          <p:val>
                                            <p:strVal val="#ppt_w"/>
                                          </p:val>
                                        </p:tav>
                                      </p:tavLst>
                                    </p:anim>
                                    <p:anim calcmode="lin" valueType="num">
                                      <p:cBhvr>
                                        <p:cTn id="8" dur="500" fill="hold"/>
                                        <p:tgtEl>
                                          <p:spTgt spid="42"/>
                                        </p:tgtEl>
                                        <p:attrNameLst>
                                          <p:attrName>ppt_h</p:attrName>
                                        </p:attrNameLst>
                                      </p:cBhvr>
                                      <p:tavLst>
                                        <p:tav tm="0">
                                          <p:val>
                                            <p:fltVal val="0"/>
                                          </p:val>
                                        </p:tav>
                                        <p:tav tm="100000">
                                          <p:val>
                                            <p:strVal val="#ppt_h"/>
                                          </p:val>
                                        </p:tav>
                                      </p:tavLst>
                                    </p:anim>
                                    <p:animEffect transition="in" filter="fade">
                                      <p:cBhvr>
                                        <p:cTn id="9" dur="500"/>
                                        <p:tgtEl>
                                          <p:spTgt spid="4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2" grpId="0">
        <p:bldAsOne/>
      </p:bldGraphic>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2" name="Chart 306"/>
          <p:cNvGraphicFramePr/>
          <p:nvPr>
            <p:extLst>
              <p:ext uri="{D42A27DB-BD31-4B8C-83A1-F6EECF244321}">
                <p14:modId xmlns:p14="http://schemas.microsoft.com/office/powerpoint/2010/main" val="158273257"/>
              </p:ext>
            </p:extLst>
          </p:nvPr>
        </p:nvGraphicFramePr>
        <p:xfrm>
          <a:off x="1292895" y="3788880"/>
          <a:ext cx="7086600" cy="6695150"/>
        </p:xfrm>
        <a:graphic>
          <a:graphicData uri="http://schemas.openxmlformats.org/drawingml/2006/chart">
            <c:chart xmlns:c="http://schemas.openxmlformats.org/drawingml/2006/chart" xmlns:r="http://schemas.openxmlformats.org/officeDocument/2006/relationships" r:id="rId2"/>
          </a:graphicData>
        </a:graphic>
      </p:graphicFrame>
      <p:grpSp>
        <p:nvGrpSpPr>
          <p:cNvPr id="43" name="Group 42"/>
          <p:cNvGrpSpPr/>
          <p:nvPr/>
        </p:nvGrpSpPr>
        <p:grpSpPr>
          <a:xfrm>
            <a:off x="1292895" y="1828800"/>
            <a:ext cx="21155942" cy="1676400"/>
            <a:chOff x="1216695" y="1828800"/>
            <a:chExt cx="21155942" cy="1676400"/>
          </a:xfrm>
        </p:grpSpPr>
        <p:sp>
          <p:nvSpPr>
            <p:cNvPr id="44" name="Title 20"/>
            <p:cNvSpPr txBox="1">
              <a:spLocks/>
            </p:cNvSpPr>
            <p:nvPr/>
          </p:nvSpPr>
          <p:spPr bwMode="auto">
            <a:xfrm>
              <a:off x="1216695" y="2298704"/>
              <a:ext cx="21155942" cy="12064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243852" tIns="121926" rIns="243852" bIns="121926" anchor="ctr">
              <a:spAutoFit/>
            </a:bodyPr>
            <a:lstStyle>
              <a:lvl1pPr defTabSz="457200">
                <a:defRPr sz="4300">
                  <a:solidFill>
                    <a:schemeClr val="tx1"/>
                  </a:solidFill>
                  <a:latin typeface="Calibri" pitchFamily="34" charset="0"/>
                  <a:ea typeface="MS PGothic" pitchFamily="34" charset="-128"/>
                </a:defRPr>
              </a:lvl1pPr>
              <a:lvl2pPr marL="742950" indent="-285750" defTabSz="457200">
                <a:defRPr sz="4300">
                  <a:solidFill>
                    <a:schemeClr val="tx1"/>
                  </a:solidFill>
                  <a:latin typeface="Calibri" pitchFamily="34" charset="0"/>
                  <a:ea typeface="MS PGothic" pitchFamily="34" charset="-128"/>
                </a:defRPr>
              </a:lvl2pPr>
              <a:lvl3pPr marL="1143000" indent="-228600" defTabSz="457200">
                <a:defRPr sz="4300">
                  <a:solidFill>
                    <a:schemeClr val="tx1"/>
                  </a:solidFill>
                  <a:latin typeface="Calibri" pitchFamily="34" charset="0"/>
                  <a:ea typeface="MS PGothic" pitchFamily="34" charset="-128"/>
                </a:defRPr>
              </a:lvl3pPr>
              <a:lvl4pPr marL="1600200" indent="-228600" defTabSz="457200">
                <a:defRPr sz="4300">
                  <a:solidFill>
                    <a:schemeClr val="tx1"/>
                  </a:solidFill>
                  <a:latin typeface="Calibri" pitchFamily="34" charset="0"/>
                  <a:ea typeface="MS PGothic" pitchFamily="34" charset="-128"/>
                </a:defRPr>
              </a:lvl4pPr>
              <a:lvl5pPr marL="2057400" indent="-228600" defTabSz="457200">
                <a:defRPr sz="4300">
                  <a:solidFill>
                    <a:schemeClr val="tx1"/>
                  </a:solidFill>
                  <a:latin typeface="Calibri" pitchFamily="34" charset="0"/>
                  <a:ea typeface="MS PGothic" pitchFamily="34" charset="-128"/>
                </a:defRPr>
              </a:lvl5pPr>
              <a:lvl6pPr marL="2514600" indent="-228600" defTabSz="457200" fontAlgn="base">
                <a:spcBef>
                  <a:spcPct val="0"/>
                </a:spcBef>
                <a:spcAft>
                  <a:spcPct val="0"/>
                </a:spcAft>
                <a:defRPr sz="4300">
                  <a:solidFill>
                    <a:schemeClr val="tx1"/>
                  </a:solidFill>
                  <a:latin typeface="Calibri" pitchFamily="34" charset="0"/>
                  <a:ea typeface="MS PGothic" pitchFamily="34" charset="-128"/>
                </a:defRPr>
              </a:lvl6pPr>
              <a:lvl7pPr marL="2971800" indent="-228600" defTabSz="457200" fontAlgn="base">
                <a:spcBef>
                  <a:spcPct val="0"/>
                </a:spcBef>
                <a:spcAft>
                  <a:spcPct val="0"/>
                </a:spcAft>
                <a:defRPr sz="4300">
                  <a:solidFill>
                    <a:schemeClr val="tx1"/>
                  </a:solidFill>
                  <a:latin typeface="Calibri" pitchFamily="34" charset="0"/>
                  <a:ea typeface="MS PGothic" pitchFamily="34" charset="-128"/>
                </a:defRPr>
              </a:lvl7pPr>
              <a:lvl8pPr marL="3429000" indent="-228600" defTabSz="457200" fontAlgn="base">
                <a:spcBef>
                  <a:spcPct val="0"/>
                </a:spcBef>
                <a:spcAft>
                  <a:spcPct val="0"/>
                </a:spcAft>
                <a:defRPr sz="4300">
                  <a:solidFill>
                    <a:schemeClr val="tx1"/>
                  </a:solidFill>
                  <a:latin typeface="Calibri" pitchFamily="34" charset="0"/>
                  <a:ea typeface="MS PGothic" pitchFamily="34" charset="-128"/>
                </a:defRPr>
              </a:lvl8pPr>
              <a:lvl9pPr marL="3886200" indent="-228600" defTabSz="457200" fontAlgn="base">
                <a:spcBef>
                  <a:spcPct val="0"/>
                </a:spcBef>
                <a:spcAft>
                  <a:spcPct val="0"/>
                </a:spcAft>
                <a:defRPr sz="4300">
                  <a:solidFill>
                    <a:schemeClr val="tx1"/>
                  </a:solidFill>
                  <a:latin typeface="Calibri" pitchFamily="34" charset="0"/>
                  <a:ea typeface="MS PGothic" pitchFamily="34" charset="-128"/>
                </a:defRPr>
              </a:lvl9pPr>
            </a:lstStyle>
            <a:p>
              <a:pPr>
                <a:lnSpc>
                  <a:spcPct val="130000"/>
                </a:lnSpc>
              </a:pPr>
              <a:r>
                <a:rPr lang="pt-BR" sz="2400" dirty="0">
                  <a:solidFill>
                    <a:schemeClr val="bg1">
                      <a:lumMod val="75000"/>
                    </a:schemeClr>
                  </a:solidFill>
                  <a:latin typeface="Lato" pitchFamily="34" charset="0"/>
                  <a:ea typeface="Lato" pitchFamily="34" charset="0"/>
                  <a:cs typeface="Lato" pitchFamily="34" charset="0"/>
                </a:rPr>
                <a:t>Lorem ipsum </a:t>
              </a:r>
              <a:r>
                <a:rPr lang="pt-BR" sz="2400" dirty="0" smtClean="0">
                  <a:solidFill>
                    <a:schemeClr val="bg1">
                      <a:lumMod val="75000"/>
                    </a:schemeClr>
                  </a:solidFill>
                  <a:latin typeface="Lato" pitchFamily="34" charset="0"/>
                  <a:ea typeface="Lato" pitchFamily="34" charset="0"/>
                  <a:cs typeface="Lato" pitchFamily="34" charset="0"/>
                </a:rPr>
                <a:t>dolor sit </a:t>
              </a:r>
              <a:r>
                <a:rPr lang="pt-BR" sz="2400" dirty="0">
                  <a:solidFill>
                    <a:schemeClr val="bg1">
                      <a:lumMod val="75000"/>
                    </a:schemeClr>
                  </a:solidFill>
                  <a:latin typeface="Lato" pitchFamily="34" charset="0"/>
                  <a:ea typeface="Lato" pitchFamily="34" charset="0"/>
                  <a:cs typeface="Lato" pitchFamily="34" charset="0"/>
                </a:rPr>
                <a:t>amet, consectetur adipiscing elit. Aliquam tincidunt ante nec sem congue convallis. Pellentesque vel mauris quis nisl ornare rutrum in id risus. Proin vehicula ut sem et tempus. </a:t>
              </a:r>
              <a:endParaRPr lang="en-US" sz="2400" dirty="0">
                <a:solidFill>
                  <a:schemeClr val="bg1">
                    <a:lumMod val="75000"/>
                  </a:schemeClr>
                </a:solidFill>
                <a:latin typeface="Lato" pitchFamily="34" charset="0"/>
                <a:ea typeface="Lato" pitchFamily="34" charset="0"/>
                <a:cs typeface="Lato" pitchFamily="34" charset="0"/>
              </a:endParaRPr>
            </a:p>
          </p:txBody>
        </p:sp>
        <p:sp>
          <p:nvSpPr>
            <p:cNvPr id="45" name="TextBox 44"/>
            <p:cNvSpPr txBox="1"/>
            <p:nvPr/>
          </p:nvSpPr>
          <p:spPr>
            <a:xfrm>
              <a:off x="1263217" y="1828800"/>
              <a:ext cx="4215772" cy="615517"/>
            </a:xfrm>
            <a:prstGeom prst="rect">
              <a:avLst/>
            </a:prstGeom>
            <a:noFill/>
          </p:spPr>
          <p:txBody>
            <a:bodyPr wrap="square" lIns="182843" tIns="91422" rIns="182843" bIns="91422" rtlCol="0">
              <a:spAutoFit/>
            </a:bodyPr>
            <a:lstStyle/>
            <a:p>
              <a:r>
                <a:rPr lang="en-US" sz="2800" b="1" dirty="0" smtClean="0">
                  <a:solidFill>
                    <a:schemeClr val="bg1">
                      <a:lumMod val="95000"/>
                    </a:schemeClr>
                  </a:solidFill>
                  <a:latin typeface="Lato Black" pitchFamily="34" charset="0"/>
                  <a:ea typeface="Lato Black" pitchFamily="34" charset="0"/>
                  <a:cs typeface="Lato Black" pitchFamily="34" charset="0"/>
                </a:rPr>
                <a:t>DESCRIPTION HERE</a:t>
              </a:r>
              <a:endParaRPr lang="id-ID" sz="2800" b="1" dirty="0">
                <a:solidFill>
                  <a:schemeClr val="bg1">
                    <a:lumMod val="95000"/>
                  </a:schemeClr>
                </a:solidFill>
                <a:latin typeface="Lato Black" pitchFamily="34" charset="0"/>
                <a:ea typeface="Lato Black" pitchFamily="34" charset="0"/>
                <a:cs typeface="Lato Black" pitchFamily="34" charset="0"/>
              </a:endParaRPr>
            </a:p>
          </p:txBody>
        </p:sp>
      </p:grpSp>
      <p:sp>
        <p:nvSpPr>
          <p:cNvPr id="31" name="TextBox 30"/>
          <p:cNvSpPr txBox="1"/>
          <p:nvPr/>
        </p:nvSpPr>
        <p:spPr>
          <a:xfrm>
            <a:off x="10819556" y="3763480"/>
            <a:ext cx="5713753" cy="960227"/>
          </a:xfrm>
          <a:prstGeom prst="rect">
            <a:avLst/>
          </a:prstGeom>
          <a:noFill/>
        </p:spPr>
        <p:txBody>
          <a:bodyPr wrap="square" lIns="219419" tIns="109710" rIns="219419" bIns="109710" rtlCol="0">
            <a:spAutoFit/>
          </a:bodyPr>
          <a:lstStyle/>
          <a:p>
            <a:r>
              <a:rPr lang="en-US" sz="2400" dirty="0">
                <a:solidFill>
                  <a:schemeClr val="bg1">
                    <a:lumMod val="75000"/>
                  </a:schemeClr>
                </a:solidFill>
                <a:latin typeface="Lato" pitchFamily="34" charset="0"/>
                <a:ea typeface="Lato" pitchFamily="34" charset="0"/>
                <a:cs typeface="Lato" pitchFamily="34" charset="0"/>
              </a:rPr>
              <a:t>Lorem Ipsum has two main data </a:t>
            </a:r>
            <a:r>
              <a:rPr lang="en-US" sz="2400" dirty="0" smtClean="0">
                <a:solidFill>
                  <a:schemeClr val="bg1">
                    <a:lumMod val="75000"/>
                  </a:schemeClr>
                </a:solidFill>
                <a:latin typeface="Lato" pitchFamily="34" charset="0"/>
                <a:ea typeface="Lato" pitchFamily="34" charset="0"/>
                <a:cs typeface="Lato" pitchFamily="34" charset="0"/>
              </a:rPr>
              <a:t>statistical</a:t>
            </a:r>
            <a:endParaRPr lang="en-US" sz="2400" dirty="0">
              <a:solidFill>
                <a:schemeClr val="bg1">
                  <a:lumMod val="75000"/>
                </a:schemeClr>
              </a:solidFill>
              <a:latin typeface="Lato" pitchFamily="34" charset="0"/>
              <a:ea typeface="Lato" pitchFamily="34" charset="0"/>
              <a:cs typeface="Lato" pitchFamily="34" charset="0"/>
            </a:endParaRPr>
          </a:p>
        </p:txBody>
      </p:sp>
      <p:sp>
        <p:nvSpPr>
          <p:cNvPr id="32" name="Rectangle 31"/>
          <p:cNvSpPr/>
          <p:nvPr/>
        </p:nvSpPr>
        <p:spPr>
          <a:xfrm>
            <a:off x="10184938" y="3961707"/>
            <a:ext cx="558418" cy="558418"/>
          </a:xfrm>
          <a:prstGeom prst="rect">
            <a:avLst/>
          </a:prstGeom>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lin ang="135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TextBox 32"/>
          <p:cNvSpPr txBox="1"/>
          <p:nvPr/>
        </p:nvSpPr>
        <p:spPr>
          <a:xfrm>
            <a:off x="17188564" y="3763480"/>
            <a:ext cx="5543979" cy="960227"/>
          </a:xfrm>
          <a:prstGeom prst="rect">
            <a:avLst/>
          </a:prstGeom>
          <a:noFill/>
        </p:spPr>
        <p:txBody>
          <a:bodyPr wrap="square" lIns="219419" tIns="109710" rIns="219419" bIns="109710" rtlCol="0">
            <a:spAutoFit/>
          </a:bodyPr>
          <a:lstStyle/>
          <a:p>
            <a:r>
              <a:rPr lang="en-US" sz="2400" dirty="0">
                <a:solidFill>
                  <a:schemeClr val="bg1">
                    <a:lumMod val="75000"/>
                  </a:schemeClr>
                </a:solidFill>
                <a:latin typeface="Lato" pitchFamily="34" charset="0"/>
                <a:ea typeface="Lato" pitchFamily="34" charset="0"/>
                <a:cs typeface="Lato" pitchFamily="34" charset="0"/>
              </a:rPr>
              <a:t>Lorem Ipsum has two main data </a:t>
            </a:r>
            <a:r>
              <a:rPr lang="en-US" sz="2400" dirty="0" smtClean="0">
                <a:solidFill>
                  <a:schemeClr val="bg1">
                    <a:lumMod val="75000"/>
                  </a:schemeClr>
                </a:solidFill>
                <a:latin typeface="Lato" pitchFamily="34" charset="0"/>
                <a:ea typeface="Lato" pitchFamily="34" charset="0"/>
                <a:cs typeface="Lato" pitchFamily="34" charset="0"/>
              </a:rPr>
              <a:t>statistical</a:t>
            </a:r>
            <a:endParaRPr lang="en-US" sz="2400" dirty="0">
              <a:solidFill>
                <a:schemeClr val="bg1">
                  <a:lumMod val="75000"/>
                </a:schemeClr>
              </a:solidFill>
              <a:latin typeface="Lato" pitchFamily="34" charset="0"/>
              <a:ea typeface="Lato" pitchFamily="34" charset="0"/>
              <a:cs typeface="Lato" pitchFamily="34" charset="0"/>
            </a:endParaRPr>
          </a:p>
        </p:txBody>
      </p:sp>
      <p:sp>
        <p:nvSpPr>
          <p:cNvPr id="34" name="Rectangle 33"/>
          <p:cNvSpPr/>
          <p:nvPr/>
        </p:nvSpPr>
        <p:spPr>
          <a:xfrm>
            <a:off x="16553946" y="3961707"/>
            <a:ext cx="558418" cy="558418"/>
          </a:xfrm>
          <a:prstGeom prst="rect">
            <a:avLst/>
          </a:prstGeom>
          <a:gradFill flip="none" rotWithShape="1">
            <a:gsLst>
              <a:gs pos="0">
                <a:schemeClr val="accent2">
                  <a:shade val="30000"/>
                  <a:satMod val="115000"/>
                </a:schemeClr>
              </a:gs>
              <a:gs pos="50000">
                <a:schemeClr val="accent2">
                  <a:shade val="67500"/>
                  <a:satMod val="115000"/>
                </a:schemeClr>
              </a:gs>
              <a:gs pos="100000">
                <a:schemeClr val="accent2">
                  <a:shade val="100000"/>
                  <a:satMod val="115000"/>
                </a:schemeClr>
              </a:gs>
            </a:gsLst>
            <a:lin ang="135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TextBox 34"/>
          <p:cNvSpPr txBox="1"/>
          <p:nvPr/>
        </p:nvSpPr>
        <p:spPr>
          <a:xfrm>
            <a:off x="10824316" y="5327005"/>
            <a:ext cx="5713753" cy="960227"/>
          </a:xfrm>
          <a:prstGeom prst="rect">
            <a:avLst/>
          </a:prstGeom>
          <a:noFill/>
        </p:spPr>
        <p:txBody>
          <a:bodyPr wrap="square" lIns="219419" tIns="109710" rIns="219419" bIns="109710" rtlCol="0">
            <a:spAutoFit/>
          </a:bodyPr>
          <a:lstStyle/>
          <a:p>
            <a:r>
              <a:rPr lang="en-US" sz="2400" dirty="0">
                <a:solidFill>
                  <a:schemeClr val="bg1">
                    <a:lumMod val="75000"/>
                  </a:schemeClr>
                </a:solidFill>
                <a:latin typeface="Lato" pitchFamily="34" charset="0"/>
                <a:ea typeface="Lato" pitchFamily="34" charset="0"/>
                <a:cs typeface="Lato" pitchFamily="34" charset="0"/>
              </a:rPr>
              <a:t>Lorem Ipsum has two main data </a:t>
            </a:r>
            <a:r>
              <a:rPr lang="en-US" sz="2400" dirty="0" smtClean="0">
                <a:solidFill>
                  <a:schemeClr val="bg1">
                    <a:lumMod val="75000"/>
                  </a:schemeClr>
                </a:solidFill>
                <a:latin typeface="Lato" pitchFamily="34" charset="0"/>
                <a:ea typeface="Lato" pitchFamily="34" charset="0"/>
                <a:cs typeface="Lato" pitchFamily="34" charset="0"/>
              </a:rPr>
              <a:t>statistical</a:t>
            </a:r>
            <a:endParaRPr lang="en-US" sz="2400" dirty="0">
              <a:solidFill>
                <a:schemeClr val="bg1">
                  <a:lumMod val="75000"/>
                </a:schemeClr>
              </a:solidFill>
              <a:latin typeface="Lato" pitchFamily="34" charset="0"/>
              <a:ea typeface="Lato" pitchFamily="34" charset="0"/>
              <a:cs typeface="Lato" pitchFamily="34" charset="0"/>
            </a:endParaRPr>
          </a:p>
        </p:txBody>
      </p:sp>
      <p:sp>
        <p:nvSpPr>
          <p:cNvPr id="36" name="Rectangle 35"/>
          <p:cNvSpPr/>
          <p:nvPr/>
        </p:nvSpPr>
        <p:spPr>
          <a:xfrm>
            <a:off x="10189698" y="5525232"/>
            <a:ext cx="558418" cy="558418"/>
          </a:xfrm>
          <a:prstGeom prst="rect">
            <a:avLst/>
          </a:prstGeom>
          <a:gradFill flip="none" rotWithShape="1">
            <a:gsLst>
              <a:gs pos="0">
                <a:schemeClr val="accent3">
                  <a:shade val="30000"/>
                  <a:satMod val="115000"/>
                </a:schemeClr>
              </a:gs>
              <a:gs pos="50000">
                <a:schemeClr val="accent3">
                  <a:shade val="67500"/>
                  <a:satMod val="115000"/>
                </a:schemeClr>
              </a:gs>
              <a:gs pos="100000">
                <a:schemeClr val="accent3">
                  <a:shade val="100000"/>
                  <a:satMod val="115000"/>
                </a:schemeClr>
              </a:gs>
            </a:gsLst>
            <a:lin ang="135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TextBox 36"/>
          <p:cNvSpPr txBox="1"/>
          <p:nvPr/>
        </p:nvSpPr>
        <p:spPr>
          <a:xfrm>
            <a:off x="17193324" y="5327005"/>
            <a:ext cx="5543979" cy="960227"/>
          </a:xfrm>
          <a:prstGeom prst="rect">
            <a:avLst/>
          </a:prstGeom>
          <a:noFill/>
        </p:spPr>
        <p:txBody>
          <a:bodyPr wrap="square" lIns="219419" tIns="109710" rIns="219419" bIns="109710" rtlCol="0">
            <a:spAutoFit/>
          </a:bodyPr>
          <a:lstStyle/>
          <a:p>
            <a:r>
              <a:rPr lang="en-US" sz="2400" dirty="0">
                <a:solidFill>
                  <a:schemeClr val="bg1">
                    <a:lumMod val="75000"/>
                  </a:schemeClr>
                </a:solidFill>
                <a:latin typeface="Lato" pitchFamily="34" charset="0"/>
                <a:ea typeface="Lato" pitchFamily="34" charset="0"/>
                <a:cs typeface="Lato" pitchFamily="34" charset="0"/>
              </a:rPr>
              <a:t>Lorem Ipsum has two main data </a:t>
            </a:r>
            <a:r>
              <a:rPr lang="en-US" sz="2400" dirty="0" smtClean="0">
                <a:solidFill>
                  <a:schemeClr val="bg1">
                    <a:lumMod val="75000"/>
                  </a:schemeClr>
                </a:solidFill>
                <a:latin typeface="Lato" pitchFamily="34" charset="0"/>
                <a:ea typeface="Lato" pitchFamily="34" charset="0"/>
                <a:cs typeface="Lato" pitchFamily="34" charset="0"/>
              </a:rPr>
              <a:t>statistical</a:t>
            </a:r>
            <a:endParaRPr lang="en-US" sz="2400" dirty="0">
              <a:solidFill>
                <a:schemeClr val="bg1">
                  <a:lumMod val="75000"/>
                </a:schemeClr>
              </a:solidFill>
              <a:latin typeface="Lato" pitchFamily="34" charset="0"/>
              <a:ea typeface="Lato" pitchFamily="34" charset="0"/>
              <a:cs typeface="Lato" pitchFamily="34" charset="0"/>
            </a:endParaRPr>
          </a:p>
        </p:txBody>
      </p:sp>
      <p:sp>
        <p:nvSpPr>
          <p:cNvPr id="38" name="Rectangle 37"/>
          <p:cNvSpPr/>
          <p:nvPr/>
        </p:nvSpPr>
        <p:spPr>
          <a:xfrm>
            <a:off x="16558706" y="5525232"/>
            <a:ext cx="558418" cy="558418"/>
          </a:xfrm>
          <a:prstGeom prst="rect">
            <a:avLst/>
          </a:prstGeom>
          <a:gradFill flip="none" rotWithShape="1">
            <a:gsLst>
              <a:gs pos="0">
                <a:schemeClr val="accent4">
                  <a:shade val="30000"/>
                  <a:satMod val="115000"/>
                </a:schemeClr>
              </a:gs>
              <a:gs pos="50000">
                <a:schemeClr val="accent4">
                  <a:shade val="67500"/>
                  <a:satMod val="115000"/>
                </a:schemeClr>
              </a:gs>
              <a:gs pos="100000">
                <a:schemeClr val="accent4">
                  <a:shade val="100000"/>
                  <a:satMod val="115000"/>
                </a:schemeClr>
              </a:gs>
            </a:gsLst>
            <a:lin ang="135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4" name="Group 23"/>
          <p:cNvGrpSpPr/>
          <p:nvPr/>
        </p:nvGrpSpPr>
        <p:grpSpPr>
          <a:xfrm>
            <a:off x="1417389" y="10820400"/>
            <a:ext cx="21031447" cy="1739896"/>
            <a:chOff x="12683792" y="4066472"/>
            <a:chExt cx="27267155" cy="1739896"/>
          </a:xfrm>
        </p:grpSpPr>
        <p:sp>
          <p:nvSpPr>
            <p:cNvPr id="25" name="Title 20"/>
            <p:cNvSpPr txBox="1">
              <a:spLocks/>
            </p:cNvSpPr>
            <p:nvPr/>
          </p:nvSpPr>
          <p:spPr bwMode="auto">
            <a:xfrm>
              <a:off x="12683792" y="4599872"/>
              <a:ext cx="27267155" cy="12064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243852" tIns="121926" rIns="243852" bIns="121926" anchor="ctr">
              <a:spAutoFit/>
            </a:bodyPr>
            <a:lstStyle>
              <a:lvl1pPr defTabSz="457200">
                <a:defRPr sz="4300">
                  <a:solidFill>
                    <a:schemeClr val="tx1"/>
                  </a:solidFill>
                  <a:latin typeface="Calibri" pitchFamily="34" charset="0"/>
                  <a:ea typeface="MS PGothic" pitchFamily="34" charset="-128"/>
                </a:defRPr>
              </a:lvl1pPr>
              <a:lvl2pPr marL="742950" indent="-285750" defTabSz="457200">
                <a:defRPr sz="4300">
                  <a:solidFill>
                    <a:schemeClr val="tx1"/>
                  </a:solidFill>
                  <a:latin typeface="Calibri" pitchFamily="34" charset="0"/>
                  <a:ea typeface="MS PGothic" pitchFamily="34" charset="-128"/>
                </a:defRPr>
              </a:lvl2pPr>
              <a:lvl3pPr marL="1143000" indent="-228600" defTabSz="457200">
                <a:defRPr sz="4300">
                  <a:solidFill>
                    <a:schemeClr val="tx1"/>
                  </a:solidFill>
                  <a:latin typeface="Calibri" pitchFamily="34" charset="0"/>
                  <a:ea typeface="MS PGothic" pitchFamily="34" charset="-128"/>
                </a:defRPr>
              </a:lvl3pPr>
              <a:lvl4pPr marL="1600200" indent="-228600" defTabSz="457200">
                <a:defRPr sz="4300">
                  <a:solidFill>
                    <a:schemeClr val="tx1"/>
                  </a:solidFill>
                  <a:latin typeface="Calibri" pitchFamily="34" charset="0"/>
                  <a:ea typeface="MS PGothic" pitchFamily="34" charset="-128"/>
                </a:defRPr>
              </a:lvl4pPr>
              <a:lvl5pPr marL="2057400" indent="-228600" defTabSz="457200">
                <a:defRPr sz="4300">
                  <a:solidFill>
                    <a:schemeClr val="tx1"/>
                  </a:solidFill>
                  <a:latin typeface="Calibri" pitchFamily="34" charset="0"/>
                  <a:ea typeface="MS PGothic" pitchFamily="34" charset="-128"/>
                </a:defRPr>
              </a:lvl5pPr>
              <a:lvl6pPr marL="2514600" indent="-228600" defTabSz="457200" fontAlgn="base">
                <a:spcBef>
                  <a:spcPct val="0"/>
                </a:spcBef>
                <a:spcAft>
                  <a:spcPct val="0"/>
                </a:spcAft>
                <a:defRPr sz="4300">
                  <a:solidFill>
                    <a:schemeClr val="tx1"/>
                  </a:solidFill>
                  <a:latin typeface="Calibri" pitchFamily="34" charset="0"/>
                  <a:ea typeface="MS PGothic" pitchFamily="34" charset="-128"/>
                </a:defRPr>
              </a:lvl6pPr>
              <a:lvl7pPr marL="2971800" indent="-228600" defTabSz="457200" fontAlgn="base">
                <a:spcBef>
                  <a:spcPct val="0"/>
                </a:spcBef>
                <a:spcAft>
                  <a:spcPct val="0"/>
                </a:spcAft>
                <a:defRPr sz="4300">
                  <a:solidFill>
                    <a:schemeClr val="tx1"/>
                  </a:solidFill>
                  <a:latin typeface="Calibri" pitchFamily="34" charset="0"/>
                  <a:ea typeface="MS PGothic" pitchFamily="34" charset="-128"/>
                </a:defRPr>
              </a:lvl7pPr>
              <a:lvl8pPr marL="3429000" indent="-228600" defTabSz="457200" fontAlgn="base">
                <a:spcBef>
                  <a:spcPct val="0"/>
                </a:spcBef>
                <a:spcAft>
                  <a:spcPct val="0"/>
                </a:spcAft>
                <a:defRPr sz="4300">
                  <a:solidFill>
                    <a:schemeClr val="tx1"/>
                  </a:solidFill>
                  <a:latin typeface="Calibri" pitchFamily="34" charset="0"/>
                  <a:ea typeface="MS PGothic" pitchFamily="34" charset="-128"/>
                </a:defRPr>
              </a:lvl8pPr>
              <a:lvl9pPr marL="3886200" indent="-228600" defTabSz="457200" fontAlgn="base">
                <a:spcBef>
                  <a:spcPct val="0"/>
                </a:spcBef>
                <a:spcAft>
                  <a:spcPct val="0"/>
                </a:spcAft>
                <a:defRPr sz="4300">
                  <a:solidFill>
                    <a:schemeClr val="tx1"/>
                  </a:solidFill>
                  <a:latin typeface="Calibri" pitchFamily="34" charset="0"/>
                  <a:ea typeface="MS PGothic" pitchFamily="34" charset="-128"/>
                </a:defRPr>
              </a:lvl9pPr>
            </a:lstStyle>
            <a:p>
              <a:pPr algn="just">
                <a:lnSpc>
                  <a:spcPct val="130000"/>
                </a:lnSpc>
              </a:pPr>
              <a:r>
                <a:rPr lang="pt-BR" sz="2400" dirty="0">
                  <a:solidFill>
                    <a:schemeClr val="bg1">
                      <a:lumMod val="75000"/>
                    </a:schemeClr>
                  </a:solidFill>
                  <a:latin typeface="Lato" pitchFamily="34" charset="0"/>
                  <a:ea typeface="Lato" pitchFamily="34" charset="0"/>
                  <a:cs typeface="Lato" pitchFamily="34" charset="0"/>
                </a:rPr>
                <a:t>Lorem ipsum </a:t>
              </a:r>
              <a:r>
                <a:rPr lang="pt-BR" sz="2400" dirty="0" smtClean="0">
                  <a:solidFill>
                    <a:schemeClr val="bg1">
                      <a:lumMod val="75000"/>
                    </a:schemeClr>
                  </a:solidFill>
                  <a:latin typeface="Lato" pitchFamily="34" charset="0"/>
                  <a:ea typeface="Lato" pitchFamily="34" charset="0"/>
                  <a:cs typeface="Lato" pitchFamily="34" charset="0"/>
                </a:rPr>
                <a:t>dolor sit </a:t>
              </a:r>
              <a:r>
                <a:rPr lang="pt-BR" sz="2400" dirty="0">
                  <a:solidFill>
                    <a:schemeClr val="bg1">
                      <a:lumMod val="75000"/>
                    </a:schemeClr>
                  </a:solidFill>
                  <a:latin typeface="Lato" pitchFamily="34" charset="0"/>
                  <a:ea typeface="Lato" pitchFamily="34" charset="0"/>
                  <a:cs typeface="Lato" pitchFamily="34" charset="0"/>
                </a:rPr>
                <a:t>amet, consectetur adipiscing elit. Aliquam tincidunt ante nec sem congue convallis. Pellentesque vel mauris quis nisl ornare rutrum in id risus. Proin vehicula ut sem et tempus. Interdum et malesuada fames ac ante ipsum primis in faucibus. </a:t>
              </a:r>
              <a:r>
                <a:rPr lang="pt-BR" sz="2400" dirty="0" smtClean="0">
                  <a:solidFill>
                    <a:schemeClr val="bg1">
                      <a:lumMod val="75000"/>
                    </a:schemeClr>
                  </a:solidFill>
                  <a:latin typeface="Lato" pitchFamily="34" charset="0"/>
                  <a:ea typeface="Lato" pitchFamily="34" charset="0"/>
                  <a:cs typeface="Lato" pitchFamily="34" charset="0"/>
                </a:rPr>
                <a:t>Pellentesque.</a:t>
              </a:r>
              <a:endParaRPr lang="en-US" sz="2400" dirty="0">
                <a:solidFill>
                  <a:schemeClr val="bg1">
                    <a:lumMod val="75000"/>
                  </a:schemeClr>
                </a:solidFill>
                <a:latin typeface="Lato" pitchFamily="34" charset="0"/>
                <a:ea typeface="Lato" pitchFamily="34" charset="0"/>
                <a:cs typeface="Lato" pitchFamily="34" charset="0"/>
              </a:endParaRPr>
            </a:p>
          </p:txBody>
        </p:sp>
        <p:sp>
          <p:nvSpPr>
            <p:cNvPr id="26" name="TextBox 25"/>
            <p:cNvSpPr txBox="1"/>
            <p:nvPr/>
          </p:nvSpPr>
          <p:spPr>
            <a:xfrm>
              <a:off x="12917237" y="4066472"/>
              <a:ext cx="6873734" cy="630942"/>
            </a:xfrm>
            <a:prstGeom prst="rect">
              <a:avLst/>
            </a:prstGeom>
            <a:noFill/>
          </p:spPr>
          <p:txBody>
            <a:bodyPr wrap="square" rtlCol="0">
              <a:spAutoFit/>
            </a:bodyPr>
            <a:lstStyle/>
            <a:p>
              <a:r>
                <a:rPr lang="en-US" sz="3500" b="1" dirty="0" smtClean="0">
                  <a:solidFill>
                    <a:schemeClr val="accent6"/>
                  </a:solidFill>
                  <a:latin typeface="Lato Black" charset="0"/>
                  <a:ea typeface="Lato Black" charset="0"/>
                  <a:cs typeface="Lato Black" charset="0"/>
                </a:rPr>
                <a:t>FEATURE </a:t>
              </a:r>
              <a:r>
                <a:rPr lang="en-US" sz="3500" b="1" dirty="0" smtClean="0">
                  <a:solidFill>
                    <a:schemeClr val="bg1">
                      <a:lumMod val="95000"/>
                    </a:schemeClr>
                  </a:solidFill>
                  <a:latin typeface="Lato Black" charset="0"/>
                  <a:ea typeface="Lato Black" charset="0"/>
                  <a:cs typeface="Lato Black" charset="0"/>
                </a:rPr>
                <a:t>CONTENT</a:t>
              </a:r>
            </a:p>
          </p:txBody>
        </p:sp>
      </p:grpSp>
      <p:grpSp>
        <p:nvGrpSpPr>
          <p:cNvPr id="2" name="Group 1"/>
          <p:cNvGrpSpPr/>
          <p:nvPr/>
        </p:nvGrpSpPr>
        <p:grpSpPr>
          <a:xfrm>
            <a:off x="9723437" y="7292872"/>
            <a:ext cx="14600238" cy="2232128"/>
            <a:chOff x="9723437" y="6934200"/>
            <a:chExt cx="14600238" cy="2232128"/>
          </a:xfrm>
        </p:grpSpPr>
        <p:sp>
          <p:nvSpPr>
            <p:cNvPr id="20" name="Rectangle 19"/>
            <p:cNvSpPr/>
            <p:nvPr/>
          </p:nvSpPr>
          <p:spPr>
            <a:xfrm>
              <a:off x="9723437" y="6934200"/>
              <a:ext cx="14600238" cy="2232128"/>
            </a:xfrm>
            <a:prstGeom prst="rect">
              <a:avLst/>
            </a:prstGeom>
            <a:solidFill>
              <a:schemeClr val="tx1">
                <a:lumMod val="95000"/>
                <a:lumOff val="5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1" name="Group 20"/>
            <p:cNvGrpSpPr/>
            <p:nvPr/>
          </p:nvGrpSpPr>
          <p:grpSpPr>
            <a:xfrm>
              <a:off x="10028237" y="7103011"/>
              <a:ext cx="13335000" cy="1724723"/>
              <a:chOff x="1399257" y="1911943"/>
              <a:chExt cx="13335000" cy="1724723"/>
            </a:xfrm>
          </p:grpSpPr>
          <p:sp>
            <p:nvSpPr>
              <p:cNvPr id="22" name="Title 20"/>
              <p:cNvSpPr txBox="1">
                <a:spLocks/>
              </p:cNvSpPr>
              <p:nvPr/>
            </p:nvSpPr>
            <p:spPr bwMode="auto">
              <a:xfrm>
                <a:off x="1399257" y="2430170"/>
                <a:ext cx="13335000" cy="12064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243852" tIns="121926" rIns="243852" bIns="121926" anchor="ctr">
                <a:spAutoFit/>
              </a:bodyPr>
              <a:lstStyle>
                <a:lvl1pPr defTabSz="457200">
                  <a:defRPr sz="4300">
                    <a:solidFill>
                      <a:schemeClr val="tx1"/>
                    </a:solidFill>
                    <a:latin typeface="Calibri" pitchFamily="34" charset="0"/>
                    <a:ea typeface="MS PGothic" pitchFamily="34" charset="-128"/>
                  </a:defRPr>
                </a:lvl1pPr>
                <a:lvl2pPr marL="742950" indent="-285750" defTabSz="457200">
                  <a:defRPr sz="4300">
                    <a:solidFill>
                      <a:schemeClr val="tx1"/>
                    </a:solidFill>
                    <a:latin typeface="Calibri" pitchFamily="34" charset="0"/>
                    <a:ea typeface="MS PGothic" pitchFamily="34" charset="-128"/>
                  </a:defRPr>
                </a:lvl2pPr>
                <a:lvl3pPr marL="1143000" indent="-228600" defTabSz="457200">
                  <a:defRPr sz="4300">
                    <a:solidFill>
                      <a:schemeClr val="tx1"/>
                    </a:solidFill>
                    <a:latin typeface="Calibri" pitchFamily="34" charset="0"/>
                    <a:ea typeface="MS PGothic" pitchFamily="34" charset="-128"/>
                  </a:defRPr>
                </a:lvl3pPr>
                <a:lvl4pPr marL="1600200" indent="-228600" defTabSz="457200">
                  <a:defRPr sz="4300">
                    <a:solidFill>
                      <a:schemeClr val="tx1"/>
                    </a:solidFill>
                    <a:latin typeface="Calibri" pitchFamily="34" charset="0"/>
                    <a:ea typeface="MS PGothic" pitchFamily="34" charset="-128"/>
                  </a:defRPr>
                </a:lvl4pPr>
                <a:lvl5pPr marL="2057400" indent="-228600" defTabSz="457200">
                  <a:defRPr sz="4300">
                    <a:solidFill>
                      <a:schemeClr val="tx1"/>
                    </a:solidFill>
                    <a:latin typeface="Calibri" pitchFamily="34" charset="0"/>
                    <a:ea typeface="MS PGothic" pitchFamily="34" charset="-128"/>
                  </a:defRPr>
                </a:lvl5pPr>
                <a:lvl6pPr marL="2514600" indent="-228600" defTabSz="457200" fontAlgn="base">
                  <a:spcBef>
                    <a:spcPct val="0"/>
                  </a:spcBef>
                  <a:spcAft>
                    <a:spcPct val="0"/>
                  </a:spcAft>
                  <a:defRPr sz="4300">
                    <a:solidFill>
                      <a:schemeClr val="tx1"/>
                    </a:solidFill>
                    <a:latin typeface="Calibri" pitchFamily="34" charset="0"/>
                    <a:ea typeface="MS PGothic" pitchFamily="34" charset="-128"/>
                  </a:defRPr>
                </a:lvl6pPr>
                <a:lvl7pPr marL="2971800" indent="-228600" defTabSz="457200" fontAlgn="base">
                  <a:spcBef>
                    <a:spcPct val="0"/>
                  </a:spcBef>
                  <a:spcAft>
                    <a:spcPct val="0"/>
                  </a:spcAft>
                  <a:defRPr sz="4300">
                    <a:solidFill>
                      <a:schemeClr val="tx1"/>
                    </a:solidFill>
                    <a:latin typeface="Calibri" pitchFamily="34" charset="0"/>
                    <a:ea typeface="MS PGothic" pitchFamily="34" charset="-128"/>
                  </a:defRPr>
                </a:lvl7pPr>
                <a:lvl8pPr marL="3429000" indent="-228600" defTabSz="457200" fontAlgn="base">
                  <a:spcBef>
                    <a:spcPct val="0"/>
                  </a:spcBef>
                  <a:spcAft>
                    <a:spcPct val="0"/>
                  </a:spcAft>
                  <a:defRPr sz="4300">
                    <a:solidFill>
                      <a:schemeClr val="tx1"/>
                    </a:solidFill>
                    <a:latin typeface="Calibri" pitchFamily="34" charset="0"/>
                    <a:ea typeface="MS PGothic" pitchFamily="34" charset="-128"/>
                  </a:defRPr>
                </a:lvl8pPr>
                <a:lvl9pPr marL="3886200" indent="-228600" defTabSz="457200" fontAlgn="base">
                  <a:spcBef>
                    <a:spcPct val="0"/>
                  </a:spcBef>
                  <a:spcAft>
                    <a:spcPct val="0"/>
                  </a:spcAft>
                  <a:defRPr sz="4300">
                    <a:solidFill>
                      <a:schemeClr val="tx1"/>
                    </a:solidFill>
                    <a:latin typeface="Calibri" pitchFamily="34" charset="0"/>
                    <a:ea typeface="MS PGothic" pitchFamily="34" charset="-128"/>
                  </a:defRPr>
                </a:lvl9pPr>
              </a:lstStyle>
              <a:p>
                <a:pPr>
                  <a:lnSpc>
                    <a:spcPct val="130000"/>
                  </a:lnSpc>
                </a:pPr>
                <a:r>
                  <a:rPr lang="pt-BR" sz="2400" dirty="0">
                    <a:solidFill>
                      <a:schemeClr val="bg1"/>
                    </a:solidFill>
                    <a:latin typeface="Lato" pitchFamily="34" charset="0"/>
                    <a:ea typeface="Lato" pitchFamily="34" charset="0"/>
                    <a:cs typeface="Lato" pitchFamily="34" charset="0"/>
                  </a:rPr>
                  <a:t>Lorem ipsum </a:t>
                </a:r>
                <a:r>
                  <a:rPr lang="pt-BR" sz="2400" dirty="0" smtClean="0">
                    <a:solidFill>
                      <a:schemeClr val="bg1"/>
                    </a:solidFill>
                    <a:latin typeface="Lato" pitchFamily="34" charset="0"/>
                    <a:ea typeface="Lato" pitchFamily="34" charset="0"/>
                    <a:cs typeface="Lato" pitchFamily="34" charset="0"/>
                  </a:rPr>
                  <a:t>dolor sit </a:t>
                </a:r>
                <a:r>
                  <a:rPr lang="pt-BR" sz="2400" dirty="0">
                    <a:solidFill>
                      <a:schemeClr val="bg1"/>
                    </a:solidFill>
                    <a:latin typeface="Lato" pitchFamily="34" charset="0"/>
                    <a:ea typeface="Lato" pitchFamily="34" charset="0"/>
                    <a:cs typeface="Lato" pitchFamily="34" charset="0"/>
                  </a:rPr>
                  <a:t>amet, consectetur adipiscing elit. Aliquam tincidunt ante nec sem congue convallis. Pellentesque vel mauris quis nisl ornare rutrum in id risus. Proin vehicula ut sem </a:t>
                </a:r>
                <a:r>
                  <a:rPr lang="pt-BR" sz="2400" dirty="0" smtClean="0">
                    <a:solidFill>
                      <a:schemeClr val="bg1"/>
                    </a:solidFill>
                    <a:latin typeface="Lato" pitchFamily="34" charset="0"/>
                    <a:ea typeface="Lato" pitchFamily="34" charset="0"/>
                    <a:cs typeface="Lato" pitchFamily="34" charset="0"/>
                  </a:rPr>
                  <a:t>et</a:t>
                </a:r>
                <a:endParaRPr lang="en-US" sz="2400" dirty="0">
                  <a:solidFill>
                    <a:schemeClr val="bg1"/>
                  </a:solidFill>
                  <a:latin typeface="Lato" pitchFamily="34" charset="0"/>
                  <a:ea typeface="Lato" pitchFamily="34" charset="0"/>
                  <a:cs typeface="Lato" pitchFamily="34" charset="0"/>
                </a:endParaRPr>
              </a:p>
            </p:txBody>
          </p:sp>
          <p:sp>
            <p:nvSpPr>
              <p:cNvPr id="23" name="TextBox 22"/>
              <p:cNvSpPr txBox="1"/>
              <p:nvPr/>
            </p:nvSpPr>
            <p:spPr>
              <a:xfrm>
                <a:off x="1445779" y="1911943"/>
                <a:ext cx="4215772" cy="615517"/>
              </a:xfrm>
              <a:prstGeom prst="rect">
                <a:avLst/>
              </a:prstGeom>
              <a:noFill/>
            </p:spPr>
            <p:txBody>
              <a:bodyPr wrap="square" lIns="182843" tIns="91422" rIns="182843" bIns="91422" rtlCol="0">
                <a:spAutoFit/>
              </a:bodyPr>
              <a:lstStyle/>
              <a:p>
                <a:r>
                  <a:rPr lang="en-US" sz="2800" b="1" dirty="0" smtClean="0">
                    <a:solidFill>
                      <a:schemeClr val="bg1"/>
                    </a:solidFill>
                    <a:latin typeface="Lato Black" pitchFamily="34" charset="0"/>
                    <a:ea typeface="Lato Black" pitchFamily="34" charset="0"/>
                    <a:cs typeface="Lato Black" pitchFamily="34" charset="0"/>
                  </a:rPr>
                  <a:t>DESCRIPTION HERE</a:t>
                </a:r>
                <a:endParaRPr lang="id-ID" sz="2800" b="1" dirty="0">
                  <a:solidFill>
                    <a:schemeClr val="bg1"/>
                  </a:solidFill>
                  <a:latin typeface="Lato Black" pitchFamily="34" charset="0"/>
                  <a:ea typeface="Lato Black" pitchFamily="34" charset="0"/>
                  <a:cs typeface="Lato Black" pitchFamily="34" charset="0"/>
                </a:endParaRPr>
              </a:p>
            </p:txBody>
          </p:sp>
        </p:grpSp>
      </p:grpSp>
      <p:grpSp>
        <p:nvGrpSpPr>
          <p:cNvPr id="27" name="กลุ่ม 54"/>
          <p:cNvGrpSpPr/>
          <p:nvPr/>
        </p:nvGrpSpPr>
        <p:grpSpPr>
          <a:xfrm>
            <a:off x="7589837" y="307847"/>
            <a:ext cx="9246365" cy="1063753"/>
            <a:chOff x="12593106" y="3285880"/>
            <a:chExt cx="9377738" cy="1063753"/>
          </a:xfrm>
        </p:grpSpPr>
        <p:sp>
          <p:nvSpPr>
            <p:cNvPr id="28" name="TextBox 27"/>
            <p:cNvSpPr txBox="1"/>
            <p:nvPr/>
          </p:nvSpPr>
          <p:spPr>
            <a:xfrm>
              <a:off x="13443218" y="3851071"/>
              <a:ext cx="7572494" cy="498562"/>
            </a:xfrm>
            <a:prstGeom prst="rect">
              <a:avLst/>
            </a:prstGeom>
            <a:noFill/>
          </p:spPr>
          <p:txBody>
            <a:bodyPr wrap="square" lIns="219419" tIns="109710" rIns="219419" bIns="109710" rtlCol="0">
              <a:spAutoFit/>
            </a:bodyPr>
            <a:lstStyle/>
            <a:p>
              <a:pPr algn="ctr"/>
              <a:r>
                <a:rPr lang="en-US" sz="1800" dirty="0">
                  <a:solidFill>
                    <a:schemeClr val="bg1"/>
                  </a:solidFill>
                  <a:latin typeface="Lato Light"/>
                  <a:cs typeface="Lato Light"/>
                </a:rPr>
                <a:t>Your great subtitle in this line</a:t>
              </a:r>
            </a:p>
          </p:txBody>
        </p:sp>
        <p:sp>
          <p:nvSpPr>
            <p:cNvPr id="29" name="TextBox 28"/>
            <p:cNvSpPr txBox="1"/>
            <p:nvPr/>
          </p:nvSpPr>
          <p:spPr>
            <a:xfrm>
              <a:off x="12593106" y="3285880"/>
              <a:ext cx="9377738" cy="646294"/>
            </a:xfrm>
            <a:prstGeom prst="rect">
              <a:avLst/>
            </a:prstGeom>
            <a:noFill/>
          </p:spPr>
          <p:txBody>
            <a:bodyPr wrap="square" lIns="182843" tIns="91422" rIns="182843" bIns="91422" rtlCol="0">
              <a:spAutoFit/>
            </a:bodyPr>
            <a:lstStyle/>
            <a:p>
              <a:pPr algn="ctr"/>
              <a:r>
                <a:rPr lang="en-US" sz="3000" b="1" dirty="0" smtClean="0">
                  <a:solidFill>
                    <a:schemeClr val="accent2"/>
                  </a:solidFill>
                  <a:latin typeface="Lato Black" pitchFamily="34" charset="0"/>
                  <a:ea typeface="Lato Black" pitchFamily="34" charset="0"/>
                  <a:cs typeface="Lato Black" pitchFamily="34" charset="0"/>
                </a:rPr>
                <a:t>CHARTS</a:t>
              </a:r>
              <a:r>
                <a:rPr lang="en-US" sz="3000" b="1" dirty="0" smtClean="0">
                  <a:solidFill>
                    <a:schemeClr val="bg1"/>
                  </a:solidFill>
                  <a:latin typeface="Lato Black" pitchFamily="34" charset="0"/>
                  <a:ea typeface="Lato Black" pitchFamily="34" charset="0"/>
                  <a:cs typeface="Lato Black" pitchFamily="34" charset="0"/>
                </a:rPr>
                <a:t> </a:t>
              </a:r>
              <a:r>
                <a:rPr lang="en-US" sz="3000" b="1" dirty="0" smtClean="0">
                  <a:solidFill>
                    <a:schemeClr val="accent6"/>
                  </a:solidFill>
                  <a:latin typeface="Lato Black" pitchFamily="34" charset="0"/>
                  <a:ea typeface="Lato Black" pitchFamily="34" charset="0"/>
                  <a:cs typeface="Lato Black" pitchFamily="34" charset="0"/>
                </a:rPr>
                <a:t>PRESENT</a:t>
              </a:r>
              <a:endParaRPr lang="id-ID" sz="3000" b="1" dirty="0">
                <a:solidFill>
                  <a:schemeClr val="accent6"/>
                </a:solidFill>
                <a:latin typeface="Lato Black" pitchFamily="34" charset="0"/>
                <a:ea typeface="Lato Black" pitchFamily="34" charset="0"/>
                <a:cs typeface="Lato Black" pitchFamily="34" charset="0"/>
              </a:endParaRPr>
            </a:p>
          </p:txBody>
        </p:sp>
      </p:grpSp>
    </p:spTree>
    <p:extLst>
      <p:ext uri="{BB962C8B-B14F-4D97-AF65-F5344CB8AC3E}">
        <p14:creationId xmlns:p14="http://schemas.microsoft.com/office/powerpoint/2010/main" val="1692285758"/>
      </p:ext>
    </p:extLst>
  </p:cSld>
  <p:clrMapOvr>
    <a:masterClrMapping/>
  </p:clrMapOvr>
  <p:transition spd="slow">
    <p:push/>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withEffect">
                                  <p:stCondLst>
                                    <p:cond delay="500"/>
                                  </p:stCondLst>
                                  <p:childTnLst>
                                    <p:set>
                                      <p:cBhvr>
                                        <p:cTn id="6" dur="1" fill="hold">
                                          <p:stCondLst>
                                            <p:cond delay="0"/>
                                          </p:stCondLst>
                                        </p:cTn>
                                        <p:tgtEl>
                                          <p:spTgt spid="42"/>
                                        </p:tgtEl>
                                        <p:attrNameLst>
                                          <p:attrName>style.visibility</p:attrName>
                                        </p:attrNameLst>
                                      </p:cBhvr>
                                      <p:to>
                                        <p:strVal val="visible"/>
                                      </p:to>
                                    </p:set>
                                    <p:anim calcmode="lin" valueType="num">
                                      <p:cBhvr>
                                        <p:cTn id="7" dur="500" fill="hold"/>
                                        <p:tgtEl>
                                          <p:spTgt spid="42"/>
                                        </p:tgtEl>
                                        <p:attrNameLst>
                                          <p:attrName>ppt_w</p:attrName>
                                        </p:attrNameLst>
                                      </p:cBhvr>
                                      <p:tavLst>
                                        <p:tav tm="0">
                                          <p:val>
                                            <p:fltVal val="0"/>
                                          </p:val>
                                        </p:tav>
                                        <p:tav tm="100000">
                                          <p:val>
                                            <p:strVal val="#ppt_w"/>
                                          </p:val>
                                        </p:tav>
                                      </p:tavLst>
                                    </p:anim>
                                    <p:anim calcmode="lin" valueType="num">
                                      <p:cBhvr>
                                        <p:cTn id="8" dur="500" fill="hold"/>
                                        <p:tgtEl>
                                          <p:spTgt spid="42"/>
                                        </p:tgtEl>
                                        <p:attrNameLst>
                                          <p:attrName>ppt_h</p:attrName>
                                        </p:attrNameLst>
                                      </p:cBhvr>
                                      <p:tavLst>
                                        <p:tav tm="0">
                                          <p:val>
                                            <p:fltVal val="0"/>
                                          </p:val>
                                        </p:tav>
                                        <p:tav tm="100000">
                                          <p:val>
                                            <p:strVal val="#ppt_h"/>
                                          </p:val>
                                        </p:tav>
                                      </p:tavLst>
                                    </p:anim>
                                    <p:animEffect transition="in" filter="fade">
                                      <p:cBhvr>
                                        <p:cTn id="9" dur="500"/>
                                        <p:tgtEl>
                                          <p:spTgt spid="4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2" grpId="0">
        <p:bldAsOne/>
      </p:bldGraphic>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2" name="Chart 306"/>
          <p:cNvGraphicFramePr/>
          <p:nvPr>
            <p:extLst>
              <p:ext uri="{D42A27DB-BD31-4B8C-83A1-F6EECF244321}">
                <p14:modId xmlns:p14="http://schemas.microsoft.com/office/powerpoint/2010/main" val="1983652438"/>
              </p:ext>
            </p:extLst>
          </p:nvPr>
        </p:nvGraphicFramePr>
        <p:xfrm>
          <a:off x="1951481" y="3788880"/>
          <a:ext cx="20419527" cy="5970150"/>
        </p:xfrm>
        <a:graphic>
          <a:graphicData uri="http://schemas.openxmlformats.org/drawingml/2006/chart">
            <c:chart xmlns:c="http://schemas.openxmlformats.org/drawingml/2006/chart" xmlns:r="http://schemas.openxmlformats.org/officeDocument/2006/relationships" r:id="rId2"/>
          </a:graphicData>
        </a:graphic>
      </p:graphicFrame>
      <p:grpSp>
        <p:nvGrpSpPr>
          <p:cNvPr id="43" name="Group 42"/>
          <p:cNvGrpSpPr/>
          <p:nvPr/>
        </p:nvGrpSpPr>
        <p:grpSpPr>
          <a:xfrm>
            <a:off x="1292895" y="1828800"/>
            <a:ext cx="21155942" cy="1676400"/>
            <a:chOff x="1216695" y="1828800"/>
            <a:chExt cx="21155942" cy="1676400"/>
          </a:xfrm>
        </p:grpSpPr>
        <p:sp>
          <p:nvSpPr>
            <p:cNvPr id="44" name="Title 20"/>
            <p:cNvSpPr txBox="1">
              <a:spLocks/>
            </p:cNvSpPr>
            <p:nvPr/>
          </p:nvSpPr>
          <p:spPr bwMode="auto">
            <a:xfrm>
              <a:off x="1216695" y="2298704"/>
              <a:ext cx="21155942" cy="12064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243852" tIns="121926" rIns="243852" bIns="121926" anchor="ctr">
              <a:spAutoFit/>
            </a:bodyPr>
            <a:lstStyle>
              <a:lvl1pPr defTabSz="457200">
                <a:defRPr sz="4300">
                  <a:solidFill>
                    <a:schemeClr val="tx1"/>
                  </a:solidFill>
                  <a:latin typeface="Calibri" pitchFamily="34" charset="0"/>
                  <a:ea typeface="MS PGothic" pitchFamily="34" charset="-128"/>
                </a:defRPr>
              </a:lvl1pPr>
              <a:lvl2pPr marL="742950" indent="-285750" defTabSz="457200">
                <a:defRPr sz="4300">
                  <a:solidFill>
                    <a:schemeClr val="tx1"/>
                  </a:solidFill>
                  <a:latin typeface="Calibri" pitchFamily="34" charset="0"/>
                  <a:ea typeface="MS PGothic" pitchFamily="34" charset="-128"/>
                </a:defRPr>
              </a:lvl2pPr>
              <a:lvl3pPr marL="1143000" indent="-228600" defTabSz="457200">
                <a:defRPr sz="4300">
                  <a:solidFill>
                    <a:schemeClr val="tx1"/>
                  </a:solidFill>
                  <a:latin typeface="Calibri" pitchFamily="34" charset="0"/>
                  <a:ea typeface="MS PGothic" pitchFamily="34" charset="-128"/>
                </a:defRPr>
              </a:lvl3pPr>
              <a:lvl4pPr marL="1600200" indent="-228600" defTabSz="457200">
                <a:defRPr sz="4300">
                  <a:solidFill>
                    <a:schemeClr val="tx1"/>
                  </a:solidFill>
                  <a:latin typeface="Calibri" pitchFamily="34" charset="0"/>
                  <a:ea typeface="MS PGothic" pitchFamily="34" charset="-128"/>
                </a:defRPr>
              </a:lvl4pPr>
              <a:lvl5pPr marL="2057400" indent="-228600" defTabSz="457200">
                <a:defRPr sz="4300">
                  <a:solidFill>
                    <a:schemeClr val="tx1"/>
                  </a:solidFill>
                  <a:latin typeface="Calibri" pitchFamily="34" charset="0"/>
                  <a:ea typeface="MS PGothic" pitchFamily="34" charset="-128"/>
                </a:defRPr>
              </a:lvl5pPr>
              <a:lvl6pPr marL="2514600" indent="-228600" defTabSz="457200" fontAlgn="base">
                <a:spcBef>
                  <a:spcPct val="0"/>
                </a:spcBef>
                <a:spcAft>
                  <a:spcPct val="0"/>
                </a:spcAft>
                <a:defRPr sz="4300">
                  <a:solidFill>
                    <a:schemeClr val="tx1"/>
                  </a:solidFill>
                  <a:latin typeface="Calibri" pitchFamily="34" charset="0"/>
                  <a:ea typeface="MS PGothic" pitchFamily="34" charset="-128"/>
                </a:defRPr>
              </a:lvl6pPr>
              <a:lvl7pPr marL="2971800" indent="-228600" defTabSz="457200" fontAlgn="base">
                <a:spcBef>
                  <a:spcPct val="0"/>
                </a:spcBef>
                <a:spcAft>
                  <a:spcPct val="0"/>
                </a:spcAft>
                <a:defRPr sz="4300">
                  <a:solidFill>
                    <a:schemeClr val="tx1"/>
                  </a:solidFill>
                  <a:latin typeface="Calibri" pitchFamily="34" charset="0"/>
                  <a:ea typeface="MS PGothic" pitchFamily="34" charset="-128"/>
                </a:defRPr>
              </a:lvl7pPr>
              <a:lvl8pPr marL="3429000" indent="-228600" defTabSz="457200" fontAlgn="base">
                <a:spcBef>
                  <a:spcPct val="0"/>
                </a:spcBef>
                <a:spcAft>
                  <a:spcPct val="0"/>
                </a:spcAft>
                <a:defRPr sz="4300">
                  <a:solidFill>
                    <a:schemeClr val="tx1"/>
                  </a:solidFill>
                  <a:latin typeface="Calibri" pitchFamily="34" charset="0"/>
                  <a:ea typeface="MS PGothic" pitchFamily="34" charset="-128"/>
                </a:defRPr>
              </a:lvl8pPr>
              <a:lvl9pPr marL="3886200" indent="-228600" defTabSz="457200" fontAlgn="base">
                <a:spcBef>
                  <a:spcPct val="0"/>
                </a:spcBef>
                <a:spcAft>
                  <a:spcPct val="0"/>
                </a:spcAft>
                <a:defRPr sz="4300">
                  <a:solidFill>
                    <a:schemeClr val="tx1"/>
                  </a:solidFill>
                  <a:latin typeface="Calibri" pitchFamily="34" charset="0"/>
                  <a:ea typeface="MS PGothic" pitchFamily="34" charset="-128"/>
                </a:defRPr>
              </a:lvl9pPr>
            </a:lstStyle>
            <a:p>
              <a:pPr>
                <a:lnSpc>
                  <a:spcPct val="130000"/>
                </a:lnSpc>
              </a:pPr>
              <a:r>
                <a:rPr lang="pt-BR" sz="2400" dirty="0">
                  <a:solidFill>
                    <a:schemeClr val="bg1">
                      <a:lumMod val="75000"/>
                    </a:schemeClr>
                  </a:solidFill>
                  <a:latin typeface="Lato" pitchFamily="34" charset="0"/>
                  <a:ea typeface="Lato" pitchFamily="34" charset="0"/>
                  <a:cs typeface="Lato" pitchFamily="34" charset="0"/>
                </a:rPr>
                <a:t>Lorem ipsum </a:t>
              </a:r>
              <a:r>
                <a:rPr lang="pt-BR" sz="2400" dirty="0" smtClean="0">
                  <a:solidFill>
                    <a:schemeClr val="bg1">
                      <a:lumMod val="75000"/>
                    </a:schemeClr>
                  </a:solidFill>
                  <a:latin typeface="Lato" pitchFamily="34" charset="0"/>
                  <a:ea typeface="Lato" pitchFamily="34" charset="0"/>
                  <a:cs typeface="Lato" pitchFamily="34" charset="0"/>
                </a:rPr>
                <a:t>dolor sit </a:t>
              </a:r>
              <a:r>
                <a:rPr lang="pt-BR" sz="2400" dirty="0">
                  <a:solidFill>
                    <a:schemeClr val="bg1">
                      <a:lumMod val="75000"/>
                    </a:schemeClr>
                  </a:solidFill>
                  <a:latin typeface="Lato" pitchFamily="34" charset="0"/>
                  <a:ea typeface="Lato" pitchFamily="34" charset="0"/>
                  <a:cs typeface="Lato" pitchFamily="34" charset="0"/>
                </a:rPr>
                <a:t>amet, consectetur adipiscing elit. Aliquam tincidunt ante nec sem congue convallis. Pellentesque vel mauris quis nisl ornare rutrum in id risus. Proin vehicula ut sem et tempus. </a:t>
              </a:r>
              <a:endParaRPr lang="en-US" sz="2400" dirty="0">
                <a:solidFill>
                  <a:schemeClr val="bg1">
                    <a:lumMod val="75000"/>
                  </a:schemeClr>
                </a:solidFill>
                <a:latin typeface="Lato" pitchFamily="34" charset="0"/>
                <a:ea typeface="Lato" pitchFamily="34" charset="0"/>
                <a:cs typeface="Lato" pitchFamily="34" charset="0"/>
              </a:endParaRPr>
            </a:p>
          </p:txBody>
        </p:sp>
        <p:sp>
          <p:nvSpPr>
            <p:cNvPr id="45" name="TextBox 44"/>
            <p:cNvSpPr txBox="1"/>
            <p:nvPr/>
          </p:nvSpPr>
          <p:spPr>
            <a:xfrm>
              <a:off x="1263217" y="1828800"/>
              <a:ext cx="4215772" cy="615517"/>
            </a:xfrm>
            <a:prstGeom prst="rect">
              <a:avLst/>
            </a:prstGeom>
            <a:noFill/>
          </p:spPr>
          <p:txBody>
            <a:bodyPr wrap="square" lIns="182843" tIns="91422" rIns="182843" bIns="91422" rtlCol="0">
              <a:spAutoFit/>
            </a:bodyPr>
            <a:lstStyle/>
            <a:p>
              <a:r>
                <a:rPr lang="en-US" sz="2800" b="1" dirty="0" smtClean="0">
                  <a:solidFill>
                    <a:schemeClr val="bg1">
                      <a:lumMod val="95000"/>
                    </a:schemeClr>
                  </a:solidFill>
                  <a:latin typeface="Lato Black" pitchFamily="34" charset="0"/>
                  <a:ea typeface="Lato Black" pitchFamily="34" charset="0"/>
                  <a:cs typeface="Lato Black" pitchFamily="34" charset="0"/>
                </a:rPr>
                <a:t>DESCRIPTION HERE</a:t>
              </a:r>
              <a:endParaRPr lang="id-ID" sz="2800" b="1" dirty="0">
                <a:solidFill>
                  <a:schemeClr val="bg1">
                    <a:lumMod val="95000"/>
                  </a:schemeClr>
                </a:solidFill>
                <a:latin typeface="Lato Black" pitchFamily="34" charset="0"/>
                <a:ea typeface="Lato Black" pitchFamily="34" charset="0"/>
                <a:cs typeface="Lato Black" pitchFamily="34" charset="0"/>
              </a:endParaRPr>
            </a:p>
          </p:txBody>
        </p:sp>
      </p:grpSp>
      <p:grpSp>
        <p:nvGrpSpPr>
          <p:cNvPr id="49" name="กลุ่ม 12"/>
          <p:cNvGrpSpPr/>
          <p:nvPr/>
        </p:nvGrpSpPr>
        <p:grpSpPr>
          <a:xfrm>
            <a:off x="6090371" y="11759335"/>
            <a:ext cx="966066" cy="966065"/>
            <a:chOff x="4618037" y="6226152"/>
            <a:chExt cx="2511217" cy="2511217"/>
          </a:xfrm>
        </p:grpSpPr>
        <p:sp>
          <p:nvSpPr>
            <p:cNvPr id="52" name="วงรี 36"/>
            <p:cNvSpPr/>
            <p:nvPr/>
          </p:nvSpPr>
          <p:spPr>
            <a:xfrm>
              <a:off x="4618037" y="6226152"/>
              <a:ext cx="2511217" cy="2511217"/>
            </a:xfrm>
            <a:prstGeom prst="ellipse">
              <a:avLst/>
            </a:prstGeom>
            <a:gradFill flip="none" rotWithShape="1">
              <a:gsLst>
                <a:gs pos="0">
                  <a:schemeClr val="accent4">
                    <a:shade val="30000"/>
                    <a:satMod val="115000"/>
                  </a:schemeClr>
                </a:gs>
                <a:gs pos="50000">
                  <a:schemeClr val="accent4">
                    <a:shade val="67500"/>
                    <a:satMod val="115000"/>
                  </a:schemeClr>
                </a:gs>
                <a:gs pos="100000">
                  <a:schemeClr val="accent4">
                    <a:shade val="100000"/>
                    <a:satMod val="115000"/>
                  </a:schemeClr>
                </a:gs>
              </a:gsLst>
              <a:lin ang="135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h-TH" dirty="0"/>
            </a:p>
          </p:txBody>
        </p:sp>
        <p:grpSp>
          <p:nvGrpSpPr>
            <p:cNvPr id="53" name="กลุ่ม 58"/>
            <p:cNvGrpSpPr/>
            <p:nvPr/>
          </p:nvGrpSpPr>
          <p:grpSpPr>
            <a:xfrm>
              <a:off x="5227637" y="6858000"/>
              <a:ext cx="1221113" cy="1223980"/>
              <a:chOff x="21201063" y="3320886"/>
              <a:chExt cx="676275" cy="677863"/>
            </a:xfrm>
            <a:solidFill>
              <a:schemeClr val="bg1"/>
            </a:solidFill>
          </p:grpSpPr>
          <p:sp>
            <p:nvSpPr>
              <p:cNvPr id="54" name="Freeform 81"/>
              <p:cNvSpPr>
                <a:spLocks noEditPoints="1"/>
              </p:cNvSpPr>
              <p:nvPr/>
            </p:nvSpPr>
            <p:spPr bwMode="auto">
              <a:xfrm>
                <a:off x="21201063" y="3320886"/>
                <a:ext cx="676275" cy="677863"/>
              </a:xfrm>
              <a:custGeom>
                <a:avLst/>
                <a:gdLst>
                  <a:gd name="T0" fmla="*/ 61 w 71"/>
                  <a:gd name="T1" fmla="*/ 21 h 71"/>
                  <a:gd name="T2" fmla="*/ 63 w 71"/>
                  <a:gd name="T3" fmla="*/ 12 h 71"/>
                  <a:gd name="T4" fmla="*/ 51 w 71"/>
                  <a:gd name="T5" fmla="*/ 11 h 71"/>
                  <a:gd name="T6" fmla="*/ 38 w 71"/>
                  <a:gd name="T7" fmla="*/ 0 h 71"/>
                  <a:gd name="T8" fmla="*/ 29 w 71"/>
                  <a:gd name="T9" fmla="*/ 8 h 71"/>
                  <a:gd name="T10" fmla="*/ 12 w 71"/>
                  <a:gd name="T11" fmla="*/ 9 h 71"/>
                  <a:gd name="T12" fmla="*/ 9 w 71"/>
                  <a:gd name="T13" fmla="*/ 19 h 71"/>
                  <a:gd name="T14" fmla="*/ 5 w 71"/>
                  <a:gd name="T15" fmla="*/ 29 h 71"/>
                  <a:gd name="T16" fmla="*/ 5 w 71"/>
                  <a:gd name="T17" fmla="*/ 43 h 71"/>
                  <a:gd name="T18" fmla="*/ 9 w 71"/>
                  <a:gd name="T19" fmla="*/ 53 h 71"/>
                  <a:gd name="T20" fmla="*/ 16 w 71"/>
                  <a:gd name="T21" fmla="*/ 64 h 71"/>
                  <a:gd name="T22" fmla="*/ 29 w 71"/>
                  <a:gd name="T23" fmla="*/ 64 h 71"/>
                  <a:gd name="T24" fmla="*/ 38 w 71"/>
                  <a:gd name="T25" fmla="*/ 71 h 71"/>
                  <a:gd name="T26" fmla="*/ 51 w 71"/>
                  <a:gd name="T27" fmla="*/ 61 h 71"/>
                  <a:gd name="T28" fmla="*/ 59 w 71"/>
                  <a:gd name="T29" fmla="*/ 63 h 71"/>
                  <a:gd name="T30" fmla="*/ 61 w 71"/>
                  <a:gd name="T31" fmla="*/ 51 h 71"/>
                  <a:gd name="T32" fmla="*/ 71 w 71"/>
                  <a:gd name="T33" fmla="*/ 38 h 71"/>
                  <a:gd name="T34" fmla="*/ 69 w 71"/>
                  <a:gd name="T35" fmla="*/ 38 h 71"/>
                  <a:gd name="T36" fmla="*/ 62 w 71"/>
                  <a:gd name="T37" fmla="*/ 42 h 71"/>
                  <a:gd name="T38" fmla="*/ 58 w 71"/>
                  <a:gd name="T39" fmla="*/ 50 h 71"/>
                  <a:gd name="T40" fmla="*/ 61 w 71"/>
                  <a:gd name="T41" fmla="*/ 57 h 71"/>
                  <a:gd name="T42" fmla="*/ 52 w 71"/>
                  <a:gd name="T43" fmla="*/ 58 h 71"/>
                  <a:gd name="T44" fmla="*/ 41 w 71"/>
                  <a:gd name="T45" fmla="*/ 62 h 71"/>
                  <a:gd name="T46" fmla="*/ 41 w 71"/>
                  <a:gd name="T47" fmla="*/ 63 h 71"/>
                  <a:gd name="T48" fmla="*/ 33 w 71"/>
                  <a:gd name="T49" fmla="*/ 69 h 71"/>
                  <a:gd name="T50" fmla="*/ 30 w 71"/>
                  <a:gd name="T51" fmla="*/ 62 h 71"/>
                  <a:gd name="T52" fmla="*/ 22 w 71"/>
                  <a:gd name="T53" fmla="*/ 58 h 71"/>
                  <a:gd name="T54" fmla="*/ 17 w 71"/>
                  <a:gd name="T55" fmla="*/ 61 h 71"/>
                  <a:gd name="T56" fmla="*/ 11 w 71"/>
                  <a:gd name="T57" fmla="*/ 54 h 71"/>
                  <a:gd name="T58" fmla="*/ 13 w 71"/>
                  <a:gd name="T59" fmla="*/ 50 h 71"/>
                  <a:gd name="T60" fmla="*/ 9 w 71"/>
                  <a:gd name="T61" fmla="*/ 41 h 71"/>
                  <a:gd name="T62" fmla="*/ 3 w 71"/>
                  <a:gd name="T63" fmla="*/ 33 h 71"/>
                  <a:gd name="T64" fmla="*/ 10 w 71"/>
                  <a:gd name="T65" fmla="*/ 30 h 71"/>
                  <a:gd name="T66" fmla="*/ 13 w 71"/>
                  <a:gd name="T67" fmla="*/ 22 h 71"/>
                  <a:gd name="T68" fmla="*/ 10 w 71"/>
                  <a:gd name="T69" fmla="*/ 16 h 71"/>
                  <a:gd name="T70" fmla="*/ 17 w 71"/>
                  <a:gd name="T71" fmla="*/ 11 h 71"/>
                  <a:gd name="T72" fmla="*/ 22 w 71"/>
                  <a:gd name="T73" fmla="*/ 14 h 71"/>
                  <a:gd name="T74" fmla="*/ 31 w 71"/>
                  <a:gd name="T75" fmla="*/ 9 h 71"/>
                  <a:gd name="T76" fmla="*/ 38 w 71"/>
                  <a:gd name="T77" fmla="*/ 3 h 71"/>
                  <a:gd name="T78" fmla="*/ 41 w 71"/>
                  <a:gd name="T79" fmla="*/ 9 h 71"/>
                  <a:gd name="T80" fmla="*/ 41 w 71"/>
                  <a:gd name="T81" fmla="*/ 9 h 71"/>
                  <a:gd name="T82" fmla="*/ 41 w 71"/>
                  <a:gd name="T83" fmla="*/ 10 h 71"/>
                  <a:gd name="T84" fmla="*/ 41 w 71"/>
                  <a:gd name="T85" fmla="*/ 10 h 71"/>
                  <a:gd name="T86" fmla="*/ 41 w 71"/>
                  <a:gd name="T87" fmla="*/ 10 h 71"/>
                  <a:gd name="T88" fmla="*/ 52 w 71"/>
                  <a:gd name="T89" fmla="*/ 13 h 71"/>
                  <a:gd name="T90" fmla="*/ 61 w 71"/>
                  <a:gd name="T91" fmla="*/ 14 h 71"/>
                  <a:gd name="T92" fmla="*/ 58 w 71"/>
                  <a:gd name="T93" fmla="*/ 20 h 71"/>
                  <a:gd name="T94" fmla="*/ 58 w 71"/>
                  <a:gd name="T95" fmla="*/ 20 h 71"/>
                  <a:gd name="T96" fmla="*/ 58 w 71"/>
                  <a:gd name="T97" fmla="*/ 21 h 71"/>
                  <a:gd name="T98" fmla="*/ 58 w 71"/>
                  <a:gd name="T99" fmla="*/ 21 h 71"/>
                  <a:gd name="T100" fmla="*/ 63 w 71"/>
                  <a:gd name="T101" fmla="*/ 31 h 71"/>
                  <a:gd name="T102" fmla="*/ 69 w 71"/>
                  <a:gd name="T103" fmla="*/ 38 h 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71" h="71">
                    <a:moveTo>
                      <a:pt x="67" y="29"/>
                    </a:moveTo>
                    <a:cubicBezTo>
                      <a:pt x="64" y="29"/>
                      <a:pt x="64" y="29"/>
                      <a:pt x="64" y="29"/>
                    </a:cubicBezTo>
                    <a:cubicBezTo>
                      <a:pt x="63" y="26"/>
                      <a:pt x="62" y="23"/>
                      <a:pt x="61" y="21"/>
                    </a:cubicBezTo>
                    <a:cubicBezTo>
                      <a:pt x="63" y="19"/>
                      <a:pt x="63" y="19"/>
                      <a:pt x="63" y="19"/>
                    </a:cubicBezTo>
                    <a:cubicBezTo>
                      <a:pt x="64" y="18"/>
                      <a:pt x="64" y="17"/>
                      <a:pt x="64" y="16"/>
                    </a:cubicBezTo>
                    <a:cubicBezTo>
                      <a:pt x="64" y="15"/>
                      <a:pt x="64" y="13"/>
                      <a:pt x="63" y="12"/>
                    </a:cubicBezTo>
                    <a:cubicBezTo>
                      <a:pt x="59" y="9"/>
                      <a:pt x="59" y="9"/>
                      <a:pt x="59" y="9"/>
                    </a:cubicBezTo>
                    <a:cubicBezTo>
                      <a:pt x="57" y="7"/>
                      <a:pt x="54" y="7"/>
                      <a:pt x="52" y="9"/>
                    </a:cubicBezTo>
                    <a:cubicBezTo>
                      <a:pt x="51" y="11"/>
                      <a:pt x="51" y="11"/>
                      <a:pt x="51" y="11"/>
                    </a:cubicBezTo>
                    <a:cubicBezTo>
                      <a:pt x="48" y="10"/>
                      <a:pt x="46" y="8"/>
                      <a:pt x="43" y="8"/>
                    </a:cubicBezTo>
                    <a:cubicBezTo>
                      <a:pt x="43" y="5"/>
                      <a:pt x="43" y="5"/>
                      <a:pt x="43" y="5"/>
                    </a:cubicBezTo>
                    <a:cubicBezTo>
                      <a:pt x="43" y="2"/>
                      <a:pt x="41" y="0"/>
                      <a:pt x="38" y="0"/>
                    </a:cubicBezTo>
                    <a:cubicBezTo>
                      <a:pt x="33" y="0"/>
                      <a:pt x="33" y="0"/>
                      <a:pt x="33" y="0"/>
                    </a:cubicBezTo>
                    <a:cubicBezTo>
                      <a:pt x="31" y="0"/>
                      <a:pt x="29" y="2"/>
                      <a:pt x="29" y="5"/>
                    </a:cubicBezTo>
                    <a:cubicBezTo>
                      <a:pt x="29" y="8"/>
                      <a:pt x="29" y="8"/>
                      <a:pt x="29" y="8"/>
                    </a:cubicBezTo>
                    <a:cubicBezTo>
                      <a:pt x="26" y="8"/>
                      <a:pt x="23" y="10"/>
                      <a:pt x="21" y="11"/>
                    </a:cubicBezTo>
                    <a:cubicBezTo>
                      <a:pt x="19" y="9"/>
                      <a:pt x="19" y="9"/>
                      <a:pt x="19" y="9"/>
                    </a:cubicBezTo>
                    <a:cubicBezTo>
                      <a:pt x="17" y="7"/>
                      <a:pt x="14" y="7"/>
                      <a:pt x="12" y="9"/>
                    </a:cubicBezTo>
                    <a:cubicBezTo>
                      <a:pt x="9" y="12"/>
                      <a:pt x="9" y="12"/>
                      <a:pt x="9" y="12"/>
                    </a:cubicBezTo>
                    <a:cubicBezTo>
                      <a:pt x="8" y="13"/>
                      <a:pt x="8" y="15"/>
                      <a:pt x="8" y="16"/>
                    </a:cubicBezTo>
                    <a:cubicBezTo>
                      <a:pt x="8" y="17"/>
                      <a:pt x="8" y="18"/>
                      <a:pt x="9" y="19"/>
                    </a:cubicBezTo>
                    <a:cubicBezTo>
                      <a:pt x="11" y="21"/>
                      <a:pt x="11" y="21"/>
                      <a:pt x="11" y="21"/>
                    </a:cubicBezTo>
                    <a:cubicBezTo>
                      <a:pt x="9" y="23"/>
                      <a:pt x="8" y="26"/>
                      <a:pt x="8" y="29"/>
                    </a:cubicBezTo>
                    <a:cubicBezTo>
                      <a:pt x="5" y="29"/>
                      <a:pt x="5" y="29"/>
                      <a:pt x="5" y="29"/>
                    </a:cubicBezTo>
                    <a:cubicBezTo>
                      <a:pt x="2" y="29"/>
                      <a:pt x="0" y="31"/>
                      <a:pt x="0" y="33"/>
                    </a:cubicBezTo>
                    <a:cubicBezTo>
                      <a:pt x="0" y="38"/>
                      <a:pt x="0" y="38"/>
                      <a:pt x="0" y="38"/>
                    </a:cubicBezTo>
                    <a:cubicBezTo>
                      <a:pt x="0" y="41"/>
                      <a:pt x="2" y="43"/>
                      <a:pt x="5" y="43"/>
                    </a:cubicBezTo>
                    <a:cubicBezTo>
                      <a:pt x="8" y="43"/>
                      <a:pt x="8" y="43"/>
                      <a:pt x="8" y="43"/>
                    </a:cubicBezTo>
                    <a:cubicBezTo>
                      <a:pt x="8" y="46"/>
                      <a:pt x="9" y="48"/>
                      <a:pt x="11" y="51"/>
                    </a:cubicBezTo>
                    <a:cubicBezTo>
                      <a:pt x="9" y="53"/>
                      <a:pt x="9" y="53"/>
                      <a:pt x="9" y="53"/>
                    </a:cubicBezTo>
                    <a:cubicBezTo>
                      <a:pt x="7" y="54"/>
                      <a:pt x="7" y="57"/>
                      <a:pt x="9" y="59"/>
                    </a:cubicBezTo>
                    <a:cubicBezTo>
                      <a:pt x="12" y="63"/>
                      <a:pt x="12" y="63"/>
                      <a:pt x="12" y="63"/>
                    </a:cubicBezTo>
                    <a:cubicBezTo>
                      <a:pt x="13" y="64"/>
                      <a:pt x="15" y="64"/>
                      <a:pt x="16" y="64"/>
                    </a:cubicBezTo>
                    <a:cubicBezTo>
                      <a:pt x="17" y="64"/>
                      <a:pt x="18" y="64"/>
                      <a:pt x="19" y="63"/>
                    </a:cubicBezTo>
                    <a:cubicBezTo>
                      <a:pt x="21" y="61"/>
                      <a:pt x="21" y="61"/>
                      <a:pt x="21" y="61"/>
                    </a:cubicBezTo>
                    <a:cubicBezTo>
                      <a:pt x="23" y="62"/>
                      <a:pt x="26" y="63"/>
                      <a:pt x="29" y="64"/>
                    </a:cubicBezTo>
                    <a:cubicBezTo>
                      <a:pt x="29" y="67"/>
                      <a:pt x="29" y="67"/>
                      <a:pt x="29" y="67"/>
                    </a:cubicBezTo>
                    <a:cubicBezTo>
                      <a:pt x="29" y="69"/>
                      <a:pt x="31" y="71"/>
                      <a:pt x="33" y="71"/>
                    </a:cubicBezTo>
                    <a:cubicBezTo>
                      <a:pt x="38" y="71"/>
                      <a:pt x="38" y="71"/>
                      <a:pt x="38" y="71"/>
                    </a:cubicBezTo>
                    <a:cubicBezTo>
                      <a:pt x="41" y="71"/>
                      <a:pt x="43" y="69"/>
                      <a:pt x="43" y="67"/>
                    </a:cubicBezTo>
                    <a:cubicBezTo>
                      <a:pt x="43" y="64"/>
                      <a:pt x="43" y="64"/>
                      <a:pt x="43" y="64"/>
                    </a:cubicBezTo>
                    <a:cubicBezTo>
                      <a:pt x="46" y="63"/>
                      <a:pt x="48" y="62"/>
                      <a:pt x="51" y="61"/>
                    </a:cubicBezTo>
                    <a:cubicBezTo>
                      <a:pt x="52" y="63"/>
                      <a:pt x="52" y="63"/>
                      <a:pt x="52" y="63"/>
                    </a:cubicBezTo>
                    <a:cubicBezTo>
                      <a:pt x="53" y="64"/>
                      <a:pt x="55" y="64"/>
                      <a:pt x="56" y="64"/>
                    </a:cubicBezTo>
                    <a:cubicBezTo>
                      <a:pt x="57" y="64"/>
                      <a:pt x="58" y="64"/>
                      <a:pt x="59" y="63"/>
                    </a:cubicBezTo>
                    <a:cubicBezTo>
                      <a:pt x="63" y="59"/>
                      <a:pt x="63" y="59"/>
                      <a:pt x="63" y="59"/>
                    </a:cubicBezTo>
                    <a:cubicBezTo>
                      <a:pt x="64" y="57"/>
                      <a:pt x="64" y="54"/>
                      <a:pt x="63" y="53"/>
                    </a:cubicBezTo>
                    <a:cubicBezTo>
                      <a:pt x="61" y="51"/>
                      <a:pt x="61" y="51"/>
                      <a:pt x="61" y="51"/>
                    </a:cubicBezTo>
                    <a:cubicBezTo>
                      <a:pt x="62" y="48"/>
                      <a:pt x="63" y="46"/>
                      <a:pt x="64" y="43"/>
                    </a:cubicBezTo>
                    <a:cubicBezTo>
                      <a:pt x="67" y="43"/>
                      <a:pt x="67" y="43"/>
                      <a:pt x="67" y="43"/>
                    </a:cubicBezTo>
                    <a:cubicBezTo>
                      <a:pt x="69" y="43"/>
                      <a:pt x="71" y="41"/>
                      <a:pt x="71" y="38"/>
                    </a:cubicBezTo>
                    <a:cubicBezTo>
                      <a:pt x="71" y="33"/>
                      <a:pt x="71" y="33"/>
                      <a:pt x="71" y="33"/>
                    </a:cubicBezTo>
                    <a:cubicBezTo>
                      <a:pt x="71" y="31"/>
                      <a:pt x="69" y="29"/>
                      <a:pt x="67" y="29"/>
                    </a:cubicBezTo>
                    <a:close/>
                    <a:moveTo>
                      <a:pt x="69" y="38"/>
                    </a:moveTo>
                    <a:cubicBezTo>
                      <a:pt x="69" y="40"/>
                      <a:pt x="68" y="41"/>
                      <a:pt x="67" y="41"/>
                    </a:cubicBezTo>
                    <a:cubicBezTo>
                      <a:pt x="63" y="41"/>
                      <a:pt x="63" y="41"/>
                      <a:pt x="63" y="41"/>
                    </a:cubicBezTo>
                    <a:cubicBezTo>
                      <a:pt x="62" y="41"/>
                      <a:pt x="62" y="41"/>
                      <a:pt x="62" y="42"/>
                    </a:cubicBezTo>
                    <a:cubicBezTo>
                      <a:pt x="62" y="42"/>
                      <a:pt x="62" y="42"/>
                      <a:pt x="62" y="42"/>
                    </a:cubicBezTo>
                    <a:cubicBezTo>
                      <a:pt x="61" y="45"/>
                      <a:pt x="60" y="47"/>
                      <a:pt x="58" y="50"/>
                    </a:cubicBezTo>
                    <a:cubicBezTo>
                      <a:pt x="58" y="50"/>
                      <a:pt x="58" y="50"/>
                      <a:pt x="58" y="50"/>
                    </a:cubicBezTo>
                    <a:cubicBezTo>
                      <a:pt x="58" y="51"/>
                      <a:pt x="58" y="51"/>
                      <a:pt x="58" y="52"/>
                    </a:cubicBezTo>
                    <a:cubicBezTo>
                      <a:pt x="61" y="54"/>
                      <a:pt x="61" y="54"/>
                      <a:pt x="61" y="54"/>
                    </a:cubicBezTo>
                    <a:cubicBezTo>
                      <a:pt x="62" y="55"/>
                      <a:pt x="62" y="57"/>
                      <a:pt x="61" y="57"/>
                    </a:cubicBezTo>
                    <a:cubicBezTo>
                      <a:pt x="57" y="61"/>
                      <a:pt x="57" y="61"/>
                      <a:pt x="57" y="61"/>
                    </a:cubicBezTo>
                    <a:cubicBezTo>
                      <a:pt x="57" y="62"/>
                      <a:pt x="55" y="62"/>
                      <a:pt x="54" y="61"/>
                    </a:cubicBezTo>
                    <a:cubicBezTo>
                      <a:pt x="52" y="58"/>
                      <a:pt x="52" y="58"/>
                      <a:pt x="52" y="58"/>
                    </a:cubicBezTo>
                    <a:cubicBezTo>
                      <a:pt x="51" y="58"/>
                      <a:pt x="51" y="58"/>
                      <a:pt x="50" y="58"/>
                    </a:cubicBezTo>
                    <a:cubicBezTo>
                      <a:pt x="50" y="58"/>
                      <a:pt x="50" y="58"/>
                      <a:pt x="50" y="58"/>
                    </a:cubicBezTo>
                    <a:cubicBezTo>
                      <a:pt x="47" y="60"/>
                      <a:pt x="45" y="61"/>
                      <a:pt x="41" y="62"/>
                    </a:cubicBezTo>
                    <a:cubicBezTo>
                      <a:pt x="41" y="62"/>
                      <a:pt x="41" y="62"/>
                      <a:pt x="41" y="62"/>
                    </a:cubicBezTo>
                    <a:cubicBezTo>
                      <a:pt x="41" y="62"/>
                      <a:pt x="41" y="62"/>
                      <a:pt x="41" y="62"/>
                    </a:cubicBezTo>
                    <a:cubicBezTo>
                      <a:pt x="41" y="62"/>
                      <a:pt x="41" y="62"/>
                      <a:pt x="41" y="63"/>
                    </a:cubicBezTo>
                    <a:cubicBezTo>
                      <a:pt x="41" y="67"/>
                      <a:pt x="41" y="67"/>
                      <a:pt x="41" y="67"/>
                    </a:cubicBezTo>
                    <a:cubicBezTo>
                      <a:pt x="41" y="68"/>
                      <a:pt x="39" y="69"/>
                      <a:pt x="38" y="69"/>
                    </a:cubicBezTo>
                    <a:cubicBezTo>
                      <a:pt x="33" y="69"/>
                      <a:pt x="33" y="69"/>
                      <a:pt x="33" y="69"/>
                    </a:cubicBezTo>
                    <a:cubicBezTo>
                      <a:pt x="32" y="69"/>
                      <a:pt x="31" y="68"/>
                      <a:pt x="31" y="67"/>
                    </a:cubicBezTo>
                    <a:cubicBezTo>
                      <a:pt x="31" y="63"/>
                      <a:pt x="31" y="63"/>
                      <a:pt x="31" y="63"/>
                    </a:cubicBezTo>
                    <a:cubicBezTo>
                      <a:pt x="31" y="62"/>
                      <a:pt x="31" y="62"/>
                      <a:pt x="30" y="62"/>
                    </a:cubicBezTo>
                    <a:cubicBezTo>
                      <a:pt x="30" y="62"/>
                      <a:pt x="30" y="62"/>
                      <a:pt x="30" y="62"/>
                    </a:cubicBezTo>
                    <a:cubicBezTo>
                      <a:pt x="30" y="62"/>
                      <a:pt x="30" y="62"/>
                      <a:pt x="30" y="62"/>
                    </a:cubicBezTo>
                    <a:cubicBezTo>
                      <a:pt x="27" y="61"/>
                      <a:pt x="24" y="60"/>
                      <a:pt x="22" y="58"/>
                    </a:cubicBezTo>
                    <a:cubicBezTo>
                      <a:pt x="21" y="58"/>
                      <a:pt x="21" y="58"/>
                      <a:pt x="21" y="58"/>
                    </a:cubicBezTo>
                    <a:cubicBezTo>
                      <a:pt x="21" y="58"/>
                      <a:pt x="20" y="58"/>
                      <a:pt x="20" y="58"/>
                    </a:cubicBezTo>
                    <a:cubicBezTo>
                      <a:pt x="17" y="61"/>
                      <a:pt x="17" y="61"/>
                      <a:pt x="17" y="61"/>
                    </a:cubicBezTo>
                    <a:cubicBezTo>
                      <a:pt x="16" y="62"/>
                      <a:pt x="15" y="62"/>
                      <a:pt x="14" y="61"/>
                    </a:cubicBezTo>
                    <a:cubicBezTo>
                      <a:pt x="11" y="57"/>
                      <a:pt x="11" y="57"/>
                      <a:pt x="11" y="57"/>
                    </a:cubicBezTo>
                    <a:cubicBezTo>
                      <a:pt x="10" y="57"/>
                      <a:pt x="10" y="55"/>
                      <a:pt x="11" y="54"/>
                    </a:cubicBezTo>
                    <a:cubicBezTo>
                      <a:pt x="13" y="52"/>
                      <a:pt x="13" y="52"/>
                      <a:pt x="13" y="52"/>
                    </a:cubicBezTo>
                    <a:cubicBezTo>
                      <a:pt x="14" y="51"/>
                      <a:pt x="14" y="51"/>
                      <a:pt x="13" y="50"/>
                    </a:cubicBezTo>
                    <a:cubicBezTo>
                      <a:pt x="13" y="50"/>
                      <a:pt x="13" y="50"/>
                      <a:pt x="13" y="50"/>
                    </a:cubicBezTo>
                    <a:cubicBezTo>
                      <a:pt x="12" y="47"/>
                      <a:pt x="11" y="45"/>
                      <a:pt x="10" y="42"/>
                    </a:cubicBezTo>
                    <a:cubicBezTo>
                      <a:pt x="10" y="42"/>
                      <a:pt x="10" y="42"/>
                      <a:pt x="10" y="42"/>
                    </a:cubicBezTo>
                    <a:cubicBezTo>
                      <a:pt x="10" y="41"/>
                      <a:pt x="9" y="41"/>
                      <a:pt x="9" y="41"/>
                    </a:cubicBezTo>
                    <a:cubicBezTo>
                      <a:pt x="5" y="41"/>
                      <a:pt x="5" y="41"/>
                      <a:pt x="5" y="41"/>
                    </a:cubicBezTo>
                    <a:cubicBezTo>
                      <a:pt x="4" y="41"/>
                      <a:pt x="3" y="40"/>
                      <a:pt x="3" y="38"/>
                    </a:cubicBezTo>
                    <a:cubicBezTo>
                      <a:pt x="3" y="33"/>
                      <a:pt x="3" y="33"/>
                      <a:pt x="3" y="33"/>
                    </a:cubicBezTo>
                    <a:cubicBezTo>
                      <a:pt x="3" y="32"/>
                      <a:pt x="4" y="31"/>
                      <a:pt x="5" y="31"/>
                    </a:cubicBezTo>
                    <a:cubicBezTo>
                      <a:pt x="9" y="31"/>
                      <a:pt x="9" y="31"/>
                      <a:pt x="9" y="31"/>
                    </a:cubicBezTo>
                    <a:cubicBezTo>
                      <a:pt x="9" y="31"/>
                      <a:pt x="10" y="31"/>
                      <a:pt x="10" y="30"/>
                    </a:cubicBezTo>
                    <a:cubicBezTo>
                      <a:pt x="10" y="30"/>
                      <a:pt x="10" y="30"/>
                      <a:pt x="10" y="30"/>
                    </a:cubicBezTo>
                    <a:cubicBezTo>
                      <a:pt x="11" y="27"/>
                      <a:pt x="12" y="24"/>
                      <a:pt x="13" y="22"/>
                    </a:cubicBezTo>
                    <a:cubicBezTo>
                      <a:pt x="13" y="22"/>
                      <a:pt x="13" y="22"/>
                      <a:pt x="13" y="22"/>
                    </a:cubicBezTo>
                    <a:cubicBezTo>
                      <a:pt x="14" y="21"/>
                      <a:pt x="14" y="20"/>
                      <a:pt x="13" y="20"/>
                    </a:cubicBezTo>
                    <a:cubicBezTo>
                      <a:pt x="11" y="17"/>
                      <a:pt x="11" y="17"/>
                      <a:pt x="11" y="17"/>
                    </a:cubicBezTo>
                    <a:cubicBezTo>
                      <a:pt x="10" y="17"/>
                      <a:pt x="10" y="16"/>
                      <a:pt x="10" y="16"/>
                    </a:cubicBezTo>
                    <a:cubicBezTo>
                      <a:pt x="10" y="15"/>
                      <a:pt x="10" y="15"/>
                      <a:pt x="11" y="14"/>
                    </a:cubicBezTo>
                    <a:cubicBezTo>
                      <a:pt x="14" y="11"/>
                      <a:pt x="14" y="11"/>
                      <a:pt x="14" y="11"/>
                    </a:cubicBezTo>
                    <a:cubicBezTo>
                      <a:pt x="15" y="10"/>
                      <a:pt x="16" y="10"/>
                      <a:pt x="17" y="11"/>
                    </a:cubicBezTo>
                    <a:cubicBezTo>
                      <a:pt x="20" y="13"/>
                      <a:pt x="20" y="13"/>
                      <a:pt x="20" y="13"/>
                    </a:cubicBezTo>
                    <a:cubicBezTo>
                      <a:pt x="20" y="14"/>
                      <a:pt x="21" y="14"/>
                      <a:pt x="21" y="13"/>
                    </a:cubicBezTo>
                    <a:cubicBezTo>
                      <a:pt x="22" y="14"/>
                      <a:pt x="22" y="14"/>
                      <a:pt x="22" y="14"/>
                    </a:cubicBezTo>
                    <a:cubicBezTo>
                      <a:pt x="24" y="12"/>
                      <a:pt x="27" y="11"/>
                      <a:pt x="30" y="10"/>
                    </a:cubicBezTo>
                    <a:cubicBezTo>
                      <a:pt x="30" y="10"/>
                      <a:pt x="30" y="10"/>
                      <a:pt x="30" y="10"/>
                    </a:cubicBezTo>
                    <a:cubicBezTo>
                      <a:pt x="31" y="10"/>
                      <a:pt x="31" y="9"/>
                      <a:pt x="31" y="9"/>
                    </a:cubicBezTo>
                    <a:cubicBezTo>
                      <a:pt x="31" y="5"/>
                      <a:pt x="31" y="5"/>
                      <a:pt x="31" y="5"/>
                    </a:cubicBezTo>
                    <a:cubicBezTo>
                      <a:pt x="31" y="4"/>
                      <a:pt x="32" y="3"/>
                      <a:pt x="33" y="3"/>
                    </a:cubicBezTo>
                    <a:cubicBezTo>
                      <a:pt x="38" y="3"/>
                      <a:pt x="38" y="3"/>
                      <a:pt x="38" y="3"/>
                    </a:cubicBezTo>
                    <a:cubicBezTo>
                      <a:pt x="39" y="3"/>
                      <a:pt x="41" y="4"/>
                      <a:pt x="41" y="5"/>
                    </a:cubicBezTo>
                    <a:cubicBezTo>
                      <a:pt x="41" y="9"/>
                      <a:pt x="41" y="9"/>
                      <a:pt x="41" y="9"/>
                    </a:cubicBezTo>
                    <a:cubicBezTo>
                      <a:pt x="41" y="9"/>
                      <a:pt x="41" y="9"/>
                      <a:pt x="41" y="9"/>
                    </a:cubicBezTo>
                    <a:cubicBezTo>
                      <a:pt x="41" y="9"/>
                      <a:pt x="41" y="9"/>
                      <a:pt x="41" y="9"/>
                    </a:cubicBezTo>
                    <a:cubicBezTo>
                      <a:pt x="41" y="9"/>
                      <a:pt x="41" y="9"/>
                      <a:pt x="41" y="9"/>
                    </a:cubicBezTo>
                    <a:cubicBezTo>
                      <a:pt x="41" y="9"/>
                      <a:pt x="41" y="9"/>
                      <a:pt x="41" y="9"/>
                    </a:cubicBezTo>
                    <a:cubicBezTo>
                      <a:pt x="41" y="9"/>
                      <a:pt x="41" y="9"/>
                      <a:pt x="41" y="9"/>
                    </a:cubicBezTo>
                    <a:cubicBezTo>
                      <a:pt x="41" y="9"/>
                      <a:pt x="41" y="9"/>
                      <a:pt x="41" y="9"/>
                    </a:cubicBezTo>
                    <a:cubicBezTo>
                      <a:pt x="41" y="9"/>
                      <a:pt x="41" y="9"/>
                      <a:pt x="41" y="10"/>
                    </a:cubicBezTo>
                    <a:cubicBezTo>
                      <a:pt x="41" y="10"/>
                      <a:pt x="41" y="10"/>
                      <a:pt x="41" y="10"/>
                    </a:cubicBezTo>
                    <a:cubicBezTo>
                      <a:pt x="41" y="10"/>
                      <a:pt x="41" y="10"/>
                      <a:pt x="41" y="10"/>
                    </a:cubicBezTo>
                    <a:cubicBezTo>
                      <a:pt x="41" y="10"/>
                      <a:pt x="41" y="10"/>
                      <a:pt x="41" y="10"/>
                    </a:cubicBezTo>
                    <a:cubicBezTo>
                      <a:pt x="41" y="10"/>
                      <a:pt x="41" y="10"/>
                      <a:pt x="41" y="10"/>
                    </a:cubicBezTo>
                    <a:cubicBezTo>
                      <a:pt x="41" y="10"/>
                      <a:pt x="41" y="10"/>
                      <a:pt x="41" y="10"/>
                    </a:cubicBezTo>
                    <a:cubicBezTo>
                      <a:pt x="41" y="10"/>
                      <a:pt x="41" y="10"/>
                      <a:pt x="41" y="10"/>
                    </a:cubicBezTo>
                    <a:cubicBezTo>
                      <a:pt x="41" y="10"/>
                      <a:pt x="41" y="10"/>
                      <a:pt x="41" y="10"/>
                    </a:cubicBezTo>
                    <a:cubicBezTo>
                      <a:pt x="45" y="11"/>
                      <a:pt x="47" y="12"/>
                      <a:pt x="50" y="14"/>
                    </a:cubicBezTo>
                    <a:cubicBezTo>
                      <a:pt x="51" y="14"/>
                      <a:pt x="51" y="14"/>
                      <a:pt x="52" y="13"/>
                    </a:cubicBezTo>
                    <a:cubicBezTo>
                      <a:pt x="54" y="11"/>
                      <a:pt x="54" y="11"/>
                      <a:pt x="54" y="11"/>
                    </a:cubicBezTo>
                    <a:cubicBezTo>
                      <a:pt x="55" y="10"/>
                      <a:pt x="57" y="10"/>
                      <a:pt x="57" y="11"/>
                    </a:cubicBezTo>
                    <a:cubicBezTo>
                      <a:pt x="61" y="14"/>
                      <a:pt x="61" y="14"/>
                      <a:pt x="61" y="14"/>
                    </a:cubicBezTo>
                    <a:cubicBezTo>
                      <a:pt x="61" y="15"/>
                      <a:pt x="62" y="15"/>
                      <a:pt x="62" y="16"/>
                    </a:cubicBezTo>
                    <a:cubicBezTo>
                      <a:pt x="62" y="16"/>
                      <a:pt x="61" y="17"/>
                      <a:pt x="61" y="17"/>
                    </a:cubicBezTo>
                    <a:cubicBezTo>
                      <a:pt x="58" y="20"/>
                      <a:pt x="58" y="20"/>
                      <a:pt x="58" y="20"/>
                    </a:cubicBezTo>
                    <a:cubicBezTo>
                      <a:pt x="58" y="20"/>
                      <a:pt x="58" y="20"/>
                      <a:pt x="58" y="20"/>
                    </a:cubicBezTo>
                    <a:cubicBezTo>
                      <a:pt x="58" y="20"/>
                      <a:pt x="58" y="20"/>
                      <a:pt x="58" y="20"/>
                    </a:cubicBezTo>
                    <a:cubicBezTo>
                      <a:pt x="58" y="20"/>
                      <a:pt x="58" y="20"/>
                      <a:pt x="58" y="20"/>
                    </a:cubicBezTo>
                    <a:cubicBezTo>
                      <a:pt x="58" y="20"/>
                      <a:pt x="58" y="20"/>
                      <a:pt x="58" y="20"/>
                    </a:cubicBezTo>
                    <a:cubicBezTo>
                      <a:pt x="58" y="20"/>
                      <a:pt x="58" y="20"/>
                      <a:pt x="58" y="20"/>
                    </a:cubicBezTo>
                    <a:cubicBezTo>
                      <a:pt x="58" y="21"/>
                      <a:pt x="58" y="21"/>
                      <a:pt x="58" y="21"/>
                    </a:cubicBezTo>
                    <a:cubicBezTo>
                      <a:pt x="58" y="21"/>
                      <a:pt x="58" y="21"/>
                      <a:pt x="58" y="21"/>
                    </a:cubicBezTo>
                    <a:cubicBezTo>
                      <a:pt x="58" y="21"/>
                      <a:pt x="58" y="21"/>
                      <a:pt x="58" y="21"/>
                    </a:cubicBezTo>
                    <a:cubicBezTo>
                      <a:pt x="58" y="21"/>
                      <a:pt x="58" y="21"/>
                      <a:pt x="58" y="21"/>
                    </a:cubicBezTo>
                    <a:cubicBezTo>
                      <a:pt x="58" y="21"/>
                      <a:pt x="58" y="22"/>
                      <a:pt x="58" y="22"/>
                    </a:cubicBezTo>
                    <a:cubicBezTo>
                      <a:pt x="60" y="24"/>
                      <a:pt x="61" y="27"/>
                      <a:pt x="62" y="30"/>
                    </a:cubicBezTo>
                    <a:cubicBezTo>
                      <a:pt x="62" y="31"/>
                      <a:pt x="62" y="31"/>
                      <a:pt x="63" y="31"/>
                    </a:cubicBezTo>
                    <a:cubicBezTo>
                      <a:pt x="67" y="31"/>
                      <a:pt x="67" y="31"/>
                      <a:pt x="67" y="31"/>
                    </a:cubicBezTo>
                    <a:cubicBezTo>
                      <a:pt x="68" y="31"/>
                      <a:pt x="69" y="32"/>
                      <a:pt x="69" y="33"/>
                    </a:cubicBezTo>
                    <a:lnTo>
                      <a:pt x="69" y="3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th-TH"/>
              </a:p>
            </p:txBody>
          </p:sp>
          <p:sp>
            <p:nvSpPr>
              <p:cNvPr id="55" name="Freeform 82"/>
              <p:cNvSpPr>
                <a:spLocks noEditPoints="1"/>
              </p:cNvSpPr>
              <p:nvPr/>
            </p:nvSpPr>
            <p:spPr bwMode="auto">
              <a:xfrm>
                <a:off x="21324888" y="3444711"/>
                <a:ext cx="428625" cy="430213"/>
              </a:xfrm>
              <a:custGeom>
                <a:avLst/>
                <a:gdLst>
                  <a:gd name="T0" fmla="*/ 23 w 45"/>
                  <a:gd name="T1" fmla="*/ 0 h 45"/>
                  <a:gd name="T2" fmla="*/ 0 w 45"/>
                  <a:gd name="T3" fmla="*/ 23 h 45"/>
                  <a:gd name="T4" fmla="*/ 23 w 45"/>
                  <a:gd name="T5" fmla="*/ 45 h 45"/>
                  <a:gd name="T6" fmla="*/ 45 w 45"/>
                  <a:gd name="T7" fmla="*/ 23 h 45"/>
                  <a:gd name="T8" fmla="*/ 23 w 45"/>
                  <a:gd name="T9" fmla="*/ 0 h 45"/>
                  <a:gd name="T10" fmla="*/ 23 w 45"/>
                  <a:gd name="T11" fmla="*/ 43 h 45"/>
                  <a:gd name="T12" fmla="*/ 3 w 45"/>
                  <a:gd name="T13" fmla="*/ 23 h 45"/>
                  <a:gd name="T14" fmla="*/ 23 w 45"/>
                  <a:gd name="T15" fmla="*/ 3 h 45"/>
                  <a:gd name="T16" fmla="*/ 43 w 45"/>
                  <a:gd name="T17" fmla="*/ 23 h 45"/>
                  <a:gd name="T18" fmla="*/ 23 w 45"/>
                  <a:gd name="T19" fmla="*/ 43 h 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45" h="45">
                    <a:moveTo>
                      <a:pt x="23" y="0"/>
                    </a:moveTo>
                    <a:cubicBezTo>
                      <a:pt x="10" y="0"/>
                      <a:pt x="0" y="11"/>
                      <a:pt x="0" y="23"/>
                    </a:cubicBezTo>
                    <a:cubicBezTo>
                      <a:pt x="0" y="35"/>
                      <a:pt x="10" y="45"/>
                      <a:pt x="23" y="45"/>
                    </a:cubicBezTo>
                    <a:cubicBezTo>
                      <a:pt x="35" y="45"/>
                      <a:pt x="45" y="35"/>
                      <a:pt x="45" y="23"/>
                    </a:cubicBezTo>
                    <a:cubicBezTo>
                      <a:pt x="45" y="11"/>
                      <a:pt x="35" y="0"/>
                      <a:pt x="23" y="0"/>
                    </a:cubicBezTo>
                    <a:close/>
                    <a:moveTo>
                      <a:pt x="23" y="43"/>
                    </a:moveTo>
                    <a:cubicBezTo>
                      <a:pt x="12" y="43"/>
                      <a:pt x="3" y="34"/>
                      <a:pt x="3" y="23"/>
                    </a:cubicBezTo>
                    <a:cubicBezTo>
                      <a:pt x="3" y="12"/>
                      <a:pt x="12" y="3"/>
                      <a:pt x="23" y="3"/>
                    </a:cubicBezTo>
                    <a:cubicBezTo>
                      <a:pt x="34" y="3"/>
                      <a:pt x="43" y="12"/>
                      <a:pt x="43" y="23"/>
                    </a:cubicBezTo>
                    <a:cubicBezTo>
                      <a:pt x="43" y="34"/>
                      <a:pt x="34" y="43"/>
                      <a:pt x="23" y="4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th-TH"/>
              </a:p>
            </p:txBody>
          </p:sp>
        </p:grpSp>
      </p:grpSp>
      <p:grpSp>
        <p:nvGrpSpPr>
          <p:cNvPr id="56" name="กลุ่ม 68"/>
          <p:cNvGrpSpPr/>
          <p:nvPr/>
        </p:nvGrpSpPr>
        <p:grpSpPr>
          <a:xfrm>
            <a:off x="6002734" y="10319393"/>
            <a:ext cx="966066" cy="966065"/>
            <a:chOff x="14780360" y="6195668"/>
            <a:chExt cx="2511217" cy="2511217"/>
          </a:xfrm>
        </p:grpSpPr>
        <p:sp>
          <p:nvSpPr>
            <p:cNvPr id="57" name="วงรี 41"/>
            <p:cNvSpPr/>
            <p:nvPr/>
          </p:nvSpPr>
          <p:spPr>
            <a:xfrm>
              <a:off x="14780360" y="6195668"/>
              <a:ext cx="2511217" cy="2511217"/>
            </a:xfrm>
            <a:prstGeom prst="ellipse">
              <a:avLst/>
            </a:prstGeom>
            <a:gradFill flip="none" rotWithShape="1">
              <a:gsLst>
                <a:gs pos="0">
                  <a:schemeClr val="accent2">
                    <a:shade val="30000"/>
                    <a:satMod val="115000"/>
                  </a:schemeClr>
                </a:gs>
                <a:gs pos="50000">
                  <a:schemeClr val="accent2">
                    <a:shade val="67500"/>
                    <a:satMod val="115000"/>
                  </a:schemeClr>
                </a:gs>
                <a:gs pos="100000">
                  <a:schemeClr val="accent2">
                    <a:shade val="100000"/>
                    <a:satMod val="115000"/>
                  </a:schemeClr>
                </a:gs>
              </a:gsLst>
              <a:lin ang="135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h-TH" dirty="0"/>
            </a:p>
          </p:txBody>
        </p:sp>
        <p:grpSp>
          <p:nvGrpSpPr>
            <p:cNvPr id="58" name="กลุ่ม 61"/>
            <p:cNvGrpSpPr/>
            <p:nvPr/>
          </p:nvGrpSpPr>
          <p:grpSpPr>
            <a:xfrm>
              <a:off x="15503390" y="6934200"/>
              <a:ext cx="1169516" cy="997528"/>
              <a:chOff x="17753013" y="5292725"/>
              <a:chExt cx="647700" cy="552450"/>
            </a:xfrm>
            <a:solidFill>
              <a:schemeClr val="bg1"/>
            </a:solidFill>
          </p:grpSpPr>
          <p:sp>
            <p:nvSpPr>
              <p:cNvPr id="59" name="Freeform 95"/>
              <p:cNvSpPr>
                <a:spLocks noEditPoints="1"/>
              </p:cNvSpPr>
              <p:nvPr/>
            </p:nvSpPr>
            <p:spPr bwMode="auto">
              <a:xfrm>
                <a:off x="17753013" y="5368925"/>
                <a:ext cx="457200" cy="476250"/>
              </a:xfrm>
              <a:custGeom>
                <a:avLst/>
                <a:gdLst>
                  <a:gd name="T0" fmla="*/ 30 w 48"/>
                  <a:gd name="T1" fmla="*/ 24 h 50"/>
                  <a:gd name="T2" fmla="*/ 27 w 48"/>
                  <a:gd name="T3" fmla="*/ 2 h 50"/>
                  <a:gd name="T4" fmla="*/ 25 w 48"/>
                  <a:gd name="T5" fmla="*/ 0 h 50"/>
                  <a:gd name="T6" fmla="*/ 9 w 48"/>
                  <a:gd name="T7" fmla="*/ 10 h 50"/>
                  <a:gd name="T8" fmla="*/ 13 w 48"/>
                  <a:gd name="T9" fmla="*/ 44 h 50"/>
                  <a:gd name="T10" fmla="*/ 32 w 48"/>
                  <a:gd name="T11" fmla="*/ 49 h 50"/>
                  <a:gd name="T12" fmla="*/ 48 w 48"/>
                  <a:gd name="T13" fmla="*/ 39 h 50"/>
                  <a:gd name="T14" fmla="*/ 48 w 48"/>
                  <a:gd name="T15" fmla="*/ 37 h 50"/>
                  <a:gd name="T16" fmla="*/ 30 w 48"/>
                  <a:gd name="T17" fmla="*/ 24 h 50"/>
                  <a:gd name="T18" fmla="*/ 31 w 48"/>
                  <a:gd name="T19" fmla="*/ 46 h 50"/>
                  <a:gd name="T20" fmla="*/ 15 w 48"/>
                  <a:gd name="T21" fmla="*/ 42 h 50"/>
                  <a:gd name="T22" fmla="*/ 11 w 48"/>
                  <a:gd name="T23" fmla="*/ 12 h 50"/>
                  <a:gd name="T24" fmla="*/ 24 w 48"/>
                  <a:gd name="T25" fmla="*/ 4 h 50"/>
                  <a:gd name="T26" fmla="*/ 27 w 48"/>
                  <a:gd name="T27" fmla="*/ 25 h 50"/>
                  <a:gd name="T28" fmla="*/ 27 w 48"/>
                  <a:gd name="T29" fmla="*/ 26 h 50"/>
                  <a:gd name="T30" fmla="*/ 44 w 48"/>
                  <a:gd name="T31" fmla="*/ 39 h 50"/>
                  <a:gd name="T32" fmla="*/ 31 w 48"/>
                  <a:gd name="T33" fmla="*/ 46 h 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48" h="50">
                    <a:moveTo>
                      <a:pt x="30" y="24"/>
                    </a:moveTo>
                    <a:cubicBezTo>
                      <a:pt x="27" y="2"/>
                      <a:pt x="27" y="2"/>
                      <a:pt x="27" y="2"/>
                    </a:cubicBezTo>
                    <a:cubicBezTo>
                      <a:pt x="26" y="1"/>
                      <a:pt x="26" y="0"/>
                      <a:pt x="25" y="0"/>
                    </a:cubicBezTo>
                    <a:cubicBezTo>
                      <a:pt x="18" y="1"/>
                      <a:pt x="13" y="5"/>
                      <a:pt x="9" y="10"/>
                    </a:cubicBezTo>
                    <a:cubicBezTo>
                      <a:pt x="0" y="21"/>
                      <a:pt x="3" y="36"/>
                      <a:pt x="13" y="44"/>
                    </a:cubicBezTo>
                    <a:cubicBezTo>
                      <a:pt x="19" y="48"/>
                      <a:pt x="25" y="50"/>
                      <a:pt x="32" y="49"/>
                    </a:cubicBezTo>
                    <a:cubicBezTo>
                      <a:pt x="38" y="48"/>
                      <a:pt x="44" y="45"/>
                      <a:pt x="48" y="39"/>
                    </a:cubicBezTo>
                    <a:cubicBezTo>
                      <a:pt x="48" y="39"/>
                      <a:pt x="48" y="38"/>
                      <a:pt x="48" y="37"/>
                    </a:cubicBezTo>
                    <a:lnTo>
                      <a:pt x="30" y="24"/>
                    </a:lnTo>
                    <a:close/>
                    <a:moveTo>
                      <a:pt x="31" y="46"/>
                    </a:moveTo>
                    <a:cubicBezTo>
                      <a:pt x="26" y="47"/>
                      <a:pt x="20" y="45"/>
                      <a:pt x="15" y="42"/>
                    </a:cubicBezTo>
                    <a:cubicBezTo>
                      <a:pt x="6" y="35"/>
                      <a:pt x="4" y="21"/>
                      <a:pt x="11" y="12"/>
                    </a:cubicBezTo>
                    <a:cubicBezTo>
                      <a:pt x="14" y="8"/>
                      <a:pt x="19" y="5"/>
                      <a:pt x="24" y="4"/>
                    </a:cubicBezTo>
                    <a:cubicBezTo>
                      <a:pt x="27" y="25"/>
                      <a:pt x="27" y="25"/>
                      <a:pt x="27" y="25"/>
                    </a:cubicBezTo>
                    <a:cubicBezTo>
                      <a:pt x="27" y="25"/>
                      <a:pt x="27" y="26"/>
                      <a:pt x="27" y="26"/>
                    </a:cubicBezTo>
                    <a:cubicBezTo>
                      <a:pt x="44" y="39"/>
                      <a:pt x="44" y="39"/>
                      <a:pt x="44" y="39"/>
                    </a:cubicBezTo>
                    <a:cubicBezTo>
                      <a:pt x="41" y="43"/>
                      <a:pt x="36" y="45"/>
                      <a:pt x="31" y="4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th-TH"/>
              </a:p>
            </p:txBody>
          </p:sp>
          <p:sp>
            <p:nvSpPr>
              <p:cNvPr id="60" name="Freeform 96"/>
              <p:cNvSpPr>
                <a:spLocks noEditPoints="1"/>
              </p:cNvSpPr>
              <p:nvPr/>
            </p:nvSpPr>
            <p:spPr bwMode="auto">
              <a:xfrm>
                <a:off x="18124488" y="5397500"/>
                <a:ext cx="276225" cy="333375"/>
              </a:xfrm>
              <a:custGeom>
                <a:avLst/>
                <a:gdLst>
                  <a:gd name="T0" fmla="*/ 16 w 29"/>
                  <a:gd name="T1" fmla="*/ 0 h 35"/>
                  <a:gd name="T2" fmla="*/ 15 w 29"/>
                  <a:gd name="T3" fmla="*/ 0 h 35"/>
                  <a:gd name="T4" fmla="*/ 14 w 29"/>
                  <a:gd name="T5" fmla="*/ 1 h 35"/>
                  <a:gd name="T6" fmla="*/ 0 w 29"/>
                  <a:gd name="T7" fmla="*/ 19 h 35"/>
                  <a:gd name="T8" fmla="*/ 0 w 29"/>
                  <a:gd name="T9" fmla="*/ 21 h 35"/>
                  <a:gd name="T10" fmla="*/ 19 w 29"/>
                  <a:gd name="T11" fmla="*/ 35 h 35"/>
                  <a:gd name="T12" fmla="*/ 20 w 29"/>
                  <a:gd name="T13" fmla="*/ 35 h 35"/>
                  <a:gd name="T14" fmla="*/ 21 w 29"/>
                  <a:gd name="T15" fmla="*/ 35 h 35"/>
                  <a:gd name="T16" fmla="*/ 16 w 29"/>
                  <a:gd name="T17" fmla="*/ 0 h 35"/>
                  <a:gd name="T18" fmla="*/ 19 w 29"/>
                  <a:gd name="T19" fmla="*/ 32 h 35"/>
                  <a:gd name="T20" fmla="*/ 4 w 29"/>
                  <a:gd name="T21" fmla="*/ 20 h 35"/>
                  <a:gd name="T22" fmla="*/ 16 w 29"/>
                  <a:gd name="T23" fmla="*/ 4 h 35"/>
                  <a:gd name="T24" fmla="*/ 19 w 29"/>
                  <a:gd name="T25" fmla="*/ 32 h 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9" h="35">
                    <a:moveTo>
                      <a:pt x="16" y="0"/>
                    </a:moveTo>
                    <a:cubicBezTo>
                      <a:pt x="16" y="0"/>
                      <a:pt x="15" y="0"/>
                      <a:pt x="15" y="0"/>
                    </a:cubicBezTo>
                    <a:cubicBezTo>
                      <a:pt x="15" y="0"/>
                      <a:pt x="14" y="0"/>
                      <a:pt x="14" y="1"/>
                    </a:cubicBezTo>
                    <a:cubicBezTo>
                      <a:pt x="0" y="19"/>
                      <a:pt x="0" y="19"/>
                      <a:pt x="0" y="19"/>
                    </a:cubicBezTo>
                    <a:cubicBezTo>
                      <a:pt x="0" y="20"/>
                      <a:pt x="0" y="21"/>
                      <a:pt x="0" y="21"/>
                    </a:cubicBezTo>
                    <a:cubicBezTo>
                      <a:pt x="19" y="35"/>
                      <a:pt x="19" y="35"/>
                      <a:pt x="19" y="35"/>
                    </a:cubicBezTo>
                    <a:cubicBezTo>
                      <a:pt x="19" y="35"/>
                      <a:pt x="20" y="35"/>
                      <a:pt x="20" y="35"/>
                    </a:cubicBezTo>
                    <a:cubicBezTo>
                      <a:pt x="20" y="35"/>
                      <a:pt x="21" y="35"/>
                      <a:pt x="21" y="35"/>
                    </a:cubicBezTo>
                    <a:cubicBezTo>
                      <a:pt x="29" y="24"/>
                      <a:pt x="27" y="8"/>
                      <a:pt x="16" y="0"/>
                    </a:cubicBezTo>
                    <a:close/>
                    <a:moveTo>
                      <a:pt x="19" y="32"/>
                    </a:moveTo>
                    <a:cubicBezTo>
                      <a:pt x="4" y="20"/>
                      <a:pt x="4" y="20"/>
                      <a:pt x="4" y="20"/>
                    </a:cubicBezTo>
                    <a:cubicBezTo>
                      <a:pt x="16" y="4"/>
                      <a:pt x="16" y="4"/>
                      <a:pt x="16" y="4"/>
                    </a:cubicBezTo>
                    <a:cubicBezTo>
                      <a:pt x="24" y="11"/>
                      <a:pt x="25" y="23"/>
                      <a:pt x="19" y="3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th-TH"/>
              </a:p>
            </p:txBody>
          </p:sp>
          <p:sp>
            <p:nvSpPr>
              <p:cNvPr id="61" name="Freeform 97"/>
              <p:cNvSpPr>
                <a:spLocks noEditPoints="1"/>
              </p:cNvSpPr>
              <p:nvPr/>
            </p:nvSpPr>
            <p:spPr bwMode="auto">
              <a:xfrm>
                <a:off x="18029238" y="5292725"/>
                <a:ext cx="190500" cy="257175"/>
              </a:xfrm>
              <a:custGeom>
                <a:avLst/>
                <a:gdLst>
                  <a:gd name="T0" fmla="*/ 4 w 20"/>
                  <a:gd name="T1" fmla="*/ 27 h 27"/>
                  <a:gd name="T2" fmla="*/ 5 w 20"/>
                  <a:gd name="T3" fmla="*/ 27 h 27"/>
                  <a:gd name="T4" fmla="*/ 6 w 20"/>
                  <a:gd name="T5" fmla="*/ 27 h 27"/>
                  <a:gd name="T6" fmla="*/ 20 w 20"/>
                  <a:gd name="T7" fmla="*/ 8 h 27"/>
                  <a:gd name="T8" fmla="*/ 20 w 20"/>
                  <a:gd name="T9" fmla="*/ 7 h 27"/>
                  <a:gd name="T10" fmla="*/ 19 w 20"/>
                  <a:gd name="T11" fmla="*/ 6 h 27"/>
                  <a:gd name="T12" fmla="*/ 1 w 20"/>
                  <a:gd name="T13" fmla="*/ 1 h 27"/>
                  <a:gd name="T14" fmla="*/ 0 w 20"/>
                  <a:gd name="T15" fmla="*/ 3 h 27"/>
                  <a:gd name="T16" fmla="*/ 3 w 20"/>
                  <a:gd name="T17" fmla="*/ 26 h 27"/>
                  <a:gd name="T18" fmla="*/ 4 w 20"/>
                  <a:gd name="T19" fmla="*/ 27 h 27"/>
                  <a:gd name="T20" fmla="*/ 16 w 20"/>
                  <a:gd name="T21" fmla="*/ 8 h 27"/>
                  <a:gd name="T22" fmla="*/ 5 w 20"/>
                  <a:gd name="T23" fmla="*/ 22 h 27"/>
                  <a:gd name="T24" fmla="*/ 3 w 20"/>
                  <a:gd name="T25" fmla="*/ 4 h 27"/>
                  <a:gd name="T26" fmla="*/ 16 w 20"/>
                  <a:gd name="T27" fmla="*/ 8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0" h="27">
                    <a:moveTo>
                      <a:pt x="4" y="27"/>
                    </a:moveTo>
                    <a:cubicBezTo>
                      <a:pt x="4" y="27"/>
                      <a:pt x="4" y="27"/>
                      <a:pt x="5" y="27"/>
                    </a:cubicBezTo>
                    <a:cubicBezTo>
                      <a:pt x="5" y="27"/>
                      <a:pt x="5" y="27"/>
                      <a:pt x="6" y="27"/>
                    </a:cubicBezTo>
                    <a:cubicBezTo>
                      <a:pt x="20" y="8"/>
                      <a:pt x="20" y="8"/>
                      <a:pt x="20" y="8"/>
                    </a:cubicBezTo>
                    <a:cubicBezTo>
                      <a:pt x="20" y="8"/>
                      <a:pt x="20" y="7"/>
                      <a:pt x="20" y="7"/>
                    </a:cubicBezTo>
                    <a:cubicBezTo>
                      <a:pt x="20" y="7"/>
                      <a:pt x="20" y="6"/>
                      <a:pt x="19" y="6"/>
                    </a:cubicBezTo>
                    <a:cubicBezTo>
                      <a:pt x="14" y="2"/>
                      <a:pt x="7" y="0"/>
                      <a:pt x="1" y="1"/>
                    </a:cubicBezTo>
                    <a:cubicBezTo>
                      <a:pt x="0" y="2"/>
                      <a:pt x="0" y="2"/>
                      <a:pt x="0" y="3"/>
                    </a:cubicBezTo>
                    <a:cubicBezTo>
                      <a:pt x="3" y="26"/>
                      <a:pt x="3" y="26"/>
                      <a:pt x="3" y="26"/>
                    </a:cubicBezTo>
                    <a:cubicBezTo>
                      <a:pt x="3" y="27"/>
                      <a:pt x="3" y="27"/>
                      <a:pt x="4" y="27"/>
                    </a:cubicBezTo>
                    <a:close/>
                    <a:moveTo>
                      <a:pt x="16" y="8"/>
                    </a:moveTo>
                    <a:cubicBezTo>
                      <a:pt x="5" y="22"/>
                      <a:pt x="5" y="22"/>
                      <a:pt x="5" y="22"/>
                    </a:cubicBezTo>
                    <a:cubicBezTo>
                      <a:pt x="3" y="4"/>
                      <a:pt x="3" y="4"/>
                      <a:pt x="3" y="4"/>
                    </a:cubicBezTo>
                    <a:cubicBezTo>
                      <a:pt x="8" y="4"/>
                      <a:pt x="12" y="5"/>
                      <a:pt x="16" y="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th-TH"/>
              </a:p>
            </p:txBody>
          </p:sp>
        </p:grpSp>
      </p:grpSp>
      <p:grpSp>
        <p:nvGrpSpPr>
          <p:cNvPr id="62" name="กลุ่ม 69"/>
          <p:cNvGrpSpPr/>
          <p:nvPr/>
        </p:nvGrpSpPr>
        <p:grpSpPr>
          <a:xfrm>
            <a:off x="1113682" y="10299115"/>
            <a:ext cx="966066" cy="966065"/>
            <a:chOff x="17346820" y="6180427"/>
            <a:chExt cx="2511217" cy="2511217"/>
          </a:xfrm>
        </p:grpSpPr>
        <p:sp>
          <p:nvSpPr>
            <p:cNvPr id="67" name="วงรี 42"/>
            <p:cNvSpPr/>
            <p:nvPr/>
          </p:nvSpPr>
          <p:spPr>
            <a:xfrm>
              <a:off x="17346820" y="6180427"/>
              <a:ext cx="2511217" cy="2511217"/>
            </a:xfrm>
            <a:prstGeom prst="ellipse">
              <a:avLst/>
            </a:prstGeom>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lin ang="135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h-TH" dirty="0"/>
            </a:p>
          </p:txBody>
        </p:sp>
        <p:sp>
          <p:nvSpPr>
            <p:cNvPr id="68" name="Freeform 102"/>
            <p:cNvSpPr>
              <a:spLocks noEditPoints="1"/>
            </p:cNvSpPr>
            <p:nvPr/>
          </p:nvSpPr>
          <p:spPr bwMode="auto">
            <a:xfrm>
              <a:off x="18026269" y="6832201"/>
              <a:ext cx="1152317" cy="1066323"/>
            </a:xfrm>
            <a:custGeom>
              <a:avLst/>
              <a:gdLst>
                <a:gd name="T0" fmla="*/ 59 w 67"/>
                <a:gd name="T1" fmla="*/ 44 h 62"/>
                <a:gd name="T2" fmla="*/ 59 w 67"/>
                <a:gd name="T3" fmla="*/ 35 h 62"/>
                <a:gd name="T4" fmla="*/ 58 w 67"/>
                <a:gd name="T5" fmla="*/ 33 h 62"/>
                <a:gd name="T6" fmla="*/ 53 w 67"/>
                <a:gd name="T7" fmla="*/ 33 h 62"/>
                <a:gd name="T8" fmla="*/ 50 w 67"/>
                <a:gd name="T9" fmla="*/ 33 h 62"/>
                <a:gd name="T10" fmla="*/ 35 w 67"/>
                <a:gd name="T11" fmla="*/ 33 h 62"/>
                <a:gd name="T12" fmla="*/ 35 w 67"/>
                <a:gd name="T13" fmla="*/ 19 h 62"/>
                <a:gd name="T14" fmla="*/ 43 w 67"/>
                <a:gd name="T15" fmla="*/ 10 h 62"/>
                <a:gd name="T16" fmla="*/ 34 w 67"/>
                <a:gd name="T17" fmla="*/ 0 h 62"/>
                <a:gd name="T18" fmla="*/ 24 w 67"/>
                <a:gd name="T19" fmla="*/ 10 h 62"/>
                <a:gd name="T20" fmla="*/ 32 w 67"/>
                <a:gd name="T21" fmla="*/ 19 h 62"/>
                <a:gd name="T22" fmla="*/ 32 w 67"/>
                <a:gd name="T23" fmla="*/ 33 h 62"/>
                <a:gd name="T24" fmla="*/ 10 w 67"/>
                <a:gd name="T25" fmla="*/ 33 h 62"/>
                <a:gd name="T26" fmla="*/ 8 w 67"/>
                <a:gd name="T27" fmla="*/ 35 h 62"/>
                <a:gd name="T28" fmla="*/ 8 w 67"/>
                <a:gd name="T29" fmla="*/ 44 h 62"/>
                <a:gd name="T30" fmla="*/ 0 w 67"/>
                <a:gd name="T31" fmla="*/ 53 h 62"/>
                <a:gd name="T32" fmla="*/ 10 w 67"/>
                <a:gd name="T33" fmla="*/ 62 h 62"/>
                <a:gd name="T34" fmla="*/ 19 w 67"/>
                <a:gd name="T35" fmla="*/ 53 h 62"/>
                <a:gd name="T36" fmla="*/ 11 w 67"/>
                <a:gd name="T37" fmla="*/ 44 h 62"/>
                <a:gd name="T38" fmla="*/ 11 w 67"/>
                <a:gd name="T39" fmla="*/ 36 h 62"/>
                <a:gd name="T40" fmla="*/ 32 w 67"/>
                <a:gd name="T41" fmla="*/ 36 h 62"/>
                <a:gd name="T42" fmla="*/ 32 w 67"/>
                <a:gd name="T43" fmla="*/ 44 h 62"/>
                <a:gd name="T44" fmla="*/ 24 w 67"/>
                <a:gd name="T45" fmla="*/ 53 h 62"/>
                <a:gd name="T46" fmla="*/ 34 w 67"/>
                <a:gd name="T47" fmla="*/ 62 h 62"/>
                <a:gd name="T48" fmla="*/ 43 w 67"/>
                <a:gd name="T49" fmla="*/ 53 h 62"/>
                <a:gd name="T50" fmla="*/ 35 w 67"/>
                <a:gd name="T51" fmla="*/ 44 h 62"/>
                <a:gd name="T52" fmla="*/ 35 w 67"/>
                <a:gd name="T53" fmla="*/ 36 h 62"/>
                <a:gd name="T54" fmla="*/ 50 w 67"/>
                <a:gd name="T55" fmla="*/ 36 h 62"/>
                <a:gd name="T56" fmla="*/ 53 w 67"/>
                <a:gd name="T57" fmla="*/ 36 h 62"/>
                <a:gd name="T58" fmla="*/ 56 w 67"/>
                <a:gd name="T59" fmla="*/ 36 h 62"/>
                <a:gd name="T60" fmla="*/ 56 w 67"/>
                <a:gd name="T61" fmla="*/ 44 h 62"/>
                <a:gd name="T62" fmla="*/ 48 w 67"/>
                <a:gd name="T63" fmla="*/ 53 h 62"/>
                <a:gd name="T64" fmla="*/ 58 w 67"/>
                <a:gd name="T65" fmla="*/ 62 h 62"/>
                <a:gd name="T66" fmla="*/ 67 w 67"/>
                <a:gd name="T67" fmla="*/ 53 h 62"/>
                <a:gd name="T68" fmla="*/ 59 w 67"/>
                <a:gd name="T69" fmla="*/ 44 h 62"/>
                <a:gd name="T70" fmla="*/ 28 w 67"/>
                <a:gd name="T71" fmla="*/ 10 h 62"/>
                <a:gd name="T72" fmla="*/ 34 w 67"/>
                <a:gd name="T73" fmla="*/ 4 h 62"/>
                <a:gd name="T74" fmla="*/ 39 w 67"/>
                <a:gd name="T75" fmla="*/ 10 h 62"/>
                <a:gd name="T76" fmla="*/ 34 w 67"/>
                <a:gd name="T77" fmla="*/ 15 h 62"/>
                <a:gd name="T78" fmla="*/ 28 w 67"/>
                <a:gd name="T79" fmla="*/ 10 h 62"/>
                <a:gd name="T80" fmla="*/ 15 w 67"/>
                <a:gd name="T81" fmla="*/ 53 h 62"/>
                <a:gd name="T82" fmla="*/ 10 w 67"/>
                <a:gd name="T83" fmla="*/ 58 h 62"/>
                <a:gd name="T84" fmla="*/ 4 w 67"/>
                <a:gd name="T85" fmla="*/ 53 h 62"/>
                <a:gd name="T86" fmla="*/ 10 w 67"/>
                <a:gd name="T87" fmla="*/ 47 h 62"/>
                <a:gd name="T88" fmla="*/ 15 w 67"/>
                <a:gd name="T89" fmla="*/ 53 h 62"/>
                <a:gd name="T90" fmla="*/ 39 w 67"/>
                <a:gd name="T91" fmla="*/ 53 h 62"/>
                <a:gd name="T92" fmla="*/ 34 w 67"/>
                <a:gd name="T93" fmla="*/ 58 h 62"/>
                <a:gd name="T94" fmla="*/ 28 w 67"/>
                <a:gd name="T95" fmla="*/ 53 h 62"/>
                <a:gd name="T96" fmla="*/ 34 w 67"/>
                <a:gd name="T97" fmla="*/ 47 h 62"/>
                <a:gd name="T98" fmla="*/ 39 w 67"/>
                <a:gd name="T99" fmla="*/ 53 h 62"/>
                <a:gd name="T100" fmla="*/ 58 w 67"/>
                <a:gd name="T101" fmla="*/ 58 h 62"/>
                <a:gd name="T102" fmla="*/ 52 w 67"/>
                <a:gd name="T103" fmla="*/ 53 h 62"/>
                <a:gd name="T104" fmla="*/ 58 w 67"/>
                <a:gd name="T105" fmla="*/ 47 h 62"/>
                <a:gd name="T106" fmla="*/ 63 w 67"/>
                <a:gd name="T107" fmla="*/ 53 h 62"/>
                <a:gd name="T108" fmla="*/ 58 w 67"/>
                <a:gd name="T109" fmla="*/ 58 h 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67" h="62">
                  <a:moveTo>
                    <a:pt x="59" y="44"/>
                  </a:moveTo>
                  <a:cubicBezTo>
                    <a:pt x="59" y="35"/>
                    <a:pt x="59" y="35"/>
                    <a:pt x="59" y="35"/>
                  </a:cubicBezTo>
                  <a:cubicBezTo>
                    <a:pt x="59" y="34"/>
                    <a:pt x="59" y="33"/>
                    <a:pt x="58" y="33"/>
                  </a:cubicBezTo>
                  <a:cubicBezTo>
                    <a:pt x="53" y="33"/>
                    <a:pt x="53" y="33"/>
                    <a:pt x="53" y="33"/>
                  </a:cubicBezTo>
                  <a:cubicBezTo>
                    <a:pt x="50" y="33"/>
                    <a:pt x="50" y="33"/>
                    <a:pt x="50" y="33"/>
                  </a:cubicBezTo>
                  <a:cubicBezTo>
                    <a:pt x="35" y="33"/>
                    <a:pt x="35" y="33"/>
                    <a:pt x="35" y="33"/>
                  </a:cubicBezTo>
                  <a:cubicBezTo>
                    <a:pt x="35" y="19"/>
                    <a:pt x="35" y="19"/>
                    <a:pt x="35" y="19"/>
                  </a:cubicBezTo>
                  <a:cubicBezTo>
                    <a:pt x="40" y="18"/>
                    <a:pt x="43" y="14"/>
                    <a:pt x="43" y="10"/>
                  </a:cubicBezTo>
                  <a:cubicBezTo>
                    <a:pt x="43" y="4"/>
                    <a:pt x="39" y="0"/>
                    <a:pt x="34" y="0"/>
                  </a:cubicBezTo>
                  <a:cubicBezTo>
                    <a:pt x="29" y="0"/>
                    <a:pt x="24" y="4"/>
                    <a:pt x="24" y="10"/>
                  </a:cubicBezTo>
                  <a:cubicBezTo>
                    <a:pt x="24" y="14"/>
                    <a:pt x="28" y="18"/>
                    <a:pt x="32" y="19"/>
                  </a:cubicBezTo>
                  <a:cubicBezTo>
                    <a:pt x="32" y="33"/>
                    <a:pt x="32" y="33"/>
                    <a:pt x="32" y="33"/>
                  </a:cubicBezTo>
                  <a:cubicBezTo>
                    <a:pt x="10" y="33"/>
                    <a:pt x="10" y="33"/>
                    <a:pt x="10" y="33"/>
                  </a:cubicBezTo>
                  <a:cubicBezTo>
                    <a:pt x="9" y="33"/>
                    <a:pt x="8" y="34"/>
                    <a:pt x="8" y="35"/>
                  </a:cubicBezTo>
                  <a:cubicBezTo>
                    <a:pt x="8" y="44"/>
                    <a:pt x="8" y="44"/>
                    <a:pt x="8" y="44"/>
                  </a:cubicBezTo>
                  <a:cubicBezTo>
                    <a:pt x="4" y="44"/>
                    <a:pt x="0" y="48"/>
                    <a:pt x="0" y="53"/>
                  </a:cubicBezTo>
                  <a:cubicBezTo>
                    <a:pt x="0" y="58"/>
                    <a:pt x="4" y="62"/>
                    <a:pt x="10" y="62"/>
                  </a:cubicBezTo>
                  <a:cubicBezTo>
                    <a:pt x="15" y="62"/>
                    <a:pt x="19" y="58"/>
                    <a:pt x="19" y="53"/>
                  </a:cubicBezTo>
                  <a:cubicBezTo>
                    <a:pt x="19" y="48"/>
                    <a:pt x="16" y="44"/>
                    <a:pt x="11" y="44"/>
                  </a:cubicBezTo>
                  <a:cubicBezTo>
                    <a:pt x="11" y="36"/>
                    <a:pt x="11" y="36"/>
                    <a:pt x="11" y="36"/>
                  </a:cubicBezTo>
                  <a:cubicBezTo>
                    <a:pt x="32" y="36"/>
                    <a:pt x="32" y="36"/>
                    <a:pt x="32" y="36"/>
                  </a:cubicBezTo>
                  <a:cubicBezTo>
                    <a:pt x="32" y="44"/>
                    <a:pt x="32" y="44"/>
                    <a:pt x="32" y="44"/>
                  </a:cubicBezTo>
                  <a:cubicBezTo>
                    <a:pt x="28" y="44"/>
                    <a:pt x="24" y="48"/>
                    <a:pt x="24" y="53"/>
                  </a:cubicBezTo>
                  <a:cubicBezTo>
                    <a:pt x="24" y="58"/>
                    <a:pt x="29" y="62"/>
                    <a:pt x="34" y="62"/>
                  </a:cubicBezTo>
                  <a:cubicBezTo>
                    <a:pt x="39" y="62"/>
                    <a:pt x="43" y="58"/>
                    <a:pt x="43" y="53"/>
                  </a:cubicBezTo>
                  <a:cubicBezTo>
                    <a:pt x="43" y="48"/>
                    <a:pt x="40" y="44"/>
                    <a:pt x="35" y="44"/>
                  </a:cubicBezTo>
                  <a:cubicBezTo>
                    <a:pt x="35" y="36"/>
                    <a:pt x="35" y="36"/>
                    <a:pt x="35" y="36"/>
                  </a:cubicBezTo>
                  <a:cubicBezTo>
                    <a:pt x="50" y="36"/>
                    <a:pt x="50" y="36"/>
                    <a:pt x="50" y="36"/>
                  </a:cubicBezTo>
                  <a:cubicBezTo>
                    <a:pt x="53" y="36"/>
                    <a:pt x="53" y="36"/>
                    <a:pt x="53" y="36"/>
                  </a:cubicBezTo>
                  <a:cubicBezTo>
                    <a:pt x="56" y="36"/>
                    <a:pt x="56" y="36"/>
                    <a:pt x="56" y="36"/>
                  </a:cubicBezTo>
                  <a:cubicBezTo>
                    <a:pt x="56" y="44"/>
                    <a:pt x="56" y="44"/>
                    <a:pt x="56" y="44"/>
                  </a:cubicBezTo>
                  <a:cubicBezTo>
                    <a:pt x="52" y="44"/>
                    <a:pt x="48" y="48"/>
                    <a:pt x="48" y="53"/>
                  </a:cubicBezTo>
                  <a:cubicBezTo>
                    <a:pt x="48" y="58"/>
                    <a:pt x="53" y="62"/>
                    <a:pt x="58" y="62"/>
                  </a:cubicBezTo>
                  <a:cubicBezTo>
                    <a:pt x="63" y="62"/>
                    <a:pt x="67" y="58"/>
                    <a:pt x="67" y="53"/>
                  </a:cubicBezTo>
                  <a:cubicBezTo>
                    <a:pt x="67" y="48"/>
                    <a:pt x="64" y="44"/>
                    <a:pt x="59" y="44"/>
                  </a:cubicBezTo>
                  <a:close/>
                  <a:moveTo>
                    <a:pt x="28" y="10"/>
                  </a:moveTo>
                  <a:cubicBezTo>
                    <a:pt x="28" y="6"/>
                    <a:pt x="31" y="4"/>
                    <a:pt x="34" y="4"/>
                  </a:cubicBezTo>
                  <a:cubicBezTo>
                    <a:pt x="37" y="4"/>
                    <a:pt x="39" y="6"/>
                    <a:pt x="39" y="10"/>
                  </a:cubicBezTo>
                  <a:cubicBezTo>
                    <a:pt x="39" y="13"/>
                    <a:pt x="37" y="15"/>
                    <a:pt x="34" y="15"/>
                  </a:cubicBezTo>
                  <a:cubicBezTo>
                    <a:pt x="31" y="15"/>
                    <a:pt x="28" y="13"/>
                    <a:pt x="28" y="10"/>
                  </a:cubicBezTo>
                  <a:close/>
                  <a:moveTo>
                    <a:pt x="15" y="53"/>
                  </a:moveTo>
                  <a:cubicBezTo>
                    <a:pt x="15" y="56"/>
                    <a:pt x="13" y="58"/>
                    <a:pt x="10" y="58"/>
                  </a:cubicBezTo>
                  <a:cubicBezTo>
                    <a:pt x="6" y="58"/>
                    <a:pt x="4" y="56"/>
                    <a:pt x="4" y="53"/>
                  </a:cubicBezTo>
                  <a:cubicBezTo>
                    <a:pt x="4" y="50"/>
                    <a:pt x="6" y="47"/>
                    <a:pt x="10" y="47"/>
                  </a:cubicBezTo>
                  <a:cubicBezTo>
                    <a:pt x="13" y="47"/>
                    <a:pt x="15" y="50"/>
                    <a:pt x="15" y="53"/>
                  </a:cubicBezTo>
                  <a:close/>
                  <a:moveTo>
                    <a:pt x="39" y="53"/>
                  </a:moveTo>
                  <a:cubicBezTo>
                    <a:pt x="39" y="56"/>
                    <a:pt x="37" y="58"/>
                    <a:pt x="34" y="58"/>
                  </a:cubicBezTo>
                  <a:cubicBezTo>
                    <a:pt x="31" y="58"/>
                    <a:pt x="28" y="56"/>
                    <a:pt x="28" y="53"/>
                  </a:cubicBezTo>
                  <a:cubicBezTo>
                    <a:pt x="28" y="50"/>
                    <a:pt x="31" y="47"/>
                    <a:pt x="34" y="47"/>
                  </a:cubicBezTo>
                  <a:cubicBezTo>
                    <a:pt x="37" y="47"/>
                    <a:pt x="39" y="50"/>
                    <a:pt x="39" y="53"/>
                  </a:cubicBezTo>
                  <a:close/>
                  <a:moveTo>
                    <a:pt x="58" y="58"/>
                  </a:moveTo>
                  <a:cubicBezTo>
                    <a:pt x="55" y="58"/>
                    <a:pt x="52" y="56"/>
                    <a:pt x="52" y="53"/>
                  </a:cubicBezTo>
                  <a:cubicBezTo>
                    <a:pt x="52" y="50"/>
                    <a:pt x="55" y="47"/>
                    <a:pt x="58" y="47"/>
                  </a:cubicBezTo>
                  <a:cubicBezTo>
                    <a:pt x="61" y="47"/>
                    <a:pt x="63" y="50"/>
                    <a:pt x="63" y="53"/>
                  </a:cubicBezTo>
                  <a:cubicBezTo>
                    <a:pt x="63" y="56"/>
                    <a:pt x="61" y="58"/>
                    <a:pt x="58" y="58"/>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th-TH"/>
            </a:p>
          </p:txBody>
        </p:sp>
      </p:grpSp>
      <p:grpSp>
        <p:nvGrpSpPr>
          <p:cNvPr id="69" name="กลุ่ม 67"/>
          <p:cNvGrpSpPr/>
          <p:nvPr/>
        </p:nvGrpSpPr>
        <p:grpSpPr>
          <a:xfrm>
            <a:off x="1137371" y="11759335"/>
            <a:ext cx="966066" cy="966065"/>
            <a:chOff x="12297469" y="6195669"/>
            <a:chExt cx="2511217" cy="2511217"/>
          </a:xfrm>
        </p:grpSpPr>
        <p:sp>
          <p:nvSpPr>
            <p:cNvPr id="70" name="วงรี 40"/>
            <p:cNvSpPr/>
            <p:nvPr/>
          </p:nvSpPr>
          <p:spPr>
            <a:xfrm>
              <a:off x="12297469" y="6195669"/>
              <a:ext cx="2511217" cy="2511217"/>
            </a:xfrm>
            <a:prstGeom prst="ellipse">
              <a:avLst/>
            </a:prstGeom>
            <a:gradFill flip="none" rotWithShape="1">
              <a:gsLst>
                <a:gs pos="0">
                  <a:schemeClr val="accent3">
                    <a:shade val="30000"/>
                    <a:satMod val="115000"/>
                  </a:schemeClr>
                </a:gs>
                <a:gs pos="50000">
                  <a:schemeClr val="accent3">
                    <a:shade val="67500"/>
                    <a:satMod val="115000"/>
                  </a:schemeClr>
                </a:gs>
                <a:gs pos="100000">
                  <a:schemeClr val="accent3">
                    <a:shade val="100000"/>
                    <a:satMod val="115000"/>
                  </a:schemeClr>
                </a:gs>
              </a:gsLst>
              <a:lin ang="135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h-TH" dirty="0"/>
            </a:p>
          </p:txBody>
        </p:sp>
        <p:sp>
          <p:nvSpPr>
            <p:cNvPr id="95" name="Freeform 134"/>
            <p:cNvSpPr>
              <a:spLocks noEditPoints="1"/>
            </p:cNvSpPr>
            <p:nvPr/>
          </p:nvSpPr>
          <p:spPr bwMode="auto">
            <a:xfrm>
              <a:off x="12974390" y="6914870"/>
              <a:ext cx="1100721" cy="1100721"/>
            </a:xfrm>
            <a:custGeom>
              <a:avLst/>
              <a:gdLst>
                <a:gd name="T0" fmla="*/ 64 w 64"/>
                <a:gd name="T1" fmla="*/ 32 h 64"/>
                <a:gd name="T2" fmla="*/ 5 w 64"/>
                <a:gd name="T3" fmla="*/ 15 h 64"/>
                <a:gd name="T4" fmla="*/ 0 w 64"/>
                <a:gd name="T5" fmla="*/ 32 h 64"/>
                <a:gd name="T6" fmla="*/ 0 w 64"/>
                <a:gd name="T7" fmla="*/ 32 h 64"/>
                <a:gd name="T8" fmla="*/ 5 w 64"/>
                <a:gd name="T9" fmla="*/ 49 h 64"/>
                <a:gd name="T10" fmla="*/ 32 w 64"/>
                <a:gd name="T11" fmla="*/ 64 h 64"/>
                <a:gd name="T12" fmla="*/ 64 w 64"/>
                <a:gd name="T13" fmla="*/ 32 h 64"/>
                <a:gd name="T14" fmla="*/ 48 w 64"/>
                <a:gd name="T15" fmla="*/ 46 h 64"/>
                <a:gd name="T16" fmla="*/ 60 w 64"/>
                <a:gd name="T17" fmla="*/ 33 h 64"/>
                <a:gd name="T18" fmla="*/ 3 w 64"/>
                <a:gd name="T19" fmla="*/ 33 h 64"/>
                <a:gd name="T20" fmla="*/ 16 w 64"/>
                <a:gd name="T21" fmla="*/ 46 h 64"/>
                <a:gd name="T22" fmla="*/ 3 w 64"/>
                <a:gd name="T23" fmla="*/ 33 h 64"/>
                <a:gd name="T24" fmla="*/ 16 w 64"/>
                <a:gd name="T25" fmla="*/ 17 h 64"/>
                <a:gd name="T26" fmla="*/ 3 w 64"/>
                <a:gd name="T27" fmla="*/ 30 h 64"/>
                <a:gd name="T28" fmla="*/ 34 w 64"/>
                <a:gd name="T29" fmla="*/ 14 h 64"/>
                <a:gd name="T30" fmla="*/ 34 w 64"/>
                <a:gd name="T31" fmla="*/ 4 h 64"/>
                <a:gd name="T32" fmla="*/ 43 w 64"/>
                <a:gd name="T33" fmla="*/ 14 h 64"/>
                <a:gd name="T34" fmla="*/ 44 w 64"/>
                <a:gd name="T35" fmla="*/ 17 h 64"/>
                <a:gd name="T36" fmla="*/ 34 w 64"/>
                <a:gd name="T37" fmla="*/ 30 h 64"/>
                <a:gd name="T38" fmla="*/ 44 w 64"/>
                <a:gd name="T39" fmla="*/ 17 h 64"/>
                <a:gd name="T40" fmla="*/ 29 w 64"/>
                <a:gd name="T41" fmla="*/ 4 h 64"/>
                <a:gd name="T42" fmla="*/ 30 w 64"/>
                <a:gd name="T43" fmla="*/ 3 h 64"/>
                <a:gd name="T44" fmla="*/ 21 w 64"/>
                <a:gd name="T45" fmla="*/ 14 h 64"/>
                <a:gd name="T46" fmla="*/ 30 w 64"/>
                <a:gd name="T47" fmla="*/ 17 h 64"/>
                <a:gd name="T48" fmla="*/ 17 w 64"/>
                <a:gd name="T49" fmla="*/ 30 h 64"/>
                <a:gd name="T50" fmla="*/ 30 w 64"/>
                <a:gd name="T51" fmla="*/ 17 h 64"/>
                <a:gd name="T52" fmla="*/ 30 w 64"/>
                <a:gd name="T53" fmla="*/ 33 h 64"/>
                <a:gd name="T54" fmla="*/ 20 w 64"/>
                <a:gd name="T55" fmla="*/ 46 h 64"/>
                <a:gd name="T56" fmla="*/ 30 w 64"/>
                <a:gd name="T57" fmla="*/ 50 h 64"/>
                <a:gd name="T58" fmla="*/ 28 w 64"/>
                <a:gd name="T59" fmla="*/ 60 h 64"/>
                <a:gd name="T60" fmla="*/ 30 w 64"/>
                <a:gd name="T61" fmla="*/ 50 h 64"/>
                <a:gd name="T62" fmla="*/ 34 w 64"/>
                <a:gd name="T63" fmla="*/ 60 h 64"/>
                <a:gd name="T64" fmla="*/ 34 w 64"/>
                <a:gd name="T65" fmla="*/ 50 h 64"/>
                <a:gd name="T66" fmla="*/ 36 w 64"/>
                <a:gd name="T67" fmla="*/ 60 h 64"/>
                <a:gd name="T68" fmla="*/ 34 w 64"/>
                <a:gd name="T69" fmla="*/ 33 h 64"/>
                <a:gd name="T70" fmla="*/ 44 w 64"/>
                <a:gd name="T71" fmla="*/ 46 h 64"/>
                <a:gd name="T72" fmla="*/ 50 w 64"/>
                <a:gd name="T73" fmla="*/ 30 h 64"/>
                <a:gd name="T74" fmla="*/ 57 w 64"/>
                <a:gd name="T75" fmla="*/ 17 h 64"/>
                <a:gd name="T76" fmla="*/ 50 w 64"/>
                <a:gd name="T77" fmla="*/ 30 h 64"/>
                <a:gd name="T78" fmla="*/ 47 w 64"/>
                <a:gd name="T79" fmla="*/ 14 h 64"/>
                <a:gd name="T80" fmla="*/ 54 w 64"/>
                <a:gd name="T81" fmla="*/ 14 h 64"/>
                <a:gd name="T82" fmla="*/ 17 w 64"/>
                <a:gd name="T83" fmla="*/ 14 h 64"/>
                <a:gd name="T84" fmla="*/ 23 w 64"/>
                <a:gd name="T85" fmla="*/ 5 h 64"/>
                <a:gd name="T86" fmla="*/ 17 w 64"/>
                <a:gd name="T87" fmla="*/ 50 h 64"/>
                <a:gd name="T88" fmla="*/ 10 w 64"/>
                <a:gd name="T89" fmla="*/ 50 h 64"/>
                <a:gd name="T90" fmla="*/ 47 w 64"/>
                <a:gd name="T91" fmla="*/ 50 h 64"/>
                <a:gd name="T92" fmla="*/ 41 w 64"/>
                <a:gd name="T93" fmla="*/ 59 h 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64" h="64">
                  <a:moveTo>
                    <a:pt x="64" y="32"/>
                  </a:moveTo>
                  <a:cubicBezTo>
                    <a:pt x="64" y="32"/>
                    <a:pt x="64" y="32"/>
                    <a:pt x="64" y="32"/>
                  </a:cubicBezTo>
                  <a:cubicBezTo>
                    <a:pt x="64" y="14"/>
                    <a:pt x="50" y="0"/>
                    <a:pt x="32" y="0"/>
                  </a:cubicBezTo>
                  <a:cubicBezTo>
                    <a:pt x="21" y="0"/>
                    <a:pt x="11" y="6"/>
                    <a:pt x="5" y="15"/>
                  </a:cubicBezTo>
                  <a:cubicBezTo>
                    <a:pt x="5" y="15"/>
                    <a:pt x="5" y="15"/>
                    <a:pt x="5" y="15"/>
                  </a:cubicBezTo>
                  <a:cubicBezTo>
                    <a:pt x="2" y="20"/>
                    <a:pt x="0" y="26"/>
                    <a:pt x="0" y="32"/>
                  </a:cubicBezTo>
                  <a:cubicBezTo>
                    <a:pt x="0" y="32"/>
                    <a:pt x="0" y="32"/>
                    <a:pt x="0" y="32"/>
                  </a:cubicBezTo>
                  <a:cubicBezTo>
                    <a:pt x="0" y="32"/>
                    <a:pt x="0" y="32"/>
                    <a:pt x="0" y="32"/>
                  </a:cubicBezTo>
                  <a:cubicBezTo>
                    <a:pt x="0" y="32"/>
                    <a:pt x="0" y="32"/>
                    <a:pt x="0" y="32"/>
                  </a:cubicBezTo>
                  <a:cubicBezTo>
                    <a:pt x="0" y="38"/>
                    <a:pt x="2" y="44"/>
                    <a:pt x="5" y="49"/>
                  </a:cubicBezTo>
                  <a:cubicBezTo>
                    <a:pt x="5" y="49"/>
                    <a:pt x="5" y="49"/>
                    <a:pt x="5" y="49"/>
                  </a:cubicBezTo>
                  <a:cubicBezTo>
                    <a:pt x="11" y="58"/>
                    <a:pt x="21" y="64"/>
                    <a:pt x="32" y="64"/>
                  </a:cubicBezTo>
                  <a:cubicBezTo>
                    <a:pt x="50" y="64"/>
                    <a:pt x="64" y="49"/>
                    <a:pt x="64" y="32"/>
                  </a:cubicBezTo>
                  <a:cubicBezTo>
                    <a:pt x="64" y="32"/>
                    <a:pt x="64" y="32"/>
                    <a:pt x="64" y="32"/>
                  </a:cubicBezTo>
                  <a:close/>
                  <a:moveTo>
                    <a:pt x="57" y="46"/>
                  </a:moveTo>
                  <a:cubicBezTo>
                    <a:pt x="48" y="46"/>
                    <a:pt x="48" y="46"/>
                    <a:pt x="48" y="46"/>
                  </a:cubicBezTo>
                  <a:cubicBezTo>
                    <a:pt x="49" y="42"/>
                    <a:pt x="50" y="38"/>
                    <a:pt x="50" y="33"/>
                  </a:cubicBezTo>
                  <a:cubicBezTo>
                    <a:pt x="60" y="33"/>
                    <a:pt x="60" y="33"/>
                    <a:pt x="60" y="33"/>
                  </a:cubicBezTo>
                  <a:cubicBezTo>
                    <a:pt x="60" y="38"/>
                    <a:pt x="59" y="43"/>
                    <a:pt x="57" y="46"/>
                  </a:cubicBezTo>
                  <a:close/>
                  <a:moveTo>
                    <a:pt x="3" y="33"/>
                  </a:moveTo>
                  <a:cubicBezTo>
                    <a:pt x="14" y="33"/>
                    <a:pt x="14" y="33"/>
                    <a:pt x="14" y="33"/>
                  </a:cubicBezTo>
                  <a:cubicBezTo>
                    <a:pt x="14" y="38"/>
                    <a:pt x="15" y="42"/>
                    <a:pt x="16" y="46"/>
                  </a:cubicBezTo>
                  <a:cubicBezTo>
                    <a:pt x="7" y="46"/>
                    <a:pt x="7" y="46"/>
                    <a:pt x="7" y="46"/>
                  </a:cubicBezTo>
                  <a:cubicBezTo>
                    <a:pt x="5" y="43"/>
                    <a:pt x="4" y="38"/>
                    <a:pt x="3" y="33"/>
                  </a:cubicBezTo>
                  <a:close/>
                  <a:moveTo>
                    <a:pt x="7" y="17"/>
                  </a:moveTo>
                  <a:cubicBezTo>
                    <a:pt x="16" y="17"/>
                    <a:pt x="16" y="17"/>
                    <a:pt x="16" y="17"/>
                  </a:cubicBezTo>
                  <a:cubicBezTo>
                    <a:pt x="15" y="21"/>
                    <a:pt x="14" y="26"/>
                    <a:pt x="14" y="30"/>
                  </a:cubicBezTo>
                  <a:cubicBezTo>
                    <a:pt x="3" y="30"/>
                    <a:pt x="3" y="30"/>
                    <a:pt x="3" y="30"/>
                  </a:cubicBezTo>
                  <a:cubicBezTo>
                    <a:pt x="4" y="26"/>
                    <a:pt x="5" y="21"/>
                    <a:pt x="7" y="17"/>
                  </a:cubicBezTo>
                  <a:close/>
                  <a:moveTo>
                    <a:pt x="34" y="14"/>
                  </a:moveTo>
                  <a:cubicBezTo>
                    <a:pt x="34" y="3"/>
                    <a:pt x="34" y="3"/>
                    <a:pt x="34" y="3"/>
                  </a:cubicBezTo>
                  <a:cubicBezTo>
                    <a:pt x="34" y="3"/>
                    <a:pt x="34" y="3"/>
                    <a:pt x="34" y="4"/>
                  </a:cubicBezTo>
                  <a:cubicBezTo>
                    <a:pt x="34" y="4"/>
                    <a:pt x="34" y="4"/>
                    <a:pt x="34" y="4"/>
                  </a:cubicBezTo>
                  <a:cubicBezTo>
                    <a:pt x="38" y="6"/>
                    <a:pt x="41" y="9"/>
                    <a:pt x="43" y="14"/>
                  </a:cubicBezTo>
                  <a:lnTo>
                    <a:pt x="34" y="14"/>
                  </a:lnTo>
                  <a:close/>
                  <a:moveTo>
                    <a:pt x="44" y="17"/>
                  </a:moveTo>
                  <a:cubicBezTo>
                    <a:pt x="46" y="21"/>
                    <a:pt x="46" y="26"/>
                    <a:pt x="46" y="30"/>
                  </a:cubicBezTo>
                  <a:cubicBezTo>
                    <a:pt x="34" y="30"/>
                    <a:pt x="34" y="30"/>
                    <a:pt x="34" y="30"/>
                  </a:cubicBezTo>
                  <a:cubicBezTo>
                    <a:pt x="34" y="17"/>
                    <a:pt x="34" y="17"/>
                    <a:pt x="34" y="17"/>
                  </a:cubicBezTo>
                  <a:lnTo>
                    <a:pt x="44" y="17"/>
                  </a:lnTo>
                  <a:close/>
                  <a:moveTo>
                    <a:pt x="29" y="4"/>
                  </a:moveTo>
                  <a:cubicBezTo>
                    <a:pt x="29" y="4"/>
                    <a:pt x="29" y="4"/>
                    <a:pt x="29" y="4"/>
                  </a:cubicBezTo>
                  <a:cubicBezTo>
                    <a:pt x="29" y="4"/>
                    <a:pt x="29" y="4"/>
                    <a:pt x="29" y="4"/>
                  </a:cubicBezTo>
                  <a:cubicBezTo>
                    <a:pt x="30" y="4"/>
                    <a:pt x="30" y="4"/>
                    <a:pt x="30" y="3"/>
                  </a:cubicBezTo>
                  <a:cubicBezTo>
                    <a:pt x="30" y="14"/>
                    <a:pt x="30" y="14"/>
                    <a:pt x="30" y="14"/>
                  </a:cubicBezTo>
                  <a:cubicBezTo>
                    <a:pt x="21" y="14"/>
                    <a:pt x="21" y="14"/>
                    <a:pt x="21" y="14"/>
                  </a:cubicBezTo>
                  <a:cubicBezTo>
                    <a:pt x="23" y="9"/>
                    <a:pt x="26" y="6"/>
                    <a:pt x="29" y="4"/>
                  </a:cubicBezTo>
                  <a:close/>
                  <a:moveTo>
                    <a:pt x="30" y="17"/>
                  </a:moveTo>
                  <a:cubicBezTo>
                    <a:pt x="30" y="30"/>
                    <a:pt x="30" y="30"/>
                    <a:pt x="30" y="30"/>
                  </a:cubicBezTo>
                  <a:cubicBezTo>
                    <a:pt x="17" y="30"/>
                    <a:pt x="17" y="30"/>
                    <a:pt x="17" y="30"/>
                  </a:cubicBezTo>
                  <a:cubicBezTo>
                    <a:pt x="18" y="26"/>
                    <a:pt x="18" y="21"/>
                    <a:pt x="20" y="17"/>
                  </a:cubicBezTo>
                  <a:lnTo>
                    <a:pt x="30" y="17"/>
                  </a:lnTo>
                  <a:close/>
                  <a:moveTo>
                    <a:pt x="17" y="33"/>
                  </a:moveTo>
                  <a:cubicBezTo>
                    <a:pt x="30" y="33"/>
                    <a:pt x="30" y="33"/>
                    <a:pt x="30" y="33"/>
                  </a:cubicBezTo>
                  <a:cubicBezTo>
                    <a:pt x="30" y="46"/>
                    <a:pt x="30" y="46"/>
                    <a:pt x="30" y="46"/>
                  </a:cubicBezTo>
                  <a:cubicBezTo>
                    <a:pt x="20" y="46"/>
                    <a:pt x="20" y="46"/>
                    <a:pt x="20" y="46"/>
                  </a:cubicBezTo>
                  <a:cubicBezTo>
                    <a:pt x="18" y="43"/>
                    <a:pt x="18" y="38"/>
                    <a:pt x="17" y="33"/>
                  </a:cubicBezTo>
                  <a:close/>
                  <a:moveTo>
                    <a:pt x="30" y="50"/>
                  </a:moveTo>
                  <a:cubicBezTo>
                    <a:pt x="30" y="60"/>
                    <a:pt x="30" y="60"/>
                    <a:pt x="30" y="60"/>
                  </a:cubicBezTo>
                  <a:cubicBezTo>
                    <a:pt x="30" y="60"/>
                    <a:pt x="29" y="60"/>
                    <a:pt x="28" y="60"/>
                  </a:cubicBezTo>
                  <a:cubicBezTo>
                    <a:pt x="25" y="58"/>
                    <a:pt x="23" y="54"/>
                    <a:pt x="21" y="50"/>
                  </a:cubicBezTo>
                  <a:lnTo>
                    <a:pt x="30" y="50"/>
                  </a:lnTo>
                  <a:close/>
                  <a:moveTo>
                    <a:pt x="36" y="60"/>
                  </a:moveTo>
                  <a:cubicBezTo>
                    <a:pt x="35" y="60"/>
                    <a:pt x="34" y="60"/>
                    <a:pt x="34" y="60"/>
                  </a:cubicBezTo>
                  <a:cubicBezTo>
                    <a:pt x="34" y="60"/>
                    <a:pt x="34" y="60"/>
                    <a:pt x="34" y="60"/>
                  </a:cubicBezTo>
                  <a:cubicBezTo>
                    <a:pt x="34" y="50"/>
                    <a:pt x="34" y="50"/>
                    <a:pt x="34" y="50"/>
                  </a:cubicBezTo>
                  <a:cubicBezTo>
                    <a:pt x="43" y="50"/>
                    <a:pt x="43" y="50"/>
                    <a:pt x="43" y="50"/>
                  </a:cubicBezTo>
                  <a:cubicBezTo>
                    <a:pt x="41" y="54"/>
                    <a:pt x="39" y="58"/>
                    <a:pt x="36" y="60"/>
                  </a:cubicBezTo>
                  <a:close/>
                  <a:moveTo>
                    <a:pt x="34" y="46"/>
                  </a:moveTo>
                  <a:cubicBezTo>
                    <a:pt x="34" y="33"/>
                    <a:pt x="34" y="33"/>
                    <a:pt x="34" y="33"/>
                  </a:cubicBezTo>
                  <a:cubicBezTo>
                    <a:pt x="46" y="33"/>
                    <a:pt x="46" y="33"/>
                    <a:pt x="46" y="33"/>
                  </a:cubicBezTo>
                  <a:cubicBezTo>
                    <a:pt x="46" y="38"/>
                    <a:pt x="46" y="43"/>
                    <a:pt x="44" y="46"/>
                  </a:cubicBezTo>
                  <a:lnTo>
                    <a:pt x="34" y="46"/>
                  </a:lnTo>
                  <a:close/>
                  <a:moveTo>
                    <a:pt x="50" y="30"/>
                  </a:moveTo>
                  <a:cubicBezTo>
                    <a:pt x="50" y="26"/>
                    <a:pt x="49" y="21"/>
                    <a:pt x="48" y="17"/>
                  </a:cubicBezTo>
                  <a:cubicBezTo>
                    <a:pt x="57" y="17"/>
                    <a:pt x="57" y="17"/>
                    <a:pt x="57" y="17"/>
                  </a:cubicBezTo>
                  <a:cubicBezTo>
                    <a:pt x="59" y="21"/>
                    <a:pt x="60" y="26"/>
                    <a:pt x="60" y="30"/>
                  </a:cubicBezTo>
                  <a:lnTo>
                    <a:pt x="50" y="30"/>
                  </a:lnTo>
                  <a:close/>
                  <a:moveTo>
                    <a:pt x="54" y="14"/>
                  </a:moveTo>
                  <a:cubicBezTo>
                    <a:pt x="47" y="14"/>
                    <a:pt x="47" y="14"/>
                    <a:pt x="47" y="14"/>
                  </a:cubicBezTo>
                  <a:cubicBezTo>
                    <a:pt x="45" y="10"/>
                    <a:pt x="43" y="7"/>
                    <a:pt x="41" y="5"/>
                  </a:cubicBezTo>
                  <a:cubicBezTo>
                    <a:pt x="46" y="6"/>
                    <a:pt x="51" y="10"/>
                    <a:pt x="54" y="14"/>
                  </a:cubicBezTo>
                  <a:close/>
                  <a:moveTo>
                    <a:pt x="23" y="5"/>
                  </a:moveTo>
                  <a:cubicBezTo>
                    <a:pt x="21" y="7"/>
                    <a:pt x="19" y="10"/>
                    <a:pt x="17" y="14"/>
                  </a:cubicBezTo>
                  <a:cubicBezTo>
                    <a:pt x="10" y="14"/>
                    <a:pt x="10" y="14"/>
                    <a:pt x="10" y="14"/>
                  </a:cubicBezTo>
                  <a:cubicBezTo>
                    <a:pt x="13" y="10"/>
                    <a:pt x="18" y="6"/>
                    <a:pt x="23" y="5"/>
                  </a:cubicBezTo>
                  <a:close/>
                  <a:moveTo>
                    <a:pt x="10" y="50"/>
                  </a:moveTo>
                  <a:cubicBezTo>
                    <a:pt x="17" y="50"/>
                    <a:pt x="17" y="50"/>
                    <a:pt x="17" y="50"/>
                  </a:cubicBezTo>
                  <a:cubicBezTo>
                    <a:pt x="19" y="53"/>
                    <a:pt x="21" y="56"/>
                    <a:pt x="23" y="59"/>
                  </a:cubicBezTo>
                  <a:cubicBezTo>
                    <a:pt x="18" y="57"/>
                    <a:pt x="13" y="54"/>
                    <a:pt x="10" y="50"/>
                  </a:cubicBezTo>
                  <a:close/>
                  <a:moveTo>
                    <a:pt x="41" y="59"/>
                  </a:moveTo>
                  <a:cubicBezTo>
                    <a:pt x="43" y="56"/>
                    <a:pt x="45" y="53"/>
                    <a:pt x="47" y="50"/>
                  </a:cubicBezTo>
                  <a:cubicBezTo>
                    <a:pt x="54" y="50"/>
                    <a:pt x="54" y="50"/>
                    <a:pt x="54" y="50"/>
                  </a:cubicBezTo>
                  <a:cubicBezTo>
                    <a:pt x="51" y="54"/>
                    <a:pt x="46" y="57"/>
                    <a:pt x="41" y="59"/>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th-TH"/>
            </a:p>
          </p:txBody>
        </p:sp>
      </p:grpSp>
      <p:sp>
        <p:nvSpPr>
          <p:cNvPr id="96" name="TextBox 95"/>
          <p:cNvSpPr txBox="1"/>
          <p:nvPr/>
        </p:nvSpPr>
        <p:spPr>
          <a:xfrm>
            <a:off x="2167842" y="10275949"/>
            <a:ext cx="3533383" cy="960227"/>
          </a:xfrm>
          <a:prstGeom prst="rect">
            <a:avLst/>
          </a:prstGeom>
          <a:noFill/>
        </p:spPr>
        <p:txBody>
          <a:bodyPr wrap="square" lIns="219419" tIns="109710" rIns="219419" bIns="109710" rtlCol="0">
            <a:spAutoFit/>
          </a:bodyPr>
          <a:lstStyle/>
          <a:p>
            <a:r>
              <a:rPr lang="en-US" sz="2400" dirty="0">
                <a:solidFill>
                  <a:schemeClr val="bg1">
                    <a:lumMod val="75000"/>
                  </a:schemeClr>
                </a:solidFill>
                <a:latin typeface="Lato" pitchFamily="34" charset="0"/>
                <a:ea typeface="Lato" pitchFamily="34" charset="0"/>
                <a:cs typeface="Lato" pitchFamily="34" charset="0"/>
              </a:rPr>
              <a:t>Lorem Ipsum has two main data </a:t>
            </a:r>
            <a:r>
              <a:rPr lang="en-US" sz="2400" dirty="0" smtClean="0">
                <a:solidFill>
                  <a:schemeClr val="bg1">
                    <a:lumMod val="75000"/>
                  </a:schemeClr>
                </a:solidFill>
                <a:latin typeface="Lato" pitchFamily="34" charset="0"/>
                <a:ea typeface="Lato" pitchFamily="34" charset="0"/>
                <a:cs typeface="Lato" pitchFamily="34" charset="0"/>
              </a:rPr>
              <a:t>statistical</a:t>
            </a:r>
            <a:endParaRPr lang="en-US" sz="2400" dirty="0">
              <a:solidFill>
                <a:schemeClr val="bg1">
                  <a:lumMod val="75000"/>
                </a:schemeClr>
              </a:solidFill>
              <a:latin typeface="Lato" pitchFamily="34" charset="0"/>
              <a:ea typeface="Lato" pitchFamily="34" charset="0"/>
              <a:cs typeface="Lato" pitchFamily="34" charset="0"/>
            </a:endParaRPr>
          </a:p>
        </p:txBody>
      </p:sp>
      <p:sp>
        <p:nvSpPr>
          <p:cNvPr id="97" name="TextBox 96"/>
          <p:cNvSpPr txBox="1"/>
          <p:nvPr/>
        </p:nvSpPr>
        <p:spPr>
          <a:xfrm>
            <a:off x="7104454" y="10273589"/>
            <a:ext cx="3533383" cy="960227"/>
          </a:xfrm>
          <a:prstGeom prst="rect">
            <a:avLst/>
          </a:prstGeom>
          <a:noFill/>
        </p:spPr>
        <p:txBody>
          <a:bodyPr wrap="square" lIns="219419" tIns="109710" rIns="219419" bIns="109710" rtlCol="0">
            <a:spAutoFit/>
          </a:bodyPr>
          <a:lstStyle/>
          <a:p>
            <a:r>
              <a:rPr lang="en-US" sz="2400" dirty="0">
                <a:solidFill>
                  <a:schemeClr val="bg1">
                    <a:lumMod val="75000"/>
                  </a:schemeClr>
                </a:solidFill>
                <a:latin typeface="Lato" pitchFamily="34" charset="0"/>
                <a:ea typeface="Lato" pitchFamily="34" charset="0"/>
                <a:cs typeface="Lato" pitchFamily="34" charset="0"/>
              </a:rPr>
              <a:t>Lorem Ipsum has two main data </a:t>
            </a:r>
            <a:r>
              <a:rPr lang="en-US" sz="2400" dirty="0" smtClean="0">
                <a:solidFill>
                  <a:schemeClr val="bg1">
                    <a:lumMod val="75000"/>
                  </a:schemeClr>
                </a:solidFill>
                <a:latin typeface="Lato" pitchFamily="34" charset="0"/>
                <a:ea typeface="Lato" pitchFamily="34" charset="0"/>
                <a:cs typeface="Lato" pitchFamily="34" charset="0"/>
              </a:rPr>
              <a:t>statistical</a:t>
            </a:r>
            <a:endParaRPr lang="en-US" sz="2400" dirty="0">
              <a:solidFill>
                <a:schemeClr val="bg1">
                  <a:lumMod val="75000"/>
                </a:schemeClr>
              </a:solidFill>
              <a:latin typeface="Lato" pitchFamily="34" charset="0"/>
              <a:ea typeface="Lato" pitchFamily="34" charset="0"/>
              <a:cs typeface="Lato" pitchFamily="34" charset="0"/>
            </a:endParaRPr>
          </a:p>
        </p:txBody>
      </p:sp>
      <p:sp>
        <p:nvSpPr>
          <p:cNvPr id="98" name="TextBox 97"/>
          <p:cNvSpPr txBox="1"/>
          <p:nvPr/>
        </p:nvSpPr>
        <p:spPr>
          <a:xfrm>
            <a:off x="2115540" y="11718898"/>
            <a:ext cx="3533383" cy="960227"/>
          </a:xfrm>
          <a:prstGeom prst="rect">
            <a:avLst/>
          </a:prstGeom>
          <a:noFill/>
        </p:spPr>
        <p:txBody>
          <a:bodyPr wrap="square" lIns="219419" tIns="109710" rIns="219419" bIns="109710" rtlCol="0">
            <a:spAutoFit/>
          </a:bodyPr>
          <a:lstStyle/>
          <a:p>
            <a:r>
              <a:rPr lang="en-US" sz="2400" dirty="0">
                <a:solidFill>
                  <a:schemeClr val="bg1">
                    <a:lumMod val="75000"/>
                  </a:schemeClr>
                </a:solidFill>
                <a:latin typeface="Lato" pitchFamily="34" charset="0"/>
                <a:ea typeface="Lato" pitchFamily="34" charset="0"/>
                <a:cs typeface="Lato" pitchFamily="34" charset="0"/>
              </a:rPr>
              <a:t>Lorem Ipsum has two main data </a:t>
            </a:r>
            <a:r>
              <a:rPr lang="en-US" sz="2400" dirty="0" smtClean="0">
                <a:solidFill>
                  <a:schemeClr val="bg1">
                    <a:lumMod val="75000"/>
                  </a:schemeClr>
                </a:solidFill>
                <a:latin typeface="Lato" pitchFamily="34" charset="0"/>
                <a:ea typeface="Lato" pitchFamily="34" charset="0"/>
                <a:cs typeface="Lato" pitchFamily="34" charset="0"/>
              </a:rPr>
              <a:t>statistical</a:t>
            </a:r>
            <a:endParaRPr lang="en-US" sz="2400" dirty="0">
              <a:solidFill>
                <a:schemeClr val="bg1">
                  <a:lumMod val="75000"/>
                </a:schemeClr>
              </a:solidFill>
              <a:latin typeface="Lato" pitchFamily="34" charset="0"/>
              <a:ea typeface="Lato" pitchFamily="34" charset="0"/>
              <a:cs typeface="Lato" pitchFamily="34" charset="0"/>
            </a:endParaRPr>
          </a:p>
        </p:txBody>
      </p:sp>
      <p:sp>
        <p:nvSpPr>
          <p:cNvPr id="99" name="TextBox 98"/>
          <p:cNvSpPr txBox="1"/>
          <p:nvPr/>
        </p:nvSpPr>
        <p:spPr>
          <a:xfrm>
            <a:off x="7052152" y="11716538"/>
            <a:ext cx="3533383" cy="960227"/>
          </a:xfrm>
          <a:prstGeom prst="rect">
            <a:avLst/>
          </a:prstGeom>
          <a:noFill/>
        </p:spPr>
        <p:txBody>
          <a:bodyPr wrap="square" lIns="219419" tIns="109710" rIns="219419" bIns="109710" rtlCol="0">
            <a:spAutoFit/>
          </a:bodyPr>
          <a:lstStyle/>
          <a:p>
            <a:r>
              <a:rPr lang="en-US" sz="2400" dirty="0">
                <a:solidFill>
                  <a:schemeClr val="bg1">
                    <a:lumMod val="75000"/>
                  </a:schemeClr>
                </a:solidFill>
                <a:latin typeface="Lato" pitchFamily="34" charset="0"/>
                <a:ea typeface="Lato" pitchFamily="34" charset="0"/>
                <a:cs typeface="Lato" pitchFamily="34" charset="0"/>
              </a:rPr>
              <a:t>Lorem Ipsum has two main data </a:t>
            </a:r>
            <a:r>
              <a:rPr lang="en-US" sz="2400" dirty="0" smtClean="0">
                <a:solidFill>
                  <a:schemeClr val="bg1">
                    <a:lumMod val="75000"/>
                  </a:schemeClr>
                </a:solidFill>
                <a:latin typeface="Lato" pitchFamily="34" charset="0"/>
                <a:ea typeface="Lato" pitchFamily="34" charset="0"/>
                <a:cs typeface="Lato" pitchFamily="34" charset="0"/>
              </a:rPr>
              <a:t>statistical</a:t>
            </a:r>
            <a:endParaRPr lang="en-US" sz="2400" dirty="0">
              <a:solidFill>
                <a:schemeClr val="bg1">
                  <a:lumMod val="75000"/>
                </a:schemeClr>
              </a:solidFill>
              <a:latin typeface="Lato" pitchFamily="34" charset="0"/>
              <a:ea typeface="Lato" pitchFamily="34" charset="0"/>
              <a:cs typeface="Lato" pitchFamily="34" charset="0"/>
            </a:endParaRPr>
          </a:p>
        </p:txBody>
      </p:sp>
      <p:grpSp>
        <p:nvGrpSpPr>
          <p:cNvPr id="100" name="Group 99"/>
          <p:cNvGrpSpPr/>
          <p:nvPr/>
        </p:nvGrpSpPr>
        <p:grpSpPr>
          <a:xfrm>
            <a:off x="13304837" y="10545635"/>
            <a:ext cx="11018838" cy="2214468"/>
            <a:chOff x="3657599" y="8508338"/>
            <a:chExt cx="11704638" cy="2214468"/>
          </a:xfrm>
        </p:grpSpPr>
        <p:sp>
          <p:nvSpPr>
            <p:cNvPr id="101" name="Rectangle 100"/>
            <p:cNvSpPr/>
            <p:nvPr/>
          </p:nvSpPr>
          <p:spPr>
            <a:xfrm>
              <a:off x="3657599" y="8508338"/>
              <a:ext cx="11704638" cy="2214468"/>
            </a:xfrm>
            <a:prstGeom prst="rect">
              <a:avLst/>
            </a:prstGeom>
            <a:solidFill>
              <a:schemeClr val="tx1">
                <a:lumMod val="95000"/>
                <a:lumOff val="5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Title 20"/>
            <p:cNvSpPr txBox="1">
              <a:spLocks/>
            </p:cNvSpPr>
            <p:nvPr/>
          </p:nvSpPr>
          <p:spPr bwMode="auto">
            <a:xfrm>
              <a:off x="4194262" y="9363910"/>
              <a:ext cx="9904932" cy="12064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243852" tIns="121926" rIns="243852" bIns="121926" anchor="ctr">
              <a:spAutoFit/>
            </a:bodyPr>
            <a:lstStyle>
              <a:lvl1pPr defTabSz="457200">
                <a:defRPr sz="4300">
                  <a:solidFill>
                    <a:schemeClr val="tx1"/>
                  </a:solidFill>
                  <a:latin typeface="Calibri" pitchFamily="34" charset="0"/>
                  <a:ea typeface="MS PGothic" pitchFamily="34" charset="-128"/>
                </a:defRPr>
              </a:lvl1pPr>
              <a:lvl2pPr marL="742950" indent="-285750" defTabSz="457200">
                <a:defRPr sz="4300">
                  <a:solidFill>
                    <a:schemeClr val="tx1"/>
                  </a:solidFill>
                  <a:latin typeface="Calibri" pitchFamily="34" charset="0"/>
                  <a:ea typeface="MS PGothic" pitchFamily="34" charset="-128"/>
                </a:defRPr>
              </a:lvl2pPr>
              <a:lvl3pPr marL="1143000" indent="-228600" defTabSz="457200">
                <a:defRPr sz="4300">
                  <a:solidFill>
                    <a:schemeClr val="tx1"/>
                  </a:solidFill>
                  <a:latin typeface="Calibri" pitchFamily="34" charset="0"/>
                  <a:ea typeface="MS PGothic" pitchFamily="34" charset="-128"/>
                </a:defRPr>
              </a:lvl3pPr>
              <a:lvl4pPr marL="1600200" indent="-228600" defTabSz="457200">
                <a:defRPr sz="4300">
                  <a:solidFill>
                    <a:schemeClr val="tx1"/>
                  </a:solidFill>
                  <a:latin typeface="Calibri" pitchFamily="34" charset="0"/>
                  <a:ea typeface="MS PGothic" pitchFamily="34" charset="-128"/>
                </a:defRPr>
              </a:lvl4pPr>
              <a:lvl5pPr marL="2057400" indent="-228600" defTabSz="457200">
                <a:defRPr sz="4300">
                  <a:solidFill>
                    <a:schemeClr val="tx1"/>
                  </a:solidFill>
                  <a:latin typeface="Calibri" pitchFamily="34" charset="0"/>
                  <a:ea typeface="MS PGothic" pitchFamily="34" charset="-128"/>
                </a:defRPr>
              </a:lvl5pPr>
              <a:lvl6pPr marL="2514600" indent="-228600" defTabSz="457200" fontAlgn="base">
                <a:spcBef>
                  <a:spcPct val="0"/>
                </a:spcBef>
                <a:spcAft>
                  <a:spcPct val="0"/>
                </a:spcAft>
                <a:defRPr sz="4300">
                  <a:solidFill>
                    <a:schemeClr val="tx1"/>
                  </a:solidFill>
                  <a:latin typeface="Calibri" pitchFamily="34" charset="0"/>
                  <a:ea typeface="MS PGothic" pitchFamily="34" charset="-128"/>
                </a:defRPr>
              </a:lvl6pPr>
              <a:lvl7pPr marL="2971800" indent="-228600" defTabSz="457200" fontAlgn="base">
                <a:spcBef>
                  <a:spcPct val="0"/>
                </a:spcBef>
                <a:spcAft>
                  <a:spcPct val="0"/>
                </a:spcAft>
                <a:defRPr sz="4300">
                  <a:solidFill>
                    <a:schemeClr val="tx1"/>
                  </a:solidFill>
                  <a:latin typeface="Calibri" pitchFamily="34" charset="0"/>
                  <a:ea typeface="MS PGothic" pitchFamily="34" charset="-128"/>
                </a:defRPr>
              </a:lvl7pPr>
              <a:lvl8pPr marL="3429000" indent="-228600" defTabSz="457200" fontAlgn="base">
                <a:spcBef>
                  <a:spcPct val="0"/>
                </a:spcBef>
                <a:spcAft>
                  <a:spcPct val="0"/>
                </a:spcAft>
                <a:defRPr sz="4300">
                  <a:solidFill>
                    <a:schemeClr val="tx1"/>
                  </a:solidFill>
                  <a:latin typeface="Calibri" pitchFamily="34" charset="0"/>
                  <a:ea typeface="MS PGothic" pitchFamily="34" charset="-128"/>
                </a:defRPr>
              </a:lvl8pPr>
              <a:lvl9pPr marL="3886200" indent="-228600" defTabSz="457200" fontAlgn="base">
                <a:spcBef>
                  <a:spcPct val="0"/>
                </a:spcBef>
                <a:spcAft>
                  <a:spcPct val="0"/>
                </a:spcAft>
                <a:defRPr sz="4300">
                  <a:solidFill>
                    <a:schemeClr val="tx1"/>
                  </a:solidFill>
                  <a:latin typeface="Calibri" pitchFamily="34" charset="0"/>
                  <a:ea typeface="MS PGothic" pitchFamily="34" charset="-128"/>
                </a:defRPr>
              </a:lvl9pPr>
            </a:lstStyle>
            <a:p>
              <a:pPr>
                <a:lnSpc>
                  <a:spcPct val="130000"/>
                </a:lnSpc>
              </a:pPr>
              <a:r>
                <a:rPr lang="pt-BR" sz="2400" dirty="0">
                  <a:solidFill>
                    <a:schemeClr val="bg1"/>
                  </a:solidFill>
                  <a:latin typeface="Lato" pitchFamily="34" charset="0"/>
                  <a:ea typeface="Lato" pitchFamily="34" charset="0"/>
                  <a:cs typeface="Lato" pitchFamily="34" charset="0"/>
                </a:rPr>
                <a:t>Lorem ipsum </a:t>
              </a:r>
              <a:r>
                <a:rPr lang="pt-BR" sz="2400" dirty="0" smtClean="0">
                  <a:solidFill>
                    <a:schemeClr val="bg1"/>
                  </a:solidFill>
                  <a:latin typeface="Lato" pitchFamily="34" charset="0"/>
                  <a:ea typeface="Lato" pitchFamily="34" charset="0"/>
                  <a:cs typeface="Lato" pitchFamily="34" charset="0"/>
                </a:rPr>
                <a:t>dolor sit </a:t>
              </a:r>
              <a:r>
                <a:rPr lang="pt-BR" sz="2400" dirty="0">
                  <a:solidFill>
                    <a:schemeClr val="bg1"/>
                  </a:solidFill>
                  <a:latin typeface="Lato" pitchFamily="34" charset="0"/>
                  <a:ea typeface="Lato" pitchFamily="34" charset="0"/>
                  <a:cs typeface="Lato" pitchFamily="34" charset="0"/>
                </a:rPr>
                <a:t>amet, consectetur adipiscing elit. Aliquam tincidunt ante nec sem congue convallis. Pellentesque vel </a:t>
              </a:r>
              <a:r>
                <a:rPr lang="pt-BR" sz="2400" dirty="0" err="1">
                  <a:solidFill>
                    <a:schemeClr val="bg1"/>
                  </a:solidFill>
                  <a:latin typeface="Lato" pitchFamily="34" charset="0"/>
                  <a:ea typeface="Lato" pitchFamily="34" charset="0"/>
                  <a:cs typeface="Lato" pitchFamily="34" charset="0"/>
                </a:rPr>
                <a:t>mauris</a:t>
              </a:r>
              <a:r>
                <a:rPr lang="pt-BR" sz="2400" dirty="0">
                  <a:solidFill>
                    <a:schemeClr val="bg1"/>
                  </a:solidFill>
                  <a:latin typeface="Lato" pitchFamily="34" charset="0"/>
                  <a:ea typeface="Lato" pitchFamily="34" charset="0"/>
                  <a:cs typeface="Lato" pitchFamily="34" charset="0"/>
                </a:rPr>
                <a:t> </a:t>
              </a:r>
              <a:endParaRPr lang="en-US" sz="2400" dirty="0">
                <a:solidFill>
                  <a:schemeClr val="bg1"/>
                </a:solidFill>
                <a:latin typeface="Lato" pitchFamily="34" charset="0"/>
                <a:ea typeface="Lato" pitchFamily="34" charset="0"/>
                <a:cs typeface="Lato" pitchFamily="34" charset="0"/>
              </a:endParaRPr>
            </a:p>
          </p:txBody>
        </p:sp>
        <p:sp>
          <p:nvSpPr>
            <p:cNvPr id="103" name="TextBox 102"/>
            <p:cNvSpPr txBox="1"/>
            <p:nvPr/>
          </p:nvSpPr>
          <p:spPr>
            <a:xfrm>
              <a:off x="4269394" y="8741606"/>
              <a:ext cx="9601791" cy="707886"/>
            </a:xfrm>
            <a:prstGeom prst="rect">
              <a:avLst/>
            </a:prstGeom>
            <a:noFill/>
          </p:spPr>
          <p:txBody>
            <a:bodyPr wrap="square" rtlCol="0">
              <a:spAutoFit/>
            </a:bodyPr>
            <a:lstStyle/>
            <a:p>
              <a:r>
                <a:rPr lang="en-US" sz="4000" b="1" dirty="0" smtClean="0">
                  <a:solidFill>
                    <a:schemeClr val="bg1"/>
                  </a:solidFill>
                  <a:latin typeface="Lato Black" charset="0"/>
                  <a:ea typeface="Lato Black" charset="0"/>
                  <a:cs typeface="Lato Black" charset="0"/>
                </a:rPr>
                <a:t>FEATURE CONTENT HERE</a:t>
              </a:r>
              <a:endParaRPr lang="en-US" sz="4000" b="1" dirty="0">
                <a:solidFill>
                  <a:schemeClr val="bg1"/>
                </a:solidFill>
                <a:latin typeface="Lato Black" charset="0"/>
                <a:ea typeface="Lato Black" charset="0"/>
                <a:cs typeface="Lato Black" charset="0"/>
              </a:endParaRPr>
            </a:p>
          </p:txBody>
        </p:sp>
      </p:grpSp>
      <p:grpSp>
        <p:nvGrpSpPr>
          <p:cNvPr id="34" name="กลุ่ม 54"/>
          <p:cNvGrpSpPr/>
          <p:nvPr/>
        </p:nvGrpSpPr>
        <p:grpSpPr>
          <a:xfrm>
            <a:off x="7589837" y="307847"/>
            <a:ext cx="9246365" cy="1063753"/>
            <a:chOff x="12593106" y="3285880"/>
            <a:chExt cx="9377738" cy="1063753"/>
          </a:xfrm>
        </p:grpSpPr>
        <p:sp>
          <p:nvSpPr>
            <p:cNvPr id="35" name="TextBox 34"/>
            <p:cNvSpPr txBox="1"/>
            <p:nvPr/>
          </p:nvSpPr>
          <p:spPr>
            <a:xfrm>
              <a:off x="13443218" y="3851071"/>
              <a:ext cx="7572494" cy="498562"/>
            </a:xfrm>
            <a:prstGeom prst="rect">
              <a:avLst/>
            </a:prstGeom>
            <a:noFill/>
          </p:spPr>
          <p:txBody>
            <a:bodyPr wrap="square" lIns="219419" tIns="109710" rIns="219419" bIns="109710" rtlCol="0">
              <a:spAutoFit/>
            </a:bodyPr>
            <a:lstStyle/>
            <a:p>
              <a:pPr algn="ctr"/>
              <a:r>
                <a:rPr lang="en-US" sz="1800" dirty="0">
                  <a:solidFill>
                    <a:schemeClr val="bg1"/>
                  </a:solidFill>
                  <a:latin typeface="Lato Light"/>
                  <a:cs typeface="Lato Light"/>
                </a:rPr>
                <a:t>Your great subtitle in this line</a:t>
              </a:r>
            </a:p>
          </p:txBody>
        </p:sp>
        <p:sp>
          <p:nvSpPr>
            <p:cNvPr id="36" name="TextBox 35"/>
            <p:cNvSpPr txBox="1"/>
            <p:nvPr/>
          </p:nvSpPr>
          <p:spPr>
            <a:xfrm>
              <a:off x="12593106" y="3285880"/>
              <a:ext cx="9377738" cy="646294"/>
            </a:xfrm>
            <a:prstGeom prst="rect">
              <a:avLst/>
            </a:prstGeom>
            <a:noFill/>
          </p:spPr>
          <p:txBody>
            <a:bodyPr wrap="square" lIns="182843" tIns="91422" rIns="182843" bIns="91422" rtlCol="0">
              <a:spAutoFit/>
            </a:bodyPr>
            <a:lstStyle/>
            <a:p>
              <a:pPr algn="ctr"/>
              <a:r>
                <a:rPr lang="en-US" sz="3000" b="1" dirty="0" smtClean="0">
                  <a:solidFill>
                    <a:schemeClr val="accent2"/>
                  </a:solidFill>
                  <a:latin typeface="Lato Black" pitchFamily="34" charset="0"/>
                  <a:ea typeface="Lato Black" pitchFamily="34" charset="0"/>
                  <a:cs typeface="Lato Black" pitchFamily="34" charset="0"/>
                </a:rPr>
                <a:t>CHARTS</a:t>
              </a:r>
              <a:r>
                <a:rPr lang="en-US" sz="3000" b="1" dirty="0" smtClean="0">
                  <a:solidFill>
                    <a:schemeClr val="bg1"/>
                  </a:solidFill>
                  <a:latin typeface="Lato Black" pitchFamily="34" charset="0"/>
                  <a:ea typeface="Lato Black" pitchFamily="34" charset="0"/>
                  <a:cs typeface="Lato Black" pitchFamily="34" charset="0"/>
                </a:rPr>
                <a:t> </a:t>
              </a:r>
              <a:r>
                <a:rPr lang="en-US" sz="3000" b="1" dirty="0" smtClean="0">
                  <a:solidFill>
                    <a:schemeClr val="accent6"/>
                  </a:solidFill>
                  <a:latin typeface="Lato Black" pitchFamily="34" charset="0"/>
                  <a:ea typeface="Lato Black" pitchFamily="34" charset="0"/>
                  <a:cs typeface="Lato Black" pitchFamily="34" charset="0"/>
                </a:rPr>
                <a:t>PRESENT</a:t>
              </a:r>
              <a:endParaRPr lang="id-ID" sz="3000" b="1" dirty="0">
                <a:solidFill>
                  <a:schemeClr val="accent6"/>
                </a:solidFill>
                <a:latin typeface="Lato Black" pitchFamily="34" charset="0"/>
                <a:ea typeface="Lato Black" pitchFamily="34" charset="0"/>
                <a:cs typeface="Lato Black" pitchFamily="34" charset="0"/>
              </a:endParaRPr>
            </a:p>
          </p:txBody>
        </p:sp>
      </p:grpSp>
    </p:spTree>
    <p:extLst>
      <p:ext uri="{BB962C8B-B14F-4D97-AF65-F5344CB8AC3E}">
        <p14:creationId xmlns:p14="http://schemas.microsoft.com/office/powerpoint/2010/main" val="1682202067"/>
      </p:ext>
    </p:extLst>
  </p:cSld>
  <p:clrMapOvr>
    <a:masterClrMapping/>
  </p:clrMapOvr>
  <p:transition spd="slow">
    <p:push/>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withEffect">
                                  <p:stCondLst>
                                    <p:cond delay="500"/>
                                  </p:stCondLst>
                                  <p:childTnLst>
                                    <p:set>
                                      <p:cBhvr>
                                        <p:cTn id="6" dur="1" fill="hold">
                                          <p:stCondLst>
                                            <p:cond delay="0"/>
                                          </p:stCondLst>
                                        </p:cTn>
                                        <p:tgtEl>
                                          <p:spTgt spid="42"/>
                                        </p:tgtEl>
                                        <p:attrNameLst>
                                          <p:attrName>style.visibility</p:attrName>
                                        </p:attrNameLst>
                                      </p:cBhvr>
                                      <p:to>
                                        <p:strVal val="visible"/>
                                      </p:to>
                                    </p:set>
                                    <p:anim calcmode="lin" valueType="num">
                                      <p:cBhvr>
                                        <p:cTn id="7" dur="500" fill="hold"/>
                                        <p:tgtEl>
                                          <p:spTgt spid="42"/>
                                        </p:tgtEl>
                                        <p:attrNameLst>
                                          <p:attrName>ppt_w</p:attrName>
                                        </p:attrNameLst>
                                      </p:cBhvr>
                                      <p:tavLst>
                                        <p:tav tm="0">
                                          <p:val>
                                            <p:fltVal val="0"/>
                                          </p:val>
                                        </p:tav>
                                        <p:tav tm="100000">
                                          <p:val>
                                            <p:strVal val="#ppt_w"/>
                                          </p:val>
                                        </p:tav>
                                      </p:tavLst>
                                    </p:anim>
                                    <p:anim calcmode="lin" valueType="num">
                                      <p:cBhvr>
                                        <p:cTn id="8" dur="500" fill="hold"/>
                                        <p:tgtEl>
                                          <p:spTgt spid="42"/>
                                        </p:tgtEl>
                                        <p:attrNameLst>
                                          <p:attrName>ppt_h</p:attrName>
                                        </p:attrNameLst>
                                      </p:cBhvr>
                                      <p:tavLst>
                                        <p:tav tm="0">
                                          <p:val>
                                            <p:fltVal val="0"/>
                                          </p:val>
                                        </p:tav>
                                        <p:tav tm="100000">
                                          <p:val>
                                            <p:strVal val="#ppt_h"/>
                                          </p:val>
                                        </p:tav>
                                      </p:tavLst>
                                    </p:anim>
                                    <p:animEffect transition="in" filter="fade">
                                      <p:cBhvr>
                                        <p:cTn id="9" dur="500"/>
                                        <p:tgtEl>
                                          <p:spTgt spid="4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2" grpId="0">
        <p:bldAsOne/>
      </p:bldGraphic>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3" name="Group 42"/>
          <p:cNvGrpSpPr/>
          <p:nvPr/>
        </p:nvGrpSpPr>
        <p:grpSpPr>
          <a:xfrm>
            <a:off x="1292895" y="1828800"/>
            <a:ext cx="21155942" cy="1676400"/>
            <a:chOff x="1216695" y="1828800"/>
            <a:chExt cx="21155942" cy="1676400"/>
          </a:xfrm>
        </p:grpSpPr>
        <p:sp>
          <p:nvSpPr>
            <p:cNvPr id="44" name="Title 20"/>
            <p:cNvSpPr txBox="1">
              <a:spLocks/>
            </p:cNvSpPr>
            <p:nvPr/>
          </p:nvSpPr>
          <p:spPr bwMode="auto">
            <a:xfrm>
              <a:off x="1216695" y="2298704"/>
              <a:ext cx="21155942" cy="12064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243852" tIns="121926" rIns="243852" bIns="121926" anchor="ctr">
              <a:spAutoFit/>
            </a:bodyPr>
            <a:lstStyle>
              <a:lvl1pPr defTabSz="457200">
                <a:defRPr sz="4300">
                  <a:solidFill>
                    <a:schemeClr val="tx1"/>
                  </a:solidFill>
                  <a:latin typeface="Calibri" pitchFamily="34" charset="0"/>
                  <a:ea typeface="MS PGothic" pitchFamily="34" charset="-128"/>
                </a:defRPr>
              </a:lvl1pPr>
              <a:lvl2pPr marL="742950" indent="-285750" defTabSz="457200">
                <a:defRPr sz="4300">
                  <a:solidFill>
                    <a:schemeClr val="tx1"/>
                  </a:solidFill>
                  <a:latin typeface="Calibri" pitchFamily="34" charset="0"/>
                  <a:ea typeface="MS PGothic" pitchFamily="34" charset="-128"/>
                </a:defRPr>
              </a:lvl2pPr>
              <a:lvl3pPr marL="1143000" indent="-228600" defTabSz="457200">
                <a:defRPr sz="4300">
                  <a:solidFill>
                    <a:schemeClr val="tx1"/>
                  </a:solidFill>
                  <a:latin typeface="Calibri" pitchFamily="34" charset="0"/>
                  <a:ea typeface="MS PGothic" pitchFamily="34" charset="-128"/>
                </a:defRPr>
              </a:lvl3pPr>
              <a:lvl4pPr marL="1600200" indent="-228600" defTabSz="457200">
                <a:defRPr sz="4300">
                  <a:solidFill>
                    <a:schemeClr val="tx1"/>
                  </a:solidFill>
                  <a:latin typeface="Calibri" pitchFamily="34" charset="0"/>
                  <a:ea typeface="MS PGothic" pitchFamily="34" charset="-128"/>
                </a:defRPr>
              </a:lvl4pPr>
              <a:lvl5pPr marL="2057400" indent="-228600" defTabSz="457200">
                <a:defRPr sz="4300">
                  <a:solidFill>
                    <a:schemeClr val="tx1"/>
                  </a:solidFill>
                  <a:latin typeface="Calibri" pitchFamily="34" charset="0"/>
                  <a:ea typeface="MS PGothic" pitchFamily="34" charset="-128"/>
                </a:defRPr>
              </a:lvl5pPr>
              <a:lvl6pPr marL="2514600" indent="-228600" defTabSz="457200" fontAlgn="base">
                <a:spcBef>
                  <a:spcPct val="0"/>
                </a:spcBef>
                <a:spcAft>
                  <a:spcPct val="0"/>
                </a:spcAft>
                <a:defRPr sz="4300">
                  <a:solidFill>
                    <a:schemeClr val="tx1"/>
                  </a:solidFill>
                  <a:latin typeface="Calibri" pitchFamily="34" charset="0"/>
                  <a:ea typeface="MS PGothic" pitchFamily="34" charset="-128"/>
                </a:defRPr>
              </a:lvl6pPr>
              <a:lvl7pPr marL="2971800" indent="-228600" defTabSz="457200" fontAlgn="base">
                <a:spcBef>
                  <a:spcPct val="0"/>
                </a:spcBef>
                <a:spcAft>
                  <a:spcPct val="0"/>
                </a:spcAft>
                <a:defRPr sz="4300">
                  <a:solidFill>
                    <a:schemeClr val="tx1"/>
                  </a:solidFill>
                  <a:latin typeface="Calibri" pitchFamily="34" charset="0"/>
                  <a:ea typeface="MS PGothic" pitchFamily="34" charset="-128"/>
                </a:defRPr>
              </a:lvl7pPr>
              <a:lvl8pPr marL="3429000" indent="-228600" defTabSz="457200" fontAlgn="base">
                <a:spcBef>
                  <a:spcPct val="0"/>
                </a:spcBef>
                <a:spcAft>
                  <a:spcPct val="0"/>
                </a:spcAft>
                <a:defRPr sz="4300">
                  <a:solidFill>
                    <a:schemeClr val="tx1"/>
                  </a:solidFill>
                  <a:latin typeface="Calibri" pitchFamily="34" charset="0"/>
                  <a:ea typeface="MS PGothic" pitchFamily="34" charset="-128"/>
                </a:defRPr>
              </a:lvl8pPr>
              <a:lvl9pPr marL="3886200" indent="-228600" defTabSz="457200" fontAlgn="base">
                <a:spcBef>
                  <a:spcPct val="0"/>
                </a:spcBef>
                <a:spcAft>
                  <a:spcPct val="0"/>
                </a:spcAft>
                <a:defRPr sz="4300">
                  <a:solidFill>
                    <a:schemeClr val="tx1"/>
                  </a:solidFill>
                  <a:latin typeface="Calibri" pitchFamily="34" charset="0"/>
                  <a:ea typeface="MS PGothic" pitchFamily="34" charset="-128"/>
                </a:defRPr>
              </a:lvl9pPr>
            </a:lstStyle>
            <a:p>
              <a:pPr>
                <a:lnSpc>
                  <a:spcPct val="130000"/>
                </a:lnSpc>
              </a:pPr>
              <a:r>
                <a:rPr lang="pt-BR" sz="2400" dirty="0">
                  <a:solidFill>
                    <a:schemeClr val="bg1">
                      <a:lumMod val="75000"/>
                    </a:schemeClr>
                  </a:solidFill>
                  <a:latin typeface="Lato" pitchFamily="34" charset="0"/>
                  <a:ea typeface="Lato" pitchFamily="34" charset="0"/>
                  <a:cs typeface="Lato" pitchFamily="34" charset="0"/>
                </a:rPr>
                <a:t>Lorem ipsum </a:t>
              </a:r>
              <a:r>
                <a:rPr lang="pt-BR" sz="2400" dirty="0" smtClean="0">
                  <a:solidFill>
                    <a:schemeClr val="bg1">
                      <a:lumMod val="75000"/>
                    </a:schemeClr>
                  </a:solidFill>
                  <a:latin typeface="Lato" pitchFamily="34" charset="0"/>
                  <a:ea typeface="Lato" pitchFamily="34" charset="0"/>
                  <a:cs typeface="Lato" pitchFamily="34" charset="0"/>
                </a:rPr>
                <a:t>dolor sit </a:t>
              </a:r>
              <a:r>
                <a:rPr lang="pt-BR" sz="2400" dirty="0">
                  <a:solidFill>
                    <a:schemeClr val="bg1">
                      <a:lumMod val="75000"/>
                    </a:schemeClr>
                  </a:solidFill>
                  <a:latin typeface="Lato" pitchFamily="34" charset="0"/>
                  <a:ea typeface="Lato" pitchFamily="34" charset="0"/>
                  <a:cs typeface="Lato" pitchFamily="34" charset="0"/>
                </a:rPr>
                <a:t>amet, consectetur adipiscing elit. Aliquam tincidunt ante nec sem congue convallis. Pellentesque vel mauris quis nisl ornare rutrum in id risus. Proin vehicula ut sem et tempus. </a:t>
              </a:r>
              <a:endParaRPr lang="en-US" sz="2400" dirty="0">
                <a:solidFill>
                  <a:schemeClr val="bg1">
                    <a:lumMod val="75000"/>
                  </a:schemeClr>
                </a:solidFill>
                <a:latin typeface="Lato" pitchFamily="34" charset="0"/>
                <a:ea typeface="Lato" pitchFamily="34" charset="0"/>
                <a:cs typeface="Lato" pitchFamily="34" charset="0"/>
              </a:endParaRPr>
            </a:p>
          </p:txBody>
        </p:sp>
        <p:sp>
          <p:nvSpPr>
            <p:cNvPr id="45" name="TextBox 44"/>
            <p:cNvSpPr txBox="1"/>
            <p:nvPr/>
          </p:nvSpPr>
          <p:spPr>
            <a:xfrm>
              <a:off x="1263217" y="1828800"/>
              <a:ext cx="4215772" cy="615517"/>
            </a:xfrm>
            <a:prstGeom prst="rect">
              <a:avLst/>
            </a:prstGeom>
            <a:noFill/>
          </p:spPr>
          <p:txBody>
            <a:bodyPr wrap="square" lIns="182843" tIns="91422" rIns="182843" bIns="91422" rtlCol="0">
              <a:spAutoFit/>
            </a:bodyPr>
            <a:lstStyle/>
            <a:p>
              <a:r>
                <a:rPr lang="en-US" sz="2800" b="1" dirty="0" smtClean="0">
                  <a:solidFill>
                    <a:schemeClr val="bg1">
                      <a:lumMod val="95000"/>
                    </a:schemeClr>
                  </a:solidFill>
                  <a:latin typeface="Lato Black" pitchFamily="34" charset="0"/>
                  <a:ea typeface="Lato Black" pitchFamily="34" charset="0"/>
                  <a:cs typeface="Lato Black" pitchFamily="34" charset="0"/>
                </a:rPr>
                <a:t>DESCRIPTION HERE</a:t>
              </a:r>
              <a:endParaRPr lang="id-ID" sz="2800" b="1" dirty="0">
                <a:solidFill>
                  <a:schemeClr val="bg1">
                    <a:lumMod val="95000"/>
                  </a:schemeClr>
                </a:solidFill>
                <a:latin typeface="Lato Black" pitchFamily="34" charset="0"/>
                <a:ea typeface="Lato Black" pitchFamily="34" charset="0"/>
                <a:cs typeface="Lato Black" pitchFamily="34" charset="0"/>
              </a:endParaRPr>
            </a:p>
          </p:txBody>
        </p:sp>
      </p:grpSp>
      <p:grpSp>
        <p:nvGrpSpPr>
          <p:cNvPr id="100" name="Group 99"/>
          <p:cNvGrpSpPr/>
          <p:nvPr/>
        </p:nvGrpSpPr>
        <p:grpSpPr>
          <a:xfrm>
            <a:off x="0" y="9941886"/>
            <a:ext cx="11018838" cy="2214468"/>
            <a:chOff x="3657599" y="8508338"/>
            <a:chExt cx="11704638" cy="2214468"/>
          </a:xfrm>
        </p:grpSpPr>
        <p:sp>
          <p:nvSpPr>
            <p:cNvPr id="101" name="Rectangle 100"/>
            <p:cNvSpPr/>
            <p:nvPr/>
          </p:nvSpPr>
          <p:spPr>
            <a:xfrm>
              <a:off x="3657599" y="8508338"/>
              <a:ext cx="11704638" cy="2214468"/>
            </a:xfrm>
            <a:prstGeom prst="rect">
              <a:avLst/>
            </a:prstGeom>
            <a:solidFill>
              <a:schemeClr val="tx1">
                <a:lumMod val="95000"/>
                <a:lumOff val="5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Title 20"/>
            <p:cNvSpPr txBox="1">
              <a:spLocks/>
            </p:cNvSpPr>
            <p:nvPr/>
          </p:nvSpPr>
          <p:spPr bwMode="auto">
            <a:xfrm>
              <a:off x="4194262" y="9363910"/>
              <a:ext cx="9904932" cy="12064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243852" tIns="121926" rIns="243852" bIns="121926" anchor="ctr">
              <a:spAutoFit/>
            </a:bodyPr>
            <a:lstStyle>
              <a:lvl1pPr defTabSz="457200">
                <a:defRPr sz="4300">
                  <a:solidFill>
                    <a:schemeClr val="tx1"/>
                  </a:solidFill>
                  <a:latin typeface="Calibri" pitchFamily="34" charset="0"/>
                  <a:ea typeface="MS PGothic" pitchFamily="34" charset="-128"/>
                </a:defRPr>
              </a:lvl1pPr>
              <a:lvl2pPr marL="742950" indent="-285750" defTabSz="457200">
                <a:defRPr sz="4300">
                  <a:solidFill>
                    <a:schemeClr val="tx1"/>
                  </a:solidFill>
                  <a:latin typeface="Calibri" pitchFamily="34" charset="0"/>
                  <a:ea typeface="MS PGothic" pitchFamily="34" charset="-128"/>
                </a:defRPr>
              </a:lvl2pPr>
              <a:lvl3pPr marL="1143000" indent="-228600" defTabSz="457200">
                <a:defRPr sz="4300">
                  <a:solidFill>
                    <a:schemeClr val="tx1"/>
                  </a:solidFill>
                  <a:latin typeface="Calibri" pitchFamily="34" charset="0"/>
                  <a:ea typeface="MS PGothic" pitchFamily="34" charset="-128"/>
                </a:defRPr>
              </a:lvl3pPr>
              <a:lvl4pPr marL="1600200" indent="-228600" defTabSz="457200">
                <a:defRPr sz="4300">
                  <a:solidFill>
                    <a:schemeClr val="tx1"/>
                  </a:solidFill>
                  <a:latin typeface="Calibri" pitchFamily="34" charset="0"/>
                  <a:ea typeface="MS PGothic" pitchFamily="34" charset="-128"/>
                </a:defRPr>
              </a:lvl4pPr>
              <a:lvl5pPr marL="2057400" indent="-228600" defTabSz="457200">
                <a:defRPr sz="4300">
                  <a:solidFill>
                    <a:schemeClr val="tx1"/>
                  </a:solidFill>
                  <a:latin typeface="Calibri" pitchFamily="34" charset="0"/>
                  <a:ea typeface="MS PGothic" pitchFamily="34" charset="-128"/>
                </a:defRPr>
              </a:lvl5pPr>
              <a:lvl6pPr marL="2514600" indent="-228600" defTabSz="457200" fontAlgn="base">
                <a:spcBef>
                  <a:spcPct val="0"/>
                </a:spcBef>
                <a:spcAft>
                  <a:spcPct val="0"/>
                </a:spcAft>
                <a:defRPr sz="4300">
                  <a:solidFill>
                    <a:schemeClr val="tx1"/>
                  </a:solidFill>
                  <a:latin typeface="Calibri" pitchFamily="34" charset="0"/>
                  <a:ea typeface="MS PGothic" pitchFamily="34" charset="-128"/>
                </a:defRPr>
              </a:lvl6pPr>
              <a:lvl7pPr marL="2971800" indent="-228600" defTabSz="457200" fontAlgn="base">
                <a:spcBef>
                  <a:spcPct val="0"/>
                </a:spcBef>
                <a:spcAft>
                  <a:spcPct val="0"/>
                </a:spcAft>
                <a:defRPr sz="4300">
                  <a:solidFill>
                    <a:schemeClr val="tx1"/>
                  </a:solidFill>
                  <a:latin typeface="Calibri" pitchFamily="34" charset="0"/>
                  <a:ea typeface="MS PGothic" pitchFamily="34" charset="-128"/>
                </a:defRPr>
              </a:lvl7pPr>
              <a:lvl8pPr marL="3429000" indent="-228600" defTabSz="457200" fontAlgn="base">
                <a:spcBef>
                  <a:spcPct val="0"/>
                </a:spcBef>
                <a:spcAft>
                  <a:spcPct val="0"/>
                </a:spcAft>
                <a:defRPr sz="4300">
                  <a:solidFill>
                    <a:schemeClr val="tx1"/>
                  </a:solidFill>
                  <a:latin typeface="Calibri" pitchFamily="34" charset="0"/>
                  <a:ea typeface="MS PGothic" pitchFamily="34" charset="-128"/>
                </a:defRPr>
              </a:lvl8pPr>
              <a:lvl9pPr marL="3886200" indent="-228600" defTabSz="457200" fontAlgn="base">
                <a:spcBef>
                  <a:spcPct val="0"/>
                </a:spcBef>
                <a:spcAft>
                  <a:spcPct val="0"/>
                </a:spcAft>
                <a:defRPr sz="4300">
                  <a:solidFill>
                    <a:schemeClr val="tx1"/>
                  </a:solidFill>
                  <a:latin typeface="Calibri" pitchFamily="34" charset="0"/>
                  <a:ea typeface="MS PGothic" pitchFamily="34" charset="-128"/>
                </a:defRPr>
              </a:lvl9pPr>
            </a:lstStyle>
            <a:p>
              <a:pPr>
                <a:lnSpc>
                  <a:spcPct val="130000"/>
                </a:lnSpc>
              </a:pPr>
              <a:r>
                <a:rPr lang="pt-BR" sz="2400" dirty="0">
                  <a:solidFill>
                    <a:schemeClr val="bg1"/>
                  </a:solidFill>
                  <a:latin typeface="Lato" pitchFamily="34" charset="0"/>
                  <a:ea typeface="Lato" pitchFamily="34" charset="0"/>
                  <a:cs typeface="Lato" pitchFamily="34" charset="0"/>
                </a:rPr>
                <a:t>Lorem ipsum </a:t>
              </a:r>
              <a:r>
                <a:rPr lang="pt-BR" sz="2400" dirty="0" smtClean="0">
                  <a:solidFill>
                    <a:schemeClr val="bg1"/>
                  </a:solidFill>
                  <a:latin typeface="Lato" pitchFamily="34" charset="0"/>
                  <a:ea typeface="Lato" pitchFamily="34" charset="0"/>
                  <a:cs typeface="Lato" pitchFamily="34" charset="0"/>
                </a:rPr>
                <a:t>dolor sit </a:t>
              </a:r>
              <a:r>
                <a:rPr lang="pt-BR" sz="2400" dirty="0">
                  <a:solidFill>
                    <a:schemeClr val="bg1"/>
                  </a:solidFill>
                  <a:latin typeface="Lato" pitchFamily="34" charset="0"/>
                  <a:ea typeface="Lato" pitchFamily="34" charset="0"/>
                  <a:cs typeface="Lato" pitchFamily="34" charset="0"/>
                </a:rPr>
                <a:t>amet, consectetur adipiscing elit. Aliquam tincidunt ante nec sem congue convallis. Pellentesque vel </a:t>
              </a:r>
              <a:r>
                <a:rPr lang="pt-BR" sz="2400" dirty="0" err="1">
                  <a:solidFill>
                    <a:schemeClr val="bg1"/>
                  </a:solidFill>
                  <a:latin typeface="Lato" pitchFamily="34" charset="0"/>
                  <a:ea typeface="Lato" pitchFamily="34" charset="0"/>
                  <a:cs typeface="Lato" pitchFamily="34" charset="0"/>
                </a:rPr>
                <a:t>mauris</a:t>
              </a:r>
              <a:r>
                <a:rPr lang="pt-BR" sz="2400" dirty="0">
                  <a:solidFill>
                    <a:schemeClr val="bg1"/>
                  </a:solidFill>
                  <a:latin typeface="Lato" pitchFamily="34" charset="0"/>
                  <a:ea typeface="Lato" pitchFamily="34" charset="0"/>
                  <a:cs typeface="Lato" pitchFamily="34" charset="0"/>
                </a:rPr>
                <a:t> </a:t>
              </a:r>
              <a:endParaRPr lang="en-US" sz="2400" dirty="0">
                <a:solidFill>
                  <a:schemeClr val="bg1"/>
                </a:solidFill>
                <a:latin typeface="Lato" pitchFamily="34" charset="0"/>
                <a:ea typeface="Lato" pitchFamily="34" charset="0"/>
                <a:cs typeface="Lato" pitchFamily="34" charset="0"/>
              </a:endParaRPr>
            </a:p>
          </p:txBody>
        </p:sp>
        <p:sp>
          <p:nvSpPr>
            <p:cNvPr id="103" name="TextBox 102"/>
            <p:cNvSpPr txBox="1"/>
            <p:nvPr/>
          </p:nvSpPr>
          <p:spPr>
            <a:xfrm>
              <a:off x="4269394" y="8741606"/>
              <a:ext cx="9601791" cy="707886"/>
            </a:xfrm>
            <a:prstGeom prst="rect">
              <a:avLst/>
            </a:prstGeom>
            <a:noFill/>
          </p:spPr>
          <p:txBody>
            <a:bodyPr wrap="square" rtlCol="0">
              <a:spAutoFit/>
            </a:bodyPr>
            <a:lstStyle/>
            <a:p>
              <a:r>
                <a:rPr lang="en-US" sz="4000" b="1" dirty="0" smtClean="0">
                  <a:solidFill>
                    <a:schemeClr val="bg1"/>
                  </a:solidFill>
                  <a:latin typeface="Lato Black" charset="0"/>
                  <a:ea typeface="Lato Black" charset="0"/>
                  <a:cs typeface="Lato Black" charset="0"/>
                </a:rPr>
                <a:t>FEATURE CONTENT HERE</a:t>
              </a:r>
              <a:endParaRPr lang="en-US" sz="4000" b="1" dirty="0">
                <a:solidFill>
                  <a:schemeClr val="bg1"/>
                </a:solidFill>
                <a:latin typeface="Lato Black" charset="0"/>
                <a:ea typeface="Lato Black" charset="0"/>
                <a:cs typeface="Lato Black" charset="0"/>
              </a:endParaRPr>
            </a:p>
          </p:txBody>
        </p:sp>
      </p:grpSp>
      <p:graphicFrame>
        <p:nvGraphicFramePr>
          <p:cNvPr id="35" name="Chart 306"/>
          <p:cNvGraphicFramePr/>
          <p:nvPr>
            <p:extLst>
              <p:ext uri="{D42A27DB-BD31-4B8C-83A1-F6EECF244321}">
                <p14:modId xmlns:p14="http://schemas.microsoft.com/office/powerpoint/2010/main" val="2111518008"/>
              </p:ext>
            </p:extLst>
          </p:nvPr>
        </p:nvGraphicFramePr>
        <p:xfrm>
          <a:off x="1113682" y="3738468"/>
          <a:ext cx="22020955" cy="5970150"/>
        </p:xfrm>
        <a:graphic>
          <a:graphicData uri="http://schemas.openxmlformats.org/drawingml/2006/chart">
            <c:chart xmlns:c="http://schemas.openxmlformats.org/drawingml/2006/chart" xmlns:r="http://schemas.openxmlformats.org/officeDocument/2006/relationships" r:id="rId2"/>
          </a:graphicData>
        </a:graphic>
      </p:graphicFrame>
      <p:grpSp>
        <p:nvGrpSpPr>
          <p:cNvPr id="36" name="กลุ่ม 12"/>
          <p:cNvGrpSpPr/>
          <p:nvPr/>
        </p:nvGrpSpPr>
        <p:grpSpPr>
          <a:xfrm>
            <a:off x="18351788" y="11620346"/>
            <a:ext cx="966066" cy="966065"/>
            <a:chOff x="4618037" y="6226152"/>
            <a:chExt cx="2511217" cy="2511217"/>
          </a:xfrm>
        </p:grpSpPr>
        <p:sp>
          <p:nvSpPr>
            <p:cNvPr id="37" name="วงรี 36"/>
            <p:cNvSpPr/>
            <p:nvPr/>
          </p:nvSpPr>
          <p:spPr>
            <a:xfrm>
              <a:off x="4618037" y="6226152"/>
              <a:ext cx="2511217" cy="2511217"/>
            </a:xfrm>
            <a:prstGeom prst="ellipse">
              <a:avLst/>
            </a:prstGeom>
            <a:gradFill flip="none" rotWithShape="1">
              <a:gsLst>
                <a:gs pos="0">
                  <a:schemeClr val="accent4">
                    <a:shade val="30000"/>
                    <a:satMod val="115000"/>
                  </a:schemeClr>
                </a:gs>
                <a:gs pos="50000">
                  <a:schemeClr val="accent4">
                    <a:shade val="67500"/>
                    <a:satMod val="115000"/>
                  </a:schemeClr>
                </a:gs>
                <a:gs pos="100000">
                  <a:schemeClr val="accent4">
                    <a:shade val="100000"/>
                    <a:satMod val="115000"/>
                  </a:schemeClr>
                </a:gs>
              </a:gsLst>
              <a:lin ang="135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h-TH" dirty="0"/>
            </a:p>
          </p:txBody>
        </p:sp>
        <p:grpSp>
          <p:nvGrpSpPr>
            <p:cNvPr id="38" name="กลุ่ม 58"/>
            <p:cNvGrpSpPr/>
            <p:nvPr/>
          </p:nvGrpSpPr>
          <p:grpSpPr>
            <a:xfrm>
              <a:off x="5227637" y="6858000"/>
              <a:ext cx="1221113" cy="1223980"/>
              <a:chOff x="21201063" y="3320886"/>
              <a:chExt cx="676275" cy="677863"/>
            </a:xfrm>
            <a:solidFill>
              <a:schemeClr val="bg1"/>
            </a:solidFill>
          </p:grpSpPr>
          <p:sp>
            <p:nvSpPr>
              <p:cNvPr id="39" name="Freeform 81"/>
              <p:cNvSpPr>
                <a:spLocks noEditPoints="1"/>
              </p:cNvSpPr>
              <p:nvPr/>
            </p:nvSpPr>
            <p:spPr bwMode="auto">
              <a:xfrm>
                <a:off x="21201063" y="3320886"/>
                <a:ext cx="676275" cy="677863"/>
              </a:xfrm>
              <a:custGeom>
                <a:avLst/>
                <a:gdLst>
                  <a:gd name="T0" fmla="*/ 61 w 71"/>
                  <a:gd name="T1" fmla="*/ 21 h 71"/>
                  <a:gd name="T2" fmla="*/ 63 w 71"/>
                  <a:gd name="T3" fmla="*/ 12 h 71"/>
                  <a:gd name="T4" fmla="*/ 51 w 71"/>
                  <a:gd name="T5" fmla="*/ 11 h 71"/>
                  <a:gd name="T6" fmla="*/ 38 w 71"/>
                  <a:gd name="T7" fmla="*/ 0 h 71"/>
                  <a:gd name="T8" fmla="*/ 29 w 71"/>
                  <a:gd name="T9" fmla="*/ 8 h 71"/>
                  <a:gd name="T10" fmla="*/ 12 w 71"/>
                  <a:gd name="T11" fmla="*/ 9 h 71"/>
                  <a:gd name="T12" fmla="*/ 9 w 71"/>
                  <a:gd name="T13" fmla="*/ 19 h 71"/>
                  <a:gd name="T14" fmla="*/ 5 w 71"/>
                  <a:gd name="T15" fmla="*/ 29 h 71"/>
                  <a:gd name="T16" fmla="*/ 5 w 71"/>
                  <a:gd name="T17" fmla="*/ 43 h 71"/>
                  <a:gd name="T18" fmla="*/ 9 w 71"/>
                  <a:gd name="T19" fmla="*/ 53 h 71"/>
                  <a:gd name="T20" fmla="*/ 16 w 71"/>
                  <a:gd name="T21" fmla="*/ 64 h 71"/>
                  <a:gd name="T22" fmla="*/ 29 w 71"/>
                  <a:gd name="T23" fmla="*/ 64 h 71"/>
                  <a:gd name="T24" fmla="*/ 38 w 71"/>
                  <a:gd name="T25" fmla="*/ 71 h 71"/>
                  <a:gd name="T26" fmla="*/ 51 w 71"/>
                  <a:gd name="T27" fmla="*/ 61 h 71"/>
                  <a:gd name="T28" fmla="*/ 59 w 71"/>
                  <a:gd name="T29" fmla="*/ 63 h 71"/>
                  <a:gd name="T30" fmla="*/ 61 w 71"/>
                  <a:gd name="T31" fmla="*/ 51 h 71"/>
                  <a:gd name="T32" fmla="*/ 71 w 71"/>
                  <a:gd name="T33" fmla="*/ 38 h 71"/>
                  <a:gd name="T34" fmla="*/ 69 w 71"/>
                  <a:gd name="T35" fmla="*/ 38 h 71"/>
                  <a:gd name="T36" fmla="*/ 62 w 71"/>
                  <a:gd name="T37" fmla="*/ 42 h 71"/>
                  <a:gd name="T38" fmla="*/ 58 w 71"/>
                  <a:gd name="T39" fmla="*/ 50 h 71"/>
                  <a:gd name="T40" fmla="*/ 61 w 71"/>
                  <a:gd name="T41" fmla="*/ 57 h 71"/>
                  <a:gd name="T42" fmla="*/ 52 w 71"/>
                  <a:gd name="T43" fmla="*/ 58 h 71"/>
                  <a:gd name="T44" fmla="*/ 41 w 71"/>
                  <a:gd name="T45" fmla="*/ 62 h 71"/>
                  <a:gd name="T46" fmla="*/ 41 w 71"/>
                  <a:gd name="T47" fmla="*/ 63 h 71"/>
                  <a:gd name="T48" fmla="*/ 33 w 71"/>
                  <a:gd name="T49" fmla="*/ 69 h 71"/>
                  <a:gd name="T50" fmla="*/ 30 w 71"/>
                  <a:gd name="T51" fmla="*/ 62 h 71"/>
                  <a:gd name="T52" fmla="*/ 22 w 71"/>
                  <a:gd name="T53" fmla="*/ 58 h 71"/>
                  <a:gd name="T54" fmla="*/ 17 w 71"/>
                  <a:gd name="T55" fmla="*/ 61 h 71"/>
                  <a:gd name="T56" fmla="*/ 11 w 71"/>
                  <a:gd name="T57" fmla="*/ 54 h 71"/>
                  <a:gd name="T58" fmla="*/ 13 w 71"/>
                  <a:gd name="T59" fmla="*/ 50 h 71"/>
                  <a:gd name="T60" fmla="*/ 9 w 71"/>
                  <a:gd name="T61" fmla="*/ 41 h 71"/>
                  <a:gd name="T62" fmla="*/ 3 w 71"/>
                  <a:gd name="T63" fmla="*/ 33 h 71"/>
                  <a:gd name="T64" fmla="*/ 10 w 71"/>
                  <a:gd name="T65" fmla="*/ 30 h 71"/>
                  <a:gd name="T66" fmla="*/ 13 w 71"/>
                  <a:gd name="T67" fmla="*/ 22 h 71"/>
                  <a:gd name="T68" fmla="*/ 10 w 71"/>
                  <a:gd name="T69" fmla="*/ 16 h 71"/>
                  <a:gd name="T70" fmla="*/ 17 w 71"/>
                  <a:gd name="T71" fmla="*/ 11 h 71"/>
                  <a:gd name="T72" fmla="*/ 22 w 71"/>
                  <a:gd name="T73" fmla="*/ 14 h 71"/>
                  <a:gd name="T74" fmla="*/ 31 w 71"/>
                  <a:gd name="T75" fmla="*/ 9 h 71"/>
                  <a:gd name="T76" fmla="*/ 38 w 71"/>
                  <a:gd name="T77" fmla="*/ 3 h 71"/>
                  <a:gd name="T78" fmla="*/ 41 w 71"/>
                  <a:gd name="T79" fmla="*/ 9 h 71"/>
                  <a:gd name="T80" fmla="*/ 41 w 71"/>
                  <a:gd name="T81" fmla="*/ 9 h 71"/>
                  <a:gd name="T82" fmla="*/ 41 w 71"/>
                  <a:gd name="T83" fmla="*/ 10 h 71"/>
                  <a:gd name="T84" fmla="*/ 41 w 71"/>
                  <a:gd name="T85" fmla="*/ 10 h 71"/>
                  <a:gd name="T86" fmla="*/ 41 w 71"/>
                  <a:gd name="T87" fmla="*/ 10 h 71"/>
                  <a:gd name="T88" fmla="*/ 52 w 71"/>
                  <a:gd name="T89" fmla="*/ 13 h 71"/>
                  <a:gd name="T90" fmla="*/ 61 w 71"/>
                  <a:gd name="T91" fmla="*/ 14 h 71"/>
                  <a:gd name="T92" fmla="*/ 58 w 71"/>
                  <a:gd name="T93" fmla="*/ 20 h 71"/>
                  <a:gd name="T94" fmla="*/ 58 w 71"/>
                  <a:gd name="T95" fmla="*/ 20 h 71"/>
                  <a:gd name="T96" fmla="*/ 58 w 71"/>
                  <a:gd name="T97" fmla="*/ 21 h 71"/>
                  <a:gd name="T98" fmla="*/ 58 w 71"/>
                  <a:gd name="T99" fmla="*/ 21 h 71"/>
                  <a:gd name="T100" fmla="*/ 63 w 71"/>
                  <a:gd name="T101" fmla="*/ 31 h 71"/>
                  <a:gd name="T102" fmla="*/ 69 w 71"/>
                  <a:gd name="T103" fmla="*/ 38 h 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71" h="71">
                    <a:moveTo>
                      <a:pt x="67" y="29"/>
                    </a:moveTo>
                    <a:cubicBezTo>
                      <a:pt x="64" y="29"/>
                      <a:pt x="64" y="29"/>
                      <a:pt x="64" y="29"/>
                    </a:cubicBezTo>
                    <a:cubicBezTo>
                      <a:pt x="63" y="26"/>
                      <a:pt x="62" y="23"/>
                      <a:pt x="61" y="21"/>
                    </a:cubicBezTo>
                    <a:cubicBezTo>
                      <a:pt x="63" y="19"/>
                      <a:pt x="63" y="19"/>
                      <a:pt x="63" y="19"/>
                    </a:cubicBezTo>
                    <a:cubicBezTo>
                      <a:pt x="64" y="18"/>
                      <a:pt x="64" y="17"/>
                      <a:pt x="64" y="16"/>
                    </a:cubicBezTo>
                    <a:cubicBezTo>
                      <a:pt x="64" y="15"/>
                      <a:pt x="64" y="13"/>
                      <a:pt x="63" y="12"/>
                    </a:cubicBezTo>
                    <a:cubicBezTo>
                      <a:pt x="59" y="9"/>
                      <a:pt x="59" y="9"/>
                      <a:pt x="59" y="9"/>
                    </a:cubicBezTo>
                    <a:cubicBezTo>
                      <a:pt x="57" y="7"/>
                      <a:pt x="54" y="7"/>
                      <a:pt x="52" y="9"/>
                    </a:cubicBezTo>
                    <a:cubicBezTo>
                      <a:pt x="51" y="11"/>
                      <a:pt x="51" y="11"/>
                      <a:pt x="51" y="11"/>
                    </a:cubicBezTo>
                    <a:cubicBezTo>
                      <a:pt x="48" y="10"/>
                      <a:pt x="46" y="8"/>
                      <a:pt x="43" y="8"/>
                    </a:cubicBezTo>
                    <a:cubicBezTo>
                      <a:pt x="43" y="5"/>
                      <a:pt x="43" y="5"/>
                      <a:pt x="43" y="5"/>
                    </a:cubicBezTo>
                    <a:cubicBezTo>
                      <a:pt x="43" y="2"/>
                      <a:pt x="41" y="0"/>
                      <a:pt x="38" y="0"/>
                    </a:cubicBezTo>
                    <a:cubicBezTo>
                      <a:pt x="33" y="0"/>
                      <a:pt x="33" y="0"/>
                      <a:pt x="33" y="0"/>
                    </a:cubicBezTo>
                    <a:cubicBezTo>
                      <a:pt x="31" y="0"/>
                      <a:pt x="29" y="2"/>
                      <a:pt x="29" y="5"/>
                    </a:cubicBezTo>
                    <a:cubicBezTo>
                      <a:pt x="29" y="8"/>
                      <a:pt x="29" y="8"/>
                      <a:pt x="29" y="8"/>
                    </a:cubicBezTo>
                    <a:cubicBezTo>
                      <a:pt x="26" y="8"/>
                      <a:pt x="23" y="10"/>
                      <a:pt x="21" y="11"/>
                    </a:cubicBezTo>
                    <a:cubicBezTo>
                      <a:pt x="19" y="9"/>
                      <a:pt x="19" y="9"/>
                      <a:pt x="19" y="9"/>
                    </a:cubicBezTo>
                    <a:cubicBezTo>
                      <a:pt x="17" y="7"/>
                      <a:pt x="14" y="7"/>
                      <a:pt x="12" y="9"/>
                    </a:cubicBezTo>
                    <a:cubicBezTo>
                      <a:pt x="9" y="12"/>
                      <a:pt x="9" y="12"/>
                      <a:pt x="9" y="12"/>
                    </a:cubicBezTo>
                    <a:cubicBezTo>
                      <a:pt x="8" y="13"/>
                      <a:pt x="8" y="15"/>
                      <a:pt x="8" y="16"/>
                    </a:cubicBezTo>
                    <a:cubicBezTo>
                      <a:pt x="8" y="17"/>
                      <a:pt x="8" y="18"/>
                      <a:pt x="9" y="19"/>
                    </a:cubicBezTo>
                    <a:cubicBezTo>
                      <a:pt x="11" y="21"/>
                      <a:pt x="11" y="21"/>
                      <a:pt x="11" y="21"/>
                    </a:cubicBezTo>
                    <a:cubicBezTo>
                      <a:pt x="9" y="23"/>
                      <a:pt x="8" y="26"/>
                      <a:pt x="8" y="29"/>
                    </a:cubicBezTo>
                    <a:cubicBezTo>
                      <a:pt x="5" y="29"/>
                      <a:pt x="5" y="29"/>
                      <a:pt x="5" y="29"/>
                    </a:cubicBezTo>
                    <a:cubicBezTo>
                      <a:pt x="2" y="29"/>
                      <a:pt x="0" y="31"/>
                      <a:pt x="0" y="33"/>
                    </a:cubicBezTo>
                    <a:cubicBezTo>
                      <a:pt x="0" y="38"/>
                      <a:pt x="0" y="38"/>
                      <a:pt x="0" y="38"/>
                    </a:cubicBezTo>
                    <a:cubicBezTo>
                      <a:pt x="0" y="41"/>
                      <a:pt x="2" y="43"/>
                      <a:pt x="5" y="43"/>
                    </a:cubicBezTo>
                    <a:cubicBezTo>
                      <a:pt x="8" y="43"/>
                      <a:pt x="8" y="43"/>
                      <a:pt x="8" y="43"/>
                    </a:cubicBezTo>
                    <a:cubicBezTo>
                      <a:pt x="8" y="46"/>
                      <a:pt x="9" y="48"/>
                      <a:pt x="11" y="51"/>
                    </a:cubicBezTo>
                    <a:cubicBezTo>
                      <a:pt x="9" y="53"/>
                      <a:pt x="9" y="53"/>
                      <a:pt x="9" y="53"/>
                    </a:cubicBezTo>
                    <a:cubicBezTo>
                      <a:pt x="7" y="54"/>
                      <a:pt x="7" y="57"/>
                      <a:pt x="9" y="59"/>
                    </a:cubicBezTo>
                    <a:cubicBezTo>
                      <a:pt x="12" y="63"/>
                      <a:pt x="12" y="63"/>
                      <a:pt x="12" y="63"/>
                    </a:cubicBezTo>
                    <a:cubicBezTo>
                      <a:pt x="13" y="64"/>
                      <a:pt x="15" y="64"/>
                      <a:pt x="16" y="64"/>
                    </a:cubicBezTo>
                    <a:cubicBezTo>
                      <a:pt x="17" y="64"/>
                      <a:pt x="18" y="64"/>
                      <a:pt x="19" y="63"/>
                    </a:cubicBezTo>
                    <a:cubicBezTo>
                      <a:pt x="21" y="61"/>
                      <a:pt x="21" y="61"/>
                      <a:pt x="21" y="61"/>
                    </a:cubicBezTo>
                    <a:cubicBezTo>
                      <a:pt x="23" y="62"/>
                      <a:pt x="26" y="63"/>
                      <a:pt x="29" y="64"/>
                    </a:cubicBezTo>
                    <a:cubicBezTo>
                      <a:pt x="29" y="67"/>
                      <a:pt x="29" y="67"/>
                      <a:pt x="29" y="67"/>
                    </a:cubicBezTo>
                    <a:cubicBezTo>
                      <a:pt x="29" y="69"/>
                      <a:pt x="31" y="71"/>
                      <a:pt x="33" y="71"/>
                    </a:cubicBezTo>
                    <a:cubicBezTo>
                      <a:pt x="38" y="71"/>
                      <a:pt x="38" y="71"/>
                      <a:pt x="38" y="71"/>
                    </a:cubicBezTo>
                    <a:cubicBezTo>
                      <a:pt x="41" y="71"/>
                      <a:pt x="43" y="69"/>
                      <a:pt x="43" y="67"/>
                    </a:cubicBezTo>
                    <a:cubicBezTo>
                      <a:pt x="43" y="64"/>
                      <a:pt x="43" y="64"/>
                      <a:pt x="43" y="64"/>
                    </a:cubicBezTo>
                    <a:cubicBezTo>
                      <a:pt x="46" y="63"/>
                      <a:pt x="48" y="62"/>
                      <a:pt x="51" y="61"/>
                    </a:cubicBezTo>
                    <a:cubicBezTo>
                      <a:pt x="52" y="63"/>
                      <a:pt x="52" y="63"/>
                      <a:pt x="52" y="63"/>
                    </a:cubicBezTo>
                    <a:cubicBezTo>
                      <a:pt x="53" y="64"/>
                      <a:pt x="55" y="64"/>
                      <a:pt x="56" y="64"/>
                    </a:cubicBezTo>
                    <a:cubicBezTo>
                      <a:pt x="57" y="64"/>
                      <a:pt x="58" y="64"/>
                      <a:pt x="59" y="63"/>
                    </a:cubicBezTo>
                    <a:cubicBezTo>
                      <a:pt x="63" y="59"/>
                      <a:pt x="63" y="59"/>
                      <a:pt x="63" y="59"/>
                    </a:cubicBezTo>
                    <a:cubicBezTo>
                      <a:pt x="64" y="57"/>
                      <a:pt x="64" y="54"/>
                      <a:pt x="63" y="53"/>
                    </a:cubicBezTo>
                    <a:cubicBezTo>
                      <a:pt x="61" y="51"/>
                      <a:pt x="61" y="51"/>
                      <a:pt x="61" y="51"/>
                    </a:cubicBezTo>
                    <a:cubicBezTo>
                      <a:pt x="62" y="48"/>
                      <a:pt x="63" y="46"/>
                      <a:pt x="64" y="43"/>
                    </a:cubicBezTo>
                    <a:cubicBezTo>
                      <a:pt x="67" y="43"/>
                      <a:pt x="67" y="43"/>
                      <a:pt x="67" y="43"/>
                    </a:cubicBezTo>
                    <a:cubicBezTo>
                      <a:pt x="69" y="43"/>
                      <a:pt x="71" y="41"/>
                      <a:pt x="71" y="38"/>
                    </a:cubicBezTo>
                    <a:cubicBezTo>
                      <a:pt x="71" y="33"/>
                      <a:pt x="71" y="33"/>
                      <a:pt x="71" y="33"/>
                    </a:cubicBezTo>
                    <a:cubicBezTo>
                      <a:pt x="71" y="31"/>
                      <a:pt x="69" y="29"/>
                      <a:pt x="67" y="29"/>
                    </a:cubicBezTo>
                    <a:close/>
                    <a:moveTo>
                      <a:pt x="69" y="38"/>
                    </a:moveTo>
                    <a:cubicBezTo>
                      <a:pt x="69" y="40"/>
                      <a:pt x="68" y="41"/>
                      <a:pt x="67" y="41"/>
                    </a:cubicBezTo>
                    <a:cubicBezTo>
                      <a:pt x="63" y="41"/>
                      <a:pt x="63" y="41"/>
                      <a:pt x="63" y="41"/>
                    </a:cubicBezTo>
                    <a:cubicBezTo>
                      <a:pt x="62" y="41"/>
                      <a:pt x="62" y="41"/>
                      <a:pt x="62" y="42"/>
                    </a:cubicBezTo>
                    <a:cubicBezTo>
                      <a:pt x="62" y="42"/>
                      <a:pt x="62" y="42"/>
                      <a:pt x="62" y="42"/>
                    </a:cubicBezTo>
                    <a:cubicBezTo>
                      <a:pt x="61" y="45"/>
                      <a:pt x="60" y="47"/>
                      <a:pt x="58" y="50"/>
                    </a:cubicBezTo>
                    <a:cubicBezTo>
                      <a:pt x="58" y="50"/>
                      <a:pt x="58" y="50"/>
                      <a:pt x="58" y="50"/>
                    </a:cubicBezTo>
                    <a:cubicBezTo>
                      <a:pt x="58" y="51"/>
                      <a:pt x="58" y="51"/>
                      <a:pt x="58" y="52"/>
                    </a:cubicBezTo>
                    <a:cubicBezTo>
                      <a:pt x="61" y="54"/>
                      <a:pt x="61" y="54"/>
                      <a:pt x="61" y="54"/>
                    </a:cubicBezTo>
                    <a:cubicBezTo>
                      <a:pt x="62" y="55"/>
                      <a:pt x="62" y="57"/>
                      <a:pt x="61" y="57"/>
                    </a:cubicBezTo>
                    <a:cubicBezTo>
                      <a:pt x="57" y="61"/>
                      <a:pt x="57" y="61"/>
                      <a:pt x="57" y="61"/>
                    </a:cubicBezTo>
                    <a:cubicBezTo>
                      <a:pt x="57" y="62"/>
                      <a:pt x="55" y="62"/>
                      <a:pt x="54" y="61"/>
                    </a:cubicBezTo>
                    <a:cubicBezTo>
                      <a:pt x="52" y="58"/>
                      <a:pt x="52" y="58"/>
                      <a:pt x="52" y="58"/>
                    </a:cubicBezTo>
                    <a:cubicBezTo>
                      <a:pt x="51" y="58"/>
                      <a:pt x="51" y="58"/>
                      <a:pt x="50" y="58"/>
                    </a:cubicBezTo>
                    <a:cubicBezTo>
                      <a:pt x="50" y="58"/>
                      <a:pt x="50" y="58"/>
                      <a:pt x="50" y="58"/>
                    </a:cubicBezTo>
                    <a:cubicBezTo>
                      <a:pt x="47" y="60"/>
                      <a:pt x="45" y="61"/>
                      <a:pt x="41" y="62"/>
                    </a:cubicBezTo>
                    <a:cubicBezTo>
                      <a:pt x="41" y="62"/>
                      <a:pt x="41" y="62"/>
                      <a:pt x="41" y="62"/>
                    </a:cubicBezTo>
                    <a:cubicBezTo>
                      <a:pt x="41" y="62"/>
                      <a:pt x="41" y="62"/>
                      <a:pt x="41" y="62"/>
                    </a:cubicBezTo>
                    <a:cubicBezTo>
                      <a:pt x="41" y="62"/>
                      <a:pt x="41" y="62"/>
                      <a:pt x="41" y="63"/>
                    </a:cubicBezTo>
                    <a:cubicBezTo>
                      <a:pt x="41" y="67"/>
                      <a:pt x="41" y="67"/>
                      <a:pt x="41" y="67"/>
                    </a:cubicBezTo>
                    <a:cubicBezTo>
                      <a:pt x="41" y="68"/>
                      <a:pt x="39" y="69"/>
                      <a:pt x="38" y="69"/>
                    </a:cubicBezTo>
                    <a:cubicBezTo>
                      <a:pt x="33" y="69"/>
                      <a:pt x="33" y="69"/>
                      <a:pt x="33" y="69"/>
                    </a:cubicBezTo>
                    <a:cubicBezTo>
                      <a:pt x="32" y="69"/>
                      <a:pt x="31" y="68"/>
                      <a:pt x="31" y="67"/>
                    </a:cubicBezTo>
                    <a:cubicBezTo>
                      <a:pt x="31" y="63"/>
                      <a:pt x="31" y="63"/>
                      <a:pt x="31" y="63"/>
                    </a:cubicBezTo>
                    <a:cubicBezTo>
                      <a:pt x="31" y="62"/>
                      <a:pt x="31" y="62"/>
                      <a:pt x="30" y="62"/>
                    </a:cubicBezTo>
                    <a:cubicBezTo>
                      <a:pt x="30" y="62"/>
                      <a:pt x="30" y="62"/>
                      <a:pt x="30" y="62"/>
                    </a:cubicBezTo>
                    <a:cubicBezTo>
                      <a:pt x="30" y="62"/>
                      <a:pt x="30" y="62"/>
                      <a:pt x="30" y="62"/>
                    </a:cubicBezTo>
                    <a:cubicBezTo>
                      <a:pt x="27" y="61"/>
                      <a:pt x="24" y="60"/>
                      <a:pt x="22" y="58"/>
                    </a:cubicBezTo>
                    <a:cubicBezTo>
                      <a:pt x="21" y="58"/>
                      <a:pt x="21" y="58"/>
                      <a:pt x="21" y="58"/>
                    </a:cubicBezTo>
                    <a:cubicBezTo>
                      <a:pt x="21" y="58"/>
                      <a:pt x="20" y="58"/>
                      <a:pt x="20" y="58"/>
                    </a:cubicBezTo>
                    <a:cubicBezTo>
                      <a:pt x="17" y="61"/>
                      <a:pt x="17" y="61"/>
                      <a:pt x="17" y="61"/>
                    </a:cubicBezTo>
                    <a:cubicBezTo>
                      <a:pt x="16" y="62"/>
                      <a:pt x="15" y="62"/>
                      <a:pt x="14" y="61"/>
                    </a:cubicBezTo>
                    <a:cubicBezTo>
                      <a:pt x="11" y="57"/>
                      <a:pt x="11" y="57"/>
                      <a:pt x="11" y="57"/>
                    </a:cubicBezTo>
                    <a:cubicBezTo>
                      <a:pt x="10" y="57"/>
                      <a:pt x="10" y="55"/>
                      <a:pt x="11" y="54"/>
                    </a:cubicBezTo>
                    <a:cubicBezTo>
                      <a:pt x="13" y="52"/>
                      <a:pt x="13" y="52"/>
                      <a:pt x="13" y="52"/>
                    </a:cubicBezTo>
                    <a:cubicBezTo>
                      <a:pt x="14" y="51"/>
                      <a:pt x="14" y="51"/>
                      <a:pt x="13" y="50"/>
                    </a:cubicBezTo>
                    <a:cubicBezTo>
                      <a:pt x="13" y="50"/>
                      <a:pt x="13" y="50"/>
                      <a:pt x="13" y="50"/>
                    </a:cubicBezTo>
                    <a:cubicBezTo>
                      <a:pt x="12" y="47"/>
                      <a:pt x="11" y="45"/>
                      <a:pt x="10" y="42"/>
                    </a:cubicBezTo>
                    <a:cubicBezTo>
                      <a:pt x="10" y="42"/>
                      <a:pt x="10" y="42"/>
                      <a:pt x="10" y="42"/>
                    </a:cubicBezTo>
                    <a:cubicBezTo>
                      <a:pt x="10" y="41"/>
                      <a:pt x="9" y="41"/>
                      <a:pt x="9" y="41"/>
                    </a:cubicBezTo>
                    <a:cubicBezTo>
                      <a:pt x="5" y="41"/>
                      <a:pt x="5" y="41"/>
                      <a:pt x="5" y="41"/>
                    </a:cubicBezTo>
                    <a:cubicBezTo>
                      <a:pt x="4" y="41"/>
                      <a:pt x="3" y="40"/>
                      <a:pt x="3" y="38"/>
                    </a:cubicBezTo>
                    <a:cubicBezTo>
                      <a:pt x="3" y="33"/>
                      <a:pt x="3" y="33"/>
                      <a:pt x="3" y="33"/>
                    </a:cubicBezTo>
                    <a:cubicBezTo>
                      <a:pt x="3" y="32"/>
                      <a:pt x="4" y="31"/>
                      <a:pt x="5" y="31"/>
                    </a:cubicBezTo>
                    <a:cubicBezTo>
                      <a:pt x="9" y="31"/>
                      <a:pt x="9" y="31"/>
                      <a:pt x="9" y="31"/>
                    </a:cubicBezTo>
                    <a:cubicBezTo>
                      <a:pt x="9" y="31"/>
                      <a:pt x="10" y="31"/>
                      <a:pt x="10" y="30"/>
                    </a:cubicBezTo>
                    <a:cubicBezTo>
                      <a:pt x="10" y="30"/>
                      <a:pt x="10" y="30"/>
                      <a:pt x="10" y="30"/>
                    </a:cubicBezTo>
                    <a:cubicBezTo>
                      <a:pt x="11" y="27"/>
                      <a:pt x="12" y="24"/>
                      <a:pt x="13" y="22"/>
                    </a:cubicBezTo>
                    <a:cubicBezTo>
                      <a:pt x="13" y="22"/>
                      <a:pt x="13" y="22"/>
                      <a:pt x="13" y="22"/>
                    </a:cubicBezTo>
                    <a:cubicBezTo>
                      <a:pt x="14" y="21"/>
                      <a:pt x="14" y="20"/>
                      <a:pt x="13" y="20"/>
                    </a:cubicBezTo>
                    <a:cubicBezTo>
                      <a:pt x="11" y="17"/>
                      <a:pt x="11" y="17"/>
                      <a:pt x="11" y="17"/>
                    </a:cubicBezTo>
                    <a:cubicBezTo>
                      <a:pt x="10" y="17"/>
                      <a:pt x="10" y="16"/>
                      <a:pt x="10" y="16"/>
                    </a:cubicBezTo>
                    <a:cubicBezTo>
                      <a:pt x="10" y="15"/>
                      <a:pt x="10" y="15"/>
                      <a:pt x="11" y="14"/>
                    </a:cubicBezTo>
                    <a:cubicBezTo>
                      <a:pt x="14" y="11"/>
                      <a:pt x="14" y="11"/>
                      <a:pt x="14" y="11"/>
                    </a:cubicBezTo>
                    <a:cubicBezTo>
                      <a:pt x="15" y="10"/>
                      <a:pt x="16" y="10"/>
                      <a:pt x="17" y="11"/>
                    </a:cubicBezTo>
                    <a:cubicBezTo>
                      <a:pt x="20" y="13"/>
                      <a:pt x="20" y="13"/>
                      <a:pt x="20" y="13"/>
                    </a:cubicBezTo>
                    <a:cubicBezTo>
                      <a:pt x="20" y="14"/>
                      <a:pt x="21" y="14"/>
                      <a:pt x="21" y="13"/>
                    </a:cubicBezTo>
                    <a:cubicBezTo>
                      <a:pt x="22" y="14"/>
                      <a:pt x="22" y="14"/>
                      <a:pt x="22" y="14"/>
                    </a:cubicBezTo>
                    <a:cubicBezTo>
                      <a:pt x="24" y="12"/>
                      <a:pt x="27" y="11"/>
                      <a:pt x="30" y="10"/>
                    </a:cubicBezTo>
                    <a:cubicBezTo>
                      <a:pt x="30" y="10"/>
                      <a:pt x="30" y="10"/>
                      <a:pt x="30" y="10"/>
                    </a:cubicBezTo>
                    <a:cubicBezTo>
                      <a:pt x="31" y="10"/>
                      <a:pt x="31" y="9"/>
                      <a:pt x="31" y="9"/>
                    </a:cubicBezTo>
                    <a:cubicBezTo>
                      <a:pt x="31" y="5"/>
                      <a:pt x="31" y="5"/>
                      <a:pt x="31" y="5"/>
                    </a:cubicBezTo>
                    <a:cubicBezTo>
                      <a:pt x="31" y="4"/>
                      <a:pt x="32" y="3"/>
                      <a:pt x="33" y="3"/>
                    </a:cubicBezTo>
                    <a:cubicBezTo>
                      <a:pt x="38" y="3"/>
                      <a:pt x="38" y="3"/>
                      <a:pt x="38" y="3"/>
                    </a:cubicBezTo>
                    <a:cubicBezTo>
                      <a:pt x="39" y="3"/>
                      <a:pt x="41" y="4"/>
                      <a:pt x="41" y="5"/>
                    </a:cubicBezTo>
                    <a:cubicBezTo>
                      <a:pt x="41" y="9"/>
                      <a:pt x="41" y="9"/>
                      <a:pt x="41" y="9"/>
                    </a:cubicBezTo>
                    <a:cubicBezTo>
                      <a:pt x="41" y="9"/>
                      <a:pt x="41" y="9"/>
                      <a:pt x="41" y="9"/>
                    </a:cubicBezTo>
                    <a:cubicBezTo>
                      <a:pt x="41" y="9"/>
                      <a:pt x="41" y="9"/>
                      <a:pt x="41" y="9"/>
                    </a:cubicBezTo>
                    <a:cubicBezTo>
                      <a:pt x="41" y="9"/>
                      <a:pt x="41" y="9"/>
                      <a:pt x="41" y="9"/>
                    </a:cubicBezTo>
                    <a:cubicBezTo>
                      <a:pt x="41" y="9"/>
                      <a:pt x="41" y="9"/>
                      <a:pt x="41" y="9"/>
                    </a:cubicBezTo>
                    <a:cubicBezTo>
                      <a:pt x="41" y="9"/>
                      <a:pt x="41" y="9"/>
                      <a:pt x="41" y="9"/>
                    </a:cubicBezTo>
                    <a:cubicBezTo>
                      <a:pt x="41" y="9"/>
                      <a:pt x="41" y="9"/>
                      <a:pt x="41" y="9"/>
                    </a:cubicBezTo>
                    <a:cubicBezTo>
                      <a:pt x="41" y="9"/>
                      <a:pt x="41" y="9"/>
                      <a:pt x="41" y="10"/>
                    </a:cubicBezTo>
                    <a:cubicBezTo>
                      <a:pt x="41" y="10"/>
                      <a:pt x="41" y="10"/>
                      <a:pt x="41" y="10"/>
                    </a:cubicBezTo>
                    <a:cubicBezTo>
                      <a:pt x="41" y="10"/>
                      <a:pt x="41" y="10"/>
                      <a:pt x="41" y="10"/>
                    </a:cubicBezTo>
                    <a:cubicBezTo>
                      <a:pt x="41" y="10"/>
                      <a:pt x="41" y="10"/>
                      <a:pt x="41" y="10"/>
                    </a:cubicBezTo>
                    <a:cubicBezTo>
                      <a:pt x="41" y="10"/>
                      <a:pt x="41" y="10"/>
                      <a:pt x="41" y="10"/>
                    </a:cubicBezTo>
                    <a:cubicBezTo>
                      <a:pt x="41" y="10"/>
                      <a:pt x="41" y="10"/>
                      <a:pt x="41" y="10"/>
                    </a:cubicBezTo>
                    <a:cubicBezTo>
                      <a:pt x="41" y="10"/>
                      <a:pt x="41" y="10"/>
                      <a:pt x="41" y="10"/>
                    </a:cubicBezTo>
                    <a:cubicBezTo>
                      <a:pt x="41" y="10"/>
                      <a:pt x="41" y="10"/>
                      <a:pt x="41" y="10"/>
                    </a:cubicBezTo>
                    <a:cubicBezTo>
                      <a:pt x="45" y="11"/>
                      <a:pt x="47" y="12"/>
                      <a:pt x="50" y="14"/>
                    </a:cubicBezTo>
                    <a:cubicBezTo>
                      <a:pt x="51" y="14"/>
                      <a:pt x="51" y="14"/>
                      <a:pt x="52" y="13"/>
                    </a:cubicBezTo>
                    <a:cubicBezTo>
                      <a:pt x="54" y="11"/>
                      <a:pt x="54" y="11"/>
                      <a:pt x="54" y="11"/>
                    </a:cubicBezTo>
                    <a:cubicBezTo>
                      <a:pt x="55" y="10"/>
                      <a:pt x="57" y="10"/>
                      <a:pt x="57" y="11"/>
                    </a:cubicBezTo>
                    <a:cubicBezTo>
                      <a:pt x="61" y="14"/>
                      <a:pt x="61" y="14"/>
                      <a:pt x="61" y="14"/>
                    </a:cubicBezTo>
                    <a:cubicBezTo>
                      <a:pt x="61" y="15"/>
                      <a:pt x="62" y="15"/>
                      <a:pt x="62" y="16"/>
                    </a:cubicBezTo>
                    <a:cubicBezTo>
                      <a:pt x="62" y="16"/>
                      <a:pt x="61" y="17"/>
                      <a:pt x="61" y="17"/>
                    </a:cubicBezTo>
                    <a:cubicBezTo>
                      <a:pt x="58" y="20"/>
                      <a:pt x="58" y="20"/>
                      <a:pt x="58" y="20"/>
                    </a:cubicBezTo>
                    <a:cubicBezTo>
                      <a:pt x="58" y="20"/>
                      <a:pt x="58" y="20"/>
                      <a:pt x="58" y="20"/>
                    </a:cubicBezTo>
                    <a:cubicBezTo>
                      <a:pt x="58" y="20"/>
                      <a:pt x="58" y="20"/>
                      <a:pt x="58" y="20"/>
                    </a:cubicBezTo>
                    <a:cubicBezTo>
                      <a:pt x="58" y="20"/>
                      <a:pt x="58" y="20"/>
                      <a:pt x="58" y="20"/>
                    </a:cubicBezTo>
                    <a:cubicBezTo>
                      <a:pt x="58" y="20"/>
                      <a:pt x="58" y="20"/>
                      <a:pt x="58" y="20"/>
                    </a:cubicBezTo>
                    <a:cubicBezTo>
                      <a:pt x="58" y="20"/>
                      <a:pt x="58" y="20"/>
                      <a:pt x="58" y="20"/>
                    </a:cubicBezTo>
                    <a:cubicBezTo>
                      <a:pt x="58" y="21"/>
                      <a:pt x="58" y="21"/>
                      <a:pt x="58" y="21"/>
                    </a:cubicBezTo>
                    <a:cubicBezTo>
                      <a:pt x="58" y="21"/>
                      <a:pt x="58" y="21"/>
                      <a:pt x="58" y="21"/>
                    </a:cubicBezTo>
                    <a:cubicBezTo>
                      <a:pt x="58" y="21"/>
                      <a:pt x="58" y="21"/>
                      <a:pt x="58" y="21"/>
                    </a:cubicBezTo>
                    <a:cubicBezTo>
                      <a:pt x="58" y="21"/>
                      <a:pt x="58" y="21"/>
                      <a:pt x="58" y="21"/>
                    </a:cubicBezTo>
                    <a:cubicBezTo>
                      <a:pt x="58" y="21"/>
                      <a:pt x="58" y="22"/>
                      <a:pt x="58" y="22"/>
                    </a:cubicBezTo>
                    <a:cubicBezTo>
                      <a:pt x="60" y="24"/>
                      <a:pt x="61" y="27"/>
                      <a:pt x="62" y="30"/>
                    </a:cubicBezTo>
                    <a:cubicBezTo>
                      <a:pt x="62" y="31"/>
                      <a:pt x="62" y="31"/>
                      <a:pt x="63" y="31"/>
                    </a:cubicBezTo>
                    <a:cubicBezTo>
                      <a:pt x="67" y="31"/>
                      <a:pt x="67" y="31"/>
                      <a:pt x="67" y="31"/>
                    </a:cubicBezTo>
                    <a:cubicBezTo>
                      <a:pt x="68" y="31"/>
                      <a:pt x="69" y="32"/>
                      <a:pt x="69" y="33"/>
                    </a:cubicBezTo>
                    <a:lnTo>
                      <a:pt x="69" y="3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th-TH"/>
              </a:p>
            </p:txBody>
          </p:sp>
          <p:sp>
            <p:nvSpPr>
              <p:cNvPr id="40" name="Freeform 82"/>
              <p:cNvSpPr>
                <a:spLocks noEditPoints="1"/>
              </p:cNvSpPr>
              <p:nvPr/>
            </p:nvSpPr>
            <p:spPr bwMode="auto">
              <a:xfrm>
                <a:off x="21324888" y="3444711"/>
                <a:ext cx="428625" cy="430213"/>
              </a:xfrm>
              <a:custGeom>
                <a:avLst/>
                <a:gdLst>
                  <a:gd name="T0" fmla="*/ 23 w 45"/>
                  <a:gd name="T1" fmla="*/ 0 h 45"/>
                  <a:gd name="T2" fmla="*/ 0 w 45"/>
                  <a:gd name="T3" fmla="*/ 23 h 45"/>
                  <a:gd name="T4" fmla="*/ 23 w 45"/>
                  <a:gd name="T5" fmla="*/ 45 h 45"/>
                  <a:gd name="T6" fmla="*/ 45 w 45"/>
                  <a:gd name="T7" fmla="*/ 23 h 45"/>
                  <a:gd name="T8" fmla="*/ 23 w 45"/>
                  <a:gd name="T9" fmla="*/ 0 h 45"/>
                  <a:gd name="T10" fmla="*/ 23 w 45"/>
                  <a:gd name="T11" fmla="*/ 43 h 45"/>
                  <a:gd name="T12" fmla="*/ 3 w 45"/>
                  <a:gd name="T13" fmla="*/ 23 h 45"/>
                  <a:gd name="T14" fmla="*/ 23 w 45"/>
                  <a:gd name="T15" fmla="*/ 3 h 45"/>
                  <a:gd name="T16" fmla="*/ 43 w 45"/>
                  <a:gd name="T17" fmla="*/ 23 h 45"/>
                  <a:gd name="T18" fmla="*/ 23 w 45"/>
                  <a:gd name="T19" fmla="*/ 43 h 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45" h="45">
                    <a:moveTo>
                      <a:pt x="23" y="0"/>
                    </a:moveTo>
                    <a:cubicBezTo>
                      <a:pt x="10" y="0"/>
                      <a:pt x="0" y="11"/>
                      <a:pt x="0" y="23"/>
                    </a:cubicBezTo>
                    <a:cubicBezTo>
                      <a:pt x="0" y="35"/>
                      <a:pt x="10" y="45"/>
                      <a:pt x="23" y="45"/>
                    </a:cubicBezTo>
                    <a:cubicBezTo>
                      <a:pt x="35" y="45"/>
                      <a:pt x="45" y="35"/>
                      <a:pt x="45" y="23"/>
                    </a:cubicBezTo>
                    <a:cubicBezTo>
                      <a:pt x="45" y="11"/>
                      <a:pt x="35" y="0"/>
                      <a:pt x="23" y="0"/>
                    </a:cubicBezTo>
                    <a:close/>
                    <a:moveTo>
                      <a:pt x="23" y="43"/>
                    </a:moveTo>
                    <a:cubicBezTo>
                      <a:pt x="12" y="43"/>
                      <a:pt x="3" y="34"/>
                      <a:pt x="3" y="23"/>
                    </a:cubicBezTo>
                    <a:cubicBezTo>
                      <a:pt x="3" y="12"/>
                      <a:pt x="12" y="3"/>
                      <a:pt x="23" y="3"/>
                    </a:cubicBezTo>
                    <a:cubicBezTo>
                      <a:pt x="34" y="3"/>
                      <a:pt x="43" y="12"/>
                      <a:pt x="43" y="23"/>
                    </a:cubicBezTo>
                    <a:cubicBezTo>
                      <a:pt x="43" y="34"/>
                      <a:pt x="34" y="43"/>
                      <a:pt x="23" y="4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th-TH"/>
              </a:p>
            </p:txBody>
          </p:sp>
        </p:grpSp>
      </p:grpSp>
      <p:grpSp>
        <p:nvGrpSpPr>
          <p:cNvPr id="41" name="กลุ่ม 68"/>
          <p:cNvGrpSpPr/>
          <p:nvPr/>
        </p:nvGrpSpPr>
        <p:grpSpPr>
          <a:xfrm>
            <a:off x="18264151" y="10180404"/>
            <a:ext cx="966066" cy="966065"/>
            <a:chOff x="14780360" y="6195668"/>
            <a:chExt cx="2511217" cy="2511217"/>
          </a:xfrm>
        </p:grpSpPr>
        <p:sp>
          <p:nvSpPr>
            <p:cNvPr id="46" name="วงรี 41"/>
            <p:cNvSpPr/>
            <p:nvPr/>
          </p:nvSpPr>
          <p:spPr>
            <a:xfrm>
              <a:off x="14780360" y="6195668"/>
              <a:ext cx="2511217" cy="2511217"/>
            </a:xfrm>
            <a:prstGeom prst="ellipse">
              <a:avLst/>
            </a:prstGeom>
            <a:gradFill flip="none" rotWithShape="1">
              <a:gsLst>
                <a:gs pos="0">
                  <a:schemeClr val="accent2">
                    <a:shade val="30000"/>
                    <a:satMod val="115000"/>
                  </a:schemeClr>
                </a:gs>
                <a:gs pos="50000">
                  <a:schemeClr val="accent2">
                    <a:shade val="67500"/>
                    <a:satMod val="115000"/>
                  </a:schemeClr>
                </a:gs>
                <a:gs pos="100000">
                  <a:schemeClr val="accent2">
                    <a:shade val="100000"/>
                    <a:satMod val="115000"/>
                  </a:schemeClr>
                </a:gs>
              </a:gsLst>
              <a:lin ang="135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h-TH" dirty="0"/>
            </a:p>
          </p:txBody>
        </p:sp>
        <p:grpSp>
          <p:nvGrpSpPr>
            <p:cNvPr id="47" name="กลุ่ม 61"/>
            <p:cNvGrpSpPr/>
            <p:nvPr/>
          </p:nvGrpSpPr>
          <p:grpSpPr>
            <a:xfrm>
              <a:off x="15503390" y="6934200"/>
              <a:ext cx="1169516" cy="997528"/>
              <a:chOff x="17753013" y="5292725"/>
              <a:chExt cx="647700" cy="552450"/>
            </a:xfrm>
            <a:solidFill>
              <a:schemeClr val="bg1"/>
            </a:solidFill>
          </p:grpSpPr>
          <p:sp>
            <p:nvSpPr>
              <p:cNvPr id="48" name="Freeform 95"/>
              <p:cNvSpPr>
                <a:spLocks noEditPoints="1"/>
              </p:cNvSpPr>
              <p:nvPr/>
            </p:nvSpPr>
            <p:spPr bwMode="auto">
              <a:xfrm>
                <a:off x="17753013" y="5368925"/>
                <a:ext cx="457200" cy="476250"/>
              </a:xfrm>
              <a:custGeom>
                <a:avLst/>
                <a:gdLst>
                  <a:gd name="T0" fmla="*/ 30 w 48"/>
                  <a:gd name="T1" fmla="*/ 24 h 50"/>
                  <a:gd name="T2" fmla="*/ 27 w 48"/>
                  <a:gd name="T3" fmla="*/ 2 h 50"/>
                  <a:gd name="T4" fmla="*/ 25 w 48"/>
                  <a:gd name="T5" fmla="*/ 0 h 50"/>
                  <a:gd name="T6" fmla="*/ 9 w 48"/>
                  <a:gd name="T7" fmla="*/ 10 h 50"/>
                  <a:gd name="T8" fmla="*/ 13 w 48"/>
                  <a:gd name="T9" fmla="*/ 44 h 50"/>
                  <a:gd name="T10" fmla="*/ 32 w 48"/>
                  <a:gd name="T11" fmla="*/ 49 h 50"/>
                  <a:gd name="T12" fmla="*/ 48 w 48"/>
                  <a:gd name="T13" fmla="*/ 39 h 50"/>
                  <a:gd name="T14" fmla="*/ 48 w 48"/>
                  <a:gd name="T15" fmla="*/ 37 h 50"/>
                  <a:gd name="T16" fmla="*/ 30 w 48"/>
                  <a:gd name="T17" fmla="*/ 24 h 50"/>
                  <a:gd name="T18" fmla="*/ 31 w 48"/>
                  <a:gd name="T19" fmla="*/ 46 h 50"/>
                  <a:gd name="T20" fmla="*/ 15 w 48"/>
                  <a:gd name="T21" fmla="*/ 42 h 50"/>
                  <a:gd name="T22" fmla="*/ 11 w 48"/>
                  <a:gd name="T23" fmla="*/ 12 h 50"/>
                  <a:gd name="T24" fmla="*/ 24 w 48"/>
                  <a:gd name="T25" fmla="*/ 4 h 50"/>
                  <a:gd name="T26" fmla="*/ 27 w 48"/>
                  <a:gd name="T27" fmla="*/ 25 h 50"/>
                  <a:gd name="T28" fmla="*/ 27 w 48"/>
                  <a:gd name="T29" fmla="*/ 26 h 50"/>
                  <a:gd name="T30" fmla="*/ 44 w 48"/>
                  <a:gd name="T31" fmla="*/ 39 h 50"/>
                  <a:gd name="T32" fmla="*/ 31 w 48"/>
                  <a:gd name="T33" fmla="*/ 46 h 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48" h="50">
                    <a:moveTo>
                      <a:pt x="30" y="24"/>
                    </a:moveTo>
                    <a:cubicBezTo>
                      <a:pt x="27" y="2"/>
                      <a:pt x="27" y="2"/>
                      <a:pt x="27" y="2"/>
                    </a:cubicBezTo>
                    <a:cubicBezTo>
                      <a:pt x="26" y="1"/>
                      <a:pt x="26" y="0"/>
                      <a:pt x="25" y="0"/>
                    </a:cubicBezTo>
                    <a:cubicBezTo>
                      <a:pt x="18" y="1"/>
                      <a:pt x="13" y="5"/>
                      <a:pt x="9" y="10"/>
                    </a:cubicBezTo>
                    <a:cubicBezTo>
                      <a:pt x="0" y="21"/>
                      <a:pt x="3" y="36"/>
                      <a:pt x="13" y="44"/>
                    </a:cubicBezTo>
                    <a:cubicBezTo>
                      <a:pt x="19" y="48"/>
                      <a:pt x="25" y="50"/>
                      <a:pt x="32" y="49"/>
                    </a:cubicBezTo>
                    <a:cubicBezTo>
                      <a:pt x="38" y="48"/>
                      <a:pt x="44" y="45"/>
                      <a:pt x="48" y="39"/>
                    </a:cubicBezTo>
                    <a:cubicBezTo>
                      <a:pt x="48" y="39"/>
                      <a:pt x="48" y="38"/>
                      <a:pt x="48" y="37"/>
                    </a:cubicBezTo>
                    <a:lnTo>
                      <a:pt x="30" y="24"/>
                    </a:lnTo>
                    <a:close/>
                    <a:moveTo>
                      <a:pt x="31" y="46"/>
                    </a:moveTo>
                    <a:cubicBezTo>
                      <a:pt x="26" y="47"/>
                      <a:pt x="20" y="45"/>
                      <a:pt x="15" y="42"/>
                    </a:cubicBezTo>
                    <a:cubicBezTo>
                      <a:pt x="6" y="35"/>
                      <a:pt x="4" y="21"/>
                      <a:pt x="11" y="12"/>
                    </a:cubicBezTo>
                    <a:cubicBezTo>
                      <a:pt x="14" y="8"/>
                      <a:pt x="19" y="5"/>
                      <a:pt x="24" y="4"/>
                    </a:cubicBezTo>
                    <a:cubicBezTo>
                      <a:pt x="27" y="25"/>
                      <a:pt x="27" y="25"/>
                      <a:pt x="27" y="25"/>
                    </a:cubicBezTo>
                    <a:cubicBezTo>
                      <a:pt x="27" y="25"/>
                      <a:pt x="27" y="26"/>
                      <a:pt x="27" y="26"/>
                    </a:cubicBezTo>
                    <a:cubicBezTo>
                      <a:pt x="44" y="39"/>
                      <a:pt x="44" y="39"/>
                      <a:pt x="44" y="39"/>
                    </a:cubicBezTo>
                    <a:cubicBezTo>
                      <a:pt x="41" y="43"/>
                      <a:pt x="36" y="45"/>
                      <a:pt x="31" y="4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th-TH"/>
              </a:p>
            </p:txBody>
          </p:sp>
          <p:sp>
            <p:nvSpPr>
              <p:cNvPr id="50" name="Freeform 96"/>
              <p:cNvSpPr>
                <a:spLocks noEditPoints="1"/>
              </p:cNvSpPr>
              <p:nvPr/>
            </p:nvSpPr>
            <p:spPr bwMode="auto">
              <a:xfrm>
                <a:off x="18124488" y="5397500"/>
                <a:ext cx="276225" cy="333375"/>
              </a:xfrm>
              <a:custGeom>
                <a:avLst/>
                <a:gdLst>
                  <a:gd name="T0" fmla="*/ 16 w 29"/>
                  <a:gd name="T1" fmla="*/ 0 h 35"/>
                  <a:gd name="T2" fmla="*/ 15 w 29"/>
                  <a:gd name="T3" fmla="*/ 0 h 35"/>
                  <a:gd name="T4" fmla="*/ 14 w 29"/>
                  <a:gd name="T5" fmla="*/ 1 h 35"/>
                  <a:gd name="T6" fmla="*/ 0 w 29"/>
                  <a:gd name="T7" fmla="*/ 19 h 35"/>
                  <a:gd name="T8" fmla="*/ 0 w 29"/>
                  <a:gd name="T9" fmla="*/ 21 h 35"/>
                  <a:gd name="T10" fmla="*/ 19 w 29"/>
                  <a:gd name="T11" fmla="*/ 35 h 35"/>
                  <a:gd name="T12" fmla="*/ 20 w 29"/>
                  <a:gd name="T13" fmla="*/ 35 h 35"/>
                  <a:gd name="T14" fmla="*/ 21 w 29"/>
                  <a:gd name="T15" fmla="*/ 35 h 35"/>
                  <a:gd name="T16" fmla="*/ 16 w 29"/>
                  <a:gd name="T17" fmla="*/ 0 h 35"/>
                  <a:gd name="T18" fmla="*/ 19 w 29"/>
                  <a:gd name="T19" fmla="*/ 32 h 35"/>
                  <a:gd name="T20" fmla="*/ 4 w 29"/>
                  <a:gd name="T21" fmla="*/ 20 h 35"/>
                  <a:gd name="T22" fmla="*/ 16 w 29"/>
                  <a:gd name="T23" fmla="*/ 4 h 35"/>
                  <a:gd name="T24" fmla="*/ 19 w 29"/>
                  <a:gd name="T25" fmla="*/ 32 h 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9" h="35">
                    <a:moveTo>
                      <a:pt x="16" y="0"/>
                    </a:moveTo>
                    <a:cubicBezTo>
                      <a:pt x="16" y="0"/>
                      <a:pt x="15" y="0"/>
                      <a:pt x="15" y="0"/>
                    </a:cubicBezTo>
                    <a:cubicBezTo>
                      <a:pt x="15" y="0"/>
                      <a:pt x="14" y="0"/>
                      <a:pt x="14" y="1"/>
                    </a:cubicBezTo>
                    <a:cubicBezTo>
                      <a:pt x="0" y="19"/>
                      <a:pt x="0" y="19"/>
                      <a:pt x="0" y="19"/>
                    </a:cubicBezTo>
                    <a:cubicBezTo>
                      <a:pt x="0" y="20"/>
                      <a:pt x="0" y="21"/>
                      <a:pt x="0" y="21"/>
                    </a:cubicBezTo>
                    <a:cubicBezTo>
                      <a:pt x="19" y="35"/>
                      <a:pt x="19" y="35"/>
                      <a:pt x="19" y="35"/>
                    </a:cubicBezTo>
                    <a:cubicBezTo>
                      <a:pt x="19" y="35"/>
                      <a:pt x="20" y="35"/>
                      <a:pt x="20" y="35"/>
                    </a:cubicBezTo>
                    <a:cubicBezTo>
                      <a:pt x="20" y="35"/>
                      <a:pt x="21" y="35"/>
                      <a:pt x="21" y="35"/>
                    </a:cubicBezTo>
                    <a:cubicBezTo>
                      <a:pt x="29" y="24"/>
                      <a:pt x="27" y="8"/>
                      <a:pt x="16" y="0"/>
                    </a:cubicBezTo>
                    <a:close/>
                    <a:moveTo>
                      <a:pt x="19" y="32"/>
                    </a:moveTo>
                    <a:cubicBezTo>
                      <a:pt x="4" y="20"/>
                      <a:pt x="4" y="20"/>
                      <a:pt x="4" y="20"/>
                    </a:cubicBezTo>
                    <a:cubicBezTo>
                      <a:pt x="16" y="4"/>
                      <a:pt x="16" y="4"/>
                      <a:pt x="16" y="4"/>
                    </a:cubicBezTo>
                    <a:cubicBezTo>
                      <a:pt x="24" y="11"/>
                      <a:pt x="25" y="23"/>
                      <a:pt x="19" y="3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th-TH"/>
              </a:p>
            </p:txBody>
          </p:sp>
          <p:sp>
            <p:nvSpPr>
              <p:cNvPr id="51" name="Freeform 97"/>
              <p:cNvSpPr>
                <a:spLocks noEditPoints="1"/>
              </p:cNvSpPr>
              <p:nvPr/>
            </p:nvSpPr>
            <p:spPr bwMode="auto">
              <a:xfrm>
                <a:off x="18029238" y="5292725"/>
                <a:ext cx="190500" cy="257175"/>
              </a:xfrm>
              <a:custGeom>
                <a:avLst/>
                <a:gdLst>
                  <a:gd name="T0" fmla="*/ 4 w 20"/>
                  <a:gd name="T1" fmla="*/ 27 h 27"/>
                  <a:gd name="T2" fmla="*/ 5 w 20"/>
                  <a:gd name="T3" fmla="*/ 27 h 27"/>
                  <a:gd name="T4" fmla="*/ 6 w 20"/>
                  <a:gd name="T5" fmla="*/ 27 h 27"/>
                  <a:gd name="T6" fmla="*/ 20 w 20"/>
                  <a:gd name="T7" fmla="*/ 8 h 27"/>
                  <a:gd name="T8" fmla="*/ 20 w 20"/>
                  <a:gd name="T9" fmla="*/ 7 h 27"/>
                  <a:gd name="T10" fmla="*/ 19 w 20"/>
                  <a:gd name="T11" fmla="*/ 6 h 27"/>
                  <a:gd name="T12" fmla="*/ 1 w 20"/>
                  <a:gd name="T13" fmla="*/ 1 h 27"/>
                  <a:gd name="T14" fmla="*/ 0 w 20"/>
                  <a:gd name="T15" fmla="*/ 3 h 27"/>
                  <a:gd name="T16" fmla="*/ 3 w 20"/>
                  <a:gd name="T17" fmla="*/ 26 h 27"/>
                  <a:gd name="T18" fmla="*/ 4 w 20"/>
                  <a:gd name="T19" fmla="*/ 27 h 27"/>
                  <a:gd name="T20" fmla="*/ 16 w 20"/>
                  <a:gd name="T21" fmla="*/ 8 h 27"/>
                  <a:gd name="T22" fmla="*/ 5 w 20"/>
                  <a:gd name="T23" fmla="*/ 22 h 27"/>
                  <a:gd name="T24" fmla="*/ 3 w 20"/>
                  <a:gd name="T25" fmla="*/ 4 h 27"/>
                  <a:gd name="T26" fmla="*/ 16 w 20"/>
                  <a:gd name="T27" fmla="*/ 8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0" h="27">
                    <a:moveTo>
                      <a:pt x="4" y="27"/>
                    </a:moveTo>
                    <a:cubicBezTo>
                      <a:pt x="4" y="27"/>
                      <a:pt x="4" y="27"/>
                      <a:pt x="5" y="27"/>
                    </a:cubicBezTo>
                    <a:cubicBezTo>
                      <a:pt x="5" y="27"/>
                      <a:pt x="5" y="27"/>
                      <a:pt x="6" y="27"/>
                    </a:cubicBezTo>
                    <a:cubicBezTo>
                      <a:pt x="20" y="8"/>
                      <a:pt x="20" y="8"/>
                      <a:pt x="20" y="8"/>
                    </a:cubicBezTo>
                    <a:cubicBezTo>
                      <a:pt x="20" y="8"/>
                      <a:pt x="20" y="7"/>
                      <a:pt x="20" y="7"/>
                    </a:cubicBezTo>
                    <a:cubicBezTo>
                      <a:pt x="20" y="7"/>
                      <a:pt x="20" y="6"/>
                      <a:pt x="19" y="6"/>
                    </a:cubicBezTo>
                    <a:cubicBezTo>
                      <a:pt x="14" y="2"/>
                      <a:pt x="7" y="0"/>
                      <a:pt x="1" y="1"/>
                    </a:cubicBezTo>
                    <a:cubicBezTo>
                      <a:pt x="0" y="2"/>
                      <a:pt x="0" y="2"/>
                      <a:pt x="0" y="3"/>
                    </a:cubicBezTo>
                    <a:cubicBezTo>
                      <a:pt x="3" y="26"/>
                      <a:pt x="3" y="26"/>
                      <a:pt x="3" y="26"/>
                    </a:cubicBezTo>
                    <a:cubicBezTo>
                      <a:pt x="3" y="27"/>
                      <a:pt x="3" y="27"/>
                      <a:pt x="4" y="27"/>
                    </a:cubicBezTo>
                    <a:close/>
                    <a:moveTo>
                      <a:pt x="16" y="8"/>
                    </a:moveTo>
                    <a:cubicBezTo>
                      <a:pt x="5" y="22"/>
                      <a:pt x="5" y="22"/>
                      <a:pt x="5" y="22"/>
                    </a:cubicBezTo>
                    <a:cubicBezTo>
                      <a:pt x="3" y="4"/>
                      <a:pt x="3" y="4"/>
                      <a:pt x="3" y="4"/>
                    </a:cubicBezTo>
                    <a:cubicBezTo>
                      <a:pt x="8" y="4"/>
                      <a:pt x="12" y="5"/>
                      <a:pt x="16" y="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th-TH"/>
              </a:p>
            </p:txBody>
          </p:sp>
        </p:grpSp>
      </p:grpSp>
      <p:grpSp>
        <p:nvGrpSpPr>
          <p:cNvPr id="66" name="กลุ่ม 69"/>
          <p:cNvGrpSpPr/>
          <p:nvPr/>
        </p:nvGrpSpPr>
        <p:grpSpPr>
          <a:xfrm>
            <a:off x="13375099" y="10160126"/>
            <a:ext cx="966066" cy="966065"/>
            <a:chOff x="17346820" y="6180427"/>
            <a:chExt cx="2511217" cy="2511217"/>
          </a:xfrm>
        </p:grpSpPr>
        <p:sp>
          <p:nvSpPr>
            <p:cNvPr id="71" name="วงรี 42"/>
            <p:cNvSpPr/>
            <p:nvPr/>
          </p:nvSpPr>
          <p:spPr>
            <a:xfrm>
              <a:off x="17346820" y="6180427"/>
              <a:ext cx="2511217" cy="2511217"/>
            </a:xfrm>
            <a:prstGeom prst="ellipse">
              <a:avLst/>
            </a:prstGeom>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lin ang="135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h-TH" dirty="0"/>
            </a:p>
          </p:txBody>
        </p:sp>
        <p:sp>
          <p:nvSpPr>
            <p:cNvPr id="72" name="Freeform 102"/>
            <p:cNvSpPr>
              <a:spLocks noEditPoints="1"/>
            </p:cNvSpPr>
            <p:nvPr/>
          </p:nvSpPr>
          <p:spPr bwMode="auto">
            <a:xfrm>
              <a:off x="18026269" y="6832201"/>
              <a:ext cx="1152317" cy="1066323"/>
            </a:xfrm>
            <a:custGeom>
              <a:avLst/>
              <a:gdLst>
                <a:gd name="T0" fmla="*/ 59 w 67"/>
                <a:gd name="T1" fmla="*/ 44 h 62"/>
                <a:gd name="T2" fmla="*/ 59 w 67"/>
                <a:gd name="T3" fmla="*/ 35 h 62"/>
                <a:gd name="T4" fmla="*/ 58 w 67"/>
                <a:gd name="T5" fmla="*/ 33 h 62"/>
                <a:gd name="T6" fmla="*/ 53 w 67"/>
                <a:gd name="T7" fmla="*/ 33 h 62"/>
                <a:gd name="T8" fmla="*/ 50 w 67"/>
                <a:gd name="T9" fmla="*/ 33 h 62"/>
                <a:gd name="T10" fmla="*/ 35 w 67"/>
                <a:gd name="T11" fmla="*/ 33 h 62"/>
                <a:gd name="T12" fmla="*/ 35 w 67"/>
                <a:gd name="T13" fmla="*/ 19 h 62"/>
                <a:gd name="T14" fmla="*/ 43 w 67"/>
                <a:gd name="T15" fmla="*/ 10 h 62"/>
                <a:gd name="T16" fmla="*/ 34 w 67"/>
                <a:gd name="T17" fmla="*/ 0 h 62"/>
                <a:gd name="T18" fmla="*/ 24 w 67"/>
                <a:gd name="T19" fmla="*/ 10 h 62"/>
                <a:gd name="T20" fmla="*/ 32 w 67"/>
                <a:gd name="T21" fmla="*/ 19 h 62"/>
                <a:gd name="T22" fmla="*/ 32 w 67"/>
                <a:gd name="T23" fmla="*/ 33 h 62"/>
                <a:gd name="T24" fmla="*/ 10 w 67"/>
                <a:gd name="T25" fmla="*/ 33 h 62"/>
                <a:gd name="T26" fmla="*/ 8 w 67"/>
                <a:gd name="T27" fmla="*/ 35 h 62"/>
                <a:gd name="T28" fmla="*/ 8 w 67"/>
                <a:gd name="T29" fmla="*/ 44 h 62"/>
                <a:gd name="T30" fmla="*/ 0 w 67"/>
                <a:gd name="T31" fmla="*/ 53 h 62"/>
                <a:gd name="T32" fmla="*/ 10 w 67"/>
                <a:gd name="T33" fmla="*/ 62 h 62"/>
                <a:gd name="T34" fmla="*/ 19 w 67"/>
                <a:gd name="T35" fmla="*/ 53 h 62"/>
                <a:gd name="T36" fmla="*/ 11 w 67"/>
                <a:gd name="T37" fmla="*/ 44 h 62"/>
                <a:gd name="T38" fmla="*/ 11 w 67"/>
                <a:gd name="T39" fmla="*/ 36 h 62"/>
                <a:gd name="T40" fmla="*/ 32 w 67"/>
                <a:gd name="T41" fmla="*/ 36 h 62"/>
                <a:gd name="T42" fmla="*/ 32 w 67"/>
                <a:gd name="T43" fmla="*/ 44 h 62"/>
                <a:gd name="T44" fmla="*/ 24 w 67"/>
                <a:gd name="T45" fmla="*/ 53 h 62"/>
                <a:gd name="T46" fmla="*/ 34 w 67"/>
                <a:gd name="T47" fmla="*/ 62 h 62"/>
                <a:gd name="T48" fmla="*/ 43 w 67"/>
                <a:gd name="T49" fmla="*/ 53 h 62"/>
                <a:gd name="T50" fmla="*/ 35 w 67"/>
                <a:gd name="T51" fmla="*/ 44 h 62"/>
                <a:gd name="T52" fmla="*/ 35 w 67"/>
                <a:gd name="T53" fmla="*/ 36 h 62"/>
                <a:gd name="T54" fmla="*/ 50 w 67"/>
                <a:gd name="T55" fmla="*/ 36 h 62"/>
                <a:gd name="T56" fmla="*/ 53 w 67"/>
                <a:gd name="T57" fmla="*/ 36 h 62"/>
                <a:gd name="T58" fmla="*/ 56 w 67"/>
                <a:gd name="T59" fmla="*/ 36 h 62"/>
                <a:gd name="T60" fmla="*/ 56 w 67"/>
                <a:gd name="T61" fmla="*/ 44 h 62"/>
                <a:gd name="T62" fmla="*/ 48 w 67"/>
                <a:gd name="T63" fmla="*/ 53 h 62"/>
                <a:gd name="T64" fmla="*/ 58 w 67"/>
                <a:gd name="T65" fmla="*/ 62 h 62"/>
                <a:gd name="T66" fmla="*/ 67 w 67"/>
                <a:gd name="T67" fmla="*/ 53 h 62"/>
                <a:gd name="T68" fmla="*/ 59 w 67"/>
                <a:gd name="T69" fmla="*/ 44 h 62"/>
                <a:gd name="T70" fmla="*/ 28 w 67"/>
                <a:gd name="T71" fmla="*/ 10 h 62"/>
                <a:gd name="T72" fmla="*/ 34 w 67"/>
                <a:gd name="T73" fmla="*/ 4 h 62"/>
                <a:gd name="T74" fmla="*/ 39 w 67"/>
                <a:gd name="T75" fmla="*/ 10 h 62"/>
                <a:gd name="T76" fmla="*/ 34 w 67"/>
                <a:gd name="T77" fmla="*/ 15 h 62"/>
                <a:gd name="T78" fmla="*/ 28 w 67"/>
                <a:gd name="T79" fmla="*/ 10 h 62"/>
                <a:gd name="T80" fmla="*/ 15 w 67"/>
                <a:gd name="T81" fmla="*/ 53 h 62"/>
                <a:gd name="T82" fmla="*/ 10 w 67"/>
                <a:gd name="T83" fmla="*/ 58 h 62"/>
                <a:gd name="T84" fmla="*/ 4 w 67"/>
                <a:gd name="T85" fmla="*/ 53 h 62"/>
                <a:gd name="T86" fmla="*/ 10 w 67"/>
                <a:gd name="T87" fmla="*/ 47 h 62"/>
                <a:gd name="T88" fmla="*/ 15 w 67"/>
                <a:gd name="T89" fmla="*/ 53 h 62"/>
                <a:gd name="T90" fmla="*/ 39 w 67"/>
                <a:gd name="T91" fmla="*/ 53 h 62"/>
                <a:gd name="T92" fmla="*/ 34 w 67"/>
                <a:gd name="T93" fmla="*/ 58 h 62"/>
                <a:gd name="T94" fmla="*/ 28 w 67"/>
                <a:gd name="T95" fmla="*/ 53 h 62"/>
                <a:gd name="T96" fmla="*/ 34 w 67"/>
                <a:gd name="T97" fmla="*/ 47 h 62"/>
                <a:gd name="T98" fmla="*/ 39 w 67"/>
                <a:gd name="T99" fmla="*/ 53 h 62"/>
                <a:gd name="T100" fmla="*/ 58 w 67"/>
                <a:gd name="T101" fmla="*/ 58 h 62"/>
                <a:gd name="T102" fmla="*/ 52 w 67"/>
                <a:gd name="T103" fmla="*/ 53 h 62"/>
                <a:gd name="T104" fmla="*/ 58 w 67"/>
                <a:gd name="T105" fmla="*/ 47 h 62"/>
                <a:gd name="T106" fmla="*/ 63 w 67"/>
                <a:gd name="T107" fmla="*/ 53 h 62"/>
                <a:gd name="T108" fmla="*/ 58 w 67"/>
                <a:gd name="T109" fmla="*/ 58 h 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67" h="62">
                  <a:moveTo>
                    <a:pt x="59" y="44"/>
                  </a:moveTo>
                  <a:cubicBezTo>
                    <a:pt x="59" y="35"/>
                    <a:pt x="59" y="35"/>
                    <a:pt x="59" y="35"/>
                  </a:cubicBezTo>
                  <a:cubicBezTo>
                    <a:pt x="59" y="34"/>
                    <a:pt x="59" y="33"/>
                    <a:pt x="58" y="33"/>
                  </a:cubicBezTo>
                  <a:cubicBezTo>
                    <a:pt x="53" y="33"/>
                    <a:pt x="53" y="33"/>
                    <a:pt x="53" y="33"/>
                  </a:cubicBezTo>
                  <a:cubicBezTo>
                    <a:pt x="50" y="33"/>
                    <a:pt x="50" y="33"/>
                    <a:pt x="50" y="33"/>
                  </a:cubicBezTo>
                  <a:cubicBezTo>
                    <a:pt x="35" y="33"/>
                    <a:pt x="35" y="33"/>
                    <a:pt x="35" y="33"/>
                  </a:cubicBezTo>
                  <a:cubicBezTo>
                    <a:pt x="35" y="19"/>
                    <a:pt x="35" y="19"/>
                    <a:pt x="35" y="19"/>
                  </a:cubicBezTo>
                  <a:cubicBezTo>
                    <a:pt x="40" y="18"/>
                    <a:pt x="43" y="14"/>
                    <a:pt x="43" y="10"/>
                  </a:cubicBezTo>
                  <a:cubicBezTo>
                    <a:pt x="43" y="4"/>
                    <a:pt x="39" y="0"/>
                    <a:pt x="34" y="0"/>
                  </a:cubicBezTo>
                  <a:cubicBezTo>
                    <a:pt x="29" y="0"/>
                    <a:pt x="24" y="4"/>
                    <a:pt x="24" y="10"/>
                  </a:cubicBezTo>
                  <a:cubicBezTo>
                    <a:pt x="24" y="14"/>
                    <a:pt x="28" y="18"/>
                    <a:pt x="32" y="19"/>
                  </a:cubicBezTo>
                  <a:cubicBezTo>
                    <a:pt x="32" y="33"/>
                    <a:pt x="32" y="33"/>
                    <a:pt x="32" y="33"/>
                  </a:cubicBezTo>
                  <a:cubicBezTo>
                    <a:pt x="10" y="33"/>
                    <a:pt x="10" y="33"/>
                    <a:pt x="10" y="33"/>
                  </a:cubicBezTo>
                  <a:cubicBezTo>
                    <a:pt x="9" y="33"/>
                    <a:pt x="8" y="34"/>
                    <a:pt x="8" y="35"/>
                  </a:cubicBezTo>
                  <a:cubicBezTo>
                    <a:pt x="8" y="44"/>
                    <a:pt x="8" y="44"/>
                    <a:pt x="8" y="44"/>
                  </a:cubicBezTo>
                  <a:cubicBezTo>
                    <a:pt x="4" y="44"/>
                    <a:pt x="0" y="48"/>
                    <a:pt x="0" y="53"/>
                  </a:cubicBezTo>
                  <a:cubicBezTo>
                    <a:pt x="0" y="58"/>
                    <a:pt x="4" y="62"/>
                    <a:pt x="10" y="62"/>
                  </a:cubicBezTo>
                  <a:cubicBezTo>
                    <a:pt x="15" y="62"/>
                    <a:pt x="19" y="58"/>
                    <a:pt x="19" y="53"/>
                  </a:cubicBezTo>
                  <a:cubicBezTo>
                    <a:pt x="19" y="48"/>
                    <a:pt x="16" y="44"/>
                    <a:pt x="11" y="44"/>
                  </a:cubicBezTo>
                  <a:cubicBezTo>
                    <a:pt x="11" y="36"/>
                    <a:pt x="11" y="36"/>
                    <a:pt x="11" y="36"/>
                  </a:cubicBezTo>
                  <a:cubicBezTo>
                    <a:pt x="32" y="36"/>
                    <a:pt x="32" y="36"/>
                    <a:pt x="32" y="36"/>
                  </a:cubicBezTo>
                  <a:cubicBezTo>
                    <a:pt x="32" y="44"/>
                    <a:pt x="32" y="44"/>
                    <a:pt x="32" y="44"/>
                  </a:cubicBezTo>
                  <a:cubicBezTo>
                    <a:pt x="28" y="44"/>
                    <a:pt x="24" y="48"/>
                    <a:pt x="24" y="53"/>
                  </a:cubicBezTo>
                  <a:cubicBezTo>
                    <a:pt x="24" y="58"/>
                    <a:pt x="29" y="62"/>
                    <a:pt x="34" y="62"/>
                  </a:cubicBezTo>
                  <a:cubicBezTo>
                    <a:pt x="39" y="62"/>
                    <a:pt x="43" y="58"/>
                    <a:pt x="43" y="53"/>
                  </a:cubicBezTo>
                  <a:cubicBezTo>
                    <a:pt x="43" y="48"/>
                    <a:pt x="40" y="44"/>
                    <a:pt x="35" y="44"/>
                  </a:cubicBezTo>
                  <a:cubicBezTo>
                    <a:pt x="35" y="36"/>
                    <a:pt x="35" y="36"/>
                    <a:pt x="35" y="36"/>
                  </a:cubicBezTo>
                  <a:cubicBezTo>
                    <a:pt x="50" y="36"/>
                    <a:pt x="50" y="36"/>
                    <a:pt x="50" y="36"/>
                  </a:cubicBezTo>
                  <a:cubicBezTo>
                    <a:pt x="53" y="36"/>
                    <a:pt x="53" y="36"/>
                    <a:pt x="53" y="36"/>
                  </a:cubicBezTo>
                  <a:cubicBezTo>
                    <a:pt x="56" y="36"/>
                    <a:pt x="56" y="36"/>
                    <a:pt x="56" y="36"/>
                  </a:cubicBezTo>
                  <a:cubicBezTo>
                    <a:pt x="56" y="44"/>
                    <a:pt x="56" y="44"/>
                    <a:pt x="56" y="44"/>
                  </a:cubicBezTo>
                  <a:cubicBezTo>
                    <a:pt x="52" y="44"/>
                    <a:pt x="48" y="48"/>
                    <a:pt x="48" y="53"/>
                  </a:cubicBezTo>
                  <a:cubicBezTo>
                    <a:pt x="48" y="58"/>
                    <a:pt x="53" y="62"/>
                    <a:pt x="58" y="62"/>
                  </a:cubicBezTo>
                  <a:cubicBezTo>
                    <a:pt x="63" y="62"/>
                    <a:pt x="67" y="58"/>
                    <a:pt x="67" y="53"/>
                  </a:cubicBezTo>
                  <a:cubicBezTo>
                    <a:pt x="67" y="48"/>
                    <a:pt x="64" y="44"/>
                    <a:pt x="59" y="44"/>
                  </a:cubicBezTo>
                  <a:close/>
                  <a:moveTo>
                    <a:pt x="28" y="10"/>
                  </a:moveTo>
                  <a:cubicBezTo>
                    <a:pt x="28" y="6"/>
                    <a:pt x="31" y="4"/>
                    <a:pt x="34" y="4"/>
                  </a:cubicBezTo>
                  <a:cubicBezTo>
                    <a:pt x="37" y="4"/>
                    <a:pt x="39" y="6"/>
                    <a:pt x="39" y="10"/>
                  </a:cubicBezTo>
                  <a:cubicBezTo>
                    <a:pt x="39" y="13"/>
                    <a:pt x="37" y="15"/>
                    <a:pt x="34" y="15"/>
                  </a:cubicBezTo>
                  <a:cubicBezTo>
                    <a:pt x="31" y="15"/>
                    <a:pt x="28" y="13"/>
                    <a:pt x="28" y="10"/>
                  </a:cubicBezTo>
                  <a:close/>
                  <a:moveTo>
                    <a:pt x="15" y="53"/>
                  </a:moveTo>
                  <a:cubicBezTo>
                    <a:pt x="15" y="56"/>
                    <a:pt x="13" y="58"/>
                    <a:pt x="10" y="58"/>
                  </a:cubicBezTo>
                  <a:cubicBezTo>
                    <a:pt x="6" y="58"/>
                    <a:pt x="4" y="56"/>
                    <a:pt x="4" y="53"/>
                  </a:cubicBezTo>
                  <a:cubicBezTo>
                    <a:pt x="4" y="50"/>
                    <a:pt x="6" y="47"/>
                    <a:pt x="10" y="47"/>
                  </a:cubicBezTo>
                  <a:cubicBezTo>
                    <a:pt x="13" y="47"/>
                    <a:pt x="15" y="50"/>
                    <a:pt x="15" y="53"/>
                  </a:cubicBezTo>
                  <a:close/>
                  <a:moveTo>
                    <a:pt x="39" y="53"/>
                  </a:moveTo>
                  <a:cubicBezTo>
                    <a:pt x="39" y="56"/>
                    <a:pt x="37" y="58"/>
                    <a:pt x="34" y="58"/>
                  </a:cubicBezTo>
                  <a:cubicBezTo>
                    <a:pt x="31" y="58"/>
                    <a:pt x="28" y="56"/>
                    <a:pt x="28" y="53"/>
                  </a:cubicBezTo>
                  <a:cubicBezTo>
                    <a:pt x="28" y="50"/>
                    <a:pt x="31" y="47"/>
                    <a:pt x="34" y="47"/>
                  </a:cubicBezTo>
                  <a:cubicBezTo>
                    <a:pt x="37" y="47"/>
                    <a:pt x="39" y="50"/>
                    <a:pt x="39" y="53"/>
                  </a:cubicBezTo>
                  <a:close/>
                  <a:moveTo>
                    <a:pt x="58" y="58"/>
                  </a:moveTo>
                  <a:cubicBezTo>
                    <a:pt x="55" y="58"/>
                    <a:pt x="52" y="56"/>
                    <a:pt x="52" y="53"/>
                  </a:cubicBezTo>
                  <a:cubicBezTo>
                    <a:pt x="52" y="50"/>
                    <a:pt x="55" y="47"/>
                    <a:pt x="58" y="47"/>
                  </a:cubicBezTo>
                  <a:cubicBezTo>
                    <a:pt x="61" y="47"/>
                    <a:pt x="63" y="50"/>
                    <a:pt x="63" y="53"/>
                  </a:cubicBezTo>
                  <a:cubicBezTo>
                    <a:pt x="63" y="56"/>
                    <a:pt x="61" y="58"/>
                    <a:pt x="58" y="58"/>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th-TH"/>
            </a:p>
          </p:txBody>
        </p:sp>
      </p:grpSp>
      <p:grpSp>
        <p:nvGrpSpPr>
          <p:cNvPr id="73" name="กลุ่ม 67"/>
          <p:cNvGrpSpPr/>
          <p:nvPr/>
        </p:nvGrpSpPr>
        <p:grpSpPr>
          <a:xfrm>
            <a:off x="13398788" y="11620346"/>
            <a:ext cx="966066" cy="966065"/>
            <a:chOff x="12297469" y="6195669"/>
            <a:chExt cx="2511217" cy="2511217"/>
          </a:xfrm>
        </p:grpSpPr>
        <p:sp>
          <p:nvSpPr>
            <p:cNvPr id="74" name="วงรี 40"/>
            <p:cNvSpPr/>
            <p:nvPr/>
          </p:nvSpPr>
          <p:spPr>
            <a:xfrm>
              <a:off x="12297469" y="6195669"/>
              <a:ext cx="2511217" cy="2511217"/>
            </a:xfrm>
            <a:prstGeom prst="ellipse">
              <a:avLst/>
            </a:prstGeom>
            <a:gradFill flip="none" rotWithShape="1">
              <a:gsLst>
                <a:gs pos="0">
                  <a:schemeClr val="accent3">
                    <a:shade val="30000"/>
                    <a:satMod val="115000"/>
                  </a:schemeClr>
                </a:gs>
                <a:gs pos="50000">
                  <a:schemeClr val="accent3">
                    <a:shade val="67500"/>
                    <a:satMod val="115000"/>
                  </a:schemeClr>
                </a:gs>
                <a:gs pos="100000">
                  <a:schemeClr val="accent3">
                    <a:shade val="100000"/>
                    <a:satMod val="115000"/>
                  </a:schemeClr>
                </a:gs>
              </a:gsLst>
              <a:lin ang="135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h-TH" dirty="0"/>
            </a:p>
          </p:txBody>
        </p:sp>
        <p:sp>
          <p:nvSpPr>
            <p:cNvPr id="75" name="Freeform 134"/>
            <p:cNvSpPr>
              <a:spLocks noEditPoints="1"/>
            </p:cNvSpPr>
            <p:nvPr/>
          </p:nvSpPr>
          <p:spPr bwMode="auto">
            <a:xfrm>
              <a:off x="12974390" y="6914870"/>
              <a:ext cx="1100721" cy="1100721"/>
            </a:xfrm>
            <a:custGeom>
              <a:avLst/>
              <a:gdLst>
                <a:gd name="T0" fmla="*/ 64 w 64"/>
                <a:gd name="T1" fmla="*/ 32 h 64"/>
                <a:gd name="T2" fmla="*/ 5 w 64"/>
                <a:gd name="T3" fmla="*/ 15 h 64"/>
                <a:gd name="T4" fmla="*/ 0 w 64"/>
                <a:gd name="T5" fmla="*/ 32 h 64"/>
                <a:gd name="T6" fmla="*/ 0 w 64"/>
                <a:gd name="T7" fmla="*/ 32 h 64"/>
                <a:gd name="T8" fmla="*/ 5 w 64"/>
                <a:gd name="T9" fmla="*/ 49 h 64"/>
                <a:gd name="T10" fmla="*/ 32 w 64"/>
                <a:gd name="T11" fmla="*/ 64 h 64"/>
                <a:gd name="T12" fmla="*/ 64 w 64"/>
                <a:gd name="T13" fmla="*/ 32 h 64"/>
                <a:gd name="T14" fmla="*/ 48 w 64"/>
                <a:gd name="T15" fmla="*/ 46 h 64"/>
                <a:gd name="T16" fmla="*/ 60 w 64"/>
                <a:gd name="T17" fmla="*/ 33 h 64"/>
                <a:gd name="T18" fmla="*/ 3 w 64"/>
                <a:gd name="T19" fmla="*/ 33 h 64"/>
                <a:gd name="T20" fmla="*/ 16 w 64"/>
                <a:gd name="T21" fmla="*/ 46 h 64"/>
                <a:gd name="T22" fmla="*/ 3 w 64"/>
                <a:gd name="T23" fmla="*/ 33 h 64"/>
                <a:gd name="T24" fmla="*/ 16 w 64"/>
                <a:gd name="T25" fmla="*/ 17 h 64"/>
                <a:gd name="T26" fmla="*/ 3 w 64"/>
                <a:gd name="T27" fmla="*/ 30 h 64"/>
                <a:gd name="T28" fmla="*/ 34 w 64"/>
                <a:gd name="T29" fmla="*/ 14 h 64"/>
                <a:gd name="T30" fmla="*/ 34 w 64"/>
                <a:gd name="T31" fmla="*/ 4 h 64"/>
                <a:gd name="T32" fmla="*/ 43 w 64"/>
                <a:gd name="T33" fmla="*/ 14 h 64"/>
                <a:gd name="T34" fmla="*/ 44 w 64"/>
                <a:gd name="T35" fmla="*/ 17 h 64"/>
                <a:gd name="T36" fmla="*/ 34 w 64"/>
                <a:gd name="T37" fmla="*/ 30 h 64"/>
                <a:gd name="T38" fmla="*/ 44 w 64"/>
                <a:gd name="T39" fmla="*/ 17 h 64"/>
                <a:gd name="T40" fmla="*/ 29 w 64"/>
                <a:gd name="T41" fmla="*/ 4 h 64"/>
                <a:gd name="T42" fmla="*/ 30 w 64"/>
                <a:gd name="T43" fmla="*/ 3 h 64"/>
                <a:gd name="T44" fmla="*/ 21 w 64"/>
                <a:gd name="T45" fmla="*/ 14 h 64"/>
                <a:gd name="T46" fmla="*/ 30 w 64"/>
                <a:gd name="T47" fmla="*/ 17 h 64"/>
                <a:gd name="T48" fmla="*/ 17 w 64"/>
                <a:gd name="T49" fmla="*/ 30 h 64"/>
                <a:gd name="T50" fmla="*/ 30 w 64"/>
                <a:gd name="T51" fmla="*/ 17 h 64"/>
                <a:gd name="T52" fmla="*/ 30 w 64"/>
                <a:gd name="T53" fmla="*/ 33 h 64"/>
                <a:gd name="T54" fmla="*/ 20 w 64"/>
                <a:gd name="T55" fmla="*/ 46 h 64"/>
                <a:gd name="T56" fmla="*/ 30 w 64"/>
                <a:gd name="T57" fmla="*/ 50 h 64"/>
                <a:gd name="T58" fmla="*/ 28 w 64"/>
                <a:gd name="T59" fmla="*/ 60 h 64"/>
                <a:gd name="T60" fmla="*/ 30 w 64"/>
                <a:gd name="T61" fmla="*/ 50 h 64"/>
                <a:gd name="T62" fmla="*/ 34 w 64"/>
                <a:gd name="T63" fmla="*/ 60 h 64"/>
                <a:gd name="T64" fmla="*/ 34 w 64"/>
                <a:gd name="T65" fmla="*/ 50 h 64"/>
                <a:gd name="T66" fmla="*/ 36 w 64"/>
                <a:gd name="T67" fmla="*/ 60 h 64"/>
                <a:gd name="T68" fmla="*/ 34 w 64"/>
                <a:gd name="T69" fmla="*/ 33 h 64"/>
                <a:gd name="T70" fmla="*/ 44 w 64"/>
                <a:gd name="T71" fmla="*/ 46 h 64"/>
                <a:gd name="T72" fmla="*/ 50 w 64"/>
                <a:gd name="T73" fmla="*/ 30 h 64"/>
                <a:gd name="T74" fmla="*/ 57 w 64"/>
                <a:gd name="T75" fmla="*/ 17 h 64"/>
                <a:gd name="T76" fmla="*/ 50 w 64"/>
                <a:gd name="T77" fmla="*/ 30 h 64"/>
                <a:gd name="T78" fmla="*/ 47 w 64"/>
                <a:gd name="T79" fmla="*/ 14 h 64"/>
                <a:gd name="T80" fmla="*/ 54 w 64"/>
                <a:gd name="T81" fmla="*/ 14 h 64"/>
                <a:gd name="T82" fmla="*/ 17 w 64"/>
                <a:gd name="T83" fmla="*/ 14 h 64"/>
                <a:gd name="T84" fmla="*/ 23 w 64"/>
                <a:gd name="T85" fmla="*/ 5 h 64"/>
                <a:gd name="T86" fmla="*/ 17 w 64"/>
                <a:gd name="T87" fmla="*/ 50 h 64"/>
                <a:gd name="T88" fmla="*/ 10 w 64"/>
                <a:gd name="T89" fmla="*/ 50 h 64"/>
                <a:gd name="T90" fmla="*/ 47 w 64"/>
                <a:gd name="T91" fmla="*/ 50 h 64"/>
                <a:gd name="T92" fmla="*/ 41 w 64"/>
                <a:gd name="T93" fmla="*/ 59 h 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64" h="64">
                  <a:moveTo>
                    <a:pt x="64" y="32"/>
                  </a:moveTo>
                  <a:cubicBezTo>
                    <a:pt x="64" y="32"/>
                    <a:pt x="64" y="32"/>
                    <a:pt x="64" y="32"/>
                  </a:cubicBezTo>
                  <a:cubicBezTo>
                    <a:pt x="64" y="14"/>
                    <a:pt x="50" y="0"/>
                    <a:pt x="32" y="0"/>
                  </a:cubicBezTo>
                  <a:cubicBezTo>
                    <a:pt x="21" y="0"/>
                    <a:pt x="11" y="6"/>
                    <a:pt x="5" y="15"/>
                  </a:cubicBezTo>
                  <a:cubicBezTo>
                    <a:pt x="5" y="15"/>
                    <a:pt x="5" y="15"/>
                    <a:pt x="5" y="15"/>
                  </a:cubicBezTo>
                  <a:cubicBezTo>
                    <a:pt x="2" y="20"/>
                    <a:pt x="0" y="26"/>
                    <a:pt x="0" y="32"/>
                  </a:cubicBezTo>
                  <a:cubicBezTo>
                    <a:pt x="0" y="32"/>
                    <a:pt x="0" y="32"/>
                    <a:pt x="0" y="32"/>
                  </a:cubicBezTo>
                  <a:cubicBezTo>
                    <a:pt x="0" y="32"/>
                    <a:pt x="0" y="32"/>
                    <a:pt x="0" y="32"/>
                  </a:cubicBezTo>
                  <a:cubicBezTo>
                    <a:pt x="0" y="32"/>
                    <a:pt x="0" y="32"/>
                    <a:pt x="0" y="32"/>
                  </a:cubicBezTo>
                  <a:cubicBezTo>
                    <a:pt x="0" y="38"/>
                    <a:pt x="2" y="44"/>
                    <a:pt x="5" y="49"/>
                  </a:cubicBezTo>
                  <a:cubicBezTo>
                    <a:pt x="5" y="49"/>
                    <a:pt x="5" y="49"/>
                    <a:pt x="5" y="49"/>
                  </a:cubicBezTo>
                  <a:cubicBezTo>
                    <a:pt x="11" y="58"/>
                    <a:pt x="21" y="64"/>
                    <a:pt x="32" y="64"/>
                  </a:cubicBezTo>
                  <a:cubicBezTo>
                    <a:pt x="50" y="64"/>
                    <a:pt x="64" y="49"/>
                    <a:pt x="64" y="32"/>
                  </a:cubicBezTo>
                  <a:cubicBezTo>
                    <a:pt x="64" y="32"/>
                    <a:pt x="64" y="32"/>
                    <a:pt x="64" y="32"/>
                  </a:cubicBezTo>
                  <a:close/>
                  <a:moveTo>
                    <a:pt x="57" y="46"/>
                  </a:moveTo>
                  <a:cubicBezTo>
                    <a:pt x="48" y="46"/>
                    <a:pt x="48" y="46"/>
                    <a:pt x="48" y="46"/>
                  </a:cubicBezTo>
                  <a:cubicBezTo>
                    <a:pt x="49" y="42"/>
                    <a:pt x="50" y="38"/>
                    <a:pt x="50" y="33"/>
                  </a:cubicBezTo>
                  <a:cubicBezTo>
                    <a:pt x="60" y="33"/>
                    <a:pt x="60" y="33"/>
                    <a:pt x="60" y="33"/>
                  </a:cubicBezTo>
                  <a:cubicBezTo>
                    <a:pt x="60" y="38"/>
                    <a:pt x="59" y="43"/>
                    <a:pt x="57" y="46"/>
                  </a:cubicBezTo>
                  <a:close/>
                  <a:moveTo>
                    <a:pt x="3" y="33"/>
                  </a:moveTo>
                  <a:cubicBezTo>
                    <a:pt x="14" y="33"/>
                    <a:pt x="14" y="33"/>
                    <a:pt x="14" y="33"/>
                  </a:cubicBezTo>
                  <a:cubicBezTo>
                    <a:pt x="14" y="38"/>
                    <a:pt x="15" y="42"/>
                    <a:pt x="16" y="46"/>
                  </a:cubicBezTo>
                  <a:cubicBezTo>
                    <a:pt x="7" y="46"/>
                    <a:pt x="7" y="46"/>
                    <a:pt x="7" y="46"/>
                  </a:cubicBezTo>
                  <a:cubicBezTo>
                    <a:pt x="5" y="43"/>
                    <a:pt x="4" y="38"/>
                    <a:pt x="3" y="33"/>
                  </a:cubicBezTo>
                  <a:close/>
                  <a:moveTo>
                    <a:pt x="7" y="17"/>
                  </a:moveTo>
                  <a:cubicBezTo>
                    <a:pt x="16" y="17"/>
                    <a:pt x="16" y="17"/>
                    <a:pt x="16" y="17"/>
                  </a:cubicBezTo>
                  <a:cubicBezTo>
                    <a:pt x="15" y="21"/>
                    <a:pt x="14" y="26"/>
                    <a:pt x="14" y="30"/>
                  </a:cubicBezTo>
                  <a:cubicBezTo>
                    <a:pt x="3" y="30"/>
                    <a:pt x="3" y="30"/>
                    <a:pt x="3" y="30"/>
                  </a:cubicBezTo>
                  <a:cubicBezTo>
                    <a:pt x="4" y="26"/>
                    <a:pt x="5" y="21"/>
                    <a:pt x="7" y="17"/>
                  </a:cubicBezTo>
                  <a:close/>
                  <a:moveTo>
                    <a:pt x="34" y="14"/>
                  </a:moveTo>
                  <a:cubicBezTo>
                    <a:pt x="34" y="3"/>
                    <a:pt x="34" y="3"/>
                    <a:pt x="34" y="3"/>
                  </a:cubicBezTo>
                  <a:cubicBezTo>
                    <a:pt x="34" y="3"/>
                    <a:pt x="34" y="3"/>
                    <a:pt x="34" y="4"/>
                  </a:cubicBezTo>
                  <a:cubicBezTo>
                    <a:pt x="34" y="4"/>
                    <a:pt x="34" y="4"/>
                    <a:pt x="34" y="4"/>
                  </a:cubicBezTo>
                  <a:cubicBezTo>
                    <a:pt x="38" y="6"/>
                    <a:pt x="41" y="9"/>
                    <a:pt x="43" y="14"/>
                  </a:cubicBezTo>
                  <a:lnTo>
                    <a:pt x="34" y="14"/>
                  </a:lnTo>
                  <a:close/>
                  <a:moveTo>
                    <a:pt x="44" y="17"/>
                  </a:moveTo>
                  <a:cubicBezTo>
                    <a:pt x="46" y="21"/>
                    <a:pt x="46" y="26"/>
                    <a:pt x="46" y="30"/>
                  </a:cubicBezTo>
                  <a:cubicBezTo>
                    <a:pt x="34" y="30"/>
                    <a:pt x="34" y="30"/>
                    <a:pt x="34" y="30"/>
                  </a:cubicBezTo>
                  <a:cubicBezTo>
                    <a:pt x="34" y="17"/>
                    <a:pt x="34" y="17"/>
                    <a:pt x="34" y="17"/>
                  </a:cubicBezTo>
                  <a:lnTo>
                    <a:pt x="44" y="17"/>
                  </a:lnTo>
                  <a:close/>
                  <a:moveTo>
                    <a:pt x="29" y="4"/>
                  </a:moveTo>
                  <a:cubicBezTo>
                    <a:pt x="29" y="4"/>
                    <a:pt x="29" y="4"/>
                    <a:pt x="29" y="4"/>
                  </a:cubicBezTo>
                  <a:cubicBezTo>
                    <a:pt x="29" y="4"/>
                    <a:pt x="29" y="4"/>
                    <a:pt x="29" y="4"/>
                  </a:cubicBezTo>
                  <a:cubicBezTo>
                    <a:pt x="30" y="4"/>
                    <a:pt x="30" y="4"/>
                    <a:pt x="30" y="3"/>
                  </a:cubicBezTo>
                  <a:cubicBezTo>
                    <a:pt x="30" y="14"/>
                    <a:pt x="30" y="14"/>
                    <a:pt x="30" y="14"/>
                  </a:cubicBezTo>
                  <a:cubicBezTo>
                    <a:pt x="21" y="14"/>
                    <a:pt x="21" y="14"/>
                    <a:pt x="21" y="14"/>
                  </a:cubicBezTo>
                  <a:cubicBezTo>
                    <a:pt x="23" y="9"/>
                    <a:pt x="26" y="6"/>
                    <a:pt x="29" y="4"/>
                  </a:cubicBezTo>
                  <a:close/>
                  <a:moveTo>
                    <a:pt x="30" y="17"/>
                  </a:moveTo>
                  <a:cubicBezTo>
                    <a:pt x="30" y="30"/>
                    <a:pt x="30" y="30"/>
                    <a:pt x="30" y="30"/>
                  </a:cubicBezTo>
                  <a:cubicBezTo>
                    <a:pt x="17" y="30"/>
                    <a:pt x="17" y="30"/>
                    <a:pt x="17" y="30"/>
                  </a:cubicBezTo>
                  <a:cubicBezTo>
                    <a:pt x="18" y="26"/>
                    <a:pt x="18" y="21"/>
                    <a:pt x="20" y="17"/>
                  </a:cubicBezTo>
                  <a:lnTo>
                    <a:pt x="30" y="17"/>
                  </a:lnTo>
                  <a:close/>
                  <a:moveTo>
                    <a:pt x="17" y="33"/>
                  </a:moveTo>
                  <a:cubicBezTo>
                    <a:pt x="30" y="33"/>
                    <a:pt x="30" y="33"/>
                    <a:pt x="30" y="33"/>
                  </a:cubicBezTo>
                  <a:cubicBezTo>
                    <a:pt x="30" y="46"/>
                    <a:pt x="30" y="46"/>
                    <a:pt x="30" y="46"/>
                  </a:cubicBezTo>
                  <a:cubicBezTo>
                    <a:pt x="20" y="46"/>
                    <a:pt x="20" y="46"/>
                    <a:pt x="20" y="46"/>
                  </a:cubicBezTo>
                  <a:cubicBezTo>
                    <a:pt x="18" y="43"/>
                    <a:pt x="18" y="38"/>
                    <a:pt x="17" y="33"/>
                  </a:cubicBezTo>
                  <a:close/>
                  <a:moveTo>
                    <a:pt x="30" y="50"/>
                  </a:moveTo>
                  <a:cubicBezTo>
                    <a:pt x="30" y="60"/>
                    <a:pt x="30" y="60"/>
                    <a:pt x="30" y="60"/>
                  </a:cubicBezTo>
                  <a:cubicBezTo>
                    <a:pt x="30" y="60"/>
                    <a:pt x="29" y="60"/>
                    <a:pt x="28" y="60"/>
                  </a:cubicBezTo>
                  <a:cubicBezTo>
                    <a:pt x="25" y="58"/>
                    <a:pt x="23" y="54"/>
                    <a:pt x="21" y="50"/>
                  </a:cubicBezTo>
                  <a:lnTo>
                    <a:pt x="30" y="50"/>
                  </a:lnTo>
                  <a:close/>
                  <a:moveTo>
                    <a:pt x="36" y="60"/>
                  </a:moveTo>
                  <a:cubicBezTo>
                    <a:pt x="35" y="60"/>
                    <a:pt x="34" y="60"/>
                    <a:pt x="34" y="60"/>
                  </a:cubicBezTo>
                  <a:cubicBezTo>
                    <a:pt x="34" y="60"/>
                    <a:pt x="34" y="60"/>
                    <a:pt x="34" y="60"/>
                  </a:cubicBezTo>
                  <a:cubicBezTo>
                    <a:pt x="34" y="50"/>
                    <a:pt x="34" y="50"/>
                    <a:pt x="34" y="50"/>
                  </a:cubicBezTo>
                  <a:cubicBezTo>
                    <a:pt x="43" y="50"/>
                    <a:pt x="43" y="50"/>
                    <a:pt x="43" y="50"/>
                  </a:cubicBezTo>
                  <a:cubicBezTo>
                    <a:pt x="41" y="54"/>
                    <a:pt x="39" y="58"/>
                    <a:pt x="36" y="60"/>
                  </a:cubicBezTo>
                  <a:close/>
                  <a:moveTo>
                    <a:pt x="34" y="46"/>
                  </a:moveTo>
                  <a:cubicBezTo>
                    <a:pt x="34" y="33"/>
                    <a:pt x="34" y="33"/>
                    <a:pt x="34" y="33"/>
                  </a:cubicBezTo>
                  <a:cubicBezTo>
                    <a:pt x="46" y="33"/>
                    <a:pt x="46" y="33"/>
                    <a:pt x="46" y="33"/>
                  </a:cubicBezTo>
                  <a:cubicBezTo>
                    <a:pt x="46" y="38"/>
                    <a:pt x="46" y="43"/>
                    <a:pt x="44" y="46"/>
                  </a:cubicBezTo>
                  <a:lnTo>
                    <a:pt x="34" y="46"/>
                  </a:lnTo>
                  <a:close/>
                  <a:moveTo>
                    <a:pt x="50" y="30"/>
                  </a:moveTo>
                  <a:cubicBezTo>
                    <a:pt x="50" y="26"/>
                    <a:pt x="49" y="21"/>
                    <a:pt x="48" y="17"/>
                  </a:cubicBezTo>
                  <a:cubicBezTo>
                    <a:pt x="57" y="17"/>
                    <a:pt x="57" y="17"/>
                    <a:pt x="57" y="17"/>
                  </a:cubicBezTo>
                  <a:cubicBezTo>
                    <a:pt x="59" y="21"/>
                    <a:pt x="60" y="26"/>
                    <a:pt x="60" y="30"/>
                  </a:cubicBezTo>
                  <a:lnTo>
                    <a:pt x="50" y="30"/>
                  </a:lnTo>
                  <a:close/>
                  <a:moveTo>
                    <a:pt x="54" y="14"/>
                  </a:moveTo>
                  <a:cubicBezTo>
                    <a:pt x="47" y="14"/>
                    <a:pt x="47" y="14"/>
                    <a:pt x="47" y="14"/>
                  </a:cubicBezTo>
                  <a:cubicBezTo>
                    <a:pt x="45" y="10"/>
                    <a:pt x="43" y="7"/>
                    <a:pt x="41" y="5"/>
                  </a:cubicBezTo>
                  <a:cubicBezTo>
                    <a:pt x="46" y="6"/>
                    <a:pt x="51" y="10"/>
                    <a:pt x="54" y="14"/>
                  </a:cubicBezTo>
                  <a:close/>
                  <a:moveTo>
                    <a:pt x="23" y="5"/>
                  </a:moveTo>
                  <a:cubicBezTo>
                    <a:pt x="21" y="7"/>
                    <a:pt x="19" y="10"/>
                    <a:pt x="17" y="14"/>
                  </a:cubicBezTo>
                  <a:cubicBezTo>
                    <a:pt x="10" y="14"/>
                    <a:pt x="10" y="14"/>
                    <a:pt x="10" y="14"/>
                  </a:cubicBezTo>
                  <a:cubicBezTo>
                    <a:pt x="13" y="10"/>
                    <a:pt x="18" y="6"/>
                    <a:pt x="23" y="5"/>
                  </a:cubicBezTo>
                  <a:close/>
                  <a:moveTo>
                    <a:pt x="10" y="50"/>
                  </a:moveTo>
                  <a:cubicBezTo>
                    <a:pt x="17" y="50"/>
                    <a:pt x="17" y="50"/>
                    <a:pt x="17" y="50"/>
                  </a:cubicBezTo>
                  <a:cubicBezTo>
                    <a:pt x="19" y="53"/>
                    <a:pt x="21" y="56"/>
                    <a:pt x="23" y="59"/>
                  </a:cubicBezTo>
                  <a:cubicBezTo>
                    <a:pt x="18" y="57"/>
                    <a:pt x="13" y="54"/>
                    <a:pt x="10" y="50"/>
                  </a:cubicBezTo>
                  <a:close/>
                  <a:moveTo>
                    <a:pt x="41" y="59"/>
                  </a:moveTo>
                  <a:cubicBezTo>
                    <a:pt x="43" y="56"/>
                    <a:pt x="45" y="53"/>
                    <a:pt x="47" y="50"/>
                  </a:cubicBezTo>
                  <a:cubicBezTo>
                    <a:pt x="54" y="50"/>
                    <a:pt x="54" y="50"/>
                    <a:pt x="54" y="50"/>
                  </a:cubicBezTo>
                  <a:cubicBezTo>
                    <a:pt x="51" y="54"/>
                    <a:pt x="46" y="57"/>
                    <a:pt x="41" y="59"/>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th-TH"/>
            </a:p>
          </p:txBody>
        </p:sp>
      </p:grpSp>
      <p:sp>
        <p:nvSpPr>
          <p:cNvPr id="76" name="TextBox 75"/>
          <p:cNvSpPr txBox="1"/>
          <p:nvPr/>
        </p:nvSpPr>
        <p:spPr>
          <a:xfrm>
            <a:off x="14429259" y="10136960"/>
            <a:ext cx="3533383" cy="960227"/>
          </a:xfrm>
          <a:prstGeom prst="rect">
            <a:avLst/>
          </a:prstGeom>
          <a:noFill/>
        </p:spPr>
        <p:txBody>
          <a:bodyPr wrap="square" lIns="219419" tIns="109710" rIns="219419" bIns="109710" rtlCol="0">
            <a:spAutoFit/>
          </a:bodyPr>
          <a:lstStyle/>
          <a:p>
            <a:r>
              <a:rPr lang="en-US" sz="2400" dirty="0">
                <a:solidFill>
                  <a:schemeClr val="bg1">
                    <a:lumMod val="75000"/>
                  </a:schemeClr>
                </a:solidFill>
                <a:latin typeface="Lato" pitchFamily="34" charset="0"/>
                <a:ea typeface="Lato" pitchFamily="34" charset="0"/>
                <a:cs typeface="Lato" pitchFamily="34" charset="0"/>
              </a:rPr>
              <a:t>Lorem Ipsum has two main data </a:t>
            </a:r>
            <a:r>
              <a:rPr lang="en-US" sz="2400" dirty="0" smtClean="0">
                <a:solidFill>
                  <a:schemeClr val="bg1">
                    <a:lumMod val="75000"/>
                  </a:schemeClr>
                </a:solidFill>
                <a:latin typeface="Lato" pitchFamily="34" charset="0"/>
                <a:ea typeface="Lato" pitchFamily="34" charset="0"/>
                <a:cs typeface="Lato" pitchFamily="34" charset="0"/>
              </a:rPr>
              <a:t>statistical</a:t>
            </a:r>
            <a:endParaRPr lang="en-US" sz="2400" dirty="0">
              <a:solidFill>
                <a:schemeClr val="bg1">
                  <a:lumMod val="75000"/>
                </a:schemeClr>
              </a:solidFill>
              <a:latin typeface="Lato" pitchFamily="34" charset="0"/>
              <a:ea typeface="Lato" pitchFamily="34" charset="0"/>
              <a:cs typeface="Lato" pitchFamily="34" charset="0"/>
            </a:endParaRPr>
          </a:p>
        </p:txBody>
      </p:sp>
      <p:sp>
        <p:nvSpPr>
          <p:cNvPr id="77" name="TextBox 76"/>
          <p:cNvSpPr txBox="1"/>
          <p:nvPr/>
        </p:nvSpPr>
        <p:spPr>
          <a:xfrm>
            <a:off x="19365871" y="10134600"/>
            <a:ext cx="3533383" cy="960227"/>
          </a:xfrm>
          <a:prstGeom prst="rect">
            <a:avLst/>
          </a:prstGeom>
          <a:noFill/>
        </p:spPr>
        <p:txBody>
          <a:bodyPr wrap="square" lIns="219419" tIns="109710" rIns="219419" bIns="109710" rtlCol="0">
            <a:spAutoFit/>
          </a:bodyPr>
          <a:lstStyle/>
          <a:p>
            <a:r>
              <a:rPr lang="en-US" sz="2400" dirty="0">
                <a:solidFill>
                  <a:schemeClr val="bg1">
                    <a:lumMod val="75000"/>
                  </a:schemeClr>
                </a:solidFill>
                <a:latin typeface="Lato" pitchFamily="34" charset="0"/>
                <a:ea typeface="Lato" pitchFamily="34" charset="0"/>
                <a:cs typeface="Lato" pitchFamily="34" charset="0"/>
              </a:rPr>
              <a:t>Lorem Ipsum has two main data </a:t>
            </a:r>
            <a:r>
              <a:rPr lang="en-US" sz="2400" dirty="0" smtClean="0">
                <a:solidFill>
                  <a:schemeClr val="bg1">
                    <a:lumMod val="75000"/>
                  </a:schemeClr>
                </a:solidFill>
                <a:latin typeface="Lato" pitchFamily="34" charset="0"/>
                <a:ea typeface="Lato" pitchFamily="34" charset="0"/>
                <a:cs typeface="Lato" pitchFamily="34" charset="0"/>
              </a:rPr>
              <a:t>statistical</a:t>
            </a:r>
            <a:endParaRPr lang="en-US" sz="2400" dirty="0">
              <a:solidFill>
                <a:schemeClr val="bg1">
                  <a:lumMod val="75000"/>
                </a:schemeClr>
              </a:solidFill>
              <a:latin typeface="Lato" pitchFamily="34" charset="0"/>
              <a:ea typeface="Lato" pitchFamily="34" charset="0"/>
              <a:cs typeface="Lato" pitchFamily="34" charset="0"/>
            </a:endParaRPr>
          </a:p>
        </p:txBody>
      </p:sp>
      <p:sp>
        <p:nvSpPr>
          <p:cNvPr id="78" name="TextBox 77"/>
          <p:cNvSpPr txBox="1"/>
          <p:nvPr/>
        </p:nvSpPr>
        <p:spPr>
          <a:xfrm>
            <a:off x="14376957" y="11579909"/>
            <a:ext cx="3533383" cy="960227"/>
          </a:xfrm>
          <a:prstGeom prst="rect">
            <a:avLst/>
          </a:prstGeom>
          <a:noFill/>
        </p:spPr>
        <p:txBody>
          <a:bodyPr wrap="square" lIns="219419" tIns="109710" rIns="219419" bIns="109710" rtlCol="0">
            <a:spAutoFit/>
          </a:bodyPr>
          <a:lstStyle/>
          <a:p>
            <a:r>
              <a:rPr lang="en-US" sz="2400" dirty="0">
                <a:solidFill>
                  <a:schemeClr val="bg1">
                    <a:lumMod val="75000"/>
                  </a:schemeClr>
                </a:solidFill>
                <a:latin typeface="Lato" pitchFamily="34" charset="0"/>
                <a:ea typeface="Lato" pitchFamily="34" charset="0"/>
                <a:cs typeface="Lato" pitchFamily="34" charset="0"/>
              </a:rPr>
              <a:t>Lorem Ipsum has two main data </a:t>
            </a:r>
            <a:r>
              <a:rPr lang="en-US" sz="2400" dirty="0" smtClean="0">
                <a:solidFill>
                  <a:schemeClr val="bg1">
                    <a:lumMod val="75000"/>
                  </a:schemeClr>
                </a:solidFill>
                <a:latin typeface="Lato" pitchFamily="34" charset="0"/>
                <a:ea typeface="Lato" pitchFamily="34" charset="0"/>
                <a:cs typeface="Lato" pitchFamily="34" charset="0"/>
              </a:rPr>
              <a:t>statistical</a:t>
            </a:r>
            <a:endParaRPr lang="en-US" sz="2400" dirty="0">
              <a:solidFill>
                <a:schemeClr val="bg1">
                  <a:lumMod val="75000"/>
                </a:schemeClr>
              </a:solidFill>
              <a:latin typeface="Lato" pitchFamily="34" charset="0"/>
              <a:ea typeface="Lato" pitchFamily="34" charset="0"/>
              <a:cs typeface="Lato" pitchFamily="34" charset="0"/>
            </a:endParaRPr>
          </a:p>
        </p:txBody>
      </p:sp>
      <p:sp>
        <p:nvSpPr>
          <p:cNvPr id="79" name="TextBox 78"/>
          <p:cNvSpPr txBox="1"/>
          <p:nvPr/>
        </p:nvSpPr>
        <p:spPr>
          <a:xfrm>
            <a:off x="19313569" y="11577549"/>
            <a:ext cx="3533383" cy="960227"/>
          </a:xfrm>
          <a:prstGeom prst="rect">
            <a:avLst/>
          </a:prstGeom>
          <a:noFill/>
        </p:spPr>
        <p:txBody>
          <a:bodyPr wrap="square" lIns="219419" tIns="109710" rIns="219419" bIns="109710" rtlCol="0">
            <a:spAutoFit/>
          </a:bodyPr>
          <a:lstStyle/>
          <a:p>
            <a:r>
              <a:rPr lang="en-US" sz="2400" dirty="0">
                <a:solidFill>
                  <a:schemeClr val="bg1">
                    <a:lumMod val="75000"/>
                  </a:schemeClr>
                </a:solidFill>
                <a:latin typeface="Lato" pitchFamily="34" charset="0"/>
                <a:ea typeface="Lato" pitchFamily="34" charset="0"/>
                <a:cs typeface="Lato" pitchFamily="34" charset="0"/>
              </a:rPr>
              <a:t>Lorem Ipsum has two main data </a:t>
            </a:r>
            <a:r>
              <a:rPr lang="en-US" sz="2400" dirty="0" smtClean="0">
                <a:solidFill>
                  <a:schemeClr val="bg1">
                    <a:lumMod val="75000"/>
                  </a:schemeClr>
                </a:solidFill>
                <a:latin typeface="Lato" pitchFamily="34" charset="0"/>
                <a:ea typeface="Lato" pitchFamily="34" charset="0"/>
                <a:cs typeface="Lato" pitchFamily="34" charset="0"/>
              </a:rPr>
              <a:t>statistical</a:t>
            </a:r>
            <a:endParaRPr lang="en-US" sz="2400" dirty="0">
              <a:solidFill>
                <a:schemeClr val="bg1">
                  <a:lumMod val="75000"/>
                </a:schemeClr>
              </a:solidFill>
              <a:latin typeface="Lato" pitchFamily="34" charset="0"/>
              <a:ea typeface="Lato" pitchFamily="34" charset="0"/>
              <a:cs typeface="Lato" pitchFamily="34" charset="0"/>
            </a:endParaRPr>
          </a:p>
        </p:txBody>
      </p:sp>
      <p:grpSp>
        <p:nvGrpSpPr>
          <p:cNvPr id="34" name="กลุ่ม 54"/>
          <p:cNvGrpSpPr/>
          <p:nvPr/>
        </p:nvGrpSpPr>
        <p:grpSpPr>
          <a:xfrm>
            <a:off x="7589837" y="307847"/>
            <a:ext cx="9246365" cy="1063753"/>
            <a:chOff x="12593106" y="3285880"/>
            <a:chExt cx="9377738" cy="1063753"/>
          </a:xfrm>
        </p:grpSpPr>
        <p:sp>
          <p:nvSpPr>
            <p:cNvPr id="42" name="TextBox 41"/>
            <p:cNvSpPr txBox="1"/>
            <p:nvPr/>
          </p:nvSpPr>
          <p:spPr>
            <a:xfrm>
              <a:off x="13443218" y="3851071"/>
              <a:ext cx="7572494" cy="498562"/>
            </a:xfrm>
            <a:prstGeom prst="rect">
              <a:avLst/>
            </a:prstGeom>
            <a:noFill/>
          </p:spPr>
          <p:txBody>
            <a:bodyPr wrap="square" lIns="219419" tIns="109710" rIns="219419" bIns="109710" rtlCol="0">
              <a:spAutoFit/>
            </a:bodyPr>
            <a:lstStyle/>
            <a:p>
              <a:pPr algn="ctr"/>
              <a:r>
                <a:rPr lang="en-US" sz="1800" dirty="0">
                  <a:solidFill>
                    <a:schemeClr val="bg1"/>
                  </a:solidFill>
                  <a:latin typeface="Lato Light"/>
                  <a:cs typeface="Lato Light"/>
                </a:rPr>
                <a:t>Your great subtitle in this line</a:t>
              </a:r>
            </a:p>
          </p:txBody>
        </p:sp>
        <p:sp>
          <p:nvSpPr>
            <p:cNvPr id="49" name="TextBox 48"/>
            <p:cNvSpPr txBox="1"/>
            <p:nvPr/>
          </p:nvSpPr>
          <p:spPr>
            <a:xfrm>
              <a:off x="12593106" y="3285880"/>
              <a:ext cx="9377738" cy="646294"/>
            </a:xfrm>
            <a:prstGeom prst="rect">
              <a:avLst/>
            </a:prstGeom>
            <a:noFill/>
          </p:spPr>
          <p:txBody>
            <a:bodyPr wrap="square" lIns="182843" tIns="91422" rIns="182843" bIns="91422" rtlCol="0">
              <a:spAutoFit/>
            </a:bodyPr>
            <a:lstStyle/>
            <a:p>
              <a:pPr algn="ctr"/>
              <a:r>
                <a:rPr lang="en-US" sz="3000" b="1" dirty="0" smtClean="0">
                  <a:solidFill>
                    <a:schemeClr val="accent2"/>
                  </a:solidFill>
                  <a:latin typeface="Lato Black" pitchFamily="34" charset="0"/>
                  <a:ea typeface="Lato Black" pitchFamily="34" charset="0"/>
                  <a:cs typeface="Lato Black" pitchFamily="34" charset="0"/>
                </a:rPr>
                <a:t>CHARTS</a:t>
              </a:r>
              <a:r>
                <a:rPr lang="en-US" sz="3000" b="1" dirty="0" smtClean="0">
                  <a:solidFill>
                    <a:schemeClr val="bg1"/>
                  </a:solidFill>
                  <a:latin typeface="Lato Black" pitchFamily="34" charset="0"/>
                  <a:ea typeface="Lato Black" pitchFamily="34" charset="0"/>
                  <a:cs typeface="Lato Black" pitchFamily="34" charset="0"/>
                </a:rPr>
                <a:t> </a:t>
              </a:r>
              <a:r>
                <a:rPr lang="en-US" sz="3000" b="1" dirty="0" smtClean="0">
                  <a:solidFill>
                    <a:schemeClr val="accent6"/>
                  </a:solidFill>
                  <a:latin typeface="Lato Black" pitchFamily="34" charset="0"/>
                  <a:ea typeface="Lato Black" pitchFamily="34" charset="0"/>
                  <a:cs typeface="Lato Black" pitchFamily="34" charset="0"/>
                </a:rPr>
                <a:t>PRESENT</a:t>
              </a:r>
              <a:endParaRPr lang="id-ID" sz="3000" b="1" dirty="0">
                <a:solidFill>
                  <a:schemeClr val="accent6"/>
                </a:solidFill>
                <a:latin typeface="Lato Black" pitchFamily="34" charset="0"/>
                <a:ea typeface="Lato Black" pitchFamily="34" charset="0"/>
                <a:cs typeface="Lato Black" pitchFamily="34" charset="0"/>
              </a:endParaRPr>
            </a:p>
          </p:txBody>
        </p:sp>
      </p:grpSp>
    </p:spTree>
    <p:extLst>
      <p:ext uri="{BB962C8B-B14F-4D97-AF65-F5344CB8AC3E}">
        <p14:creationId xmlns:p14="http://schemas.microsoft.com/office/powerpoint/2010/main" val="813835760"/>
      </p:ext>
    </p:extLst>
  </p:cSld>
  <p:clrMapOvr>
    <a:masterClrMapping/>
  </p:clrMapOvr>
  <p:transition spd="slow">
    <p:push/>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withEffect">
                                  <p:stCondLst>
                                    <p:cond delay="500"/>
                                  </p:stCondLst>
                                  <p:childTnLst>
                                    <p:set>
                                      <p:cBhvr>
                                        <p:cTn id="6" dur="1" fill="hold">
                                          <p:stCondLst>
                                            <p:cond delay="0"/>
                                          </p:stCondLst>
                                        </p:cTn>
                                        <p:tgtEl>
                                          <p:spTgt spid="35"/>
                                        </p:tgtEl>
                                        <p:attrNameLst>
                                          <p:attrName>style.visibility</p:attrName>
                                        </p:attrNameLst>
                                      </p:cBhvr>
                                      <p:to>
                                        <p:strVal val="visible"/>
                                      </p:to>
                                    </p:set>
                                    <p:anim calcmode="lin" valueType="num">
                                      <p:cBhvr>
                                        <p:cTn id="7" dur="500" fill="hold"/>
                                        <p:tgtEl>
                                          <p:spTgt spid="35"/>
                                        </p:tgtEl>
                                        <p:attrNameLst>
                                          <p:attrName>ppt_w</p:attrName>
                                        </p:attrNameLst>
                                      </p:cBhvr>
                                      <p:tavLst>
                                        <p:tav tm="0">
                                          <p:val>
                                            <p:fltVal val="0"/>
                                          </p:val>
                                        </p:tav>
                                        <p:tav tm="100000">
                                          <p:val>
                                            <p:strVal val="#ppt_w"/>
                                          </p:val>
                                        </p:tav>
                                      </p:tavLst>
                                    </p:anim>
                                    <p:anim calcmode="lin" valueType="num">
                                      <p:cBhvr>
                                        <p:cTn id="8" dur="500" fill="hold"/>
                                        <p:tgtEl>
                                          <p:spTgt spid="35"/>
                                        </p:tgtEl>
                                        <p:attrNameLst>
                                          <p:attrName>ppt_h</p:attrName>
                                        </p:attrNameLst>
                                      </p:cBhvr>
                                      <p:tavLst>
                                        <p:tav tm="0">
                                          <p:val>
                                            <p:fltVal val="0"/>
                                          </p:val>
                                        </p:tav>
                                        <p:tav tm="100000">
                                          <p:val>
                                            <p:strVal val="#ppt_h"/>
                                          </p:val>
                                        </p:tav>
                                      </p:tavLst>
                                    </p:anim>
                                    <p:animEffect transition="in" filter="fade">
                                      <p:cBhvr>
                                        <p:cTn id="9" dur="500"/>
                                        <p:tgtEl>
                                          <p:spTgt spid="3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35" grpId="0">
        <p:bldAsOne/>
      </p:bldGraphic>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3" name="Group 42"/>
          <p:cNvGrpSpPr/>
          <p:nvPr/>
        </p:nvGrpSpPr>
        <p:grpSpPr>
          <a:xfrm>
            <a:off x="1292895" y="1828800"/>
            <a:ext cx="21155942" cy="1676400"/>
            <a:chOff x="1216695" y="1828800"/>
            <a:chExt cx="21155942" cy="1676400"/>
          </a:xfrm>
        </p:grpSpPr>
        <p:sp>
          <p:nvSpPr>
            <p:cNvPr id="44" name="Title 20"/>
            <p:cNvSpPr txBox="1">
              <a:spLocks/>
            </p:cNvSpPr>
            <p:nvPr/>
          </p:nvSpPr>
          <p:spPr bwMode="auto">
            <a:xfrm>
              <a:off x="1216695" y="2298704"/>
              <a:ext cx="21155942" cy="12064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243852" tIns="121926" rIns="243852" bIns="121926" anchor="ctr">
              <a:spAutoFit/>
            </a:bodyPr>
            <a:lstStyle>
              <a:lvl1pPr defTabSz="457200">
                <a:defRPr sz="4300">
                  <a:solidFill>
                    <a:schemeClr val="tx1"/>
                  </a:solidFill>
                  <a:latin typeface="Calibri" pitchFamily="34" charset="0"/>
                  <a:ea typeface="MS PGothic" pitchFamily="34" charset="-128"/>
                </a:defRPr>
              </a:lvl1pPr>
              <a:lvl2pPr marL="742950" indent="-285750" defTabSz="457200">
                <a:defRPr sz="4300">
                  <a:solidFill>
                    <a:schemeClr val="tx1"/>
                  </a:solidFill>
                  <a:latin typeface="Calibri" pitchFamily="34" charset="0"/>
                  <a:ea typeface="MS PGothic" pitchFamily="34" charset="-128"/>
                </a:defRPr>
              </a:lvl2pPr>
              <a:lvl3pPr marL="1143000" indent="-228600" defTabSz="457200">
                <a:defRPr sz="4300">
                  <a:solidFill>
                    <a:schemeClr val="tx1"/>
                  </a:solidFill>
                  <a:latin typeface="Calibri" pitchFamily="34" charset="0"/>
                  <a:ea typeface="MS PGothic" pitchFamily="34" charset="-128"/>
                </a:defRPr>
              </a:lvl3pPr>
              <a:lvl4pPr marL="1600200" indent="-228600" defTabSz="457200">
                <a:defRPr sz="4300">
                  <a:solidFill>
                    <a:schemeClr val="tx1"/>
                  </a:solidFill>
                  <a:latin typeface="Calibri" pitchFamily="34" charset="0"/>
                  <a:ea typeface="MS PGothic" pitchFamily="34" charset="-128"/>
                </a:defRPr>
              </a:lvl4pPr>
              <a:lvl5pPr marL="2057400" indent="-228600" defTabSz="457200">
                <a:defRPr sz="4300">
                  <a:solidFill>
                    <a:schemeClr val="tx1"/>
                  </a:solidFill>
                  <a:latin typeface="Calibri" pitchFamily="34" charset="0"/>
                  <a:ea typeface="MS PGothic" pitchFamily="34" charset="-128"/>
                </a:defRPr>
              </a:lvl5pPr>
              <a:lvl6pPr marL="2514600" indent="-228600" defTabSz="457200" fontAlgn="base">
                <a:spcBef>
                  <a:spcPct val="0"/>
                </a:spcBef>
                <a:spcAft>
                  <a:spcPct val="0"/>
                </a:spcAft>
                <a:defRPr sz="4300">
                  <a:solidFill>
                    <a:schemeClr val="tx1"/>
                  </a:solidFill>
                  <a:latin typeface="Calibri" pitchFamily="34" charset="0"/>
                  <a:ea typeface="MS PGothic" pitchFamily="34" charset="-128"/>
                </a:defRPr>
              </a:lvl6pPr>
              <a:lvl7pPr marL="2971800" indent="-228600" defTabSz="457200" fontAlgn="base">
                <a:spcBef>
                  <a:spcPct val="0"/>
                </a:spcBef>
                <a:spcAft>
                  <a:spcPct val="0"/>
                </a:spcAft>
                <a:defRPr sz="4300">
                  <a:solidFill>
                    <a:schemeClr val="tx1"/>
                  </a:solidFill>
                  <a:latin typeface="Calibri" pitchFamily="34" charset="0"/>
                  <a:ea typeface="MS PGothic" pitchFamily="34" charset="-128"/>
                </a:defRPr>
              </a:lvl7pPr>
              <a:lvl8pPr marL="3429000" indent="-228600" defTabSz="457200" fontAlgn="base">
                <a:spcBef>
                  <a:spcPct val="0"/>
                </a:spcBef>
                <a:spcAft>
                  <a:spcPct val="0"/>
                </a:spcAft>
                <a:defRPr sz="4300">
                  <a:solidFill>
                    <a:schemeClr val="tx1"/>
                  </a:solidFill>
                  <a:latin typeface="Calibri" pitchFamily="34" charset="0"/>
                  <a:ea typeface="MS PGothic" pitchFamily="34" charset="-128"/>
                </a:defRPr>
              </a:lvl8pPr>
              <a:lvl9pPr marL="3886200" indent="-228600" defTabSz="457200" fontAlgn="base">
                <a:spcBef>
                  <a:spcPct val="0"/>
                </a:spcBef>
                <a:spcAft>
                  <a:spcPct val="0"/>
                </a:spcAft>
                <a:defRPr sz="4300">
                  <a:solidFill>
                    <a:schemeClr val="tx1"/>
                  </a:solidFill>
                  <a:latin typeface="Calibri" pitchFamily="34" charset="0"/>
                  <a:ea typeface="MS PGothic" pitchFamily="34" charset="-128"/>
                </a:defRPr>
              </a:lvl9pPr>
            </a:lstStyle>
            <a:p>
              <a:pPr>
                <a:lnSpc>
                  <a:spcPct val="130000"/>
                </a:lnSpc>
              </a:pPr>
              <a:r>
                <a:rPr lang="pt-BR" sz="2400" dirty="0">
                  <a:solidFill>
                    <a:schemeClr val="bg1">
                      <a:lumMod val="75000"/>
                    </a:schemeClr>
                  </a:solidFill>
                  <a:latin typeface="Lato" pitchFamily="34" charset="0"/>
                  <a:ea typeface="Lato" pitchFamily="34" charset="0"/>
                  <a:cs typeface="Lato" pitchFamily="34" charset="0"/>
                </a:rPr>
                <a:t>Lorem ipsum </a:t>
              </a:r>
              <a:r>
                <a:rPr lang="pt-BR" sz="2400" dirty="0" smtClean="0">
                  <a:solidFill>
                    <a:schemeClr val="bg1">
                      <a:lumMod val="75000"/>
                    </a:schemeClr>
                  </a:solidFill>
                  <a:latin typeface="Lato" pitchFamily="34" charset="0"/>
                  <a:ea typeface="Lato" pitchFamily="34" charset="0"/>
                  <a:cs typeface="Lato" pitchFamily="34" charset="0"/>
                </a:rPr>
                <a:t>dolor sit </a:t>
              </a:r>
              <a:r>
                <a:rPr lang="pt-BR" sz="2400" dirty="0">
                  <a:solidFill>
                    <a:schemeClr val="bg1">
                      <a:lumMod val="75000"/>
                    </a:schemeClr>
                  </a:solidFill>
                  <a:latin typeface="Lato" pitchFamily="34" charset="0"/>
                  <a:ea typeface="Lato" pitchFamily="34" charset="0"/>
                  <a:cs typeface="Lato" pitchFamily="34" charset="0"/>
                </a:rPr>
                <a:t>amet, consectetur adipiscing elit. Aliquam tincidunt ante nec sem congue convallis. Pellentesque vel mauris quis nisl ornare rutrum in id risus. Proin vehicula ut sem et tempus. </a:t>
              </a:r>
              <a:endParaRPr lang="en-US" sz="2400" dirty="0">
                <a:solidFill>
                  <a:schemeClr val="bg1">
                    <a:lumMod val="75000"/>
                  </a:schemeClr>
                </a:solidFill>
                <a:latin typeface="Lato" pitchFamily="34" charset="0"/>
                <a:ea typeface="Lato" pitchFamily="34" charset="0"/>
                <a:cs typeface="Lato" pitchFamily="34" charset="0"/>
              </a:endParaRPr>
            </a:p>
          </p:txBody>
        </p:sp>
        <p:sp>
          <p:nvSpPr>
            <p:cNvPr id="45" name="TextBox 44"/>
            <p:cNvSpPr txBox="1"/>
            <p:nvPr/>
          </p:nvSpPr>
          <p:spPr>
            <a:xfrm>
              <a:off x="1263217" y="1828800"/>
              <a:ext cx="4215772" cy="615517"/>
            </a:xfrm>
            <a:prstGeom prst="rect">
              <a:avLst/>
            </a:prstGeom>
            <a:noFill/>
          </p:spPr>
          <p:txBody>
            <a:bodyPr wrap="square" lIns="182843" tIns="91422" rIns="182843" bIns="91422" rtlCol="0">
              <a:spAutoFit/>
            </a:bodyPr>
            <a:lstStyle/>
            <a:p>
              <a:r>
                <a:rPr lang="en-US" sz="2800" b="1" dirty="0" smtClean="0">
                  <a:solidFill>
                    <a:schemeClr val="bg1">
                      <a:lumMod val="95000"/>
                    </a:schemeClr>
                  </a:solidFill>
                  <a:latin typeface="Lato Black" pitchFamily="34" charset="0"/>
                  <a:ea typeface="Lato Black" pitchFamily="34" charset="0"/>
                  <a:cs typeface="Lato Black" pitchFamily="34" charset="0"/>
                </a:rPr>
                <a:t>DESCRIPTION HERE</a:t>
              </a:r>
              <a:endParaRPr lang="id-ID" sz="2800" b="1" dirty="0">
                <a:solidFill>
                  <a:schemeClr val="bg1">
                    <a:lumMod val="95000"/>
                  </a:schemeClr>
                </a:solidFill>
                <a:latin typeface="Lato Black" pitchFamily="34" charset="0"/>
                <a:ea typeface="Lato Black" pitchFamily="34" charset="0"/>
                <a:cs typeface="Lato Black" pitchFamily="34" charset="0"/>
              </a:endParaRPr>
            </a:p>
          </p:txBody>
        </p:sp>
      </p:grpSp>
      <p:grpSp>
        <p:nvGrpSpPr>
          <p:cNvPr id="100" name="Group 99"/>
          <p:cNvGrpSpPr/>
          <p:nvPr/>
        </p:nvGrpSpPr>
        <p:grpSpPr>
          <a:xfrm>
            <a:off x="0" y="9941886"/>
            <a:ext cx="11018838" cy="2214468"/>
            <a:chOff x="3657599" y="8508338"/>
            <a:chExt cx="11704638" cy="2214468"/>
          </a:xfrm>
        </p:grpSpPr>
        <p:sp>
          <p:nvSpPr>
            <p:cNvPr id="101" name="Rectangle 100"/>
            <p:cNvSpPr/>
            <p:nvPr/>
          </p:nvSpPr>
          <p:spPr>
            <a:xfrm>
              <a:off x="3657599" y="8508338"/>
              <a:ext cx="11704638" cy="2214468"/>
            </a:xfrm>
            <a:prstGeom prst="rect">
              <a:avLst/>
            </a:prstGeom>
            <a:solidFill>
              <a:schemeClr val="tx1">
                <a:lumMod val="95000"/>
                <a:lumOff val="5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Title 20"/>
            <p:cNvSpPr txBox="1">
              <a:spLocks/>
            </p:cNvSpPr>
            <p:nvPr/>
          </p:nvSpPr>
          <p:spPr bwMode="auto">
            <a:xfrm>
              <a:off x="4194262" y="9363910"/>
              <a:ext cx="9904932" cy="12064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243852" tIns="121926" rIns="243852" bIns="121926" anchor="ctr">
              <a:spAutoFit/>
            </a:bodyPr>
            <a:lstStyle>
              <a:lvl1pPr defTabSz="457200">
                <a:defRPr sz="4300">
                  <a:solidFill>
                    <a:schemeClr val="tx1"/>
                  </a:solidFill>
                  <a:latin typeface="Calibri" pitchFamily="34" charset="0"/>
                  <a:ea typeface="MS PGothic" pitchFamily="34" charset="-128"/>
                </a:defRPr>
              </a:lvl1pPr>
              <a:lvl2pPr marL="742950" indent="-285750" defTabSz="457200">
                <a:defRPr sz="4300">
                  <a:solidFill>
                    <a:schemeClr val="tx1"/>
                  </a:solidFill>
                  <a:latin typeface="Calibri" pitchFamily="34" charset="0"/>
                  <a:ea typeface="MS PGothic" pitchFamily="34" charset="-128"/>
                </a:defRPr>
              </a:lvl2pPr>
              <a:lvl3pPr marL="1143000" indent="-228600" defTabSz="457200">
                <a:defRPr sz="4300">
                  <a:solidFill>
                    <a:schemeClr val="tx1"/>
                  </a:solidFill>
                  <a:latin typeface="Calibri" pitchFamily="34" charset="0"/>
                  <a:ea typeface="MS PGothic" pitchFamily="34" charset="-128"/>
                </a:defRPr>
              </a:lvl3pPr>
              <a:lvl4pPr marL="1600200" indent="-228600" defTabSz="457200">
                <a:defRPr sz="4300">
                  <a:solidFill>
                    <a:schemeClr val="tx1"/>
                  </a:solidFill>
                  <a:latin typeface="Calibri" pitchFamily="34" charset="0"/>
                  <a:ea typeface="MS PGothic" pitchFamily="34" charset="-128"/>
                </a:defRPr>
              </a:lvl4pPr>
              <a:lvl5pPr marL="2057400" indent="-228600" defTabSz="457200">
                <a:defRPr sz="4300">
                  <a:solidFill>
                    <a:schemeClr val="tx1"/>
                  </a:solidFill>
                  <a:latin typeface="Calibri" pitchFamily="34" charset="0"/>
                  <a:ea typeface="MS PGothic" pitchFamily="34" charset="-128"/>
                </a:defRPr>
              </a:lvl5pPr>
              <a:lvl6pPr marL="2514600" indent="-228600" defTabSz="457200" fontAlgn="base">
                <a:spcBef>
                  <a:spcPct val="0"/>
                </a:spcBef>
                <a:spcAft>
                  <a:spcPct val="0"/>
                </a:spcAft>
                <a:defRPr sz="4300">
                  <a:solidFill>
                    <a:schemeClr val="tx1"/>
                  </a:solidFill>
                  <a:latin typeface="Calibri" pitchFamily="34" charset="0"/>
                  <a:ea typeface="MS PGothic" pitchFamily="34" charset="-128"/>
                </a:defRPr>
              </a:lvl6pPr>
              <a:lvl7pPr marL="2971800" indent="-228600" defTabSz="457200" fontAlgn="base">
                <a:spcBef>
                  <a:spcPct val="0"/>
                </a:spcBef>
                <a:spcAft>
                  <a:spcPct val="0"/>
                </a:spcAft>
                <a:defRPr sz="4300">
                  <a:solidFill>
                    <a:schemeClr val="tx1"/>
                  </a:solidFill>
                  <a:latin typeface="Calibri" pitchFamily="34" charset="0"/>
                  <a:ea typeface="MS PGothic" pitchFamily="34" charset="-128"/>
                </a:defRPr>
              </a:lvl7pPr>
              <a:lvl8pPr marL="3429000" indent="-228600" defTabSz="457200" fontAlgn="base">
                <a:spcBef>
                  <a:spcPct val="0"/>
                </a:spcBef>
                <a:spcAft>
                  <a:spcPct val="0"/>
                </a:spcAft>
                <a:defRPr sz="4300">
                  <a:solidFill>
                    <a:schemeClr val="tx1"/>
                  </a:solidFill>
                  <a:latin typeface="Calibri" pitchFamily="34" charset="0"/>
                  <a:ea typeface="MS PGothic" pitchFamily="34" charset="-128"/>
                </a:defRPr>
              </a:lvl8pPr>
              <a:lvl9pPr marL="3886200" indent="-228600" defTabSz="457200" fontAlgn="base">
                <a:spcBef>
                  <a:spcPct val="0"/>
                </a:spcBef>
                <a:spcAft>
                  <a:spcPct val="0"/>
                </a:spcAft>
                <a:defRPr sz="4300">
                  <a:solidFill>
                    <a:schemeClr val="tx1"/>
                  </a:solidFill>
                  <a:latin typeface="Calibri" pitchFamily="34" charset="0"/>
                  <a:ea typeface="MS PGothic" pitchFamily="34" charset="-128"/>
                </a:defRPr>
              </a:lvl9pPr>
            </a:lstStyle>
            <a:p>
              <a:pPr>
                <a:lnSpc>
                  <a:spcPct val="130000"/>
                </a:lnSpc>
              </a:pPr>
              <a:r>
                <a:rPr lang="pt-BR" sz="2400" dirty="0">
                  <a:solidFill>
                    <a:schemeClr val="bg1"/>
                  </a:solidFill>
                  <a:latin typeface="Lato" pitchFamily="34" charset="0"/>
                  <a:ea typeface="Lato" pitchFamily="34" charset="0"/>
                  <a:cs typeface="Lato" pitchFamily="34" charset="0"/>
                </a:rPr>
                <a:t>Lorem ipsum </a:t>
              </a:r>
              <a:r>
                <a:rPr lang="pt-BR" sz="2400" dirty="0" smtClean="0">
                  <a:solidFill>
                    <a:schemeClr val="bg1"/>
                  </a:solidFill>
                  <a:latin typeface="Lato" pitchFamily="34" charset="0"/>
                  <a:ea typeface="Lato" pitchFamily="34" charset="0"/>
                  <a:cs typeface="Lato" pitchFamily="34" charset="0"/>
                </a:rPr>
                <a:t>dolor sit </a:t>
              </a:r>
              <a:r>
                <a:rPr lang="pt-BR" sz="2400" dirty="0">
                  <a:solidFill>
                    <a:schemeClr val="bg1"/>
                  </a:solidFill>
                  <a:latin typeface="Lato" pitchFamily="34" charset="0"/>
                  <a:ea typeface="Lato" pitchFamily="34" charset="0"/>
                  <a:cs typeface="Lato" pitchFamily="34" charset="0"/>
                </a:rPr>
                <a:t>amet, consectetur adipiscing elit. Aliquam tincidunt ante nec sem congue convallis. Pellentesque vel </a:t>
              </a:r>
              <a:r>
                <a:rPr lang="pt-BR" sz="2400" dirty="0" err="1">
                  <a:solidFill>
                    <a:schemeClr val="bg1"/>
                  </a:solidFill>
                  <a:latin typeface="Lato" pitchFamily="34" charset="0"/>
                  <a:ea typeface="Lato" pitchFamily="34" charset="0"/>
                  <a:cs typeface="Lato" pitchFamily="34" charset="0"/>
                </a:rPr>
                <a:t>mauris</a:t>
              </a:r>
              <a:r>
                <a:rPr lang="pt-BR" sz="2400" dirty="0">
                  <a:solidFill>
                    <a:schemeClr val="bg1"/>
                  </a:solidFill>
                  <a:latin typeface="Lato" pitchFamily="34" charset="0"/>
                  <a:ea typeface="Lato" pitchFamily="34" charset="0"/>
                  <a:cs typeface="Lato" pitchFamily="34" charset="0"/>
                </a:rPr>
                <a:t> </a:t>
              </a:r>
              <a:endParaRPr lang="en-US" sz="2400" dirty="0">
                <a:solidFill>
                  <a:schemeClr val="bg1"/>
                </a:solidFill>
                <a:latin typeface="Lato" pitchFamily="34" charset="0"/>
                <a:ea typeface="Lato" pitchFamily="34" charset="0"/>
                <a:cs typeface="Lato" pitchFamily="34" charset="0"/>
              </a:endParaRPr>
            </a:p>
          </p:txBody>
        </p:sp>
        <p:sp>
          <p:nvSpPr>
            <p:cNvPr id="103" name="TextBox 102"/>
            <p:cNvSpPr txBox="1"/>
            <p:nvPr/>
          </p:nvSpPr>
          <p:spPr>
            <a:xfrm>
              <a:off x="4269394" y="8741606"/>
              <a:ext cx="9601791" cy="707886"/>
            </a:xfrm>
            <a:prstGeom prst="rect">
              <a:avLst/>
            </a:prstGeom>
            <a:noFill/>
          </p:spPr>
          <p:txBody>
            <a:bodyPr wrap="square" rtlCol="0">
              <a:spAutoFit/>
            </a:bodyPr>
            <a:lstStyle/>
            <a:p>
              <a:r>
                <a:rPr lang="en-US" sz="4000" b="1" dirty="0" smtClean="0">
                  <a:solidFill>
                    <a:schemeClr val="bg1"/>
                  </a:solidFill>
                  <a:latin typeface="Lato Black" charset="0"/>
                  <a:ea typeface="Lato Black" charset="0"/>
                  <a:cs typeface="Lato Black" charset="0"/>
                </a:rPr>
                <a:t>FEATURE CONTENT HERE</a:t>
              </a:r>
              <a:endParaRPr lang="en-US" sz="4000" b="1" dirty="0">
                <a:solidFill>
                  <a:schemeClr val="bg1"/>
                </a:solidFill>
                <a:latin typeface="Lato Black" charset="0"/>
                <a:ea typeface="Lato Black" charset="0"/>
                <a:cs typeface="Lato Black" charset="0"/>
              </a:endParaRPr>
            </a:p>
          </p:txBody>
        </p:sp>
      </p:grpSp>
      <p:graphicFrame>
        <p:nvGraphicFramePr>
          <p:cNvPr id="35" name="Chart 306"/>
          <p:cNvGraphicFramePr/>
          <p:nvPr>
            <p:extLst>
              <p:ext uri="{D42A27DB-BD31-4B8C-83A1-F6EECF244321}">
                <p14:modId xmlns:p14="http://schemas.microsoft.com/office/powerpoint/2010/main" val="1130556978"/>
              </p:ext>
            </p:extLst>
          </p:nvPr>
        </p:nvGraphicFramePr>
        <p:xfrm>
          <a:off x="1113682" y="3738468"/>
          <a:ext cx="22020955" cy="5970150"/>
        </p:xfrm>
        <a:graphic>
          <a:graphicData uri="http://schemas.openxmlformats.org/drawingml/2006/chart">
            <c:chart xmlns:c="http://schemas.openxmlformats.org/drawingml/2006/chart" xmlns:r="http://schemas.openxmlformats.org/officeDocument/2006/relationships" r:id="rId2"/>
          </a:graphicData>
        </a:graphic>
      </p:graphicFrame>
      <p:grpSp>
        <p:nvGrpSpPr>
          <p:cNvPr id="36" name="กลุ่ม 12"/>
          <p:cNvGrpSpPr/>
          <p:nvPr/>
        </p:nvGrpSpPr>
        <p:grpSpPr>
          <a:xfrm>
            <a:off x="18351788" y="11620346"/>
            <a:ext cx="966066" cy="966065"/>
            <a:chOff x="4618037" y="6226152"/>
            <a:chExt cx="2511217" cy="2511217"/>
          </a:xfrm>
        </p:grpSpPr>
        <p:sp>
          <p:nvSpPr>
            <p:cNvPr id="37" name="วงรี 36"/>
            <p:cNvSpPr/>
            <p:nvPr/>
          </p:nvSpPr>
          <p:spPr>
            <a:xfrm>
              <a:off x="4618037" y="6226152"/>
              <a:ext cx="2511217" cy="2511217"/>
            </a:xfrm>
            <a:prstGeom prst="ellipse">
              <a:avLst/>
            </a:prstGeom>
            <a:gradFill flip="none" rotWithShape="1">
              <a:gsLst>
                <a:gs pos="0">
                  <a:schemeClr val="accent4">
                    <a:shade val="30000"/>
                    <a:satMod val="115000"/>
                  </a:schemeClr>
                </a:gs>
                <a:gs pos="50000">
                  <a:schemeClr val="accent4">
                    <a:shade val="67500"/>
                    <a:satMod val="115000"/>
                  </a:schemeClr>
                </a:gs>
                <a:gs pos="100000">
                  <a:schemeClr val="accent4">
                    <a:shade val="100000"/>
                    <a:satMod val="115000"/>
                  </a:schemeClr>
                </a:gs>
              </a:gsLst>
              <a:lin ang="135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h-TH" dirty="0"/>
            </a:p>
          </p:txBody>
        </p:sp>
        <p:grpSp>
          <p:nvGrpSpPr>
            <p:cNvPr id="38" name="กลุ่ม 58"/>
            <p:cNvGrpSpPr/>
            <p:nvPr/>
          </p:nvGrpSpPr>
          <p:grpSpPr>
            <a:xfrm>
              <a:off x="5227637" y="6858000"/>
              <a:ext cx="1221113" cy="1223980"/>
              <a:chOff x="21201063" y="3320886"/>
              <a:chExt cx="676275" cy="677863"/>
            </a:xfrm>
            <a:solidFill>
              <a:schemeClr val="bg1"/>
            </a:solidFill>
          </p:grpSpPr>
          <p:sp>
            <p:nvSpPr>
              <p:cNvPr id="39" name="Freeform 81"/>
              <p:cNvSpPr>
                <a:spLocks noEditPoints="1"/>
              </p:cNvSpPr>
              <p:nvPr/>
            </p:nvSpPr>
            <p:spPr bwMode="auto">
              <a:xfrm>
                <a:off x="21201063" y="3320886"/>
                <a:ext cx="676275" cy="677863"/>
              </a:xfrm>
              <a:custGeom>
                <a:avLst/>
                <a:gdLst>
                  <a:gd name="T0" fmla="*/ 61 w 71"/>
                  <a:gd name="T1" fmla="*/ 21 h 71"/>
                  <a:gd name="T2" fmla="*/ 63 w 71"/>
                  <a:gd name="T3" fmla="*/ 12 h 71"/>
                  <a:gd name="T4" fmla="*/ 51 w 71"/>
                  <a:gd name="T5" fmla="*/ 11 h 71"/>
                  <a:gd name="T6" fmla="*/ 38 w 71"/>
                  <a:gd name="T7" fmla="*/ 0 h 71"/>
                  <a:gd name="T8" fmla="*/ 29 w 71"/>
                  <a:gd name="T9" fmla="*/ 8 h 71"/>
                  <a:gd name="T10" fmla="*/ 12 w 71"/>
                  <a:gd name="T11" fmla="*/ 9 h 71"/>
                  <a:gd name="T12" fmla="*/ 9 w 71"/>
                  <a:gd name="T13" fmla="*/ 19 h 71"/>
                  <a:gd name="T14" fmla="*/ 5 w 71"/>
                  <a:gd name="T15" fmla="*/ 29 h 71"/>
                  <a:gd name="T16" fmla="*/ 5 w 71"/>
                  <a:gd name="T17" fmla="*/ 43 h 71"/>
                  <a:gd name="T18" fmla="*/ 9 w 71"/>
                  <a:gd name="T19" fmla="*/ 53 h 71"/>
                  <a:gd name="T20" fmla="*/ 16 w 71"/>
                  <a:gd name="T21" fmla="*/ 64 h 71"/>
                  <a:gd name="T22" fmla="*/ 29 w 71"/>
                  <a:gd name="T23" fmla="*/ 64 h 71"/>
                  <a:gd name="T24" fmla="*/ 38 w 71"/>
                  <a:gd name="T25" fmla="*/ 71 h 71"/>
                  <a:gd name="T26" fmla="*/ 51 w 71"/>
                  <a:gd name="T27" fmla="*/ 61 h 71"/>
                  <a:gd name="T28" fmla="*/ 59 w 71"/>
                  <a:gd name="T29" fmla="*/ 63 h 71"/>
                  <a:gd name="T30" fmla="*/ 61 w 71"/>
                  <a:gd name="T31" fmla="*/ 51 h 71"/>
                  <a:gd name="T32" fmla="*/ 71 w 71"/>
                  <a:gd name="T33" fmla="*/ 38 h 71"/>
                  <a:gd name="T34" fmla="*/ 69 w 71"/>
                  <a:gd name="T35" fmla="*/ 38 h 71"/>
                  <a:gd name="T36" fmla="*/ 62 w 71"/>
                  <a:gd name="T37" fmla="*/ 42 h 71"/>
                  <a:gd name="T38" fmla="*/ 58 w 71"/>
                  <a:gd name="T39" fmla="*/ 50 h 71"/>
                  <a:gd name="T40" fmla="*/ 61 w 71"/>
                  <a:gd name="T41" fmla="*/ 57 h 71"/>
                  <a:gd name="T42" fmla="*/ 52 w 71"/>
                  <a:gd name="T43" fmla="*/ 58 h 71"/>
                  <a:gd name="T44" fmla="*/ 41 w 71"/>
                  <a:gd name="T45" fmla="*/ 62 h 71"/>
                  <a:gd name="T46" fmla="*/ 41 w 71"/>
                  <a:gd name="T47" fmla="*/ 63 h 71"/>
                  <a:gd name="T48" fmla="*/ 33 w 71"/>
                  <a:gd name="T49" fmla="*/ 69 h 71"/>
                  <a:gd name="T50" fmla="*/ 30 w 71"/>
                  <a:gd name="T51" fmla="*/ 62 h 71"/>
                  <a:gd name="T52" fmla="*/ 22 w 71"/>
                  <a:gd name="T53" fmla="*/ 58 h 71"/>
                  <a:gd name="T54" fmla="*/ 17 w 71"/>
                  <a:gd name="T55" fmla="*/ 61 h 71"/>
                  <a:gd name="T56" fmla="*/ 11 w 71"/>
                  <a:gd name="T57" fmla="*/ 54 h 71"/>
                  <a:gd name="T58" fmla="*/ 13 w 71"/>
                  <a:gd name="T59" fmla="*/ 50 h 71"/>
                  <a:gd name="T60" fmla="*/ 9 w 71"/>
                  <a:gd name="T61" fmla="*/ 41 h 71"/>
                  <a:gd name="T62" fmla="*/ 3 w 71"/>
                  <a:gd name="T63" fmla="*/ 33 h 71"/>
                  <a:gd name="T64" fmla="*/ 10 w 71"/>
                  <a:gd name="T65" fmla="*/ 30 h 71"/>
                  <a:gd name="T66" fmla="*/ 13 w 71"/>
                  <a:gd name="T67" fmla="*/ 22 h 71"/>
                  <a:gd name="T68" fmla="*/ 10 w 71"/>
                  <a:gd name="T69" fmla="*/ 16 h 71"/>
                  <a:gd name="T70" fmla="*/ 17 w 71"/>
                  <a:gd name="T71" fmla="*/ 11 h 71"/>
                  <a:gd name="T72" fmla="*/ 22 w 71"/>
                  <a:gd name="T73" fmla="*/ 14 h 71"/>
                  <a:gd name="T74" fmla="*/ 31 w 71"/>
                  <a:gd name="T75" fmla="*/ 9 h 71"/>
                  <a:gd name="T76" fmla="*/ 38 w 71"/>
                  <a:gd name="T77" fmla="*/ 3 h 71"/>
                  <a:gd name="T78" fmla="*/ 41 w 71"/>
                  <a:gd name="T79" fmla="*/ 9 h 71"/>
                  <a:gd name="T80" fmla="*/ 41 w 71"/>
                  <a:gd name="T81" fmla="*/ 9 h 71"/>
                  <a:gd name="T82" fmla="*/ 41 w 71"/>
                  <a:gd name="T83" fmla="*/ 10 h 71"/>
                  <a:gd name="T84" fmla="*/ 41 w 71"/>
                  <a:gd name="T85" fmla="*/ 10 h 71"/>
                  <a:gd name="T86" fmla="*/ 41 w 71"/>
                  <a:gd name="T87" fmla="*/ 10 h 71"/>
                  <a:gd name="T88" fmla="*/ 52 w 71"/>
                  <a:gd name="T89" fmla="*/ 13 h 71"/>
                  <a:gd name="T90" fmla="*/ 61 w 71"/>
                  <a:gd name="T91" fmla="*/ 14 h 71"/>
                  <a:gd name="T92" fmla="*/ 58 w 71"/>
                  <a:gd name="T93" fmla="*/ 20 h 71"/>
                  <a:gd name="T94" fmla="*/ 58 w 71"/>
                  <a:gd name="T95" fmla="*/ 20 h 71"/>
                  <a:gd name="T96" fmla="*/ 58 w 71"/>
                  <a:gd name="T97" fmla="*/ 21 h 71"/>
                  <a:gd name="T98" fmla="*/ 58 w 71"/>
                  <a:gd name="T99" fmla="*/ 21 h 71"/>
                  <a:gd name="T100" fmla="*/ 63 w 71"/>
                  <a:gd name="T101" fmla="*/ 31 h 71"/>
                  <a:gd name="T102" fmla="*/ 69 w 71"/>
                  <a:gd name="T103" fmla="*/ 38 h 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71" h="71">
                    <a:moveTo>
                      <a:pt x="67" y="29"/>
                    </a:moveTo>
                    <a:cubicBezTo>
                      <a:pt x="64" y="29"/>
                      <a:pt x="64" y="29"/>
                      <a:pt x="64" y="29"/>
                    </a:cubicBezTo>
                    <a:cubicBezTo>
                      <a:pt x="63" y="26"/>
                      <a:pt x="62" y="23"/>
                      <a:pt x="61" y="21"/>
                    </a:cubicBezTo>
                    <a:cubicBezTo>
                      <a:pt x="63" y="19"/>
                      <a:pt x="63" y="19"/>
                      <a:pt x="63" y="19"/>
                    </a:cubicBezTo>
                    <a:cubicBezTo>
                      <a:pt x="64" y="18"/>
                      <a:pt x="64" y="17"/>
                      <a:pt x="64" y="16"/>
                    </a:cubicBezTo>
                    <a:cubicBezTo>
                      <a:pt x="64" y="15"/>
                      <a:pt x="64" y="13"/>
                      <a:pt x="63" y="12"/>
                    </a:cubicBezTo>
                    <a:cubicBezTo>
                      <a:pt x="59" y="9"/>
                      <a:pt x="59" y="9"/>
                      <a:pt x="59" y="9"/>
                    </a:cubicBezTo>
                    <a:cubicBezTo>
                      <a:pt x="57" y="7"/>
                      <a:pt x="54" y="7"/>
                      <a:pt x="52" y="9"/>
                    </a:cubicBezTo>
                    <a:cubicBezTo>
                      <a:pt x="51" y="11"/>
                      <a:pt x="51" y="11"/>
                      <a:pt x="51" y="11"/>
                    </a:cubicBezTo>
                    <a:cubicBezTo>
                      <a:pt x="48" y="10"/>
                      <a:pt x="46" y="8"/>
                      <a:pt x="43" y="8"/>
                    </a:cubicBezTo>
                    <a:cubicBezTo>
                      <a:pt x="43" y="5"/>
                      <a:pt x="43" y="5"/>
                      <a:pt x="43" y="5"/>
                    </a:cubicBezTo>
                    <a:cubicBezTo>
                      <a:pt x="43" y="2"/>
                      <a:pt x="41" y="0"/>
                      <a:pt x="38" y="0"/>
                    </a:cubicBezTo>
                    <a:cubicBezTo>
                      <a:pt x="33" y="0"/>
                      <a:pt x="33" y="0"/>
                      <a:pt x="33" y="0"/>
                    </a:cubicBezTo>
                    <a:cubicBezTo>
                      <a:pt x="31" y="0"/>
                      <a:pt x="29" y="2"/>
                      <a:pt x="29" y="5"/>
                    </a:cubicBezTo>
                    <a:cubicBezTo>
                      <a:pt x="29" y="8"/>
                      <a:pt x="29" y="8"/>
                      <a:pt x="29" y="8"/>
                    </a:cubicBezTo>
                    <a:cubicBezTo>
                      <a:pt x="26" y="8"/>
                      <a:pt x="23" y="10"/>
                      <a:pt x="21" y="11"/>
                    </a:cubicBezTo>
                    <a:cubicBezTo>
                      <a:pt x="19" y="9"/>
                      <a:pt x="19" y="9"/>
                      <a:pt x="19" y="9"/>
                    </a:cubicBezTo>
                    <a:cubicBezTo>
                      <a:pt x="17" y="7"/>
                      <a:pt x="14" y="7"/>
                      <a:pt x="12" y="9"/>
                    </a:cubicBezTo>
                    <a:cubicBezTo>
                      <a:pt x="9" y="12"/>
                      <a:pt x="9" y="12"/>
                      <a:pt x="9" y="12"/>
                    </a:cubicBezTo>
                    <a:cubicBezTo>
                      <a:pt x="8" y="13"/>
                      <a:pt x="8" y="15"/>
                      <a:pt x="8" y="16"/>
                    </a:cubicBezTo>
                    <a:cubicBezTo>
                      <a:pt x="8" y="17"/>
                      <a:pt x="8" y="18"/>
                      <a:pt x="9" y="19"/>
                    </a:cubicBezTo>
                    <a:cubicBezTo>
                      <a:pt x="11" y="21"/>
                      <a:pt x="11" y="21"/>
                      <a:pt x="11" y="21"/>
                    </a:cubicBezTo>
                    <a:cubicBezTo>
                      <a:pt x="9" y="23"/>
                      <a:pt x="8" y="26"/>
                      <a:pt x="8" y="29"/>
                    </a:cubicBezTo>
                    <a:cubicBezTo>
                      <a:pt x="5" y="29"/>
                      <a:pt x="5" y="29"/>
                      <a:pt x="5" y="29"/>
                    </a:cubicBezTo>
                    <a:cubicBezTo>
                      <a:pt x="2" y="29"/>
                      <a:pt x="0" y="31"/>
                      <a:pt x="0" y="33"/>
                    </a:cubicBezTo>
                    <a:cubicBezTo>
                      <a:pt x="0" y="38"/>
                      <a:pt x="0" y="38"/>
                      <a:pt x="0" y="38"/>
                    </a:cubicBezTo>
                    <a:cubicBezTo>
                      <a:pt x="0" y="41"/>
                      <a:pt x="2" y="43"/>
                      <a:pt x="5" y="43"/>
                    </a:cubicBezTo>
                    <a:cubicBezTo>
                      <a:pt x="8" y="43"/>
                      <a:pt x="8" y="43"/>
                      <a:pt x="8" y="43"/>
                    </a:cubicBezTo>
                    <a:cubicBezTo>
                      <a:pt x="8" y="46"/>
                      <a:pt x="9" y="48"/>
                      <a:pt x="11" y="51"/>
                    </a:cubicBezTo>
                    <a:cubicBezTo>
                      <a:pt x="9" y="53"/>
                      <a:pt x="9" y="53"/>
                      <a:pt x="9" y="53"/>
                    </a:cubicBezTo>
                    <a:cubicBezTo>
                      <a:pt x="7" y="54"/>
                      <a:pt x="7" y="57"/>
                      <a:pt x="9" y="59"/>
                    </a:cubicBezTo>
                    <a:cubicBezTo>
                      <a:pt x="12" y="63"/>
                      <a:pt x="12" y="63"/>
                      <a:pt x="12" y="63"/>
                    </a:cubicBezTo>
                    <a:cubicBezTo>
                      <a:pt x="13" y="64"/>
                      <a:pt x="15" y="64"/>
                      <a:pt x="16" y="64"/>
                    </a:cubicBezTo>
                    <a:cubicBezTo>
                      <a:pt x="17" y="64"/>
                      <a:pt x="18" y="64"/>
                      <a:pt x="19" y="63"/>
                    </a:cubicBezTo>
                    <a:cubicBezTo>
                      <a:pt x="21" y="61"/>
                      <a:pt x="21" y="61"/>
                      <a:pt x="21" y="61"/>
                    </a:cubicBezTo>
                    <a:cubicBezTo>
                      <a:pt x="23" y="62"/>
                      <a:pt x="26" y="63"/>
                      <a:pt x="29" y="64"/>
                    </a:cubicBezTo>
                    <a:cubicBezTo>
                      <a:pt x="29" y="67"/>
                      <a:pt x="29" y="67"/>
                      <a:pt x="29" y="67"/>
                    </a:cubicBezTo>
                    <a:cubicBezTo>
                      <a:pt x="29" y="69"/>
                      <a:pt x="31" y="71"/>
                      <a:pt x="33" y="71"/>
                    </a:cubicBezTo>
                    <a:cubicBezTo>
                      <a:pt x="38" y="71"/>
                      <a:pt x="38" y="71"/>
                      <a:pt x="38" y="71"/>
                    </a:cubicBezTo>
                    <a:cubicBezTo>
                      <a:pt x="41" y="71"/>
                      <a:pt x="43" y="69"/>
                      <a:pt x="43" y="67"/>
                    </a:cubicBezTo>
                    <a:cubicBezTo>
                      <a:pt x="43" y="64"/>
                      <a:pt x="43" y="64"/>
                      <a:pt x="43" y="64"/>
                    </a:cubicBezTo>
                    <a:cubicBezTo>
                      <a:pt x="46" y="63"/>
                      <a:pt x="48" y="62"/>
                      <a:pt x="51" y="61"/>
                    </a:cubicBezTo>
                    <a:cubicBezTo>
                      <a:pt x="52" y="63"/>
                      <a:pt x="52" y="63"/>
                      <a:pt x="52" y="63"/>
                    </a:cubicBezTo>
                    <a:cubicBezTo>
                      <a:pt x="53" y="64"/>
                      <a:pt x="55" y="64"/>
                      <a:pt x="56" y="64"/>
                    </a:cubicBezTo>
                    <a:cubicBezTo>
                      <a:pt x="57" y="64"/>
                      <a:pt x="58" y="64"/>
                      <a:pt x="59" y="63"/>
                    </a:cubicBezTo>
                    <a:cubicBezTo>
                      <a:pt x="63" y="59"/>
                      <a:pt x="63" y="59"/>
                      <a:pt x="63" y="59"/>
                    </a:cubicBezTo>
                    <a:cubicBezTo>
                      <a:pt x="64" y="57"/>
                      <a:pt x="64" y="54"/>
                      <a:pt x="63" y="53"/>
                    </a:cubicBezTo>
                    <a:cubicBezTo>
                      <a:pt x="61" y="51"/>
                      <a:pt x="61" y="51"/>
                      <a:pt x="61" y="51"/>
                    </a:cubicBezTo>
                    <a:cubicBezTo>
                      <a:pt x="62" y="48"/>
                      <a:pt x="63" y="46"/>
                      <a:pt x="64" y="43"/>
                    </a:cubicBezTo>
                    <a:cubicBezTo>
                      <a:pt x="67" y="43"/>
                      <a:pt x="67" y="43"/>
                      <a:pt x="67" y="43"/>
                    </a:cubicBezTo>
                    <a:cubicBezTo>
                      <a:pt x="69" y="43"/>
                      <a:pt x="71" y="41"/>
                      <a:pt x="71" y="38"/>
                    </a:cubicBezTo>
                    <a:cubicBezTo>
                      <a:pt x="71" y="33"/>
                      <a:pt x="71" y="33"/>
                      <a:pt x="71" y="33"/>
                    </a:cubicBezTo>
                    <a:cubicBezTo>
                      <a:pt x="71" y="31"/>
                      <a:pt x="69" y="29"/>
                      <a:pt x="67" y="29"/>
                    </a:cubicBezTo>
                    <a:close/>
                    <a:moveTo>
                      <a:pt x="69" y="38"/>
                    </a:moveTo>
                    <a:cubicBezTo>
                      <a:pt x="69" y="40"/>
                      <a:pt x="68" y="41"/>
                      <a:pt x="67" y="41"/>
                    </a:cubicBezTo>
                    <a:cubicBezTo>
                      <a:pt x="63" y="41"/>
                      <a:pt x="63" y="41"/>
                      <a:pt x="63" y="41"/>
                    </a:cubicBezTo>
                    <a:cubicBezTo>
                      <a:pt x="62" y="41"/>
                      <a:pt x="62" y="41"/>
                      <a:pt x="62" y="42"/>
                    </a:cubicBezTo>
                    <a:cubicBezTo>
                      <a:pt x="62" y="42"/>
                      <a:pt x="62" y="42"/>
                      <a:pt x="62" y="42"/>
                    </a:cubicBezTo>
                    <a:cubicBezTo>
                      <a:pt x="61" y="45"/>
                      <a:pt x="60" y="47"/>
                      <a:pt x="58" y="50"/>
                    </a:cubicBezTo>
                    <a:cubicBezTo>
                      <a:pt x="58" y="50"/>
                      <a:pt x="58" y="50"/>
                      <a:pt x="58" y="50"/>
                    </a:cubicBezTo>
                    <a:cubicBezTo>
                      <a:pt x="58" y="51"/>
                      <a:pt x="58" y="51"/>
                      <a:pt x="58" y="52"/>
                    </a:cubicBezTo>
                    <a:cubicBezTo>
                      <a:pt x="61" y="54"/>
                      <a:pt x="61" y="54"/>
                      <a:pt x="61" y="54"/>
                    </a:cubicBezTo>
                    <a:cubicBezTo>
                      <a:pt x="62" y="55"/>
                      <a:pt x="62" y="57"/>
                      <a:pt x="61" y="57"/>
                    </a:cubicBezTo>
                    <a:cubicBezTo>
                      <a:pt x="57" y="61"/>
                      <a:pt x="57" y="61"/>
                      <a:pt x="57" y="61"/>
                    </a:cubicBezTo>
                    <a:cubicBezTo>
                      <a:pt x="57" y="62"/>
                      <a:pt x="55" y="62"/>
                      <a:pt x="54" y="61"/>
                    </a:cubicBezTo>
                    <a:cubicBezTo>
                      <a:pt x="52" y="58"/>
                      <a:pt x="52" y="58"/>
                      <a:pt x="52" y="58"/>
                    </a:cubicBezTo>
                    <a:cubicBezTo>
                      <a:pt x="51" y="58"/>
                      <a:pt x="51" y="58"/>
                      <a:pt x="50" y="58"/>
                    </a:cubicBezTo>
                    <a:cubicBezTo>
                      <a:pt x="50" y="58"/>
                      <a:pt x="50" y="58"/>
                      <a:pt x="50" y="58"/>
                    </a:cubicBezTo>
                    <a:cubicBezTo>
                      <a:pt x="47" y="60"/>
                      <a:pt x="45" y="61"/>
                      <a:pt x="41" y="62"/>
                    </a:cubicBezTo>
                    <a:cubicBezTo>
                      <a:pt x="41" y="62"/>
                      <a:pt x="41" y="62"/>
                      <a:pt x="41" y="62"/>
                    </a:cubicBezTo>
                    <a:cubicBezTo>
                      <a:pt x="41" y="62"/>
                      <a:pt x="41" y="62"/>
                      <a:pt x="41" y="62"/>
                    </a:cubicBezTo>
                    <a:cubicBezTo>
                      <a:pt x="41" y="62"/>
                      <a:pt x="41" y="62"/>
                      <a:pt x="41" y="63"/>
                    </a:cubicBezTo>
                    <a:cubicBezTo>
                      <a:pt x="41" y="67"/>
                      <a:pt x="41" y="67"/>
                      <a:pt x="41" y="67"/>
                    </a:cubicBezTo>
                    <a:cubicBezTo>
                      <a:pt x="41" y="68"/>
                      <a:pt x="39" y="69"/>
                      <a:pt x="38" y="69"/>
                    </a:cubicBezTo>
                    <a:cubicBezTo>
                      <a:pt x="33" y="69"/>
                      <a:pt x="33" y="69"/>
                      <a:pt x="33" y="69"/>
                    </a:cubicBezTo>
                    <a:cubicBezTo>
                      <a:pt x="32" y="69"/>
                      <a:pt x="31" y="68"/>
                      <a:pt x="31" y="67"/>
                    </a:cubicBezTo>
                    <a:cubicBezTo>
                      <a:pt x="31" y="63"/>
                      <a:pt x="31" y="63"/>
                      <a:pt x="31" y="63"/>
                    </a:cubicBezTo>
                    <a:cubicBezTo>
                      <a:pt x="31" y="62"/>
                      <a:pt x="31" y="62"/>
                      <a:pt x="30" y="62"/>
                    </a:cubicBezTo>
                    <a:cubicBezTo>
                      <a:pt x="30" y="62"/>
                      <a:pt x="30" y="62"/>
                      <a:pt x="30" y="62"/>
                    </a:cubicBezTo>
                    <a:cubicBezTo>
                      <a:pt x="30" y="62"/>
                      <a:pt x="30" y="62"/>
                      <a:pt x="30" y="62"/>
                    </a:cubicBezTo>
                    <a:cubicBezTo>
                      <a:pt x="27" y="61"/>
                      <a:pt x="24" y="60"/>
                      <a:pt x="22" y="58"/>
                    </a:cubicBezTo>
                    <a:cubicBezTo>
                      <a:pt x="21" y="58"/>
                      <a:pt x="21" y="58"/>
                      <a:pt x="21" y="58"/>
                    </a:cubicBezTo>
                    <a:cubicBezTo>
                      <a:pt x="21" y="58"/>
                      <a:pt x="20" y="58"/>
                      <a:pt x="20" y="58"/>
                    </a:cubicBezTo>
                    <a:cubicBezTo>
                      <a:pt x="17" y="61"/>
                      <a:pt x="17" y="61"/>
                      <a:pt x="17" y="61"/>
                    </a:cubicBezTo>
                    <a:cubicBezTo>
                      <a:pt x="16" y="62"/>
                      <a:pt x="15" y="62"/>
                      <a:pt x="14" y="61"/>
                    </a:cubicBezTo>
                    <a:cubicBezTo>
                      <a:pt x="11" y="57"/>
                      <a:pt x="11" y="57"/>
                      <a:pt x="11" y="57"/>
                    </a:cubicBezTo>
                    <a:cubicBezTo>
                      <a:pt x="10" y="57"/>
                      <a:pt x="10" y="55"/>
                      <a:pt x="11" y="54"/>
                    </a:cubicBezTo>
                    <a:cubicBezTo>
                      <a:pt x="13" y="52"/>
                      <a:pt x="13" y="52"/>
                      <a:pt x="13" y="52"/>
                    </a:cubicBezTo>
                    <a:cubicBezTo>
                      <a:pt x="14" y="51"/>
                      <a:pt x="14" y="51"/>
                      <a:pt x="13" y="50"/>
                    </a:cubicBezTo>
                    <a:cubicBezTo>
                      <a:pt x="13" y="50"/>
                      <a:pt x="13" y="50"/>
                      <a:pt x="13" y="50"/>
                    </a:cubicBezTo>
                    <a:cubicBezTo>
                      <a:pt x="12" y="47"/>
                      <a:pt x="11" y="45"/>
                      <a:pt x="10" y="42"/>
                    </a:cubicBezTo>
                    <a:cubicBezTo>
                      <a:pt x="10" y="42"/>
                      <a:pt x="10" y="42"/>
                      <a:pt x="10" y="42"/>
                    </a:cubicBezTo>
                    <a:cubicBezTo>
                      <a:pt x="10" y="41"/>
                      <a:pt x="9" y="41"/>
                      <a:pt x="9" y="41"/>
                    </a:cubicBezTo>
                    <a:cubicBezTo>
                      <a:pt x="5" y="41"/>
                      <a:pt x="5" y="41"/>
                      <a:pt x="5" y="41"/>
                    </a:cubicBezTo>
                    <a:cubicBezTo>
                      <a:pt x="4" y="41"/>
                      <a:pt x="3" y="40"/>
                      <a:pt x="3" y="38"/>
                    </a:cubicBezTo>
                    <a:cubicBezTo>
                      <a:pt x="3" y="33"/>
                      <a:pt x="3" y="33"/>
                      <a:pt x="3" y="33"/>
                    </a:cubicBezTo>
                    <a:cubicBezTo>
                      <a:pt x="3" y="32"/>
                      <a:pt x="4" y="31"/>
                      <a:pt x="5" y="31"/>
                    </a:cubicBezTo>
                    <a:cubicBezTo>
                      <a:pt x="9" y="31"/>
                      <a:pt x="9" y="31"/>
                      <a:pt x="9" y="31"/>
                    </a:cubicBezTo>
                    <a:cubicBezTo>
                      <a:pt x="9" y="31"/>
                      <a:pt x="10" y="31"/>
                      <a:pt x="10" y="30"/>
                    </a:cubicBezTo>
                    <a:cubicBezTo>
                      <a:pt x="10" y="30"/>
                      <a:pt x="10" y="30"/>
                      <a:pt x="10" y="30"/>
                    </a:cubicBezTo>
                    <a:cubicBezTo>
                      <a:pt x="11" y="27"/>
                      <a:pt x="12" y="24"/>
                      <a:pt x="13" y="22"/>
                    </a:cubicBezTo>
                    <a:cubicBezTo>
                      <a:pt x="13" y="22"/>
                      <a:pt x="13" y="22"/>
                      <a:pt x="13" y="22"/>
                    </a:cubicBezTo>
                    <a:cubicBezTo>
                      <a:pt x="14" y="21"/>
                      <a:pt x="14" y="20"/>
                      <a:pt x="13" y="20"/>
                    </a:cubicBezTo>
                    <a:cubicBezTo>
                      <a:pt x="11" y="17"/>
                      <a:pt x="11" y="17"/>
                      <a:pt x="11" y="17"/>
                    </a:cubicBezTo>
                    <a:cubicBezTo>
                      <a:pt x="10" y="17"/>
                      <a:pt x="10" y="16"/>
                      <a:pt x="10" y="16"/>
                    </a:cubicBezTo>
                    <a:cubicBezTo>
                      <a:pt x="10" y="15"/>
                      <a:pt x="10" y="15"/>
                      <a:pt x="11" y="14"/>
                    </a:cubicBezTo>
                    <a:cubicBezTo>
                      <a:pt x="14" y="11"/>
                      <a:pt x="14" y="11"/>
                      <a:pt x="14" y="11"/>
                    </a:cubicBezTo>
                    <a:cubicBezTo>
                      <a:pt x="15" y="10"/>
                      <a:pt x="16" y="10"/>
                      <a:pt x="17" y="11"/>
                    </a:cubicBezTo>
                    <a:cubicBezTo>
                      <a:pt x="20" y="13"/>
                      <a:pt x="20" y="13"/>
                      <a:pt x="20" y="13"/>
                    </a:cubicBezTo>
                    <a:cubicBezTo>
                      <a:pt x="20" y="14"/>
                      <a:pt x="21" y="14"/>
                      <a:pt x="21" y="13"/>
                    </a:cubicBezTo>
                    <a:cubicBezTo>
                      <a:pt x="22" y="14"/>
                      <a:pt x="22" y="14"/>
                      <a:pt x="22" y="14"/>
                    </a:cubicBezTo>
                    <a:cubicBezTo>
                      <a:pt x="24" y="12"/>
                      <a:pt x="27" y="11"/>
                      <a:pt x="30" y="10"/>
                    </a:cubicBezTo>
                    <a:cubicBezTo>
                      <a:pt x="30" y="10"/>
                      <a:pt x="30" y="10"/>
                      <a:pt x="30" y="10"/>
                    </a:cubicBezTo>
                    <a:cubicBezTo>
                      <a:pt x="31" y="10"/>
                      <a:pt x="31" y="9"/>
                      <a:pt x="31" y="9"/>
                    </a:cubicBezTo>
                    <a:cubicBezTo>
                      <a:pt x="31" y="5"/>
                      <a:pt x="31" y="5"/>
                      <a:pt x="31" y="5"/>
                    </a:cubicBezTo>
                    <a:cubicBezTo>
                      <a:pt x="31" y="4"/>
                      <a:pt x="32" y="3"/>
                      <a:pt x="33" y="3"/>
                    </a:cubicBezTo>
                    <a:cubicBezTo>
                      <a:pt x="38" y="3"/>
                      <a:pt x="38" y="3"/>
                      <a:pt x="38" y="3"/>
                    </a:cubicBezTo>
                    <a:cubicBezTo>
                      <a:pt x="39" y="3"/>
                      <a:pt x="41" y="4"/>
                      <a:pt x="41" y="5"/>
                    </a:cubicBezTo>
                    <a:cubicBezTo>
                      <a:pt x="41" y="9"/>
                      <a:pt x="41" y="9"/>
                      <a:pt x="41" y="9"/>
                    </a:cubicBezTo>
                    <a:cubicBezTo>
                      <a:pt x="41" y="9"/>
                      <a:pt x="41" y="9"/>
                      <a:pt x="41" y="9"/>
                    </a:cubicBezTo>
                    <a:cubicBezTo>
                      <a:pt x="41" y="9"/>
                      <a:pt x="41" y="9"/>
                      <a:pt x="41" y="9"/>
                    </a:cubicBezTo>
                    <a:cubicBezTo>
                      <a:pt x="41" y="9"/>
                      <a:pt x="41" y="9"/>
                      <a:pt x="41" y="9"/>
                    </a:cubicBezTo>
                    <a:cubicBezTo>
                      <a:pt x="41" y="9"/>
                      <a:pt x="41" y="9"/>
                      <a:pt x="41" y="9"/>
                    </a:cubicBezTo>
                    <a:cubicBezTo>
                      <a:pt x="41" y="9"/>
                      <a:pt x="41" y="9"/>
                      <a:pt x="41" y="9"/>
                    </a:cubicBezTo>
                    <a:cubicBezTo>
                      <a:pt x="41" y="9"/>
                      <a:pt x="41" y="9"/>
                      <a:pt x="41" y="9"/>
                    </a:cubicBezTo>
                    <a:cubicBezTo>
                      <a:pt x="41" y="9"/>
                      <a:pt x="41" y="9"/>
                      <a:pt x="41" y="10"/>
                    </a:cubicBezTo>
                    <a:cubicBezTo>
                      <a:pt x="41" y="10"/>
                      <a:pt x="41" y="10"/>
                      <a:pt x="41" y="10"/>
                    </a:cubicBezTo>
                    <a:cubicBezTo>
                      <a:pt x="41" y="10"/>
                      <a:pt x="41" y="10"/>
                      <a:pt x="41" y="10"/>
                    </a:cubicBezTo>
                    <a:cubicBezTo>
                      <a:pt x="41" y="10"/>
                      <a:pt x="41" y="10"/>
                      <a:pt x="41" y="10"/>
                    </a:cubicBezTo>
                    <a:cubicBezTo>
                      <a:pt x="41" y="10"/>
                      <a:pt x="41" y="10"/>
                      <a:pt x="41" y="10"/>
                    </a:cubicBezTo>
                    <a:cubicBezTo>
                      <a:pt x="41" y="10"/>
                      <a:pt x="41" y="10"/>
                      <a:pt x="41" y="10"/>
                    </a:cubicBezTo>
                    <a:cubicBezTo>
                      <a:pt x="41" y="10"/>
                      <a:pt x="41" y="10"/>
                      <a:pt x="41" y="10"/>
                    </a:cubicBezTo>
                    <a:cubicBezTo>
                      <a:pt x="41" y="10"/>
                      <a:pt x="41" y="10"/>
                      <a:pt x="41" y="10"/>
                    </a:cubicBezTo>
                    <a:cubicBezTo>
                      <a:pt x="45" y="11"/>
                      <a:pt x="47" y="12"/>
                      <a:pt x="50" y="14"/>
                    </a:cubicBezTo>
                    <a:cubicBezTo>
                      <a:pt x="51" y="14"/>
                      <a:pt x="51" y="14"/>
                      <a:pt x="52" y="13"/>
                    </a:cubicBezTo>
                    <a:cubicBezTo>
                      <a:pt x="54" y="11"/>
                      <a:pt x="54" y="11"/>
                      <a:pt x="54" y="11"/>
                    </a:cubicBezTo>
                    <a:cubicBezTo>
                      <a:pt x="55" y="10"/>
                      <a:pt x="57" y="10"/>
                      <a:pt x="57" y="11"/>
                    </a:cubicBezTo>
                    <a:cubicBezTo>
                      <a:pt x="61" y="14"/>
                      <a:pt x="61" y="14"/>
                      <a:pt x="61" y="14"/>
                    </a:cubicBezTo>
                    <a:cubicBezTo>
                      <a:pt x="61" y="15"/>
                      <a:pt x="62" y="15"/>
                      <a:pt x="62" y="16"/>
                    </a:cubicBezTo>
                    <a:cubicBezTo>
                      <a:pt x="62" y="16"/>
                      <a:pt x="61" y="17"/>
                      <a:pt x="61" y="17"/>
                    </a:cubicBezTo>
                    <a:cubicBezTo>
                      <a:pt x="58" y="20"/>
                      <a:pt x="58" y="20"/>
                      <a:pt x="58" y="20"/>
                    </a:cubicBezTo>
                    <a:cubicBezTo>
                      <a:pt x="58" y="20"/>
                      <a:pt x="58" y="20"/>
                      <a:pt x="58" y="20"/>
                    </a:cubicBezTo>
                    <a:cubicBezTo>
                      <a:pt x="58" y="20"/>
                      <a:pt x="58" y="20"/>
                      <a:pt x="58" y="20"/>
                    </a:cubicBezTo>
                    <a:cubicBezTo>
                      <a:pt x="58" y="20"/>
                      <a:pt x="58" y="20"/>
                      <a:pt x="58" y="20"/>
                    </a:cubicBezTo>
                    <a:cubicBezTo>
                      <a:pt x="58" y="20"/>
                      <a:pt x="58" y="20"/>
                      <a:pt x="58" y="20"/>
                    </a:cubicBezTo>
                    <a:cubicBezTo>
                      <a:pt x="58" y="20"/>
                      <a:pt x="58" y="20"/>
                      <a:pt x="58" y="20"/>
                    </a:cubicBezTo>
                    <a:cubicBezTo>
                      <a:pt x="58" y="21"/>
                      <a:pt x="58" y="21"/>
                      <a:pt x="58" y="21"/>
                    </a:cubicBezTo>
                    <a:cubicBezTo>
                      <a:pt x="58" y="21"/>
                      <a:pt x="58" y="21"/>
                      <a:pt x="58" y="21"/>
                    </a:cubicBezTo>
                    <a:cubicBezTo>
                      <a:pt x="58" y="21"/>
                      <a:pt x="58" y="21"/>
                      <a:pt x="58" y="21"/>
                    </a:cubicBezTo>
                    <a:cubicBezTo>
                      <a:pt x="58" y="21"/>
                      <a:pt x="58" y="21"/>
                      <a:pt x="58" y="21"/>
                    </a:cubicBezTo>
                    <a:cubicBezTo>
                      <a:pt x="58" y="21"/>
                      <a:pt x="58" y="22"/>
                      <a:pt x="58" y="22"/>
                    </a:cubicBezTo>
                    <a:cubicBezTo>
                      <a:pt x="60" y="24"/>
                      <a:pt x="61" y="27"/>
                      <a:pt x="62" y="30"/>
                    </a:cubicBezTo>
                    <a:cubicBezTo>
                      <a:pt x="62" y="31"/>
                      <a:pt x="62" y="31"/>
                      <a:pt x="63" y="31"/>
                    </a:cubicBezTo>
                    <a:cubicBezTo>
                      <a:pt x="67" y="31"/>
                      <a:pt x="67" y="31"/>
                      <a:pt x="67" y="31"/>
                    </a:cubicBezTo>
                    <a:cubicBezTo>
                      <a:pt x="68" y="31"/>
                      <a:pt x="69" y="32"/>
                      <a:pt x="69" y="33"/>
                    </a:cubicBezTo>
                    <a:lnTo>
                      <a:pt x="69" y="3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th-TH"/>
              </a:p>
            </p:txBody>
          </p:sp>
          <p:sp>
            <p:nvSpPr>
              <p:cNvPr id="40" name="Freeform 82"/>
              <p:cNvSpPr>
                <a:spLocks noEditPoints="1"/>
              </p:cNvSpPr>
              <p:nvPr/>
            </p:nvSpPr>
            <p:spPr bwMode="auto">
              <a:xfrm>
                <a:off x="21324888" y="3444711"/>
                <a:ext cx="428625" cy="430213"/>
              </a:xfrm>
              <a:custGeom>
                <a:avLst/>
                <a:gdLst>
                  <a:gd name="T0" fmla="*/ 23 w 45"/>
                  <a:gd name="T1" fmla="*/ 0 h 45"/>
                  <a:gd name="T2" fmla="*/ 0 w 45"/>
                  <a:gd name="T3" fmla="*/ 23 h 45"/>
                  <a:gd name="T4" fmla="*/ 23 w 45"/>
                  <a:gd name="T5" fmla="*/ 45 h 45"/>
                  <a:gd name="T6" fmla="*/ 45 w 45"/>
                  <a:gd name="T7" fmla="*/ 23 h 45"/>
                  <a:gd name="T8" fmla="*/ 23 w 45"/>
                  <a:gd name="T9" fmla="*/ 0 h 45"/>
                  <a:gd name="T10" fmla="*/ 23 w 45"/>
                  <a:gd name="T11" fmla="*/ 43 h 45"/>
                  <a:gd name="T12" fmla="*/ 3 w 45"/>
                  <a:gd name="T13" fmla="*/ 23 h 45"/>
                  <a:gd name="T14" fmla="*/ 23 w 45"/>
                  <a:gd name="T15" fmla="*/ 3 h 45"/>
                  <a:gd name="T16" fmla="*/ 43 w 45"/>
                  <a:gd name="T17" fmla="*/ 23 h 45"/>
                  <a:gd name="T18" fmla="*/ 23 w 45"/>
                  <a:gd name="T19" fmla="*/ 43 h 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45" h="45">
                    <a:moveTo>
                      <a:pt x="23" y="0"/>
                    </a:moveTo>
                    <a:cubicBezTo>
                      <a:pt x="10" y="0"/>
                      <a:pt x="0" y="11"/>
                      <a:pt x="0" y="23"/>
                    </a:cubicBezTo>
                    <a:cubicBezTo>
                      <a:pt x="0" y="35"/>
                      <a:pt x="10" y="45"/>
                      <a:pt x="23" y="45"/>
                    </a:cubicBezTo>
                    <a:cubicBezTo>
                      <a:pt x="35" y="45"/>
                      <a:pt x="45" y="35"/>
                      <a:pt x="45" y="23"/>
                    </a:cubicBezTo>
                    <a:cubicBezTo>
                      <a:pt x="45" y="11"/>
                      <a:pt x="35" y="0"/>
                      <a:pt x="23" y="0"/>
                    </a:cubicBezTo>
                    <a:close/>
                    <a:moveTo>
                      <a:pt x="23" y="43"/>
                    </a:moveTo>
                    <a:cubicBezTo>
                      <a:pt x="12" y="43"/>
                      <a:pt x="3" y="34"/>
                      <a:pt x="3" y="23"/>
                    </a:cubicBezTo>
                    <a:cubicBezTo>
                      <a:pt x="3" y="12"/>
                      <a:pt x="12" y="3"/>
                      <a:pt x="23" y="3"/>
                    </a:cubicBezTo>
                    <a:cubicBezTo>
                      <a:pt x="34" y="3"/>
                      <a:pt x="43" y="12"/>
                      <a:pt x="43" y="23"/>
                    </a:cubicBezTo>
                    <a:cubicBezTo>
                      <a:pt x="43" y="34"/>
                      <a:pt x="34" y="43"/>
                      <a:pt x="23" y="4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th-TH"/>
              </a:p>
            </p:txBody>
          </p:sp>
        </p:grpSp>
      </p:grpSp>
      <p:grpSp>
        <p:nvGrpSpPr>
          <p:cNvPr id="41" name="กลุ่ม 68"/>
          <p:cNvGrpSpPr/>
          <p:nvPr/>
        </p:nvGrpSpPr>
        <p:grpSpPr>
          <a:xfrm>
            <a:off x="18347134" y="10180404"/>
            <a:ext cx="966066" cy="966065"/>
            <a:chOff x="14780360" y="6195668"/>
            <a:chExt cx="2511217" cy="2511217"/>
          </a:xfrm>
        </p:grpSpPr>
        <p:sp>
          <p:nvSpPr>
            <p:cNvPr id="46" name="วงรี 41"/>
            <p:cNvSpPr/>
            <p:nvPr/>
          </p:nvSpPr>
          <p:spPr>
            <a:xfrm>
              <a:off x="14780360" y="6195668"/>
              <a:ext cx="2511217" cy="2511217"/>
            </a:xfrm>
            <a:prstGeom prst="ellipse">
              <a:avLst/>
            </a:prstGeom>
            <a:gradFill flip="none" rotWithShape="1">
              <a:gsLst>
                <a:gs pos="0">
                  <a:schemeClr val="accent2">
                    <a:shade val="30000"/>
                    <a:satMod val="115000"/>
                  </a:schemeClr>
                </a:gs>
                <a:gs pos="50000">
                  <a:schemeClr val="accent2">
                    <a:shade val="67500"/>
                    <a:satMod val="115000"/>
                  </a:schemeClr>
                </a:gs>
                <a:gs pos="100000">
                  <a:schemeClr val="accent2">
                    <a:shade val="100000"/>
                    <a:satMod val="115000"/>
                  </a:schemeClr>
                </a:gs>
              </a:gsLst>
              <a:lin ang="135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h-TH" dirty="0"/>
            </a:p>
          </p:txBody>
        </p:sp>
        <p:grpSp>
          <p:nvGrpSpPr>
            <p:cNvPr id="47" name="กลุ่ม 61"/>
            <p:cNvGrpSpPr/>
            <p:nvPr/>
          </p:nvGrpSpPr>
          <p:grpSpPr>
            <a:xfrm>
              <a:off x="15503390" y="6934200"/>
              <a:ext cx="1169516" cy="997528"/>
              <a:chOff x="17753013" y="5292725"/>
              <a:chExt cx="647700" cy="552450"/>
            </a:xfrm>
            <a:solidFill>
              <a:schemeClr val="bg1"/>
            </a:solidFill>
          </p:grpSpPr>
          <p:sp>
            <p:nvSpPr>
              <p:cNvPr id="48" name="Freeform 95"/>
              <p:cNvSpPr>
                <a:spLocks noEditPoints="1"/>
              </p:cNvSpPr>
              <p:nvPr/>
            </p:nvSpPr>
            <p:spPr bwMode="auto">
              <a:xfrm>
                <a:off x="17753013" y="5368925"/>
                <a:ext cx="457200" cy="476250"/>
              </a:xfrm>
              <a:custGeom>
                <a:avLst/>
                <a:gdLst>
                  <a:gd name="T0" fmla="*/ 30 w 48"/>
                  <a:gd name="T1" fmla="*/ 24 h 50"/>
                  <a:gd name="T2" fmla="*/ 27 w 48"/>
                  <a:gd name="T3" fmla="*/ 2 h 50"/>
                  <a:gd name="T4" fmla="*/ 25 w 48"/>
                  <a:gd name="T5" fmla="*/ 0 h 50"/>
                  <a:gd name="T6" fmla="*/ 9 w 48"/>
                  <a:gd name="T7" fmla="*/ 10 h 50"/>
                  <a:gd name="T8" fmla="*/ 13 w 48"/>
                  <a:gd name="T9" fmla="*/ 44 h 50"/>
                  <a:gd name="T10" fmla="*/ 32 w 48"/>
                  <a:gd name="T11" fmla="*/ 49 h 50"/>
                  <a:gd name="T12" fmla="*/ 48 w 48"/>
                  <a:gd name="T13" fmla="*/ 39 h 50"/>
                  <a:gd name="T14" fmla="*/ 48 w 48"/>
                  <a:gd name="T15" fmla="*/ 37 h 50"/>
                  <a:gd name="T16" fmla="*/ 30 w 48"/>
                  <a:gd name="T17" fmla="*/ 24 h 50"/>
                  <a:gd name="T18" fmla="*/ 31 w 48"/>
                  <a:gd name="T19" fmla="*/ 46 h 50"/>
                  <a:gd name="T20" fmla="*/ 15 w 48"/>
                  <a:gd name="T21" fmla="*/ 42 h 50"/>
                  <a:gd name="T22" fmla="*/ 11 w 48"/>
                  <a:gd name="T23" fmla="*/ 12 h 50"/>
                  <a:gd name="T24" fmla="*/ 24 w 48"/>
                  <a:gd name="T25" fmla="*/ 4 h 50"/>
                  <a:gd name="T26" fmla="*/ 27 w 48"/>
                  <a:gd name="T27" fmla="*/ 25 h 50"/>
                  <a:gd name="T28" fmla="*/ 27 w 48"/>
                  <a:gd name="T29" fmla="*/ 26 h 50"/>
                  <a:gd name="T30" fmla="*/ 44 w 48"/>
                  <a:gd name="T31" fmla="*/ 39 h 50"/>
                  <a:gd name="T32" fmla="*/ 31 w 48"/>
                  <a:gd name="T33" fmla="*/ 46 h 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48" h="50">
                    <a:moveTo>
                      <a:pt x="30" y="24"/>
                    </a:moveTo>
                    <a:cubicBezTo>
                      <a:pt x="27" y="2"/>
                      <a:pt x="27" y="2"/>
                      <a:pt x="27" y="2"/>
                    </a:cubicBezTo>
                    <a:cubicBezTo>
                      <a:pt x="26" y="1"/>
                      <a:pt x="26" y="0"/>
                      <a:pt x="25" y="0"/>
                    </a:cubicBezTo>
                    <a:cubicBezTo>
                      <a:pt x="18" y="1"/>
                      <a:pt x="13" y="5"/>
                      <a:pt x="9" y="10"/>
                    </a:cubicBezTo>
                    <a:cubicBezTo>
                      <a:pt x="0" y="21"/>
                      <a:pt x="3" y="36"/>
                      <a:pt x="13" y="44"/>
                    </a:cubicBezTo>
                    <a:cubicBezTo>
                      <a:pt x="19" y="48"/>
                      <a:pt x="25" y="50"/>
                      <a:pt x="32" y="49"/>
                    </a:cubicBezTo>
                    <a:cubicBezTo>
                      <a:pt x="38" y="48"/>
                      <a:pt x="44" y="45"/>
                      <a:pt x="48" y="39"/>
                    </a:cubicBezTo>
                    <a:cubicBezTo>
                      <a:pt x="48" y="39"/>
                      <a:pt x="48" y="38"/>
                      <a:pt x="48" y="37"/>
                    </a:cubicBezTo>
                    <a:lnTo>
                      <a:pt x="30" y="24"/>
                    </a:lnTo>
                    <a:close/>
                    <a:moveTo>
                      <a:pt x="31" y="46"/>
                    </a:moveTo>
                    <a:cubicBezTo>
                      <a:pt x="26" y="47"/>
                      <a:pt x="20" y="45"/>
                      <a:pt x="15" y="42"/>
                    </a:cubicBezTo>
                    <a:cubicBezTo>
                      <a:pt x="6" y="35"/>
                      <a:pt x="4" y="21"/>
                      <a:pt x="11" y="12"/>
                    </a:cubicBezTo>
                    <a:cubicBezTo>
                      <a:pt x="14" y="8"/>
                      <a:pt x="19" y="5"/>
                      <a:pt x="24" y="4"/>
                    </a:cubicBezTo>
                    <a:cubicBezTo>
                      <a:pt x="27" y="25"/>
                      <a:pt x="27" y="25"/>
                      <a:pt x="27" y="25"/>
                    </a:cubicBezTo>
                    <a:cubicBezTo>
                      <a:pt x="27" y="25"/>
                      <a:pt x="27" y="26"/>
                      <a:pt x="27" y="26"/>
                    </a:cubicBezTo>
                    <a:cubicBezTo>
                      <a:pt x="44" y="39"/>
                      <a:pt x="44" y="39"/>
                      <a:pt x="44" y="39"/>
                    </a:cubicBezTo>
                    <a:cubicBezTo>
                      <a:pt x="41" y="43"/>
                      <a:pt x="36" y="45"/>
                      <a:pt x="31" y="4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th-TH"/>
              </a:p>
            </p:txBody>
          </p:sp>
          <p:sp>
            <p:nvSpPr>
              <p:cNvPr id="50" name="Freeform 96"/>
              <p:cNvSpPr>
                <a:spLocks noEditPoints="1"/>
              </p:cNvSpPr>
              <p:nvPr/>
            </p:nvSpPr>
            <p:spPr bwMode="auto">
              <a:xfrm>
                <a:off x="18124488" y="5397500"/>
                <a:ext cx="276225" cy="333375"/>
              </a:xfrm>
              <a:custGeom>
                <a:avLst/>
                <a:gdLst>
                  <a:gd name="T0" fmla="*/ 16 w 29"/>
                  <a:gd name="T1" fmla="*/ 0 h 35"/>
                  <a:gd name="T2" fmla="*/ 15 w 29"/>
                  <a:gd name="T3" fmla="*/ 0 h 35"/>
                  <a:gd name="T4" fmla="*/ 14 w 29"/>
                  <a:gd name="T5" fmla="*/ 1 h 35"/>
                  <a:gd name="T6" fmla="*/ 0 w 29"/>
                  <a:gd name="T7" fmla="*/ 19 h 35"/>
                  <a:gd name="T8" fmla="*/ 0 w 29"/>
                  <a:gd name="T9" fmla="*/ 21 h 35"/>
                  <a:gd name="T10" fmla="*/ 19 w 29"/>
                  <a:gd name="T11" fmla="*/ 35 h 35"/>
                  <a:gd name="T12" fmla="*/ 20 w 29"/>
                  <a:gd name="T13" fmla="*/ 35 h 35"/>
                  <a:gd name="T14" fmla="*/ 21 w 29"/>
                  <a:gd name="T15" fmla="*/ 35 h 35"/>
                  <a:gd name="T16" fmla="*/ 16 w 29"/>
                  <a:gd name="T17" fmla="*/ 0 h 35"/>
                  <a:gd name="T18" fmla="*/ 19 w 29"/>
                  <a:gd name="T19" fmla="*/ 32 h 35"/>
                  <a:gd name="T20" fmla="*/ 4 w 29"/>
                  <a:gd name="T21" fmla="*/ 20 h 35"/>
                  <a:gd name="T22" fmla="*/ 16 w 29"/>
                  <a:gd name="T23" fmla="*/ 4 h 35"/>
                  <a:gd name="T24" fmla="*/ 19 w 29"/>
                  <a:gd name="T25" fmla="*/ 32 h 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9" h="35">
                    <a:moveTo>
                      <a:pt x="16" y="0"/>
                    </a:moveTo>
                    <a:cubicBezTo>
                      <a:pt x="16" y="0"/>
                      <a:pt x="15" y="0"/>
                      <a:pt x="15" y="0"/>
                    </a:cubicBezTo>
                    <a:cubicBezTo>
                      <a:pt x="15" y="0"/>
                      <a:pt x="14" y="0"/>
                      <a:pt x="14" y="1"/>
                    </a:cubicBezTo>
                    <a:cubicBezTo>
                      <a:pt x="0" y="19"/>
                      <a:pt x="0" y="19"/>
                      <a:pt x="0" y="19"/>
                    </a:cubicBezTo>
                    <a:cubicBezTo>
                      <a:pt x="0" y="20"/>
                      <a:pt x="0" y="21"/>
                      <a:pt x="0" y="21"/>
                    </a:cubicBezTo>
                    <a:cubicBezTo>
                      <a:pt x="19" y="35"/>
                      <a:pt x="19" y="35"/>
                      <a:pt x="19" y="35"/>
                    </a:cubicBezTo>
                    <a:cubicBezTo>
                      <a:pt x="19" y="35"/>
                      <a:pt x="20" y="35"/>
                      <a:pt x="20" y="35"/>
                    </a:cubicBezTo>
                    <a:cubicBezTo>
                      <a:pt x="20" y="35"/>
                      <a:pt x="21" y="35"/>
                      <a:pt x="21" y="35"/>
                    </a:cubicBezTo>
                    <a:cubicBezTo>
                      <a:pt x="29" y="24"/>
                      <a:pt x="27" y="8"/>
                      <a:pt x="16" y="0"/>
                    </a:cubicBezTo>
                    <a:close/>
                    <a:moveTo>
                      <a:pt x="19" y="32"/>
                    </a:moveTo>
                    <a:cubicBezTo>
                      <a:pt x="4" y="20"/>
                      <a:pt x="4" y="20"/>
                      <a:pt x="4" y="20"/>
                    </a:cubicBezTo>
                    <a:cubicBezTo>
                      <a:pt x="16" y="4"/>
                      <a:pt x="16" y="4"/>
                      <a:pt x="16" y="4"/>
                    </a:cubicBezTo>
                    <a:cubicBezTo>
                      <a:pt x="24" y="11"/>
                      <a:pt x="25" y="23"/>
                      <a:pt x="19" y="3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th-TH"/>
              </a:p>
            </p:txBody>
          </p:sp>
          <p:sp>
            <p:nvSpPr>
              <p:cNvPr id="51" name="Freeform 97"/>
              <p:cNvSpPr>
                <a:spLocks noEditPoints="1"/>
              </p:cNvSpPr>
              <p:nvPr/>
            </p:nvSpPr>
            <p:spPr bwMode="auto">
              <a:xfrm>
                <a:off x="18029238" y="5292725"/>
                <a:ext cx="190500" cy="257175"/>
              </a:xfrm>
              <a:custGeom>
                <a:avLst/>
                <a:gdLst>
                  <a:gd name="T0" fmla="*/ 4 w 20"/>
                  <a:gd name="T1" fmla="*/ 27 h 27"/>
                  <a:gd name="T2" fmla="*/ 5 w 20"/>
                  <a:gd name="T3" fmla="*/ 27 h 27"/>
                  <a:gd name="T4" fmla="*/ 6 w 20"/>
                  <a:gd name="T5" fmla="*/ 27 h 27"/>
                  <a:gd name="T6" fmla="*/ 20 w 20"/>
                  <a:gd name="T7" fmla="*/ 8 h 27"/>
                  <a:gd name="T8" fmla="*/ 20 w 20"/>
                  <a:gd name="T9" fmla="*/ 7 h 27"/>
                  <a:gd name="T10" fmla="*/ 19 w 20"/>
                  <a:gd name="T11" fmla="*/ 6 h 27"/>
                  <a:gd name="T12" fmla="*/ 1 w 20"/>
                  <a:gd name="T13" fmla="*/ 1 h 27"/>
                  <a:gd name="T14" fmla="*/ 0 w 20"/>
                  <a:gd name="T15" fmla="*/ 3 h 27"/>
                  <a:gd name="T16" fmla="*/ 3 w 20"/>
                  <a:gd name="T17" fmla="*/ 26 h 27"/>
                  <a:gd name="T18" fmla="*/ 4 w 20"/>
                  <a:gd name="T19" fmla="*/ 27 h 27"/>
                  <a:gd name="T20" fmla="*/ 16 w 20"/>
                  <a:gd name="T21" fmla="*/ 8 h 27"/>
                  <a:gd name="T22" fmla="*/ 5 w 20"/>
                  <a:gd name="T23" fmla="*/ 22 h 27"/>
                  <a:gd name="T24" fmla="*/ 3 w 20"/>
                  <a:gd name="T25" fmla="*/ 4 h 27"/>
                  <a:gd name="T26" fmla="*/ 16 w 20"/>
                  <a:gd name="T27" fmla="*/ 8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0" h="27">
                    <a:moveTo>
                      <a:pt x="4" y="27"/>
                    </a:moveTo>
                    <a:cubicBezTo>
                      <a:pt x="4" y="27"/>
                      <a:pt x="4" y="27"/>
                      <a:pt x="5" y="27"/>
                    </a:cubicBezTo>
                    <a:cubicBezTo>
                      <a:pt x="5" y="27"/>
                      <a:pt x="5" y="27"/>
                      <a:pt x="6" y="27"/>
                    </a:cubicBezTo>
                    <a:cubicBezTo>
                      <a:pt x="20" y="8"/>
                      <a:pt x="20" y="8"/>
                      <a:pt x="20" y="8"/>
                    </a:cubicBezTo>
                    <a:cubicBezTo>
                      <a:pt x="20" y="8"/>
                      <a:pt x="20" y="7"/>
                      <a:pt x="20" y="7"/>
                    </a:cubicBezTo>
                    <a:cubicBezTo>
                      <a:pt x="20" y="7"/>
                      <a:pt x="20" y="6"/>
                      <a:pt x="19" y="6"/>
                    </a:cubicBezTo>
                    <a:cubicBezTo>
                      <a:pt x="14" y="2"/>
                      <a:pt x="7" y="0"/>
                      <a:pt x="1" y="1"/>
                    </a:cubicBezTo>
                    <a:cubicBezTo>
                      <a:pt x="0" y="2"/>
                      <a:pt x="0" y="2"/>
                      <a:pt x="0" y="3"/>
                    </a:cubicBezTo>
                    <a:cubicBezTo>
                      <a:pt x="3" y="26"/>
                      <a:pt x="3" y="26"/>
                      <a:pt x="3" y="26"/>
                    </a:cubicBezTo>
                    <a:cubicBezTo>
                      <a:pt x="3" y="27"/>
                      <a:pt x="3" y="27"/>
                      <a:pt x="4" y="27"/>
                    </a:cubicBezTo>
                    <a:close/>
                    <a:moveTo>
                      <a:pt x="16" y="8"/>
                    </a:moveTo>
                    <a:cubicBezTo>
                      <a:pt x="5" y="22"/>
                      <a:pt x="5" y="22"/>
                      <a:pt x="5" y="22"/>
                    </a:cubicBezTo>
                    <a:cubicBezTo>
                      <a:pt x="3" y="4"/>
                      <a:pt x="3" y="4"/>
                      <a:pt x="3" y="4"/>
                    </a:cubicBezTo>
                    <a:cubicBezTo>
                      <a:pt x="8" y="4"/>
                      <a:pt x="12" y="5"/>
                      <a:pt x="16" y="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th-TH"/>
              </a:p>
            </p:txBody>
          </p:sp>
        </p:grpSp>
      </p:grpSp>
      <p:grpSp>
        <p:nvGrpSpPr>
          <p:cNvPr id="66" name="กลุ่ม 69"/>
          <p:cNvGrpSpPr/>
          <p:nvPr/>
        </p:nvGrpSpPr>
        <p:grpSpPr>
          <a:xfrm>
            <a:off x="13458082" y="10160126"/>
            <a:ext cx="966066" cy="966065"/>
            <a:chOff x="17346820" y="6180427"/>
            <a:chExt cx="2511217" cy="2511217"/>
          </a:xfrm>
        </p:grpSpPr>
        <p:sp>
          <p:nvSpPr>
            <p:cNvPr id="71" name="วงรี 42"/>
            <p:cNvSpPr/>
            <p:nvPr/>
          </p:nvSpPr>
          <p:spPr>
            <a:xfrm>
              <a:off x="17346820" y="6180427"/>
              <a:ext cx="2511217" cy="2511217"/>
            </a:xfrm>
            <a:prstGeom prst="ellipse">
              <a:avLst/>
            </a:prstGeom>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lin ang="135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h-TH" dirty="0"/>
            </a:p>
          </p:txBody>
        </p:sp>
        <p:sp>
          <p:nvSpPr>
            <p:cNvPr id="72" name="Freeform 102"/>
            <p:cNvSpPr>
              <a:spLocks noEditPoints="1"/>
            </p:cNvSpPr>
            <p:nvPr/>
          </p:nvSpPr>
          <p:spPr bwMode="auto">
            <a:xfrm>
              <a:off x="18026269" y="6832201"/>
              <a:ext cx="1152317" cy="1066323"/>
            </a:xfrm>
            <a:custGeom>
              <a:avLst/>
              <a:gdLst>
                <a:gd name="T0" fmla="*/ 59 w 67"/>
                <a:gd name="T1" fmla="*/ 44 h 62"/>
                <a:gd name="T2" fmla="*/ 59 w 67"/>
                <a:gd name="T3" fmla="*/ 35 h 62"/>
                <a:gd name="T4" fmla="*/ 58 w 67"/>
                <a:gd name="T5" fmla="*/ 33 h 62"/>
                <a:gd name="T6" fmla="*/ 53 w 67"/>
                <a:gd name="T7" fmla="*/ 33 h 62"/>
                <a:gd name="T8" fmla="*/ 50 w 67"/>
                <a:gd name="T9" fmla="*/ 33 h 62"/>
                <a:gd name="T10" fmla="*/ 35 w 67"/>
                <a:gd name="T11" fmla="*/ 33 h 62"/>
                <a:gd name="T12" fmla="*/ 35 w 67"/>
                <a:gd name="T13" fmla="*/ 19 h 62"/>
                <a:gd name="T14" fmla="*/ 43 w 67"/>
                <a:gd name="T15" fmla="*/ 10 h 62"/>
                <a:gd name="T16" fmla="*/ 34 w 67"/>
                <a:gd name="T17" fmla="*/ 0 h 62"/>
                <a:gd name="T18" fmla="*/ 24 w 67"/>
                <a:gd name="T19" fmla="*/ 10 h 62"/>
                <a:gd name="T20" fmla="*/ 32 w 67"/>
                <a:gd name="T21" fmla="*/ 19 h 62"/>
                <a:gd name="T22" fmla="*/ 32 w 67"/>
                <a:gd name="T23" fmla="*/ 33 h 62"/>
                <a:gd name="T24" fmla="*/ 10 w 67"/>
                <a:gd name="T25" fmla="*/ 33 h 62"/>
                <a:gd name="T26" fmla="*/ 8 w 67"/>
                <a:gd name="T27" fmla="*/ 35 h 62"/>
                <a:gd name="T28" fmla="*/ 8 w 67"/>
                <a:gd name="T29" fmla="*/ 44 h 62"/>
                <a:gd name="T30" fmla="*/ 0 w 67"/>
                <a:gd name="T31" fmla="*/ 53 h 62"/>
                <a:gd name="T32" fmla="*/ 10 w 67"/>
                <a:gd name="T33" fmla="*/ 62 h 62"/>
                <a:gd name="T34" fmla="*/ 19 w 67"/>
                <a:gd name="T35" fmla="*/ 53 h 62"/>
                <a:gd name="T36" fmla="*/ 11 w 67"/>
                <a:gd name="T37" fmla="*/ 44 h 62"/>
                <a:gd name="T38" fmla="*/ 11 w 67"/>
                <a:gd name="T39" fmla="*/ 36 h 62"/>
                <a:gd name="T40" fmla="*/ 32 w 67"/>
                <a:gd name="T41" fmla="*/ 36 h 62"/>
                <a:gd name="T42" fmla="*/ 32 w 67"/>
                <a:gd name="T43" fmla="*/ 44 h 62"/>
                <a:gd name="T44" fmla="*/ 24 w 67"/>
                <a:gd name="T45" fmla="*/ 53 h 62"/>
                <a:gd name="T46" fmla="*/ 34 w 67"/>
                <a:gd name="T47" fmla="*/ 62 h 62"/>
                <a:gd name="T48" fmla="*/ 43 w 67"/>
                <a:gd name="T49" fmla="*/ 53 h 62"/>
                <a:gd name="T50" fmla="*/ 35 w 67"/>
                <a:gd name="T51" fmla="*/ 44 h 62"/>
                <a:gd name="T52" fmla="*/ 35 w 67"/>
                <a:gd name="T53" fmla="*/ 36 h 62"/>
                <a:gd name="T54" fmla="*/ 50 w 67"/>
                <a:gd name="T55" fmla="*/ 36 h 62"/>
                <a:gd name="T56" fmla="*/ 53 w 67"/>
                <a:gd name="T57" fmla="*/ 36 h 62"/>
                <a:gd name="T58" fmla="*/ 56 w 67"/>
                <a:gd name="T59" fmla="*/ 36 h 62"/>
                <a:gd name="T60" fmla="*/ 56 w 67"/>
                <a:gd name="T61" fmla="*/ 44 h 62"/>
                <a:gd name="T62" fmla="*/ 48 w 67"/>
                <a:gd name="T63" fmla="*/ 53 h 62"/>
                <a:gd name="T64" fmla="*/ 58 w 67"/>
                <a:gd name="T65" fmla="*/ 62 h 62"/>
                <a:gd name="T66" fmla="*/ 67 w 67"/>
                <a:gd name="T67" fmla="*/ 53 h 62"/>
                <a:gd name="T68" fmla="*/ 59 w 67"/>
                <a:gd name="T69" fmla="*/ 44 h 62"/>
                <a:gd name="T70" fmla="*/ 28 w 67"/>
                <a:gd name="T71" fmla="*/ 10 h 62"/>
                <a:gd name="T72" fmla="*/ 34 w 67"/>
                <a:gd name="T73" fmla="*/ 4 h 62"/>
                <a:gd name="T74" fmla="*/ 39 w 67"/>
                <a:gd name="T75" fmla="*/ 10 h 62"/>
                <a:gd name="T76" fmla="*/ 34 w 67"/>
                <a:gd name="T77" fmla="*/ 15 h 62"/>
                <a:gd name="T78" fmla="*/ 28 w 67"/>
                <a:gd name="T79" fmla="*/ 10 h 62"/>
                <a:gd name="T80" fmla="*/ 15 w 67"/>
                <a:gd name="T81" fmla="*/ 53 h 62"/>
                <a:gd name="T82" fmla="*/ 10 w 67"/>
                <a:gd name="T83" fmla="*/ 58 h 62"/>
                <a:gd name="T84" fmla="*/ 4 w 67"/>
                <a:gd name="T85" fmla="*/ 53 h 62"/>
                <a:gd name="T86" fmla="*/ 10 w 67"/>
                <a:gd name="T87" fmla="*/ 47 h 62"/>
                <a:gd name="T88" fmla="*/ 15 w 67"/>
                <a:gd name="T89" fmla="*/ 53 h 62"/>
                <a:gd name="T90" fmla="*/ 39 w 67"/>
                <a:gd name="T91" fmla="*/ 53 h 62"/>
                <a:gd name="T92" fmla="*/ 34 w 67"/>
                <a:gd name="T93" fmla="*/ 58 h 62"/>
                <a:gd name="T94" fmla="*/ 28 w 67"/>
                <a:gd name="T95" fmla="*/ 53 h 62"/>
                <a:gd name="T96" fmla="*/ 34 w 67"/>
                <a:gd name="T97" fmla="*/ 47 h 62"/>
                <a:gd name="T98" fmla="*/ 39 w 67"/>
                <a:gd name="T99" fmla="*/ 53 h 62"/>
                <a:gd name="T100" fmla="*/ 58 w 67"/>
                <a:gd name="T101" fmla="*/ 58 h 62"/>
                <a:gd name="T102" fmla="*/ 52 w 67"/>
                <a:gd name="T103" fmla="*/ 53 h 62"/>
                <a:gd name="T104" fmla="*/ 58 w 67"/>
                <a:gd name="T105" fmla="*/ 47 h 62"/>
                <a:gd name="T106" fmla="*/ 63 w 67"/>
                <a:gd name="T107" fmla="*/ 53 h 62"/>
                <a:gd name="T108" fmla="*/ 58 w 67"/>
                <a:gd name="T109" fmla="*/ 58 h 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67" h="62">
                  <a:moveTo>
                    <a:pt x="59" y="44"/>
                  </a:moveTo>
                  <a:cubicBezTo>
                    <a:pt x="59" y="35"/>
                    <a:pt x="59" y="35"/>
                    <a:pt x="59" y="35"/>
                  </a:cubicBezTo>
                  <a:cubicBezTo>
                    <a:pt x="59" y="34"/>
                    <a:pt x="59" y="33"/>
                    <a:pt x="58" y="33"/>
                  </a:cubicBezTo>
                  <a:cubicBezTo>
                    <a:pt x="53" y="33"/>
                    <a:pt x="53" y="33"/>
                    <a:pt x="53" y="33"/>
                  </a:cubicBezTo>
                  <a:cubicBezTo>
                    <a:pt x="50" y="33"/>
                    <a:pt x="50" y="33"/>
                    <a:pt x="50" y="33"/>
                  </a:cubicBezTo>
                  <a:cubicBezTo>
                    <a:pt x="35" y="33"/>
                    <a:pt x="35" y="33"/>
                    <a:pt x="35" y="33"/>
                  </a:cubicBezTo>
                  <a:cubicBezTo>
                    <a:pt x="35" y="19"/>
                    <a:pt x="35" y="19"/>
                    <a:pt x="35" y="19"/>
                  </a:cubicBezTo>
                  <a:cubicBezTo>
                    <a:pt x="40" y="18"/>
                    <a:pt x="43" y="14"/>
                    <a:pt x="43" y="10"/>
                  </a:cubicBezTo>
                  <a:cubicBezTo>
                    <a:pt x="43" y="4"/>
                    <a:pt x="39" y="0"/>
                    <a:pt x="34" y="0"/>
                  </a:cubicBezTo>
                  <a:cubicBezTo>
                    <a:pt x="29" y="0"/>
                    <a:pt x="24" y="4"/>
                    <a:pt x="24" y="10"/>
                  </a:cubicBezTo>
                  <a:cubicBezTo>
                    <a:pt x="24" y="14"/>
                    <a:pt x="28" y="18"/>
                    <a:pt x="32" y="19"/>
                  </a:cubicBezTo>
                  <a:cubicBezTo>
                    <a:pt x="32" y="33"/>
                    <a:pt x="32" y="33"/>
                    <a:pt x="32" y="33"/>
                  </a:cubicBezTo>
                  <a:cubicBezTo>
                    <a:pt x="10" y="33"/>
                    <a:pt x="10" y="33"/>
                    <a:pt x="10" y="33"/>
                  </a:cubicBezTo>
                  <a:cubicBezTo>
                    <a:pt x="9" y="33"/>
                    <a:pt x="8" y="34"/>
                    <a:pt x="8" y="35"/>
                  </a:cubicBezTo>
                  <a:cubicBezTo>
                    <a:pt x="8" y="44"/>
                    <a:pt x="8" y="44"/>
                    <a:pt x="8" y="44"/>
                  </a:cubicBezTo>
                  <a:cubicBezTo>
                    <a:pt x="4" y="44"/>
                    <a:pt x="0" y="48"/>
                    <a:pt x="0" y="53"/>
                  </a:cubicBezTo>
                  <a:cubicBezTo>
                    <a:pt x="0" y="58"/>
                    <a:pt x="4" y="62"/>
                    <a:pt x="10" y="62"/>
                  </a:cubicBezTo>
                  <a:cubicBezTo>
                    <a:pt x="15" y="62"/>
                    <a:pt x="19" y="58"/>
                    <a:pt x="19" y="53"/>
                  </a:cubicBezTo>
                  <a:cubicBezTo>
                    <a:pt x="19" y="48"/>
                    <a:pt x="16" y="44"/>
                    <a:pt x="11" y="44"/>
                  </a:cubicBezTo>
                  <a:cubicBezTo>
                    <a:pt x="11" y="36"/>
                    <a:pt x="11" y="36"/>
                    <a:pt x="11" y="36"/>
                  </a:cubicBezTo>
                  <a:cubicBezTo>
                    <a:pt x="32" y="36"/>
                    <a:pt x="32" y="36"/>
                    <a:pt x="32" y="36"/>
                  </a:cubicBezTo>
                  <a:cubicBezTo>
                    <a:pt x="32" y="44"/>
                    <a:pt x="32" y="44"/>
                    <a:pt x="32" y="44"/>
                  </a:cubicBezTo>
                  <a:cubicBezTo>
                    <a:pt x="28" y="44"/>
                    <a:pt x="24" y="48"/>
                    <a:pt x="24" y="53"/>
                  </a:cubicBezTo>
                  <a:cubicBezTo>
                    <a:pt x="24" y="58"/>
                    <a:pt x="29" y="62"/>
                    <a:pt x="34" y="62"/>
                  </a:cubicBezTo>
                  <a:cubicBezTo>
                    <a:pt x="39" y="62"/>
                    <a:pt x="43" y="58"/>
                    <a:pt x="43" y="53"/>
                  </a:cubicBezTo>
                  <a:cubicBezTo>
                    <a:pt x="43" y="48"/>
                    <a:pt x="40" y="44"/>
                    <a:pt x="35" y="44"/>
                  </a:cubicBezTo>
                  <a:cubicBezTo>
                    <a:pt x="35" y="36"/>
                    <a:pt x="35" y="36"/>
                    <a:pt x="35" y="36"/>
                  </a:cubicBezTo>
                  <a:cubicBezTo>
                    <a:pt x="50" y="36"/>
                    <a:pt x="50" y="36"/>
                    <a:pt x="50" y="36"/>
                  </a:cubicBezTo>
                  <a:cubicBezTo>
                    <a:pt x="53" y="36"/>
                    <a:pt x="53" y="36"/>
                    <a:pt x="53" y="36"/>
                  </a:cubicBezTo>
                  <a:cubicBezTo>
                    <a:pt x="56" y="36"/>
                    <a:pt x="56" y="36"/>
                    <a:pt x="56" y="36"/>
                  </a:cubicBezTo>
                  <a:cubicBezTo>
                    <a:pt x="56" y="44"/>
                    <a:pt x="56" y="44"/>
                    <a:pt x="56" y="44"/>
                  </a:cubicBezTo>
                  <a:cubicBezTo>
                    <a:pt x="52" y="44"/>
                    <a:pt x="48" y="48"/>
                    <a:pt x="48" y="53"/>
                  </a:cubicBezTo>
                  <a:cubicBezTo>
                    <a:pt x="48" y="58"/>
                    <a:pt x="53" y="62"/>
                    <a:pt x="58" y="62"/>
                  </a:cubicBezTo>
                  <a:cubicBezTo>
                    <a:pt x="63" y="62"/>
                    <a:pt x="67" y="58"/>
                    <a:pt x="67" y="53"/>
                  </a:cubicBezTo>
                  <a:cubicBezTo>
                    <a:pt x="67" y="48"/>
                    <a:pt x="64" y="44"/>
                    <a:pt x="59" y="44"/>
                  </a:cubicBezTo>
                  <a:close/>
                  <a:moveTo>
                    <a:pt x="28" y="10"/>
                  </a:moveTo>
                  <a:cubicBezTo>
                    <a:pt x="28" y="6"/>
                    <a:pt x="31" y="4"/>
                    <a:pt x="34" y="4"/>
                  </a:cubicBezTo>
                  <a:cubicBezTo>
                    <a:pt x="37" y="4"/>
                    <a:pt x="39" y="6"/>
                    <a:pt x="39" y="10"/>
                  </a:cubicBezTo>
                  <a:cubicBezTo>
                    <a:pt x="39" y="13"/>
                    <a:pt x="37" y="15"/>
                    <a:pt x="34" y="15"/>
                  </a:cubicBezTo>
                  <a:cubicBezTo>
                    <a:pt x="31" y="15"/>
                    <a:pt x="28" y="13"/>
                    <a:pt x="28" y="10"/>
                  </a:cubicBezTo>
                  <a:close/>
                  <a:moveTo>
                    <a:pt x="15" y="53"/>
                  </a:moveTo>
                  <a:cubicBezTo>
                    <a:pt x="15" y="56"/>
                    <a:pt x="13" y="58"/>
                    <a:pt x="10" y="58"/>
                  </a:cubicBezTo>
                  <a:cubicBezTo>
                    <a:pt x="6" y="58"/>
                    <a:pt x="4" y="56"/>
                    <a:pt x="4" y="53"/>
                  </a:cubicBezTo>
                  <a:cubicBezTo>
                    <a:pt x="4" y="50"/>
                    <a:pt x="6" y="47"/>
                    <a:pt x="10" y="47"/>
                  </a:cubicBezTo>
                  <a:cubicBezTo>
                    <a:pt x="13" y="47"/>
                    <a:pt x="15" y="50"/>
                    <a:pt x="15" y="53"/>
                  </a:cubicBezTo>
                  <a:close/>
                  <a:moveTo>
                    <a:pt x="39" y="53"/>
                  </a:moveTo>
                  <a:cubicBezTo>
                    <a:pt x="39" y="56"/>
                    <a:pt x="37" y="58"/>
                    <a:pt x="34" y="58"/>
                  </a:cubicBezTo>
                  <a:cubicBezTo>
                    <a:pt x="31" y="58"/>
                    <a:pt x="28" y="56"/>
                    <a:pt x="28" y="53"/>
                  </a:cubicBezTo>
                  <a:cubicBezTo>
                    <a:pt x="28" y="50"/>
                    <a:pt x="31" y="47"/>
                    <a:pt x="34" y="47"/>
                  </a:cubicBezTo>
                  <a:cubicBezTo>
                    <a:pt x="37" y="47"/>
                    <a:pt x="39" y="50"/>
                    <a:pt x="39" y="53"/>
                  </a:cubicBezTo>
                  <a:close/>
                  <a:moveTo>
                    <a:pt x="58" y="58"/>
                  </a:moveTo>
                  <a:cubicBezTo>
                    <a:pt x="55" y="58"/>
                    <a:pt x="52" y="56"/>
                    <a:pt x="52" y="53"/>
                  </a:cubicBezTo>
                  <a:cubicBezTo>
                    <a:pt x="52" y="50"/>
                    <a:pt x="55" y="47"/>
                    <a:pt x="58" y="47"/>
                  </a:cubicBezTo>
                  <a:cubicBezTo>
                    <a:pt x="61" y="47"/>
                    <a:pt x="63" y="50"/>
                    <a:pt x="63" y="53"/>
                  </a:cubicBezTo>
                  <a:cubicBezTo>
                    <a:pt x="63" y="56"/>
                    <a:pt x="61" y="58"/>
                    <a:pt x="58" y="58"/>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th-TH"/>
            </a:p>
          </p:txBody>
        </p:sp>
      </p:grpSp>
      <p:grpSp>
        <p:nvGrpSpPr>
          <p:cNvPr id="73" name="กลุ่ม 67"/>
          <p:cNvGrpSpPr/>
          <p:nvPr/>
        </p:nvGrpSpPr>
        <p:grpSpPr>
          <a:xfrm>
            <a:off x="13398788" y="11620346"/>
            <a:ext cx="966066" cy="966065"/>
            <a:chOff x="12297469" y="6195669"/>
            <a:chExt cx="2511217" cy="2511217"/>
          </a:xfrm>
        </p:grpSpPr>
        <p:sp>
          <p:nvSpPr>
            <p:cNvPr id="74" name="วงรี 40"/>
            <p:cNvSpPr/>
            <p:nvPr/>
          </p:nvSpPr>
          <p:spPr>
            <a:xfrm>
              <a:off x="12297469" y="6195669"/>
              <a:ext cx="2511217" cy="2511217"/>
            </a:xfrm>
            <a:prstGeom prst="ellipse">
              <a:avLst/>
            </a:prstGeom>
            <a:gradFill flip="none" rotWithShape="1">
              <a:gsLst>
                <a:gs pos="0">
                  <a:schemeClr val="accent3">
                    <a:shade val="30000"/>
                    <a:satMod val="115000"/>
                  </a:schemeClr>
                </a:gs>
                <a:gs pos="50000">
                  <a:schemeClr val="accent3">
                    <a:shade val="67500"/>
                    <a:satMod val="115000"/>
                  </a:schemeClr>
                </a:gs>
                <a:gs pos="100000">
                  <a:schemeClr val="accent3">
                    <a:shade val="100000"/>
                    <a:satMod val="115000"/>
                  </a:schemeClr>
                </a:gs>
              </a:gsLst>
              <a:lin ang="135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h-TH" dirty="0"/>
            </a:p>
          </p:txBody>
        </p:sp>
        <p:sp>
          <p:nvSpPr>
            <p:cNvPr id="75" name="Freeform 134"/>
            <p:cNvSpPr>
              <a:spLocks noEditPoints="1"/>
            </p:cNvSpPr>
            <p:nvPr/>
          </p:nvSpPr>
          <p:spPr bwMode="auto">
            <a:xfrm>
              <a:off x="12974390" y="6914870"/>
              <a:ext cx="1100721" cy="1100721"/>
            </a:xfrm>
            <a:custGeom>
              <a:avLst/>
              <a:gdLst>
                <a:gd name="T0" fmla="*/ 64 w 64"/>
                <a:gd name="T1" fmla="*/ 32 h 64"/>
                <a:gd name="T2" fmla="*/ 5 w 64"/>
                <a:gd name="T3" fmla="*/ 15 h 64"/>
                <a:gd name="T4" fmla="*/ 0 w 64"/>
                <a:gd name="T5" fmla="*/ 32 h 64"/>
                <a:gd name="T6" fmla="*/ 0 w 64"/>
                <a:gd name="T7" fmla="*/ 32 h 64"/>
                <a:gd name="T8" fmla="*/ 5 w 64"/>
                <a:gd name="T9" fmla="*/ 49 h 64"/>
                <a:gd name="T10" fmla="*/ 32 w 64"/>
                <a:gd name="T11" fmla="*/ 64 h 64"/>
                <a:gd name="T12" fmla="*/ 64 w 64"/>
                <a:gd name="T13" fmla="*/ 32 h 64"/>
                <a:gd name="T14" fmla="*/ 48 w 64"/>
                <a:gd name="T15" fmla="*/ 46 h 64"/>
                <a:gd name="T16" fmla="*/ 60 w 64"/>
                <a:gd name="T17" fmla="*/ 33 h 64"/>
                <a:gd name="T18" fmla="*/ 3 w 64"/>
                <a:gd name="T19" fmla="*/ 33 h 64"/>
                <a:gd name="T20" fmla="*/ 16 w 64"/>
                <a:gd name="T21" fmla="*/ 46 h 64"/>
                <a:gd name="T22" fmla="*/ 3 w 64"/>
                <a:gd name="T23" fmla="*/ 33 h 64"/>
                <a:gd name="T24" fmla="*/ 16 w 64"/>
                <a:gd name="T25" fmla="*/ 17 h 64"/>
                <a:gd name="T26" fmla="*/ 3 w 64"/>
                <a:gd name="T27" fmla="*/ 30 h 64"/>
                <a:gd name="T28" fmla="*/ 34 w 64"/>
                <a:gd name="T29" fmla="*/ 14 h 64"/>
                <a:gd name="T30" fmla="*/ 34 w 64"/>
                <a:gd name="T31" fmla="*/ 4 h 64"/>
                <a:gd name="T32" fmla="*/ 43 w 64"/>
                <a:gd name="T33" fmla="*/ 14 h 64"/>
                <a:gd name="T34" fmla="*/ 44 w 64"/>
                <a:gd name="T35" fmla="*/ 17 h 64"/>
                <a:gd name="T36" fmla="*/ 34 w 64"/>
                <a:gd name="T37" fmla="*/ 30 h 64"/>
                <a:gd name="T38" fmla="*/ 44 w 64"/>
                <a:gd name="T39" fmla="*/ 17 h 64"/>
                <a:gd name="T40" fmla="*/ 29 w 64"/>
                <a:gd name="T41" fmla="*/ 4 h 64"/>
                <a:gd name="T42" fmla="*/ 30 w 64"/>
                <a:gd name="T43" fmla="*/ 3 h 64"/>
                <a:gd name="T44" fmla="*/ 21 w 64"/>
                <a:gd name="T45" fmla="*/ 14 h 64"/>
                <a:gd name="T46" fmla="*/ 30 w 64"/>
                <a:gd name="T47" fmla="*/ 17 h 64"/>
                <a:gd name="T48" fmla="*/ 17 w 64"/>
                <a:gd name="T49" fmla="*/ 30 h 64"/>
                <a:gd name="T50" fmla="*/ 30 w 64"/>
                <a:gd name="T51" fmla="*/ 17 h 64"/>
                <a:gd name="T52" fmla="*/ 30 w 64"/>
                <a:gd name="T53" fmla="*/ 33 h 64"/>
                <a:gd name="T54" fmla="*/ 20 w 64"/>
                <a:gd name="T55" fmla="*/ 46 h 64"/>
                <a:gd name="T56" fmla="*/ 30 w 64"/>
                <a:gd name="T57" fmla="*/ 50 h 64"/>
                <a:gd name="T58" fmla="*/ 28 w 64"/>
                <a:gd name="T59" fmla="*/ 60 h 64"/>
                <a:gd name="T60" fmla="*/ 30 w 64"/>
                <a:gd name="T61" fmla="*/ 50 h 64"/>
                <a:gd name="T62" fmla="*/ 34 w 64"/>
                <a:gd name="T63" fmla="*/ 60 h 64"/>
                <a:gd name="T64" fmla="*/ 34 w 64"/>
                <a:gd name="T65" fmla="*/ 50 h 64"/>
                <a:gd name="T66" fmla="*/ 36 w 64"/>
                <a:gd name="T67" fmla="*/ 60 h 64"/>
                <a:gd name="T68" fmla="*/ 34 w 64"/>
                <a:gd name="T69" fmla="*/ 33 h 64"/>
                <a:gd name="T70" fmla="*/ 44 w 64"/>
                <a:gd name="T71" fmla="*/ 46 h 64"/>
                <a:gd name="T72" fmla="*/ 50 w 64"/>
                <a:gd name="T73" fmla="*/ 30 h 64"/>
                <a:gd name="T74" fmla="*/ 57 w 64"/>
                <a:gd name="T75" fmla="*/ 17 h 64"/>
                <a:gd name="T76" fmla="*/ 50 w 64"/>
                <a:gd name="T77" fmla="*/ 30 h 64"/>
                <a:gd name="T78" fmla="*/ 47 w 64"/>
                <a:gd name="T79" fmla="*/ 14 h 64"/>
                <a:gd name="T80" fmla="*/ 54 w 64"/>
                <a:gd name="T81" fmla="*/ 14 h 64"/>
                <a:gd name="T82" fmla="*/ 17 w 64"/>
                <a:gd name="T83" fmla="*/ 14 h 64"/>
                <a:gd name="T84" fmla="*/ 23 w 64"/>
                <a:gd name="T85" fmla="*/ 5 h 64"/>
                <a:gd name="T86" fmla="*/ 17 w 64"/>
                <a:gd name="T87" fmla="*/ 50 h 64"/>
                <a:gd name="T88" fmla="*/ 10 w 64"/>
                <a:gd name="T89" fmla="*/ 50 h 64"/>
                <a:gd name="T90" fmla="*/ 47 w 64"/>
                <a:gd name="T91" fmla="*/ 50 h 64"/>
                <a:gd name="T92" fmla="*/ 41 w 64"/>
                <a:gd name="T93" fmla="*/ 59 h 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64" h="64">
                  <a:moveTo>
                    <a:pt x="64" y="32"/>
                  </a:moveTo>
                  <a:cubicBezTo>
                    <a:pt x="64" y="32"/>
                    <a:pt x="64" y="32"/>
                    <a:pt x="64" y="32"/>
                  </a:cubicBezTo>
                  <a:cubicBezTo>
                    <a:pt x="64" y="14"/>
                    <a:pt x="50" y="0"/>
                    <a:pt x="32" y="0"/>
                  </a:cubicBezTo>
                  <a:cubicBezTo>
                    <a:pt x="21" y="0"/>
                    <a:pt x="11" y="6"/>
                    <a:pt x="5" y="15"/>
                  </a:cubicBezTo>
                  <a:cubicBezTo>
                    <a:pt x="5" y="15"/>
                    <a:pt x="5" y="15"/>
                    <a:pt x="5" y="15"/>
                  </a:cubicBezTo>
                  <a:cubicBezTo>
                    <a:pt x="2" y="20"/>
                    <a:pt x="0" y="26"/>
                    <a:pt x="0" y="32"/>
                  </a:cubicBezTo>
                  <a:cubicBezTo>
                    <a:pt x="0" y="32"/>
                    <a:pt x="0" y="32"/>
                    <a:pt x="0" y="32"/>
                  </a:cubicBezTo>
                  <a:cubicBezTo>
                    <a:pt x="0" y="32"/>
                    <a:pt x="0" y="32"/>
                    <a:pt x="0" y="32"/>
                  </a:cubicBezTo>
                  <a:cubicBezTo>
                    <a:pt x="0" y="32"/>
                    <a:pt x="0" y="32"/>
                    <a:pt x="0" y="32"/>
                  </a:cubicBezTo>
                  <a:cubicBezTo>
                    <a:pt x="0" y="38"/>
                    <a:pt x="2" y="44"/>
                    <a:pt x="5" y="49"/>
                  </a:cubicBezTo>
                  <a:cubicBezTo>
                    <a:pt x="5" y="49"/>
                    <a:pt x="5" y="49"/>
                    <a:pt x="5" y="49"/>
                  </a:cubicBezTo>
                  <a:cubicBezTo>
                    <a:pt x="11" y="58"/>
                    <a:pt x="21" y="64"/>
                    <a:pt x="32" y="64"/>
                  </a:cubicBezTo>
                  <a:cubicBezTo>
                    <a:pt x="50" y="64"/>
                    <a:pt x="64" y="49"/>
                    <a:pt x="64" y="32"/>
                  </a:cubicBezTo>
                  <a:cubicBezTo>
                    <a:pt x="64" y="32"/>
                    <a:pt x="64" y="32"/>
                    <a:pt x="64" y="32"/>
                  </a:cubicBezTo>
                  <a:close/>
                  <a:moveTo>
                    <a:pt x="57" y="46"/>
                  </a:moveTo>
                  <a:cubicBezTo>
                    <a:pt x="48" y="46"/>
                    <a:pt x="48" y="46"/>
                    <a:pt x="48" y="46"/>
                  </a:cubicBezTo>
                  <a:cubicBezTo>
                    <a:pt x="49" y="42"/>
                    <a:pt x="50" y="38"/>
                    <a:pt x="50" y="33"/>
                  </a:cubicBezTo>
                  <a:cubicBezTo>
                    <a:pt x="60" y="33"/>
                    <a:pt x="60" y="33"/>
                    <a:pt x="60" y="33"/>
                  </a:cubicBezTo>
                  <a:cubicBezTo>
                    <a:pt x="60" y="38"/>
                    <a:pt x="59" y="43"/>
                    <a:pt x="57" y="46"/>
                  </a:cubicBezTo>
                  <a:close/>
                  <a:moveTo>
                    <a:pt x="3" y="33"/>
                  </a:moveTo>
                  <a:cubicBezTo>
                    <a:pt x="14" y="33"/>
                    <a:pt x="14" y="33"/>
                    <a:pt x="14" y="33"/>
                  </a:cubicBezTo>
                  <a:cubicBezTo>
                    <a:pt x="14" y="38"/>
                    <a:pt x="15" y="42"/>
                    <a:pt x="16" y="46"/>
                  </a:cubicBezTo>
                  <a:cubicBezTo>
                    <a:pt x="7" y="46"/>
                    <a:pt x="7" y="46"/>
                    <a:pt x="7" y="46"/>
                  </a:cubicBezTo>
                  <a:cubicBezTo>
                    <a:pt x="5" y="43"/>
                    <a:pt x="4" y="38"/>
                    <a:pt x="3" y="33"/>
                  </a:cubicBezTo>
                  <a:close/>
                  <a:moveTo>
                    <a:pt x="7" y="17"/>
                  </a:moveTo>
                  <a:cubicBezTo>
                    <a:pt x="16" y="17"/>
                    <a:pt x="16" y="17"/>
                    <a:pt x="16" y="17"/>
                  </a:cubicBezTo>
                  <a:cubicBezTo>
                    <a:pt x="15" y="21"/>
                    <a:pt x="14" y="26"/>
                    <a:pt x="14" y="30"/>
                  </a:cubicBezTo>
                  <a:cubicBezTo>
                    <a:pt x="3" y="30"/>
                    <a:pt x="3" y="30"/>
                    <a:pt x="3" y="30"/>
                  </a:cubicBezTo>
                  <a:cubicBezTo>
                    <a:pt x="4" y="26"/>
                    <a:pt x="5" y="21"/>
                    <a:pt x="7" y="17"/>
                  </a:cubicBezTo>
                  <a:close/>
                  <a:moveTo>
                    <a:pt x="34" y="14"/>
                  </a:moveTo>
                  <a:cubicBezTo>
                    <a:pt x="34" y="3"/>
                    <a:pt x="34" y="3"/>
                    <a:pt x="34" y="3"/>
                  </a:cubicBezTo>
                  <a:cubicBezTo>
                    <a:pt x="34" y="3"/>
                    <a:pt x="34" y="3"/>
                    <a:pt x="34" y="4"/>
                  </a:cubicBezTo>
                  <a:cubicBezTo>
                    <a:pt x="34" y="4"/>
                    <a:pt x="34" y="4"/>
                    <a:pt x="34" y="4"/>
                  </a:cubicBezTo>
                  <a:cubicBezTo>
                    <a:pt x="38" y="6"/>
                    <a:pt x="41" y="9"/>
                    <a:pt x="43" y="14"/>
                  </a:cubicBezTo>
                  <a:lnTo>
                    <a:pt x="34" y="14"/>
                  </a:lnTo>
                  <a:close/>
                  <a:moveTo>
                    <a:pt x="44" y="17"/>
                  </a:moveTo>
                  <a:cubicBezTo>
                    <a:pt x="46" y="21"/>
                    <a:pt x="46" y="26"/>
                    <a:pt x="46" y="30"/>
                  </a:cubicBezTo>
                  <a:cubicBezTo>
                    <a:pt x="34" y="30"/>
                    <a:pt x="34" y="30"/>
                    <a:pt x="34" y="30"/>
                  </a:cubicBezTo>
                  <a:cubicBezTo>
                    <a:pt x="34" y="17"/>
                    <a:pt x="34" y="17"/>
                    <a:pt x="34" y="17"/>
                  </a:cubicBezTo>
                  <a:lnTo>
                    <a:pt x="44" y="17"/>
                  </a:lnTo>
                  <a:close/>
                  <a:moveTo>
                    <a:pt x="29" y="4"/>
                  </a:moveTo>
                  <a:cubicBezTo>
                    <a:pt x="29" y="4"/>
                    <a:pt x="29" y="4"/>
                    <a:pt x="29" y="4"/>
                  </a:cubicBezTo>
                  <a:cubicBezTo>
                    <a:pt x="29" y="4"/>
                    <a:pt x="29" y="4"/>
                    <a:pt x="29" y="4"/>
                  </a:cubicBezTo>
                  <a:cubicBezTo>
                    <a:pt x="30" y="4"/>
                    <a:pt x="30" y="4"/>
                    <a:pt x="30" y="3"/>
                  </a:cubicBezTo>
                  <a:cubicBezTo>
                    <a:pt x="30" y="14"/>
                    <a:pt x="30" y="14"/>
                    <a:pt x="30" y="14"/>
                  </a:cubicBezTo>
                  <a:cubicBezTo>
                    <a:pt x="21" y="14"/>
                    <a:pt x="21" y="14"/>
                    <a:pt x="21" y="14"/>
                  </a:cubicBezTo>
                  <a:cubicBezTo>
                    <a:pt x="23" y="9"/>
                    <a:pt x="26" y="6"/>
                    <a:pt x="29" y="4"/>
                  </a:cubicBezTo>
                  <a:close/>
                  <a:moveTo>
                    <a:pt x="30" y="17"/>
                  </a:moveTo>
                  <a:cubicBezTo>
                    <a:pt x="30" y="30"/>
                    <a:pt x="30" y="30"/>
                    <a:pt x="30" y="30"/>
                  </a:cubicBezTo>
                  <a:cubicBezTo>
                    <a:pt x="17" y="30"/>
                    <a:pt x="17" y="30"/>
                    <a:pt x="17" y="30"/>
                  </a:cubicBezTo>
                  <a:cubicBezTo>
                    <a:pt x="18" y="26"/>
                    <a:pt x="18" y="21"/>
                    <a:pt x="20" y="17"/>
                  </a:cubicBezTo>
                  <a:lnTo>
                    <a:pt x="30" y="17"/>
                  </a:lnTo>
                  <a:close/>
                  <a:moveTo>
                    <a:pt x="17" y="33"/>
                  </a:moveTo>
                  <a:cubicBezTo>
                    <a:pt x="30" y="33"/>
                    <a:pt x="30" y="33"/>
                    <a:pt x="30" y="33"/>
                  </a:cubicBezTo>
                  <a:cubicBezTo>
                    <a:pt x="30" y="46"/>
                    <a:pt x="30" y="46"/>
                    <a:pt x="30" y="46"/>
                  </a:cubicBezTo>
                  <a:cubicBezTo>
                    <a:pt x="20" y="46"/>
                    <a:pt x="20" y="46"/>
                    <a:pt x="20" y="46"/>
                  </a:cubicBezTo>
                  <a:cubicBezTo>
                    <a:pt x="18" y="43"/>
                    <a:pt x="18" y="38"/>
                    <a:pt x="17" y="33"/>
                  </a:cubicBezTo>
                  <a:close/>
                  <a:moveTo>
                    <a:pt x="30" y="50"/>
                  </a:moveTo>
                  <a:cubicBezTo>
                    <a:pt x="30" y="60"/>
                    <a:pt x="30" y="60"/>
                    <a:pt x="30" y="60"/>
                  </a:cubicBezTo>
                  <a:cubicBezTo>
                    <a:pt x="30" y="60"/>
                    <a:pt x="29" y="60"/>
                    <a:pt x="28" y="60"/>
                  </a:cubicBezTo>
                  <a:cubicBezTo>
                    <a:pt x="25" y="58"/>
                    <a:pt x="23" y="54"/>
                    <a:pt x="21" y="50"/>
                  </a:cubicBezTo>
                  <a:lnTo>
                    <a:pt x="30" y="50"/>
                  </a:lnTo>
                  <a:close/>
                  <a:moveTo>
                    <a:pt x="36" y="60"/>
                  </a:moveTo>
                  <a:cubicBezTo>
                    <a:pt x="35" y="60"/>
                    <a:pt x="34" y="60"/>
                    <a:pt x="34" y="60"/>
                  </a:cubicBezTo>
                  <a:cubicBezTo>
                    <a:pt x="34" y="60"/>
                    <a:pt x="34" y="60"/>
                    <a:pt x="34" y="60"/>
                  </a:cubicBezTo>
                  <a:cubicBezTo>
                    <a:pt x="34" y="50"/>
                    <a:pt x="34" y="50"/>
                    <a:pt x="34" y="50"/>
                  </a:cubicBezTo>
                  <a:cubicBezTo>
                    <a:pt x="43" y="50"/>
                    <a:pt x="43" y="50"/>
                    <a:pt x="43" y="50"/>
                  </a:cubicBezTo>
                  <a:cubicBezTo>
                    <a:pt x="41" y="54"/>
                    <a:pt x="39" y="58"/>
                    <a:pt x="36" y="60"/>
                  </a:cubicBezTo>
                  <a:close/>
                  <a:moveTo>
                    <a:pt x="34" y="46"/>
                  </a:moveTo>
                  <a:cubicBezTo>
                    <a:pt x="34" y="33"/>
                    <a:pt x="34" y="33"/>
                    <a:pt x="34" y="33"/>
                  </a:cubicBezTo>
                  <a:cubicBezTo>
                    <a:pt x="46" y="33"/>
                    <a:pt x="46" y="33"/>
                    <a:pt x="46" y="33"/>
                  </a:cubicBezTo>
                  <a:cubicBezTo>
                    <a:pt x="46" y="38"/>
                    <a:pt x="46" y="43"/>
                    <a:pt x="44" y="46"/>
                  </a:cubicBezTo>
                  <a:lnTo>
                    <a:pt x="34" y="46"/>
                  </a:lnTo>
                  <a:close/>
                  <a:moveTo>
                    <a:pt x="50" y="30"/>
                  </a:moveTo>
                  <a:cubicBezTo>
                    <a:pt x="50" y="26"/>
                    <a:pt x="49" y="21"/>
                    <a:pt x="48" y="17"/>
                  </a:cubicBezTo>
                  <a:cubicBezTo>
                    <a:pt x="57" y="17"/>
                    <a:pt x="57" y="17"/>
                    <a:pt x="57" y="17"/>
                  </a:cubicBezTo>
                  <a:cubicBezTo>
                    <a:pt x="59" y="21"/>
                    <a:pt x="60" y="26"/>
                    <a:pt x="60" y="30"/>
                  </a:cubicBezTo>
                  <a:lnTo>
                    <a:pt x="50" y="30"/>
                  </a:lnTo>
                  <a:close/>
                  <a:moveTo>
                    <a:pt x="54" y="14"/>
                  </a:moveTo>
                  <a:cubicBezTo>
                    <a:pt x="47" y="14"/>
                    <a:pt x="47" y="14"/>
                    <a:pt x="47" y="14"/>
                  </a:cubicBezTo>
                  <a:cubicBezTo>
                    <a:pt x="45" y="10"/>
                    <a:pt x="43" y="7"/>
                    <a:pt x="41" y="5"/>
                  </a:cubicBezTo>
                  <a:cubicBezTo>
                    <a:pt x="46" y="6"/>
                    <a:pt x="51" y="10"/>
                    <a:pt x="54" y="14"/>
                  </a:cubicBezTo>
                  <a:close/>
                  <a:moveTo>
                    <a:pt x="23" y="5"/>
                  </a:moveTo>
                  <a:cubicBezTo>
                    <a:pt x="21" y="7"/>
                    <a:pt x="19" y="10"/>
                    <a:pt x="17" y="14"/>
                  </a:cubicBezTo>
                  <a:cubicBezTo>
                    <a:pt x="10" y="14"/>
                    <a:pt x="10" y="14"/>
                    <a:pt x="10" y="14"/>
                  </a:cubicBezTo>
                  <a:cubicBezTo>
                    <a:pt x="13" y="10"/>
                    <a:pt x="18" y="6"/>
                    <a:pt x="23" y="5"/>
                  </a:cubicBezTo>
                  <a:close/>
                  <a:moveTo>
                    <a:pt x="10" y="50"/>
                  </a:moveTo>
                  <a:cubicBezTo>
                    <a:pt x="17" y="50"/>
                    <a:pt x="17" y="50"/>
                    <a:pt x="17" y="50"/>
                  </a:cubicBezTo>
                  <a:cubicBezTo>
                    <a:pt x="19" y="53"/>
                    <a:pt x="21" y="56"/>
                    <a:pt x="23" y="59"/>
                  </a:cubicBezTo>
                  <a:cubicBezTo>
                    <a:pt x="18" y="57"/>
                    <a:pt x="13" y="54"/>
                    <a:pt x="10" y="50"/>
                  </a:cubicBezTo>
                  <a:close/>
                  <a:moveTo>
                    <a:pt x="41" y="59"/>
                  </a:moveTo>
                  <a:cubicBezTo>
                    <a:pt x="43" y="56"/>
                    <a:pt x="45" y="53"/>
                    <a:pt x="47" y="50"/>
                  </a:cubicBezTo>
                  <a:cubicBezTo>
                    <a:pt x="54" y="50"/>
                    <a:pt x="54" y="50"/>
                    <a:pt x="54" y="50"/>
                  </a:cubicBezTo>
                  <a:cubicBezTo>
                    <a:pt x="51" y="54"/>
                    <a:pt x="46" y="57"/>
                    <a:pt x="41" y="59"/>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th-TH"/>
            </a:p>
          </p:txBody>
        </p:sp>
      </p:grpSp>
      <p:sp>
        <p:nvSpPr>
          <p:cNvPr id="76" name="TextBox 75"/>
          <p:cNvSpPr txBox="1"/>
          <p:nvPr/>
        </p:nvSpPr>
        <p:spPr>
          <a:xfrm>
            <a:off x="14512242" y="10136960"/>
            <a:ext cx="3533383" cy="960227"/>
          </a:xfrm>
          <a:prstGeom prst="rect">
            <a:avLst/>
          </a:prstGeom>
          <a:noFill/>
        </p:spPr>
        <p:txBody>
          <a:bodyPr wrap="square" lIns="219419" tIns="109710" rIns="219419" bIns="109710" rtlCol="0">
            <a:spAutoFit/>
          </a:bodyPr>
          <a:lstStyle/>
          <a:p>
            <a:r>
              <a:rPr lang="en-US" sz="2400" dirty="0">
                <a:solidFill>
                  <a:schemeClr val="bg1">
                    <a:lumMod val="75000"/>
                  </a:schemeClr>
                </a:solidFill>
                <a:latin typeface="Lato" pitchFamily="34" charset="0"/>
                <a:ea typeface="Lato" pitchFamily="34" charset="0"/>
                <a:cs typeface="Lato" pitchFamily="34" charset="0"/>
              </a:rPr>
              <a:t>Lorem Ipsum has two main data </a:t>
            </a:r>
            <a:r>
              <a:rPr lang="en-US" sz="2400" dirty="0" smtClean="0">
                <a:solidFill>
                  <a:schemeClr val="bg1">
                    <a:lumMod val="75000"/>
                  </a:schemeClr>
                </a:solidFill>
                <a:latin typeface="Lato" pitchFamily="34" charset="0"/>
                <a:ea typeface="Lato" pitchFamily="34" charset="0"/>
                <a:cs typeface="Lato" pitchFamily="34" charset="0"/>
              </a:rPr>
              <a:t>statistical</a:t>
            </a:r>
            <a:endParaRPr lang="en-US" sz="2400" dirty="0">
              <a:solidFill>
                <a:schemeClr val="bg1">
                  <a:lumMod val="75000"/>
                </a:schemeClr>
              </a:solidFill>
              <a:latin typeface="Lato" pitchFamily="34" charset="0"/>
              <a:ea typeface="Lato" pitchFamily="34" charset="0"/>
              <a:cs typeface="Lato" pitchFamily="34" charset="0"/>
            </a:endParaRPr>
          </a:p>
        </p:txBody>
      </p:sp>
      <p:sp>
        <p:nvSpPr>
          <p:cNvPr id="77" name="TextBox 76"/>
          <p:cNvSpPr txBox="1"/>
          <p:nvPr/>
        </p:nvSpPr>
        <p:spPr>
          <a:xfrm>
            <a:off x="19448854" y="10134600"/>
            <a:ext cx="3533383" cy="960227"/>
          </a:xfrm>
          <a:prstGeom prst="rect">
            <a:avLst/>
          </a:prstGeom>
          <a:noFill/>
        </p:spPr>
        <p:txBody>
          <a:bodyPr wrap="square" lIns="219419" tIns="109710" rIns="219419" bIns="109710" rtlCol="0">
            <a:spAutoFit/>
          </a:bodyPr>
          <a:lstStyle/>
          <a:p>
            <a:r>
              <a:rPr lang="en-US" sz="2400" dirty="0">
                <a:solidFill>
                  <a:schemeClr val="bg1">
                    <a:lumMod val="75000"/>
                  </a:schemeClr>
                </a:solidFill>
                <a:latin typeface="Lato" pitchFamily="34" charset="0"/>
                <a:ea typeface="Lato" pitchFamily="34" charset="0"/>
                <a:cs typeface="Lato" pitchFamily="34" charset="0"/>
              </a:rPr>
              <a:t>Lorem Ipsum has two main data </a:t>
            </a:r>
            <a:r>
              <a:rPr lang="en-US" sz="2400" dirty="0" smtClean="0">
                <a:solidFill>
                  <a:schemeClr val="bg1">
                    <a:lumMod val="75000"/>
                  </a:schemeClr>
                </a:solidFill>
                <a:latin typeface="Lato" pitchFamily="34" charset="0"/>
                <a:ea typeface="Lato" pitchFamily="34" charset="0"/>
                <a:cs typeface="Lato" pitchFamily="34" charset="0"/>
              </a:rPr>
              <a:t>statistical</a:t>
            </a:r>
            <a:endParaRPr lang="en-US" sz="2400" dirty="0">
              <a:solidFill>
                <a:schemeClr val="bg1">
                  <a:lumMod val="75000"/>
                </a:schemeClr>
              </a:solidFill>
              <a:latin typeface="Lato" pitchFamily="34" charset="0"/>
              <a:ea typeface="Lato" pitchFamily="34" charset="0"/>
              <a:cs typeface="Lato" pitchFamily="34" charset="0"/>
            </a:endParaRPr>
          </a:p>
        </p:txBody>
      </p:sp>
      <p:sp>
        <p:nvSpPr>
          <p:cNvPr id="78" name="TextBox 77"/>
          <p:cNvSpPr txBox="1"/>
          <p:nvPr/>
        </p:nvSpPr>
        <p:spPr>
          <a:xfrm>
            <a:off x="14376957" y="11579909"/>
            <a:ext cx="3533383" cy="960227"/>
          </a:xfrm>
          <a:prstGeom prst="rect">
            <a:avLst/>
          </a:prstGeom>
          <a:noFill/>
        </p:spPr>
        <p:txBody>
          <a:bodyPr wrap="square" lIns="219419" tIns="109710" rIns="219419" bIns="109710" rtlCol="0">
            <a:spAutoFit/>
          </a:bodyPr>
          <a:lstStyle/>
          <a:p>
            <a:r>
              <a:rPr lang="en-US" sz="2400" dirty="0">
                <a:solidFill>
                  <a:schemeClr val="bg1">
                    <a:lumMod val="75000"/>
                  </a:schemeClr>
                </a:solidFill>
                <a:latin typeface="Lato" pitchFamily="34" charset="0"/>
                <a:ea typeface="Lato" pitchFamily="34" charset="0"/>
                <a:cs typeface="Lato" pitchFamily="34" charset="0"/>
              </a:rPr>
              <a:t>Lorem Ipsum has two main data </a:t>
            </a:r>
            <a:r>
              <a:rPr lang="en-US" sz="2400" dirty="0" smtClean="0">
                <a:solidFill>
                  <a:schemeClr val="bg1">
                    <a:lumMod val="75000"/>
                  </a:schemeClr>
                </a:solidFill>
                <a:latin typeface="Lato" pitchFamily="34" charset="0"/>
                <a:ea typeface="Lato" pitchFamily="34" charset="0"/>
                <a:cs typeface="Lato" pitchFamily="34" charset="0"/>
              </a:rPr>
              <a:t>statistical</a:t>
            </a:r>
            <a:endParaRPr lang="en-US" sz="2400" dirty="0">
              <a:solidFill>
                <a:schemeClr val="bg1">
                  <a:lumMod val="75000"/>
                </a:schemeClr>
              </a:solidFill>
              <a:latin typeface="Lato" pitchFamily="34" charset="0"/>
              <a:ea typeface="Lato" pitchFamily="34" charset="0"/>
              <a:cs typeface="Lato" pitchFamily="34" charset="0"/>
            </a:endParaRPr>
          </a:p>
        </p:txBody>
      </p:sp>
      <p:sp>
        <p:nvSpPr>
          <p:cNvPr id="79" name="TextBox 78"/>
          <p:cNvSpPr txBox="1"/>
          <p:nvPr/>
        </p:nvSpPr>
        <p:spPr>
          <a:xfrm>
            <a:off x="19313569" y="11577549"/>
            <a:ext cx="3533383" cy="960227"/>
          </a:xfrm>
          <a:prstGeom prst="rect">
            <a:avLst/>
          </a:prstGeom>
          <a:noFill/>
        </p:spPr>
        <p:txBody>
          <a:bodyPr wrap="square" lIns="219419" tIns="109710" rIns="219419" bIns="109710" rtlCol="0">
            <a:spAutoFit/>
          </a:bodyPr>
          <a:lstStyle/>
          <a:p>
            <a:r>
              <a:rPr lang="en-US" sz="2400" dirty="0">
                <a:solidFill>
                  <a:schemeClr val="bg1">
                    <a:lumMod val="75000"/>
                  </a:schemeClr>
                </a:solidFill>
                <a:latin typeface="Lato" pitchFamily="34" charset="0"/>
                <a:ea typeface="Lato" pitchFamily="34" charset="0"/>
                <a:cs typeface="Lato" pitchFamily="34" charset="0"/>
              </a:rPr>
              <a:t>Lorem Ipsum has two main data </a:t>
            </a:r>
            <a:r>
              <a:rPr lang="en-US" sz="2400" dirty="0" smtClean="0">
                <a:solidFill>
                  <a:schemeClr val="bg1">
                    <a:lumMod val="75000"/>
                  </a:schemeClr>
                </a:solidFill>
                <a:latin typeface="Lato" pitchFamily="34" charset="0"/>
                <a:ea typeface="Lato" pitchFamily="34" charset="0"/>
                <a:cs typeface="Lato" pitchFamily="34" charset="0"/>
              </a:rPr>
              <a:t>statistical</a:t>
            </a:r>
            <a:endParaRPr lang="en-US" sz="2400" dirty="0">
              <a:solidFill>
                <a:schemeClr val="bg1">
                  <a:lumMod val="75000"/>
                </a:schemeClr>
              </a:solidFill>
              <a:latin typeface="Lato" pitchFamily="34" charset="0"/>
              <a:ea typeface="Lato" pitchFamily="34" charset="0"/>
              <a:cs typeface="Lato" pitchFamily="34" charset="0"/>
            </a:endParaRPr>
          </a:p>
        </p:txBody>
      </p:sp>
      <p:grpSp>
        <p:nvGrpSpPr>
          <p:cNvPr id="34" name="กลุ่ม 54"/>
          <p:cNvGrpSpPr/>
          <p:nvPr/>
        </p:nvGrpSpPr>
        <p:grpSpPr>
          <a:xfrm>
            <a:off x="7589837" y="307847"/>
            <a:ext cx="9246365" cy="1063753"/>
            <a:chOff x="12593106" y="3285880"/>
            <a:chExt cx="9377738" cy="1063753"/>
          </a:xfrm>
        </p:grpSpPr>
        <p:sp>
          <p:nvSpPr>
            <p:cNvPr id="42" name="TextBox 41"/>
            <p:cNvSpPr txBox="1"/>
            <p:nvPr/>
          </p:nvSpPr>
          <p:spPr>
            <a:xfrm>
              <a:off x="13443218" y="3851071"/>
              <a:ext cx="7572494" cy="498562"/>
            </a:xfrm>
            <a:prstGeom prst="rect">
              <a:avLst/>
            </a:prstGeom>
            <a:noFill/>
          </p:spPr>
          <p:txBody>
            <a:bodyPr wrap="square" lIns="219419" tIns="109710" rIns="219419" bIns="109710" rtlCol="0">
              <a:spAutoFit/>
            </a:bodyPr>
            <a:lstStyle/>
            <a:p>
              <a:pPr algn="ctr"/>
              <a:r>
                <a:rPr lang="en-US" sz="1800" dirty="0">
                  <a:solidFill>
                    <a:schemeClr val="bg1"/>
                  </a:solidFill>
                  <a:latin typeface="Lato Light"/>
                  <a:cs typeface="Lato Light"/>
                </a:rPr>
                <a:t>Your great subtitle in this line</a:t>
              </a:r>
            </a:p>
          </p:txBody>
        </p:sp>
        <p:sp>
          <p:nvSpPr>
            <p:cNvPr id="49" name="TextBox 48"/>
            <p:cNvSpPr txBox="1"/>
            <p:nvPr/>
          </p:nvSpPr>
          <p:spPr>
            <a:xfrm>
              <a:off x="12593106" y="3285880"/>
              <a:ext cx="9377738" cy="646294"/>
            </a:xfrm>
            <a:prstGeom prst="rect">
              <a:avLst/>
            </a:prstGeom>
            <a:noFill/>
          </p:spPr>
          <p:txBody>
            <a:bodyPr wrap="square" lIns="182843" tIns="91422" rIns="182843" bIns="91422" rtlCol="0">
              <a:spAutoFit/>
            </a:bodyPr>
            <a:lstStyle/>
            <a:p>
              <a:pPr algn="ctr"/>
              <a:r>
                <a:rPr lang="en-US" sz="3000" b="1" dirty="0" smtClean="0">
                  <a:solidFill>
                    <a:schemeClr val="accent2"/>
                  </a:solidFill>
                  <a:latin typeface="Lato Black" pitchFamily="34" charset="0"/>
                  <a:ea typeface="Lato Black" pitchFamily="34" charset="0"/>
                  <a:cs typeface="Lato Black" pitchFamily="34" charset="0"/>
                </a:rPr>
                <a:t>CHARTS</a:t>
              </a:r>
              <a:r>
                <a:rPr lang="en-US" sz="3000" b="1" dirty="0" smtClean="0">
                  <a:solidFill>
                    <a:schemeClr val="bg1"/>
                  </a:solidFill>
                  <a:latin typeface="Lato Black" pitchFamily="34" charset="0"/>
                  <a:ea typeface="Lato Black" pitchFamily="34" charset="0"/>
                  <a:cs typeface="Lato Black" pitchFamily="34" charset="0"/>
                </a:rPr>
                <a:t> </a:t>
              </a:r>
              <a:r>
                <a:rPr lang="en-US" sz="3000" b="1" dirty="0" smtClean="0">
                  <a:solidFill>
                    <a:schemeClr val="accent6"/>
                  </a:solidFill>
                  <a:latin typeface="Lato Black" pitchFamily="34" charset="0"/>
                  <a:ea typeface="Lato Black" pitchFamily="34" charset="0"/>
                  <a:cs typeface="Lato Black" pitchFamily="34" charset="0"/>
                </a:rPr>
                <a:t>PRESENT</a:t>
              </a:r>
              <a:endParaRPr lang="id-ID" sz="3000" b="1" dirty="0">
                <a:solidFill>
                  <a:schemeClr val="accent6"/>
                </a:solidFill>
                <a:latin typeface="Lato Black" pitchFamily="34" charset="0"/>
                <a:ea typeface="Lato Black" pitchFamily="34" charset="0"/>
                <a:cs typeface="Lato Black" pitchFamily="34" charset="0"/>
              </a:endParaRPr>
            </a:p>
          </p:txBody>
        </p:sp>
      </p:grpSp>
    </p:spTree>
    <p:extLst>
      <p:ext uri="{BB962C8B-B14F-4D97-AF65-F5344CB8AC3E}">
        <p14:creationId xmlns:p14="http://schemas.microsoft.com/office/powerpoint/2010/main" val="1185822349"/>
      </p:ext>
    </p:extLst>
  </p:cSld>
  <p:clrMapOvr>
    <a:masterClrMapping/>
  </p:clrMapOvr>
  <p:transition spd="slow">
    <p:push/>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withEffect">
                                  <p:stCondLst>
                                    <p:cond delay="500"/>
                                  </p:stCondLst>
                                  <p:childTnLst>
                                    <p:set>
                                      <p:cBhvr>
                                        <p:cTn id="6" dur="1" fill="hold">
                                          <p:stCondLst>
                                            <p:cond delay="0"/>
                                          </p:stCondLst>
                                        </p:cTn>
                                        <p:tgtEl>
                                          <p:spTgt spid="35"/>
                                        </p:tgtEl>
                                        <p:attrNameLst>
                                          <p:attrName>style.visibility</p:attrName>
                                        </p:attrNameLst>
                                      </p:cBhvr>
                                      <p:to>
                                        <p:strVal val="visible"/>
                                      </p:to>
                                    </p:set>
                                    <p:anim calcmode="lin" valueType="num">
                                      <p:cBhvr>
                                        <p:cTn id="7" dur="500" fill="hold"/>
                                        <p:tgtEl>
                                          <p:spTgt spid="35"/>
                                        </p:tgtEl>
                                        <p:attrNameLst>
                                          <p:attrName>ppt_w</p:attrName>
                                        </p:attrNameLst>
                                      </p:cBhvr>
                                      <p:tavLst>
                                        <p:tav tm="0">
                                          <p:val>
                                            <p:fltVal val="0"/>
                                          </p:val>
                                        </p:tav>
                                        <p:tav tm="100000">
                                          <p:val>
                                            <p:strVal val="#ppt_w"/>
                                          </p:val>
                                        </p:tav>
                                      </p:tavLst>
                                    </p:anim>
                                    <p:anim calcmode="lin" valueType="num">
                                      <p:cBhvr>
                                        <p:cTn id="8" dur="500" fill="hold"/>
                                        <p:tgtEl>
                                          <p:spTgt spid="35"/>
                                        </p:tgtEl>
                                        <p:attrNameLst>
                                          <p:attrName>ppt_h</p:attrName>
                                        </p:attrNameLst>
                                      </p:cBhvr>
                                      <p:tavLst>
                                        <p:tav tm="0">
                                          <p:val>
                                            <p:fltVal val="0"/>
                                          </p:val>
                                        </p:tav>
                                        <p:tav tm="100000">
                                          <p:val>
                                            <p:strVal val="#ppt_h"/>
                                          </p:val>
                                        </p:tav>
                                      </p:tavLst>
                                    </p:anim>
                                    <p:animEffect transition="in" filter="fade">
                                      <p:cBhvr>
                                        <p:cTn id="9" dur="500"/>
                                        <p:tgtEl>
                                          <p:spTgt spid="3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35" grpId="0">
        <p:bldAsOne/>
      </p:bldGraphic>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3" name="Group 42"/>
          <p:cNvGrpSpPr/>
          <p:nvPr/>
        </p:nvGrpSpPr>
        <p:grpSpPr>
          <a:xfrm>
            <a:off x="1292895" y="1828800"/>
            <a:ext cx="21155942" cy="1676400"/>
            <a:chOff x="1216695" y="1828800"/>
            <a:chExt cx="21155942" cy="1676400"/>
          </a:xfrm>
        </p:grpSpPr>
        <p:sp>
          <p:nvSpPr>
            <p:cNvPr id="44" name="Title 20"/>
            <p:cNvSpPr txBox="1">
              <a:spLocks/>
            </p:cNvSpPr>
            <p:nvPr/>
          </p:nvSpPr>
          <p:spPr bwMode="auto">
            <a:xfrm>
              <a:off x="1216695" y="2298704"/>
              <a:ext cx="21155942" cy="12064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243852" tIns="121926" rIns="243852" bIns="121926" anchor="ctr">
              <a:spAutoFit/>
            </a:bodyPr>
            <a:lstStyle>
              <a:lvl1pPr defTabSz="457200">
                <a:defRPr sz="4300">
                  <a:solidFill>
                    <a:schemeClr val="tx1"/>
                  </a:solidFill>
                  <a:latin typeface="Calibri" pitchFamily="34" charset="0"/>
                  <a:ea typeface="MS PGothic" pitchFamily="34" charset="-128"/>
                </a:defRPr>
              </a:lvl1pPr>
              <a:lvl2pPr marL="742950" indent="-285750" defTabSz="457200">
                <a:defRPr sz="4300">
                  <a:solidFill>
                    <a:schemeClr val="tx1"/>
                  </a:solidFill>
                  <a:latin typeface="Calibri" pitchFamily="34" charset="0"/>
                  <a:ea typeface="MS PGothic" pitchFamily="34" charset="-128"/>
                </a:defRPr>
              </a:lvl2pPr>
              <a:lvl3pPr marL="1143000" indent="-228600" defTabSz="457200">
                <a:defRPr sz="4300">
                  <a:solidFill>
                    <a:schemeClr val="tx1"/>
                  </a:solidFill>
                  <a:latin typeface="Calibri" pitchFamily="34" charset="0"/>
                  <a:ea typeface="MS PGothic" pitchFamily="34" charset="-128"/>
                </a:defRPr>
              </a:lvl3pPr>
              <a:lvl4pPr marL="1600200" indent="-228600" defTabSz="457200">
                <a:defRPr sz="4300">
                  <a:solidFill>
                    <a:schemeClr val="tx1"/>
                  </a:solidFill>
                  <a:latin typeface="Calibri" pitchFamily="34" charset="0"/>
                  <a:ea typeface="MS PGothic" pitchFamily="34" charset="-128"/>
                </a:defRPr>
              </a:lvl4pPr>
              <a:lvl5pPr marL="2057400" indent="-228600" defTabSz="457200">
                <a:defRPr sz="4300">
                  <a:solidFill>
                    <a:schemeClr val="tx1"/>
                  </a:solidFill>
                  <a:latin typeface="Calibri" pitchFamily="34" charset="0"/>
                  <a:ea typeface="MS PGothic" pitchFamily="34" charset="-128"/>
                </a:defRPr>
              </a:lvl5pPr>
              <a:lvl6pPr marL="2514600" indent="-228600" defTabSz="457200" fontAlgn="base">
                <a:spcBef>
                  <a:spcPct val="0"/>
                </a:spcBef>
                <a:spcAft>
                  <a:spcPct val="0"/>
                </a:spcAft>
                <a:defRPr sz="4300">
                  <a:solidFill>
                    <a:schemeClr val="tx1"/>
                  </a:solidFill>
                  <a:latin typeface="Calibri" pitchFamily="34" charset="0"/>
                  <a:ea typeface="MS PGothic" pitchFamily="34" charset="-128"/>
                </a:defRPr>
              </a:lvl6pPr>
              <a:lvl7pPr marL="2971800" indent="-228600" defTabSz="457200" fontAlgn="base">
                <a:spcBef>
                  <a:spcPct val="0"/>
                </a:spcBef>
                <a:spcAft>
                  <a:spcPct val="0"/>
                </a:spcAft>
                <a:defRPr sz="4300">
                  <a:solidFill>
                    <a:schemeClr val="tx1"/>
                  </a:solidFill>
                  <a:latin typeface="Calibri" pitchFamily="34" charset="0"/>
                  <a:ea typeface="MS PGothic" pitchFamily="34" charset="-128"/>
                </a:defRPr>
              </a:lvl7pPr>
              <a:lvl8pPr marL="3429000" indent="-228600" defTabSz="457200" fontAlgn="base">
                <a:spcBef>
                  <a:spcPct val="0"/>
                </a:spcBef>
                <a:spcAft>
                  <a:spcPct val="0"/>
                </a:spcAft>
                <a:defRPr sz="4300">
                  <a:solidFill>
                    <a:schemeClr val="tx1"/>
                  </a:solidFill>
                  <a:latin typeface="Calibri" pitchFamily="34" charset="0"/>
                  <a:ea typeface="MS PGothic" pitchFamily="34" charset="-128"/>
                </a:defRPr>
              </a:lvl8pPr>
              <a:lvl9pPr marL="3886200" indent="-228600" defTabSz="457200" fontAlgn="base">
                <a:spcBef>
                  <a:spcPct val="0"/>
                </a:spcBef>
                <a:spcAft>
                  <a:spcPct val="0"/>
                </a:spcAft>
                <a:defRPr sz="4300">
                  <a:solidFill>
                    <a:schemeClr val="tx1"/>
                  </a:solidFill>
                  <a:latin typeface="Calibri" pitchFamily="34" charset="0"/>
                  <a:ea typeface="MS PGothic" pitchFamily="34" charset="-128"/>
                </a:defRPr>
              </a:lvl9pPr>
            </a:lstStyle>
            <a:p>
              <a:pPr>
                <a:lnSpc>
                  <a:spcPct val="130000"/>
                </a:lnSpc>
              </a:pPr>
              <a:r>
                <a:rPr lang="pt-BR" sz="2400" dirty="0">
                  <a:solidFill>
                    <a:schemeClr val="bg1">
                      <a:lumMod val="75000"/>
                    </a:schemeClr>
                  </a:solidFill>
                  <a:latin typeface="Lato" pitchFamily="34" charset="0"/>
                  <a:ea typeface="Lato" pitchFamily="34" charset="0"/>
                  <a:cs typeface="Lato" pitchFamily="34" charset="0"/>
                </a:rPr>
                <a:t>Lorem ipsum </a:t>
              </a:r>
              <a:r>
                <a:rPr lang="pt-BR" sz="2400" dirty="0" smtClean="0">
                  <a:solidFill>
                    <a:schemeClr val="bg1">
                      <a:lumMod val="75000"/>
                    </a:schemeClr>
                  </a:solidFill>
                  <a:latin typeface="Lato" pitchFamily="34" charset="0"/>
                  <a:ea typeface="Lato" pitchFamily="34" charset="0"/>
                  <a:cs typeface="Lato" pitchFamily="34" charset="0"/>
                </a:rPr>
                <a:t>dolor sit </a:t>
              </a:r>
              <a:r>
                <a:rPr lang="pt-BR" sz="2400" dirty="0">
                  <a:solidFill>
                    <a:schemeClr val="bg1">
                      <a:lumMod val="75000"/>
                    </a:schemeClr>
                  </a:solidFill>
                  <a:latin typeface="Lato" pitchFamily="34" charset="0"/>
                  <a:ea typeface="Lato" pitchFamily="34" charset="0"/>
                  <a:cs typeface="Lato" pitchFamily="34" charset="0"/>
                </a:rPr>
                <a:t>amet, consectetur adipiscing elit. Aliquam tincidunt ante nec sem congue convallis. Pellentesque vel mauris quis nisl ornare rutrum in id risus. Proin vehicula ut sem et tempus. </a:t>
              </a:r>
              <a:endParaRPr lang="en-US" sz="2400" dirty="0">
                <a:solidFill>
                  <a:schemeClr val="bg1">
                    <a:lumMod val="75000"/>
                  </a:schemeClr>
                </a:solidFill>
                <a:latin typeface="Lato" pitchFamily="34" charset="0"/>
                <a:ea typeface="Lato" pitchFamily="34" charset="0"/>
                <a:cs typeface="Lato" pitchFamily="34" charset="0"/>
              </a:endParaRPr>
            </a:p>
          </p:txBody>
        </p:sp>
        <p:sp>
          <p:nvSpPr>
            <p:cNvPr id="45" name="TextBox 44"/>
            <p:cNvSpPr txBox="1"/>
            <p:nvPr/>
          </p:nvSpPr>
          <p:spPr>
            <a:xfrm>
              <a:off x="1263217" y="1828800"/>
              <a:ext cx="4215772" cy="615517"/>
            </a:xfrm>
            <a:prstGeom prst="rect">
              <a:avLst/>
            </a:prstGeom>
            <a:noFill/>
          </p:spPr>
          <p:txBody>
            <a:bodyPr wrap="square" lIns="182843" tIns="91422" rIns="182843" bIns="91422" rtlCol="0">
              <a:spAutoFit/>
            </a:bodyPr>
            <a:lstStyle/>
            <a:p>
              <a:r>
                <a:rPr lang="en-US" sz="2800" b="1" dirty="0" smtClean="0">
                  <a:solidFill>
                    <a:schemeClr val="bg1">
                      <a:lumMod val="95000"/>
                    </a:schemeClr>
                  </a:solidFill>
                  <a:latin typeface="Lato Black" pitchFamily="34" charset="0"/>
                  <a:ea typeface="Lato Black" pitchFamily="34" charset="0"/>
                  <a:cs typeface="Lato Black" pitchFamily="34" charset="0"/>
                </a:rPr>
                <a:t>DESCRIPTION HERE</a:t>
              </a:r>
              <a:endParaRPr lang="id-ID" sz="2800" b="1" dirty="0">
                <a:solidFill>
                  <a:schemeClr val="bg1">
                    <a:lumMod val="95000"/>
                  </a:schemeClr>
                </a:solidFill>
                <a:latin typeface="Lato Black" pitchFamily="34" charset="0"/>
                <a:ea typeface="Lato Black" pitchFamily="34" charset="0"/>
                <a:cs typeface="Lato Black" pitchFamily="34" charset="0"/>
              </a:endParaRPr>
            </a:p>
          </p:txBody>
        </p:sp>
      </p:grpSp>
      <p:graphicFrame>
        <p:nvGraphicFramePr>
          <p:cNvPr id="35" name="Chart 306"/>
          <p:cNvGraphicFramePr/>
          <p:nvPr>
            <p:extLst>
              <p:ext uri="{D42A27DB-BD31-4B8C-83A1-F6EECF244321}">
                <p14:modId xmlns:p14="http://schemas.microsoft.com/office/powerpoint/2010/main" val="825335964"/>
              </p:ext>
            </p:extLst>
          </p:nvPr>
        </p:nvGraphicFramePr>
        <p:xfrm>
          <a:off x="1288132" y="3835408"/>
          <a:ext cx="16916400" cy="9486896"/>
        </p:xfrm>
        <a:graphic>
          <a:graphicData uri="http://schemas.openxmlformats.org/drawingml/2006/chart">
            <c:chart xmlns:c="http://schemas.openxmlformats.org/drawingml/2006/chart" xmlns:r="http://schemas.openxmlformats.org/officeDocument/2006/relationships" r:id="rId2"/>
          </a:graphicData>
        </a:graphic>
      </p:graphicFrame>
      <p:grpSp>
        <p:nvGrpSpPr>
          <p:cNvPr id="2" name="Group 1"/>
          <p:cNvGrpSpPr/>
          <p:nvPr/>
        </p:nvGrpSpPr>
        <p:grpSpPr>
          <a:xfrm>
            <a:off x="18715037" y="7210681"/>
            <a:ext cx="4191000" cy="5156192"/>
            <a:chOff x="18715037" y="6629400"/>
            <a:chExt cx="4191000" cy="5156192"/>
          </a:xfrm>
        </p:grpSpPr>
        <p:sp>
          <p:nvSpPr>
            <p:cNvPr id="34" name="TextBox 33"/>
            <p:cNvSpPr txBox="1"/>
            <p:nvPr/>
          </p:nvSpPr>
          <p:spPr>
            <a:xfrm>
              <a:off x="19372654" y="6629400"/>
              <a:ext cx="3533383" cy="960227"/>
            </a:xfrm>
            <a:prstGeom prst="rect">
              <a:avLst/>
            </a:prstGeom>
            <a:noFill/>
          </p:spPr>
          <p:txBody>
            <a:bodyPr wrap="square" lIns="219419" tIns="109710" rIns="219419" bIns="109710" rtlCol="0">
              <a:spAutoFit/>
            </a:bodyPr>
            <a:lstStyle/>
            <a:p>
              <a:r>
                <a:rPr lang="en-US" sz="2400" dirty="0">
                  <a:solidFill>
                    <a:schemeClr val="bg1">
                      <a:lumMod val="75000"/>
                    </a:schemeClr>
                  </a:solidFill>
                  <a:latin typeface="Lato" pitchFamily="34" charset="0"/>
                  <a:ea typeface="Lato" pitchFamily="34" charset="0"/>
                  <a:cs typeface="Lato" pitchFamily="34" charset="0"/>
                </a:rPr>
                <a:t>Lorem Ipsum has two main data </a:t>
              </a:r>
              <a:r>
                <a:rPr lang="en-US" sz="2400" dirty="0" smtClean="0">
                  <a:solidFill>
                    <a:schemeClr val="bg1">
                      <a:lumMod val="75000"/>
                    </a:schemeClr>
                  </a:solidFill>
                  <a:latin typeface="Lato" pitchFamily="34" charset="0"/>
                  <a:ea typeface="Lato" pitchFamily="34" charset="0"/>
                  <a:cs typeface="Lato" pitchFamily="34" charset="0"/>
                </a:rPr>
                <a:t>statistical</a:t>
              </a:r>
              <a:endParaRPr lang="en-US" sz="2400" dirty="0">
                <a:solidFill>
                  <a:schemeClr val="bg1">
                    <a:lumMod val="75000"/>
                  </a:schemeClr>
                </a:solidFill>
                <a:latin typeface="Lato" pitchFamily="34" charset="0"/>
                <a:ea typeface="Lato" pitchFamily="34" charset="0"/>
                <a:cs typeface="Lato" pitchFamily="34" charset="0"/>
              </a:endParaRPr>
            </a:p>
          </p:txBody>
        </p:sp>
        <p:sp>
          <p:nvSpPr>
            <p:cNvPr id="42" name="Rectangle 41"/>
            <p:cNvSpPr/>
            <p:nvPr/>
          </p:nvSpPr>
          <p:spPr>
            <a:xfrm>
              <a:off x="18738036" y="6827627"/>
              <a:ext cx="558418" cy="558418"/>
            </a:xfrm>
            <a:prstGeom prst="rect">
              <a:avLst/>
            </a:prstGeom>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lin ang="135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TextBox 48"/>
            <p:cNvSpPr txBox="1"/>
            <p:nvPr/>
          </p:nvSpPr>
          <p:spPr>
            <a:xfrm>
              <a:off x="19372654" y="8005965"/>
              <a:ext cx="3533383" cy="960227"/>
            </a:xfrm>
            <a:prstGeom prst="rect">
              <a:avLst/>
            </a:prstGeom>
            <a:noFill/>
          </p:spPr>
          <p:txBody>
            <a:bodyPr wrap="square" lIns="219419" tIns="109710" rIns="219419" bIns="109710" rtlCol="0">
              <a:spAutoFit/>
            </a:bodyPr>
            <a:lstStyle/>
            <a:p>
              <a:r>
                <a:rPr lang="en-US" sz="2400" dirty="0">
                  <a:solidFill>
                    <a:schemeClr val="bg1">
                      <a:lumMod val="75000"/>
                    </a:schemeClr>
                  </a:solidFill>
                  <a:latin typeface="Lato" pitchFamily="34" charset="0"/>
                  <a:ea typeface="Lato" pitchFamily="34" charset="0"/>
                  <a:cs typeface="Lato" pitchFamily="34" charset="0"/>
                </a:rPr>
                <a:t>Lorem Ipsum has two main data </a:t>
              </a:r>
              <a:r>
                <a:rPr lang="en-US" sz="2400" dirty="0" smtClean="0">
                  <a:solidFill>
                    <a:schemeClr val="bg1">
                      <a:lumMod val="75000"/>
                    </a:schemeClr>
                  </a:solidFill>
                  <a:latin typeface="Lato" pitchFamily="34" charset="0"/>
                  <a:ea typeface="Lato" pitchFamily="34" charset="0"/>
                  <a:cs typeface="Lato" pitchFamily="34" charset="0"/>
                </a:rPr>
                <a:t>statistical</a:t>
              </a:r>
              <a:endParaRPr lang="en-US" sz="2400" dirty="0">
                <a:solidFill>
                  <a:schemeClr val="bg1">
                    <a:lumMod val="75000"/>
                  </a:schemeClr>
                </a:solidFill>
                <a:latin typeface="Lato" pitchFamily="34" charset="0"/>
                <a:ea typeface="Lato" pitchFamily="34" charset="0"/>
                <a:cs typeface="Lato" pitchFamily="34" charset="0"/>
              </a:endParaRPr>
            </a:p>
          </p:txBody>
        </p:sp>
        <p:sp>
          <p:nvSpPr>
            <p:cNvPr id="52" name="Rectangle 51"/>
            <p:cNvSpPr/>
            <p:nvPr/>
          </p:nvSpPr>
          <p:spPr>
            <a:xfrm>
              <a:off x="18738036" y="8204192"/>
              <a:ext cx="558418" cy="558418"/>
            </a:xfrm>
            <a:prstGeom prst="rect">
              <a:avLst/>
            </a:prstGeom>
            <a:gradFill flip="none" rotWithShape="1">
              <a:gsLst>
                <a:gs pos="0">
                  <a:schemeClr val="accent2">
                    <a:shade val="30000"/>
                    <a:satMod val="115000"/>
                  </a:schemeClr>
                </a:gs>
                <a:gs pos="50000">
                  <a:schemeClr val="accent2">
                    <a:shade val="67500"/>
                    <a:satMod val="115000"/>
                  </a:schemeClr>
                </a:gs>
                <a:gs pos="100000">
                  <a:schemeClr val="accent2">
                    <a:shade val="100000"/>
                    <a:satMod val="115000"/>
                  </a:schemeClr>
                </a:gs>
              </a:gsLst>
              <a:lin ang="135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TextBox 52"/>
            <p:cNvSpPr txBox="1"/>
            <p:nvPr/>
          </p:nvSpPr>
          <p:spPr>
            <a:xfrm>
              <a:off x="19349655" y="9423392"/>
              <a:ext cx="3533383" cy="960227"/>
            </a:xfrm>
            <a:prstGeom prst="rect">
              <a:avLst/>
            </a:prstGeom>
            <a:noFill/>
          </p:spPr>
          <p:txBody>
            <a:bodyPr wrap="square" lIns="219419" tIns="109710" rIns="219419" bIns="109710" rtlCol="0">
              <a:spAutoFit/>
            </a:bodyPr>
            <a:lstStyle/>
            <a:p>
              <a:r>
                <a:rPr lang="en-US" sz="2400" dirty="0">
                  <a:solidFill>
                    <a:schemeClr val="bg1">
                      <a:lumMod val="75000"/>
                    </a:schemeClr>
                  </a:solidFill>
                  <a:latin typeface="Lato" pitchFamily="34" charset="0"/>
                  <a:ea typeface="Lato" pitchFamily="34" charset="0"/>
                  <a:cs typeface="Lato" pitchFamily="34" charset="0"/>
                </a:rPr>
                <a:t>Lorem Ipsum has two main data </a:t>
              </a:r>
              <a:r>
                <a:rPr lang="en-US" sz="2400" dirty="0" smtClean="0">
                  <a:solidFill>
                    <a:schemeClr val="bg1">
                      <a:lumMod val="75000"/>
                    </a:schemeClr>
                  </a:solidFill>
                  <a:latin typeface="Lato" pitchFamily="34" charset="0"/>
                  <a:ea typeface="Lato" pitchFamily="34" charset="0"/>
                  <a:cs typeface="Lato" pitchFamily="34" charset="0"/>
                </a:rPr>
                <a:t>statistical</a:t>
              </a:r>
              <a:endParaRPr lang="en-US" sz="2400" dirty="0">
                <a:solidFill>
                  <a:schemeClr val="bg1">
                    <a:lumMod val="75000"/>
                  </a:schemeClr>
                </a:solidFill>
                <a:latin typeface="Lato" pitchFamily="34" charset="0"/>
                <a:ea typeface="Lato" pitchFamily="34" charset="0"/>
                <a:cs typeface="Lato" pitchFamily="34" charset="0"/>
              </a:endParaRPr>
            </a:p>
          </p:txBody>
        </p:sp>
        <p:sp>
          <p:nvSpPr>
            <p:cNvPr id="54" name="Rectangle 53"/>
            <p:cNvSpPr/>
            <p:nvPr/>
          </p:nvSpPr>
          <p:spPr>
            <a:xfrm>
              <a:off x="18715037" y="9621619"/>
              <a:ext cx="558418" cy="558418"/>
            </a:xfrm>
            <a:prstGeom prst="rect">
              <a:avLst/>
            </a:prstGeom>
            <a:gradFill flip="none" rotWithShape="1">
              <a:gsLst>
                <a:gs pos="0">
                  <a:schemeClr val="accent3">
                    <a:shade val="30000"/>
                    <a:satMod val="115000"/>
                  </a:schemeClr>
                </a:gs>
                <a:gs pos="50000">
                  <a:schemeClr val="accent3">
                    <a:shade val="67500"/>
                    <a:satMod val="115000"/>
                  </a:schemeClr>
                </a:gs>
                <a:gs pos="100000">
                  <a:schemeClr val="accent3">
                    <a:shade val="100000"/>
                    <a:satMod val="115000"/>
                  </a:schemeClr>
                </a:gs>
              </a:gsLst>
              <a:lin ang="135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TextBox 54"/>
            <p:cNvSpPr txBox="1"/>
            <p:nvPr/>
          </p:nvSpPr>
          <p:spPr>
            <a:xfrm>
              <a:off x="19372654" y="10825365"/>
              <a:ext cx="3533383" cy="960227"/>
            </a:xfrm>
            <a:prstGeom prst="rect">
              <a:avLst/>
            </a:prstGeom>
            <a:noFill/>
          </p:spPr>
          <p:txBody>
            <a:bodyPr wrap="square" lIns="219419" tIns="109710" rIns="219419" bIns="109710" rtlCol="0">
              <a:spAutoFit/>
            </a:bodyPr>
            <a:lstStyle/>
            <a:p>
              <a:r>
                <a:rPr lang="en-US" sz="2400" dirty="0">
                  <a:solidFill>
                    <a:schemeClr val="bg1">
                      <a:lumMod val="75000"/>
                    </a:schemeClr>
                  </a:solidFill>
                  <a:latin typeface="Lato" pitchFamily="34" charset="0"/>
                  <a:ea typeface="Lato" pitchFamily="34" charset="0"/>
                  <a:cs typeface="Lato" pitchFamily="34" charset="0"/>
                </a:rPr>
                <a:t>Lorem Ipsum has two main data </a:t>
              </a:r>
              <a:r>
                <a:rPr lang="en-US" sz="2400" dirty="0" smtClean="0">
                  <a:solidFill>
                    <a:schemeClr val="bg1">
                      <a:lumMod val="75000"/>
                    </a:schemeClr>
                  </a:solidFill>
                  <a:latin typeface="Lato" pitchFamily="34" charset="0"/>
                  <a:ea typeface="Lato" pitchFamily="34" charset="0"/>
                  <a:cs typeface="Lato" pitchFamily="34" charset="0"/>
                </a:rPr>
                <a:t>statistical</a:t>
              </a:r>
              <a:endParaRPr lang="en-US" sz="2400" dirty="0">
                <a:solidFill>
                  <a:schemeClr val="bg1">
                    <a:lumMod val="75000"/>
                  </a:schemeClr>
                </a:solidFill>
                <a:latin typeface="Lato" pitchFamily="34" charset="0"/>
                <a:ea typeface="Lato" pitchFamily="34" charset="0"/>
                <a:cs typeface="Lato" pitchFamily="34" charset="0"/>
              </a:endParaRPr>
            </a:p>
          </p:txBody>
        </p:sp>
        <p:sp>
          <p:nvSpPr>
            <p:cNvPr id="56" name="Rectangle 55"/>
            <p:cNvSpPr/>
            <p:nvPr/>
          </p:nvSpPr>
          <p:spPr>
            <a:xfrm>
              <a:off x="18738036" y="11023592"/>
              <a:ext cx="558418" cy="558418"/>
            </a:xfrm>
            <a:prstGeom prst="rect">
              <a:avLst/>
            </a:prstGeom>
            <a:gradFill flip="none" rotWithShape="1">
              <a:gsLst>
                <a:gs pos="0">
                  <a:schemeClr val="accent4">
                    <a:shade val="30000"/>
                    <a:satMod val="115000"/>
                  </a:schemeClr>
                </a:gs>
                <a:gs pos="50000">
                  <a:schemeClr val="accent4">
                    <a:shade val="67500"/>
                    <a:satMod val="115000"/>
                  </a:schemeClr>
                </a:gs>
                <a:gs pos="100000">
                  <a:schemeClr val="accent4">
                    <a:shade val="100000"/>
                    <a:satMod val="115000"/>
                  </a:schemeClr>
                </a:gs>
              </a:gsLst>
              <a:lin ang="135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57" name="Group 56"/>
          <p:cNvGrpSpPr/>
          <p:nvPr/>
        </p:nvGrpSpPr>
        <p:grpSpPr>
          <a:xfrm>
            <a:off x="18479273" y="3810000"/>
            <a:ext cx="4731564" cy="2638681"/>
            <a:chOff x="12818444" y="4066472"/>
            <a:chExt cx="6134447" cy="2638681"/>
          </a:xfrm>
        </p:grpSpPr>
        <p:sp>
          <p:nvSpPr>
            <p:cNvPr id="58" name="Title 20"/>
            <p:cNvSpPr txBox="1">
              <a:spLocks/>
            </p:cNvSpPr>
            <p:nvPr/>
          </p:nvSpPr>
          <p:spPr bwMode="auto">
            <a:xfrm>
              <a:off x="12818444" y="4538394"/>
              <a:ext cx="5571508" cy="21667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243852" tIns="121926" rIns="243852" bIns="121926" anchor="ctr">
              <a:spAutoFit/>
            </a:bodyPr>
            <a:lstStyle>
              <a:lvl1pPr defTabSz="457200">
                <a:defRPr sz="4300">
                  <a:solidFill>
                    <a:schemeClr val="tx1"/>
                  </a:solidFill>
                  <a:latin typeface="Calibri" pitchFamily="34" charset="0"/>
                  <a:ea typeface="MS PGothic" pitchFamily="34" charset="-128"/>
                </a:defRPr>
              </a:lvl1pPr>
              <a:lvl2pPr marL="742950" indent="-285750" defTabSz="457200">
                <a:defRPr sz="4300">
                  <a:solidFill>
                    <a:schemeClr val="tx1"/>
                  </a:solidFill>
                  <a:latin typeface="Calibri" pitchFamily="34" charset="0"/>
                  <a:ea typeface="MS PGothic" pitchFamily="34" charset="-128"/>
                </a:defRPr>
              </a:lvl2pPr>
              <a:lvl3pPr marL="1143000" indent="-228600" defTabSz="457200">
                <a:defRPr sz="4300">
                  <a:solidFill>
                    <a:schemeClr val="tx1"/>
                  </a:solidFill>
                  <a:latin typeface="Calibri" pitchFamily="34" charset="0"/>
                  <a:ea typeface="MS PGothic" pitchFamily="34" charset="-128"/>
                </a:defRPr>
              </a:lvl3pPr>
              <a:lvl4pPr marL="1600200" indent="-228600" defTabSz="457200">
                <a:defRPr sz="4300">
                  <a:solidFill>
                    <a:schemeClr val="tx1"/>
                  </a:solidFill>
                  <a:latin typeface="Calibri" pitchFamily="34" charset="0"/>
                  <a:ea typeface="MS PGothic" pitchFamily="34" charset="-128"/>
                </a:defRPr>
              </a:lvl4pPr>
              <a:lvl5pPr marL="2057400" indent="-228600" defTabSz="457200">
                <a:defRPr sz="4300">
                  <a:solidFill>
                    <a:schemeClr val="tx1"/>
                  </a:solidFill>
                  <a:latin typeface="Calibri" pitchFamily="34" charset="0"/>
                  <a:ea typeface="MS PGothic" pitchFamily="34" charset="-128"/>
                </a:defRPr>
              </a:lvl5pPr>
              <a:lvl6pPr marL="2514600" indent="-228600" defTabSz="457200" fontAlgn="base">
                <a:spcBef>
                  <a:spcPct val="0"/>
                </a:spcBef>
                <a:spcAft>
                  <a:spcPct val="0"/>
                </a:spcAft>
                <a:defRPr sz="4300">
                  <a:solidFill>
                    <a:schemeClr val="tx1"/>
                  </a:solidFill>
                  <a:latin typeface="Calibri" pitchFamily="34" charset="0"/>
                  <a:ea typeface="MS PGothic" pitchFamily="34" charset="-128"/>
                </a:defRPr>
              </a:lvl6pPr>
              <a:lvl7pPr marL="2971800" indent="-228600" defTabSz="457200" fontAlgn="base">
                <a:spcBef>
                  <a:spcPct val="0"/>
                </a:spcBef>
                <a:spcAft>
                  <a:spcPct val="0"/>
                </a:spcAft>
                <a:defRPr sz="4300">
                  <a:solidFill>
                    <a:schemeClr val="tx1"/>
                  </a:solidFill>
                  <a:latin typeface="Calibri" pitchFamily="34" charset="0"/>
                  <a:ea typeface="MS PGothic" pitchFamily="34" charset="-128"/>
                </a:defRPr>
              </a:lvl7pPr>
              <a:lvl8pPr marL="3429000" indent="-228600" defTabSz="457200" fontAlgn="base">
                <a:spcBef>
                  <a:spcPct val="0"/>
                </a:spcBef>
                <a:spcAft>
                  <a:spcPct val="0"/>
                </a:spcAft>
                <a:defRPr sz="4300">
                  <a:solidFill>
                    <a:schemeClr val="tx1"/>
                  </a:solidFill>
                  <a:latin typeface="Calibri" pitchFamily="34" charset="0"/>
                  <a:ea typeface="MS PGothic" pitchFamily="34" charset="-128"/>
                </a:defRPr>
              </a:lvl8pPr>
              <a:lvl9pPr marL="3886200" indent="-228600" defTabSz="457200" fontAlgn="base">
                <a:spcBef>
                  <a:spcPct val="0"/>
                </a:spcBef>
                <a:spcAft>
                  <a:spcPct val="0"/>
                </a:spcAft>
                <a:defRPr sz="4300">
                  <a:solidFill>
                    <a:schemeClr val="tx1"/>
                  </a:solidFill>
                  <a:latin typeface="Calibri" pitchFamily="34" charset="0"/>
                  <a:ea typeface="MS PGothic" pitchFamily="34" charset="-128"/>
                </a:defRPr>
              </a:lvl9pPr>
            </a:lstStyle>
            <a:p>
              <a:pPr algn="just">
                <a:lnSpc>
                  <a:spcPct val="130000"/>
                </a:lnSpc>
              </a:pPr>
              <a:r>
                <a:rPr lang="pt-BR" sz="2400" dirty="0">
                  <a:solidFill>
                    <a:schemeClr val="bg1">
                      <a:lumMod val="75000"/>
                    </a:schemeClr>
                  </a:solidFill>
                  <a:latin typeface="Lato" pitchFamily="34" charset="0"/>
                  <a:ea typeface="Lato" pitchFamily="34" charset="0"/>
                  <a:cs typeface="Lato" pitchFamily="34" charset="0"/>
                </a:rPr>
                <a:t>Lorem ipsum </a:t>
              </a:r>
              <a:r>
                <a:rPr lang="pt-BR" sz="2400" dirty="0" smtClean="0">
                  <a:solidFill>
                    <a:schemeClr val="bg1">
                      <a:lumMod val="75000"/>
                    </a:schemeClr>
                  </a:solidFill>
                  <a:latin typeface="Lato" pitchFamily="34" charset="0"/>
                  <a:ea typeface="Lato" pitchFamily="34" charset="0"/>
                  <a:cs typeface="Lato" pitchFamily="34" charset="0"/>
                </a:rPr>
                <a:t>dolor sit </a:t>
              </a:r>
              <a:r>
                <a:rPr lang="pt-BR" sz="2400" dirty="0">
                  <a:solidFill>
                    <a:schemeClr val="bg1">
                      <a:lumMod val="75000"/>
                    </a:schemeClr>
                  </a:solidFill>
                  <a:latin typeface="Lato" pitchFamily="34" charset="0"/>
                  <a:ea typeface="Lato" pitchFamily="34" charset="0"/>
                  <a:cs typeface="Lato" pitchFamily="34" charset="0"/>
                </a:rPr>
                <a:t>amet, consectetur adipiscing elit. Aliquam tincidunt ante nec sem </a:t>
              </a:r>
              <a:r>
                <a:rPr lang="pt-BR" sz="2400" dirty="0" err="1">
                  <a:solidFill>
                    <a:schemeClr val="bg1">
                      <a:lumMod val="75000"/>
                    </a:schemeClr>
                  </a:solidFill>
                  <a:latin typeface="Lato" pitchFamily="34" charset="0"/>
                  <a:ea typeface="Lato" pitchFamily="34" charset="0"/>
                  <a:cs typeface="Lato" pitchFamily="34" charset="0"/>
                </a:rPr>
                <a:t>congue</a:t>
              </a:r>
              <a:r>
                <a:rPr lang="pt-BR" sz="2400" dirty="0">
                  <a:solidFill>
                    <a:schemeClr val="bg1">
                      <a:lumMod val="75000"/>
                    </a:schemeClr>
                  </a:solidFill>
                  <a:latin typeface="Lato" pitchFamily="34" charset="0"/>
                  <a:ea typeface="Lato" pitchFamily="34" charset="0"/>
                  <a:cs typeface="Lato" pitchFamily="34" charset="0"/>
                </a:rPr>
                <a:t> </a:t>
              </a:r>
              <a:r>
                <a:rPr lang="pt-BR" sz="2400" dirty="0" err="1" smtClean="0">
                  <a:solidFill>
                    <a:schemeClr val="bg1">
                      <a:lumMod val="75000"/>
                    </a:schemeClr>
                  </a:solidFill>
                  <a:latin typeface="Lato" pitchFamily="34" charset="0"/>
                  <a:ea typeface="Lato" pitchFamily="34" charset="0"/>
                  <a:cs typeface="Lato" pitchFamily="34" charset="0"/>
                </a:rPr>
                <a:t>convallis</a:t>
              </a:r>
              <a:r>
                <a:rPr lang="pt-BR" sz="2400" dirty="0" smtClean="0">
                  <a:solidFill>
                    <a:schemeClr val="bg1">
                      <a:lumMod val="75000"/>
                    </a:schemeClr>
                  </a:solidFill>
                  <a:latin typeface="Lato" pitchFamily="34" charset="0"/>
                  <a:ea typeface="Lato" pitchFamily="34" charset="0"/>
                  <a:cs typeface="Lato" pitchFamily="34" charset="0"/>
                </a:rPr>
                <a:t>.</a:t>
              </a:r>
              <a:endParaRPr lang="en-US" sz="2400" dirty="0">
                <a:solidFill>
                  <a:schemeClr val="bg1">
                    <a:lumMod val="75000"/>
                  </a:schemeClr>
                </a:solidFill>
                <a:latin typeface="Lato" pitchFamily="34" charset="0"/>
                <a:ea typeface="Lato" pitchFamily="34" charset="0"/>
                <a:cs typeface="Lato" pitchFamily="34" charset="0"/>
              </a:endParaRPr>
            </a:p>
          </p:txBody>
        </p:sp>
        <p:sp>
          <p:nvSpPr>
            <p:cNvPr id="59" name="TextBox 58"/>
            <p:cNvSpPr txBox="1"/>
            <p:nvPr/>
          </p:nvSpPr>
          <p:spPr>
            <a:xfrm>
              <a:off x="12917237" y="4066472"/>
              <a:ext cx="6035654" cy="630942"/>
            </a:xfrm>
            <a:prstGeom prst="rect">
              <a:avLst/>
            </a:prstGeom>
            <a:noFill/>
          </p:spPr>
          <p:txBody>
            <a:bodyPr wrap="square" rtlCol="0">
              <a:spAutoFit/>
            </a:bodyPr>
            <a:lstStyle/>
            <a:p>
              <a:r>
                <a:rPr lang="en-US" sz="3500" b="1" dirty="0" smtClean="0">
                  <a:solidFill>
                    <a:schemeClr val="accent2"/>
                  </a:solidFill>
                  <a:latin typeface="Lato Black" charset="0"/>
                  <a:ea typeface="Lato Black" charset="0"/>
                  <a:cs typeface="Lato Black" charset="0"/>
                </a:rPr>
                <a:t>FEATURE </a:t>
              </a:r>
              <a:r>
                <a:rPr lang="en-US" sz="3500" b="1" dirty="0" smtClean="0">
                  <a:solidFill>
                    <a:schemeClr val="bg1">
                      <a:lumMod val="95000"/>
                    </a:schemeClr>
                  </a:solidFill>
                  <a:latin typeface="Lato Black" charset="0"/>
                  <a:ea typeface="Lato Black" charset="0"/>
                  <a:cs typeface="Lato Black" charset="0"/>
                </a:rPr>
                <a:t>CONTENT</a:t>
              </a:r>
            </a:p>
          </p:txBody>
        </p:sp>
      </p:grpSp>
      <p:grpSp>
        <p:nvGrpSpPr>
          <p:cNvPr id="21" name="กลุ่ม 54"/>
          <p:cNvGrpSpPr/>
          <p:nvPr/>
        </p:nvGrpSpPr>
        <p:grpSpPr>
          <a:xfrm>
            <a:off x="7589837" y="307847"/>
            <a:ext cx="9246365" cy="1063753"/>
            <a:chOff x="12593106" y="3285880"/>
            <a:chExt cx="9377738" cy="1063753"/>
          </a:xfrm>
        </p:grpSpPr>
        <p:sp>
          <p:nvSpPr>
            <p:cNvPr id="22" name="TextBox 21"/>
            <p:cNvSpPr txBox="1"/>
            <p:nvPr/>
          </p:nvSpPr>
          <p:spPr>
            <a:xfrm>
              <a:off x="13443218" y="3851071"/>
              <a:ext cx="7572494" cy="498562"/>
            </a:xfrm>
            <a:prstGeom prst="rect">
              <a:avLst/>
            </a:prstGeom>
            <a:noFill/>
          </p:spPr>
          <p:txBody>
            <a:bodyPr wrap="square" lIns="219419" tIns="109710" rIns="219419" bIns="109710" rtlCol="0">
              <a:spAutoFit/>
            </a:bodyPr>
            <a:lstStyle/>
            <a:p>
              <a:pPr algn="ctr"/>
              <a:r>
                <a:rPr lang="en-US" sz="1800" dirty="0">
                  <a:solidFill>
                    <a:schemeClr val="bg1"/>
                  </a:solidFill>
                  <a:latin typeface="Lato Light"/>
                  <a:cs typeface="Lato Light"/>
                </a:rPr>
                <a:t>Your great subtitle in this line</a:t>
              </a:r>
            </a:p>
          </p:txBody>
        </p:sp>
        <p:sp>
          <p:nvSpPr>
            <p:cNvPr id="23" name="TextBox 22"/>
            <p:cNvSpPr txBox="1"/>
            <p:nvPr/>
          </p:nvSpPr>
          <p:spPr>
            <a:xfrm>
              <a:off x="12593106" y="3285880"/>
              <a:ext cx="9377738" cy="646294"/>
            </a:xfrm>
            <a:prstGeom prst="rect">
              <a:avLst/>
            </a:prstGeom>
            <a:noFill/>
          </p:spPr>
          <p:txBody>
            <a:bodyPr wrap="square" lIns="182843" tIns="91422" rIns="182843" bIns="91422" rtlCol="0">
              <a:spAutoFit/>
            </a:bodyPr>
            <a:lstStyle/>
            <a:p>
              <a:pPr algn="ctr"/>
              <a:r>
                <a:rPr lang="en-US" sz="3000" b="1" dirty="0" smtClean="0">
                  <a:solidFill>
                    <a:schemeClr val="accent2"/>
                  </a:solidFill>
                  <a:latin typeface="Lato Black" pitchFamily="34" charset="0"/>
                  <a:ea typeface="Lato Black" pitchFamily="34" charset="0"/>
                  <a:cs typeface="Lato Black" pitchFamily="34" charset="0"/>
                </a:rPr>
                <a:t>CHARTS</a:t>
              </a:r>
              <a:r>
                <a:rPr lang="en-US" sz="3000" b="1" dirty="0" smtClean="0">
                  <a:solidFill>
                    <a:schemeClr val="bg1"/>
                  </a:solidFill>
                  <a:latin typeface="Lato Black" pitchFamily="34" charset="0"/>
                  <a:ea typeface="Lato Black" pitchFamily="34" charset="0"/>
                  <a:cs typeface="Lato Black" pitchFamily="34" charset="0"/>
                </a:rPr>
                <a:t> </a:t>
              </a:r>
              <a:r>
                <a:rPr lang="en-US" sz="3000" b="1" dirty="0" smtClean="0">
                  <a:solidFill>
                    <a:schemeClr val="accent6"/>
                  </a:solidFill>
                  <a:latin typeface="Lato Black" pitchFamily="34" charset="0"/>
                  <a:ea typeface="Lato Black" pitchFamily="34" charset="0"/>
                  <a:cs typeface="Lato Black" pitchFamily="34" charset="0"/>
                </a:rPr>
                <a:t>PRESENT</a:t>
              </a:r>
              <a:endParaRPr lang="id-ID" sz="3000" b="1" dirty="0">
                <a:solidFill>
                  <a:schemeClr val="accent6"/>
                </a:solidFill>
                <a:latin typeface="Lato Black" pitchFamily="34" charset="0"/>
                <a:ea typeface="Lato Black" pitchFamily="34" charset="0"/>
                <a:cs typeface="Lato Black" pitchFamily="34" charset="0"/>
              </a:endParaRPr>
            </a:p>
          </p:txBody>
        </p:sp>
      </p:grpSp>
    </p:spTree>
    <p:extLst>
      <p:ext uri="{BB962C8B-B14F-4D97-AF65-F5344CB8AC3E}">
        <p14:creationId xmlns:p14="http://schemas.microsoft.com/office/powerpoint/2010/main" val="912124"/>
      </p:ext>
    </p:extLst>
  </p:cSld>
  <p:clrMapOvr>
    <a:masterClrMapping/>
  </p:clrMapOvr>
  <p:transition spd="slow">
    <p:push/>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withEffect">
                                  <p:stCondLst>
                                    <p:cond delay="500"/>
                                  </p:stCondLst>
                                  <p:childTnLst>
                                    <p:set>
                                      <p:cBhvr>
                                        <p:cTn id="6" dur="1" fill="hold">
                                          <p:stCondLst>
                                            <p:cond delay="0"/>
                                          </p:stCondLst>
                                        </p:cTn>
                                        <p:tgtEl>
                                          <p:spTgt spid="35"/>
                                        </p:tgtEl>
                                        <p:attrNameLst>
                                          <p:attrName>style.visibility</p:attrName>
                                        </p:attrNameLst>
                                      </p:cBhvr>
                                      <p:to>
                                        <p:strVal val="visible"/>
                                      </p:to>
                                    </p:set>
                                    <p:anim calcmode="lin" valueType="num">
                                      <p:cBhvr>
                                        <p:cTn id="7" dur="500" fill="hold"/>
                                        <p:tgtEl>
                                          <p:spTgt spid="35"/>
                                        </p:tgtEl>
                                        <p:attrNameLst>
                                          <p:attrName>ppt_w</p:attrName>
                                        </p:attrNameLst>
                                      </p:cBhvr>
                                      <p:tavLst>
                                        <p:tav tm="0">
                                          <p:val>
                                            <p:fltVal val="0"/>
                                          </p:val>
                                        </p:tav>
                                        <p:tav tm="100000">
                                          <p:val>
                                            <p:strVal val="#ppt_w"/>
                                          </p:val>
                                        </p:tav>
                                      </p:tavLst>
                                    </p:anim>
                                    <p:anim calcmode="lin" valueType="num">
                                      <p:cBhvr>
                                        <p:cTn id="8" dur="500" fill="hold"/>
                                        <p:tgtEl>
                                          <p:spTgt spid="35"/>
                                        </p:tgtEl>
                                        <p:attrNameLst>
                                          <p:attrName>ppt_h</p:attrName>
                                        </p:attrNameLst>
                                      </p:cBhvr>
                                      <p:tavLst>
                                        <p:tav tm="0">
                                          <p:val>
                                            <p:fltVal val="0"/>
                                          </p:val>
                                        </p:tav>
                                        <p:tav tm="100000">
                                          <p:val>
                                            <p:strVal val="#ppt_h"/>
                                          </p:val>
                                        </p:tav>
                                      </p:tavLst>
                                    </p:anim>
                                    <p:animEffect transition="in" filter="fade">
                                      <p:cBhvr>
                                        <p:cTn id="9" dur="500"/>
                                        <p:tgtEl>
                                          <p:spTgt spid="3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35" grpId="0">
        <p:bldAsOne/>
      </p:bldGraphic>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3" name="Group 42"/>
          <p:cNvGrpSpPr/>
          <p:nvPr/>
        </p:nvGrpSpPr>
        <p:grpSpPr>
          <a:xfrm>
            <a:off x="1292895" y="1143000"/>
            <a:ext cx="11554742" cy="2259366"/>
            <a:chOff x="1216695" y="1828800"/>
            <a:chExt cx="11554742" cy="2259366"/>
          </a:xfrm>
        </p:grpSpPr>
        <p:sp>
          <p:nvSpPr>
            <p:cNvPr id="44" name="Title 20"/>
            <p:cNvSpPr txBox="1">
              <a:spLocks/>
            </p:cNvSpPr>
            <p:nvPr/>
          </p:nvSpPr>
          <p:spPr bwMode="auto">
            <a:xfrm>
              <a:off x="1216695" y="2401538"/>
              <a:ext cx="11554742" cy="16866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243852" tIns="121926" rIns="243852" bIns="121926" anchor="ctr">
              <a:spAutoFit/>
            </a:bodyPr>
            <a:lstStyle>
              <a:lvl1pPr defTabSz="457200">
                <a:defRPr sz="4300">
                  <a:solidFill>
                    <a:schemeClr val="tx1"/>
                  </a:solidFill>
                  <a:latin typeface="Calibri" pitchFamily="34" charset="0"/>
                  <a:ea typeface="MS PGothic" pitchFamily="34" charset="-128"/>
                </a:defRPr>
              </a:lvl1pPr>
              <a:lvl2pPr marL="742950" indent="-285750" defTabSz="457200">
                <a:defRPr sz="4300">
                  <a:solidFill>
                    <a:schemeClr val="tx1"/>
                  </a:solidFill>
                  <a:latin typeface="Calibri" pitchFamily="34" charset="0"/>
                  <a:ea typeface="MS PGothic" pitchFamily="34" charset="-128"/>
                </a:defRPr>
              </a:lvl2pPr>
              <a:lvl3pPr marL="1143000" indent="-228600" defTabSz="457200">
                <a:defRPr sz="4300">
                  <a:solidFill>
                    <a:schemeClr val="tx1"/>
                  </a:solidFill>
                  <a:latin typeface="Calibri" pitchFamily="34" charset="0"/>
                  <a:ea typeface="MS PGothic" pitchFamily="34" charset="-128"/>
                </a:defRPr>
              </a:lvl3pPr>
              <a:lvl4pPr marL="1600200" indent="-228600" defTabSz="457200">
                <a:defRPr sz="4300">
                  <a:solidFill>
                    <a:schemeClr val="tx1"/>
                  </a:solidFill>
                  <a:latin typeface="Calibri" pitchFamily="34" charset="0"/>
                  <a:ea typeface="MS PGothic" pitchFamily="34" charset="-128"/>
                </a:defRPr>
              </a:lvl4pPr>
              <a:lvl5pPr marL="2057400" indent="-228600" defTabSz="457200">
                <a:defRPr sz="4300">
                  <a:solidFill>
                    <a:schemeClr val="tx1"/>
                  </a:solidFill>
                  <a:latin typeface="Calibri" pitchFamily="34" charset="0"/>
                  <a:ea typeface="MS PGothic" pitchFamily="34" charset="-128"/>
                </a:defRPr>
              </a:lvl5pPr>
              <a:lvl6pPr marL="2514600" indent="-228600" defTabSz="457200" fontAlgn="base">
                <a:spcBef>
                  <a:spcPct val="0"/>
                </a:spcBef>
                <a:spcAft>
                  <a:spcPct val="0"/>
                </a:spcAft>
                <a:defRPr sz="4300">
                  <a:solidFill>
                    <a:schemeClr val="tx1"/>
                  </a:solidFill>
                  <a:latin typeface="Calibri" pitchFamily="34" charset="0"/>
                  <a:ea typeface="MS PGothic" pitchFamily="34" charset="-128"/>
                </a:defRPr>
              </a:lvl6pPr>
              <a:lvl7pPr marL="2971800" indent="-228600" defTabSz="457200" fontAlgn="base">
                <a:spcBef>
                  <a:spcPct val="0"/>
                </a:spcBef>
                <a:spcAft>
                  <a:spcPct val="0"/>
                </a:spcAft>
                <a:defRPr sz="4300">
                  <a:solidFill>
                    <a:schemeClr val="tx1"/>
                  </a:solidFill>
                  <a:latin typeface="Calibri" pitchFamily="34" charset="0"/>
                  <a:ea typeface="MS PGothic" pitchFamily="34" charset="-128"/>
                </a:defRPr>
              </a:lvl7pPr>
              <a:lvl8pPr marL="3429000" indent="-228600" defTabSz="457200" fontAlgn="base">
                <a:spcBef>
                  <a:spcPct val="0"/>
                </a:spcBef>
                <a:spcAft>
                  <a:spcPct val="0"/>
                </a:spcAft>
                <a:defRPr sz="4300">
                  <a:solidFill>
                    <a:schemeClr val="tx1"/>
                  </a:solidFill>
                  <a:latin typeface="Calibri" pitchFamily="34" charset="0"/>
                  <a:ea typeface="MS PGothic" pitchFamily="34" charset="-128"/>
                </a:defRPr>
              </a:lvl8pPr>
              <a:lvl9pPr marL="3886200" indent="-228600" defTabSz="457200" fontAlgn="base">
                <a:spcBef>
                  <a:spcPct val="0"/>
                </a:spcBef>
                <a:spcAft>
                  <a:spcPct val="0"/>
                </a:spcAft>
                <a:defRPr sz="4300">
                  <a:solidFill>
                    <a:schemeClr val="tx1"/>
                  </a:solidFill>
                  <a:latin typeface="Calibri" pitchFamily="34" charset="0"/>
                  <a:ea typeface="MS PGothic" pitchFamily="34" charset="-128"/>
                </a:defRPr>
              </a:lvl9pPr>
            </a:lstStyle>
            <a:p>
              <a:pPr>
                <a:lnSpc>
                  <a:spcPct val="130000"/>
                </a:lnSpc>
              </a:pPr>
              <a:r>
                <a:rPr lang="pt-BR" sz="2400" dirty="0">
                  <a:solidFill>
                    <a:schemeClr val="bg1">
                      <a:lumMod val="75000"/>
                    </a:schemeClr>
                  </a:solidFill>
                  <a:latin typeface="Lato" pitchFamily="34" charset="0"/>
                  <a:ea typeface="Lato" pitchFamily="34" charset="0"/>
                  <a:cs typeface="Lato" pitchFamily="34" charset="0"/>
                </a:rPr>
                <a:t>Lorem ipsum </a:t>
              </a:r>
              <a:r>
                <a:rPr lang="pt-BR" sz="2400" dirty="0" smtClean="0">
                  <a:solidFill>
                    <a:schemeClr val="bg1">
                      <a:lumMod val="75000"/>
                    </a:schemeClr>
                  </a:solidFill>
                  <a:latin typeface="Lato" pitchFamily="34" charset="0"/>
                  <a:ea typeface="Lato" pitchFamily="34" charset="0"/>
                  <a:cs typeface="Lato" pitchFamily="34" charset="0"/>
                </a:rPr>
                <a:t>dolor sit </a:t>
              </a:r>
              <a:r>
                <a:rPr lang="pt-BR" sz="2400" dirty="0">
                  <a:solidFill>
                    <a:schemeClr val="bg1">
                      <a:lumMod val="75000"/>
                    </a:schemeClr>
                  </a:solidFill>
                  <a:latin typeface="Lato" pitchFamily="34" charset="0"/>
                  <a:ea typeface="Lato" pitchFamily="34" charset="0"/>
                  <a:cs typeface="Lato" pitchFamily="34" charset="0"/>
                </a:rPr>
                <a:t>amet, consectetur adipiscing elit. Aliquam tincidunt ante nec sem congue convallis. Pellentesque vel mauris quis nisl ornare rutrum in id risus. Proin vehicula ut sem et tempus. </a:t>
              </a:r>
              <a:endParaRPr lang="en-US" sz="2400" dirty="0">
                <a:solidFill>
                  <a:schemeClr val="bg1">
                    <a:lumMod val="75000"/>
                  </a:schemeClr>
                </a:solidFill>
                <a:latin typeface="Lato" pitchFamily="34" charset="0"/>
                <a:ea typeface="Lato" pitchFamily="34" charset="0"/>
                <a:cs typeface="Lato" pitchFamily="34" charset="0"/>
              </a:endParaRPr>
            </a:p>
          </p:txBody>
        </p:sp>
        <p:sp>
          <p:nvSpPr>
            <p:cNvPr id="45" name="TextBox 44"/>
            <p:cNvSpPr txBox="1"/>
            <p:nvPr/>
          </p:nvSpPr>
          <p:spPr>
            <a:xfrm>
              <a:off x="1263217" y="1828800"/>
              <a:ext cx="4215772" cy="615517"/>
            </a:xfrm>
            <a:prstGeom prst="rect">
              <a:avLst/>
            </a:prstGeom>
            <a:noFill/>
          </p:spPr>
          <p:txBody>
            <a:bodyPr wrap="square" lIns="182843" tIns="91422" rIns="182843" bIns="91422" rtlCol="0">
              <a:spAutoFit/>
            </a:bodyPr>
            <a:lstStyle/>
            <a:p>
              <a:r>
                <a:rPr lang="en-US" sz="2800" b="1" dirty="0" smtClean="0">
                  <a:solidFill>
                    <a:schemeClr val="bg1">
                      <a:lumMod val="95000"/>
                    </a:schemeClr>
                  </a:solidFill>
                  <a:latin typeface="Lato Black" pitchFamily="34" charset="0"/>
                  <a:ea typeface="Lato Black" pitchFamily="34" charset="0"/>
                  <a:cs typeface="Lato Black" pitchFamily="34" charset="0"/>
                </a:rPr>
                <a:t>DESCRIPTION HERE</a:t>
              </a:r>
              <a:endParaRPr lang="id-ID" sz="2800" b="1" dirty="0">
                <a:solidFill>
                  <a:schemeClr val="bg1">
                    <a:lumMod val="95000"/>
                  </a:schemeClr>
                </a:solidFill>
                <a:latin typeface="Lato Black" pitchFamily="34" charset="0"/>
                <a:ea typeface="Lato Black" pitchFamily="34" charset="0"/>
                <a:cs typeface="Lato Black" pitchFamily="34" charset="0"/>
              </a:endParaRPr>
            </a:p>
          </p:txBody>
        </p:sp>
      </p:grpSp>
      <p:sp>
        <p:nvSpPr>
          <p:cNvPr id="3" name="Picture Placeholder 2"/>
          <p:cNvSpPr>
            <a:spLocks noGrp="1"/>
          </p:cNvSpPr>
          <p:nvPr>
            <p:ph type="pic" sz="quarter" idx="10"/>
          </p:nvPr>
        </p:nvSpPr>
        <p:spPr/>
      </p:sp>
      <p:graphicFrame>
        <p:nvGraphicFramePr>
          <p:cNvPr id="22" name="Chart 306"/>
          <p:cNvGraphicFramePr/>
          <p:nvPr>
            <p:extLst>
              <p:ext uri="{D42A27DB-BD31-4B8C-83A1-F6EECF244321}">
                <p14:modId xmlns:p14="http://schemas.microsoft.com/office/powerpoint/2010/main" val="583257528"/>
              </p:ext>
            </p:extLst>
          </p:nvPr>
        </p:nvGraphicFramePr>
        <p:xfrm>
          <a:off x="249619" y="3594104"/>
          <a:ext cx="12598018" cy="6756392"/>
        </p:xfrm>
        <a:graphic>
          <a:graphicData uri="http://schemas.openxmlformats.org/drawingml/2006/chart">
            <c:chart xmlns:c="http://schemas.openxmlformats.org/drawingml/2006/chart" xmlns:r="http://schemas.openxmlformats.org/officeDocument/2006/relationships" r:id="rId2"/>
          </a:graphicData>
        </a:graphic>
      </p:graphicFrame>
      <p:grpSp>
        <p:nvGrpSpPr>
          <p:cNvPr id="23" name="กลุ่ม 12"/>
          <p:cNvGrpSpPr/>
          <p:nvPr/>
        </p:nvGrpSpPr>
        <p:grpSpPr>
          <a:xfrm>
            <a:off x="7995371" y="11696546"/>
            <a:ext cx="966066" cy="966065"/>
            <a:chOff x="4618037" y="6226152"/>
            <a:chExt cx="2511217" cy="2511217"/>
          </a:xfrm>
        </p:grpSpPr>
        <p:sp>
          <p:nvSpPr>
            <p:cNvPr id="24" name="วงรี 36"/>
            <p:cNvSpPr/>
            <p:nvPr/>
          </p:nvSpPr>
          <p:spPr>
            <a:xfrm>
              <a:off x="4618037" y="6226152"/>
              <a:ext cx="2511217" cy="2511217"/>
            </a:xfrm>
            <a:prstGeom prst="ellipse">
              <a:avLst/>
            </a:prstGeom>
            <a:gradFill flip="none" rotWithShape="1">
              <a:gsLst>
                <a:gs pos="0">
                  <a:schemeClr val="accent4">
                    <a:shade val="30000"/>
                    <a:satMod val="115000"/>
                  </a:schemeClr>
                </a:gs>
                <a:gs pos="50000">
                  <a:schemeClr val="accent4">
                    <a:shade val="67500"/>
                    <a:satMod val="115000"/>
                  </a:schemeClr>
                </a:gs>
                <a:gs pos="100000">
                  <a:schemeClr val="accent4">
                    <a:shade val="100000"/>
                    <a:satMod val="115000"/>
                  </a:schemeClr>
                </a:gs>
              </a:gsLst>
              <a:lin ang="135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h-TH" dirty="0"/>
            </a:p>
          </p:txBody>
        </p:sp>
        <p:grpSp>
          <p:nvGrpSpPr>
            <p:cNvPr id="25" name="กลุ่ม 58"/>
            <p:cNvGrpSpPr/>
            <p:nvPr/>
          </p:nvGrpSpPr>
          <p:grpSpPr>
            <a:xfrm>
              <a:off x="5227637" y="6858000"/>
              <a:ext cx="1221113" cy="1223980"/>
              <a:chOff x="21201063" y="3320886"/>
              <a:chExt cx="676275" cy="677863"/>
            </a:xfrm>
            <a:solidFill>
              <a:schemeClr val="bg1"/>
            </a:solidFill>
          </p:grpSpPr>
          <p:sp>
            <p:nvSpPr>
              <p:cNvPr id="26" name="Freeform 81"/>
              <p:cNvSpPr>
                <a:spLocks noEditPoints="1"/>
              </p:cNvSpPr>
              <p:nvPr/>
            </p:nvSpPr>
            <p:spPr bwMode="auto">
              <a:xfrm>
                <a:off x="21201063" y="3320886"/>
                <a:ext cx="676275" cy="677863"/>
              </a:xfrm>
              <a:custGeom>
                <a:avLst/>
                <a:gdLst>
                  <a:gd name="T0" fmla="*/ 61 w 71"/>
                  <a:gd name="T1" fmla="*/ 21 h 71"/>
                  <a:gd name="T2" fmla="*/ 63 w 71"/>
                  <a:gd name="T3" fmla="*/ 12 h 71"/>
                  <a:gd name="T4" fmla="*/ 51 w 71"/>
                  <a:gd name="T5" fmla="*/ 11 h 71"/>
                  <a:gd name="T6" fmla="*/ 38 w 71"/>
                  <a:gd name="T7" fmla="*/ 0 h 71"/>
                  <a:gd name="T8" fmla="*/ 29 w 71"/>
                  <a:gd name="T9" fmla="*/ 8 h 71"/>
                  <a:gd name="T10" fmla="*/ 12 w 71"/>
                  <a:gd name="T11" fmla="*/ 9 h 71"/>
                  <a:gd name="T12" fmla="*/ 9 w 71"/>
                  <a:gd name="T13" fmla="*/ 19 h 71"/>
                  <a:gd name="T14" fmla="*/ 5 w 71"/>
                  <a:gd name="T15" fmla="*/ 29 h 71"/>
                  <a:gd name="T16" fmla="*/ 5 w 71"/>
                  <a:gd name="T17" fmla="*/ 43 h 71"/>
                  <a:gd name="T18" fmla="*/ 9 w 71"/>
                  <a:gd name="T19" fmla="*/ 53 h 71"/>
                  <a:gd name="T20" fmla="*/ 16 w 71"/>
                  <a:gd name="T21" fmla="*/ 64 h 71"/>
                  <a:gd name="T22" fmla="*/ 29 w 71"/>
                  <a:gd name="T23" fmla="*/ 64 h 71"/>
                  <a:gd name="T24" fmla="*/ 38 w 71"/>
                  <a:gd name="T25" fmla="*/ 71 h 71"/>
                  <a:gd name="T26" fmla="*/ 51 w 71"/>
                  <a:gd name="T27" fmla="*/ 61 h 71"/>
                  <a:gd name="T28" fmla="*/ 59 w 71"/>
                  <a:gd name="T29" fmla="*/ 63 h 71"/>
                  <a:gd name="T30" fmla="*/ 61 w 71"/>
                  <a:gd name="T31" fmla="*/ 51 h 71"/>
                  <a:gd name="T32" fmla="*/ 71 w 71"/>
                  <a:gd name="T33" fmla="*/ 38 h 71"/>
                  <a:gd name="T34" fmla="*/ 69 w 71"/>
                  <a:gd name="T35" fmla="*/ 38 h 71"/>
                  <a:gd name="T36" fmla="*/ 62 w 71"/>
                  <a:gd name="T37" fmla="*/ 42 h 71"/>
                  <a:gd name="T38" fmla="*/ 58 w 71"/>
                  <a:gd name="T39" fmla="*/ 50 h 71"/>
                  <a:gd name="T40" fmla="*/ 61 w 71"/>
                  <a:gd name="T41" fmla="*/ 57 h 71"/>
                  <a:gd name="T42" fmla="*/ 52 w 71"/>
                  <a:gd name="T43" fmla="*/ 58 h 71"/>
                  <a:gd name="T44" fmla="*/ 41 w 71"/>
                  <a:gd name="T45" fmla="*/ 62 h 71"/>
                  <a:gd name="T46" fmla="*/ 41 w 71"/>
                  <a:gd name="T47" fmla="*/ 63 h 71"/>
                  <a:gd name="T48" fmla="*/ 33 w 71"/>
                  <a:gd name="T49" fmla="*/ 69 h 71"/>
                  <a:gd name="T50" fmla="*/ 30 w 71"/>
                  <a:gd name="T51" fmla="*/ 62 h 71"/>
                  <a:gd name="T52" fmla="*/ 22 w 71"/>
                  <a:gd name="T53" fmla="*/ 58 h 71"/>
                  <a:gd name="T54" fmla="*/ 17 w 71"/>
                  <a:gd name="T55" fmla="*/ 61 h 71"/>
                  <a:gd name="T56" fmla="*/ 11 w 71"/>
                  <a:gd name="T57" fmla="*/ 54 h 71"/>
                  <a:gd name="T58" fmla="*/ 13 w 71"/>
                  <a:gd name="T59" fmla="*/ 50 h 71"/>
                  <a:gd name="T60" fmla="*/ 9 w 71"/>
                  <a:gd name="T61" fmla="*/ 41 h 71"/>
                  <a:gd name="T62" fmla="*/ 3 w 71"/>
                  <a:gd name="T63" fmla="*/ 33 h 71"/>
                  <a:gd name="T64" fmla="*/ 10 w 71"/>
                  <a:gd name="T65" fmla="*/ 30 h 71"/>
                  <a:gd name="T66" fmla="*/ 13 w 71"/>
                  <a:gd name="T67" fmla="*/ 22 h 71"/>
                  <a:gd name="T68" fmla="*/ 10 w 71"/>
                  <a:gd name="T69" fmla="*/ 16 h 71"/>
                  <a:gd name="T70" fmla="*/ 17 w 71"/>
                  <a:gd name="T71" fmla="*/ 11 h 71"/>
                  <a:gd name="T72" fmla="*/ 22 w 71"/>
                  <a:gd name="T73" fmla="*/ 14 h 71"/>
                  <a:gd name="T74" fmla="*/ 31 w 71"/>
                  <a:gd name="T75" fmla="*/ 9 h 71"/>
                  <a:gd name="T76" fmla="*/ 38 w 71"/>
                  <a:gd name="T77" fmla="*/ 3 h 71"/>
                  <a:gd name="T78" fmla="*/ 41 w 71"/>
                  <a:gd name="T79" fmla="*/ 9 h 71"/>
                  <a:gd name="T80" fmla="*/ 41 w 71"/>
                  <a:gd name="T81" fmla="*/ 9 h 71"/>
                  <a:gd name="T82" fmla="*/ 41 w 71"/>
                  <a:gd name="T83" fmla="*/ 10 h 71"/>
                  <a:gd name="T84" fmla="*/ 41 w 71"/>
                  <a:gd name="T85" fmla="*/ 10 h 71"/>
                  <a:gd name="T86" fmla="*/ 41 w 71"/>
                  <a:gd name="T87" fmla="*/ 10 h 71"/>
                  <a:gd name="T88" fmla="*/ 52 w 71"/>
                  <a:gd name="T89" fmla="*/ 13 h 71"/>
                  <a:gd name="T90" fmla="*/ 61 w 71"/>
                  <a:gd name="T91" fmla="*/ 14 h 71"/>
                  <a:gd name="T92" fmla="*/ 58 w 71"/>
                  <a:gd name="T93" fmla="*/ 20 h 71"/>
                  <a:gd name="T94" fmla="*/ 58 w 71"/>
                  <a:gd name="T95" fmla="*/ 20 h 71"/>
                  <a:gd name="T96" fmla="*/ 58 w 71"/>
                  <a:gd name="T97" fmla="*/ 21 h 71"/>
                  <a:gd name="T98" fmla="*/ 58 w 71"/>
                  <a:gd name="T99" fmla="*/ 21 h 71"/>
                  <a:gd name="T100" fmla="*/ 63 w 71"/>
                  <a:gd name="T101" fmla="*/ 31 h 71"/>
                  <a:gd name="T102" fmla="*/ 69 w 71"/>
                  <a:gd name="T103" fmla="*/ 38 h 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71" h="71">
                    <a:moveTo>
                      <a:pt x="67" y="29"/>
                    </a:moveTo>
                    <a:cubicBezTo>
                      <a:pt x="64" y="29"/>
                      <a:pt x="64" y="29"/>
                      <a:pt x="64" y="29"/>
                    </a:cubicBezTo>
                    <a:cubicBezTo>
                      <a:pt x="63" y="26"/>
                      <a:pt x="62" y="23"/>
                      <a:pt x="61" y="21"/>
                    </a:cubicBezTo>
                    <a:cubicBezTo>
                      <a:pt x="63" y="19"/>
                      <a:pt x="63" y="19"/>
                      <a:pt x="63" y="19"/>
                    </a:cubicBezTo>
                    <a:cubicBezTo>
                      <a:pt x="64" y="18"/>
                      <a:pt x="64" y="17"/>
                      <a:pt x="64" y="16"/>
                    </a:cubicBezTo>
                    <a:cubicBezTo>
                      <a:pt x="64" y="15"/>
                      <a:pt x="64" y="13"/>
                      <a:pt x="63" y="12"/>
                    </a:cubicBezTo>
                    <a:cubicBezTo>
                      <a:pt x="59" y="9"/>
                      <a:pt x="59" y="9"/>
                      <a:pt x="59" y="9"/>
                    </a:cubicBezTo>
                    <a:cubicBezTo>
                      <a:pt x="57" y="7"/>
                      <a:pt x="54" y="7"/>
                      <a:pt x="52" y="9"/>
                    </a:cubicBezTo>
                    <a:cubicBezTo>
                      <a:pt x="51" y="11"/>
                      <a:pt x="51" y="11"/>
                      <a:pt x="51" y="11"/>
                    </a:cubicBezTo>
                    <a:cubicBezTo>
                      <a:pt x="48" y="10"/>
                      <a:pt x="46" y="8"/>
                      <a:pt x="43" y="8"/>
                    </a:cubicBezTo>
                    <a:cubicBezTo>
                      <a:pt x="43" y="5"/>
                      <a:pt x="43" y="5"/>
                      <a:pt x="43" y="5"/>
                    </a:cubicBezTo>
                    <a:cubicBezTo>
                      <a:pt x="43" y="2"/>
                      <a:pt x="41" y="0"/>
                      <a:pt x="38" y="0"/>
                    </a:cubicBezTo>
                    <a:cubicBezTo>
                      <a:pt x="33" y="0"/>
                      <a:pt x="33" y="0"/>
                      <a:pt x="33" y="0"/>
                    </a:cubicBezTo>
                    <a:cubicBezTo>
                      <a:pt x="31" y="0"/>
                      <a:pt x="29" y="2"/>
                      <a:pt x="29" y="5"/>
                    </a:cubicBezTo>
                    <a:cubicBezTo>
                      <a:pt x="29" y="8"/>
                      <a:pt x="29" y="8"/>
                      <a:pt x="29" y="8"/>
                    </a:cubicBezTo>
                    <a:cubicBezTo>
                      <a:pt x="26" y="8"/>
                      <a:pt x="23" y="10"/>
                      <a:pt x="21" y="11"/>
                    </a:cubicBezTo>
                    <a:cubicBezTo>
                      <a:pt x="19" y="9"/>
                      <a:pt x="19" y="9"/>
                      <a:pt x="19" y="9"/>
                    </a:cubicBezTo>
                    <a:cubicBezTo>
                      <a:pt x="17" y="7"/>
                      <a:pt x="14" y="7"/>
                      <a:pt x="12" y="9"/>
                    </a:cubicBezTo>
                    <a:cubicBezTo>
                      <a:pt x="9" y="12"/>
                      <a:pt x="9" y="12"/>
                      <a:pt x="9" y="12"/>
                    </a:cubicBezTo>
                    <a:cubicBezTo>
                      <a:pt x="8" y="13"/>
                      <a:pt x="8" y="15"/>
                      <a:pt x="8" y="16"/>
                    </a:cubicBezTo>
                    <a:cubicBezTo>
                      <a:pt x="8" y="17"/>
                      <a:pt x="8" y="18"/>
                      <a:pt x="9" y="19"/>
                    </a:cubicBezTo>
                    <a:cubicBezTo>
                      <a:pt x="11" y="21"/>
                      <a:pt x="11" y="21"/>
                      <a:pt x="11" y="21"/>
                    </a:cubicBezTo>
                    <a:cubicBezTo>
                      <a:pt x="9" y="23"/>
                      <a:pt x="8" y="26"/>
                      <a:pt x="8" y="29"/>
                    </a:cubicBezTo>
                    <a:cubicBezTo>
                      <a:pt x="5" y="29"/>
                      <a:pt x="5" y="29"/>
                      <a:pt x="5" y="29"/>
                    </a:cubicBezTo>
                    <a:cubicBezTo>
                      <a:pt x="2" y="29"/>
                      <a:pt x="0" y="31"/>
                      <a:pt x="0" y="33"/>
                    </a:cubicBezTo>
                    <a:cubicBezTo>
                      <a:pt x="0" y="38"/>
                      <a:pt x="0" y="38"/>
                      <a:pt x="0" y="38"/>
                    </a:cubicBezTo>
                    <a:cubicBezTo>
                      <a:pt x="0" y="41"/>
                      <a:pt x="2" y="43"/>
                      <a:pt x="5" y="43"/>
                    </a:cubicBezTo>
                    <a:cubicBezTo>
                      <a:pt x="8" y="43"/>
                      <a:pt x="8" y="43"/>
                      <a:pt x="8" y="43"/>
                    </a:cubicBezTo>
                    <a:cubicBezTo>
                      <a:pt x="8" y="46"/>
                      <a:pt x="9" y="48"/>
                      <a:pt x="11" y="51"/>
                    </a:cubicBezTo>
                    <a:cubicBezTo>
                      <a:pt x="9" y="53"/>
                      <a:pt x="9" y="53"/>
                      <a:pt x="9" y="53"/>
                    </a:cubicBezTo>
                    <a:cubicBezTo>
                      <a:pt x="7" y="54"/>
                      <a:pt x="7" y="57"/>
                      <a:pt x="9" y="59"/>
                    </a:cubicBezTo>
                    <a:cubicBezTo>
                      <a:pt x="12" y="63"/>
                      <a:pt x="12" y="63"/>
                      <a:pt x="12" y="63"/>
                    </a:cubicBezTo>
                    <a:cubicBezTo>
                      <a:pt x="13" y="64"/>
                      <a:pt x="15" y="64"/>
                      <a:pt x="16" y="64"/>
                    </a:cubicBezTo>
                    <a:cubicBezTo>
                      <a:pt x="17" y="64"/>
                      <a:pt x="18" y="64"/>
                      <a:pt x="19" y="63"/>
                    </a:cubicBezTo>
                    <a:cubicBezTo>
                      <a:pt x="21" y="61"/>
                      <a:pt x="21" y="61"/>
                      <a:pt x="21" y="61"/>
                    </a:cubicBezTo>
                    <a:cubicBezTo>
                      <a:pt x="23" y="62"/>
                      <a:pt x="26" y="63"/>
                      <a:pt x="29" y="64"/>
                    </a:cubicBezTo>
                    <a:cubicBezTo>
                      <a:pt x="29" y="67"/>
                      <a:pt x="29" y="67"/>
                      <a:pt x="29" y="67"/>
                    </a:cubicBezTo>
                    <a:cubicBezTo>
                      <a:pt x="29" y="69"/>
                      <a:pt x="31" y="71"/>
                      <a:pt x="33" y="71"/>
                    </a:cubicBezTo>
                    <a:cubicBezTo>
                      <a:pt x="38" y="71"/>
                      <a:pt x="38" y="71"/>
                      <a:pt x="38" y="71"/>
                    </a:cubicBezTo>
                    <a:cubicBezTo>
                      <a:pt x="41" y="71"/>
                      <a:pt x="43" y="69"/>
                      <a:pt x="43" y="67"/>
                    </a:cubicBezTo>
                    <a:cubicBezTo>
                      <a:pt x="43" y="64"/>
                      <a:pt x="43" y="64"/>
                      <a:pt x="43" y="64"/>
                    </a:cubicBezTo>
                    <a:cubicBezTo>
                      <a:pt x="46" y="63"/>
                      <a:pt x="48" y="62"/>
                      <a:pt x="51" y="61"/>
                    </a:cubicBezTo>
                    <a:cubicBezTo>
                      <a:pt x="52" y="63"/>
                      <a:pt x="52" y="63"/>
                      <a:pt x="52" y="63"/>
                    </a:cubicBezTo>
                    <a:cubicBezTo>
                      <a:pt x="53" y="64"/>
                      <a:pt x="55" y="64"/>
                      <a:pt x="56" y="64"/>
                    </a:cubicBezTo>
                    <a:cubicBezTo>
                      <a:pt x="57" y="64"/>
                      <a:pt x="58" y="64"/>
                      <a:pt x="59" y="63"/>
                    </a:cubicBezTo>
                    <a:cubicBezTo>
                      <a:pt x="63" y="59"/>
                      <a:pt x="63" y="59"/>
                      <a:pt x="63" y="59"/>
                    </a:cubicBezTo>
                    <a:cubicBezTo>
                      <a:pt x="64" y="57"/>
                      <a:pt x="64" y="54"/>
                      <a:pt x="63" y="53"/>
                    </a:cubicBezTo>
                    <a:cubicBezTo>
                      <a:pt x="61" y="51"/>
                      <a:pt x="61" y="51"/>
                      <a:pt x="61" y="51"/>
                    </a:cubicBezTo>
                    <a:cubicBezTo>
                      <a:pt x="62" y="48"/>
                      <a:pt x="63" y="46"/>
                      <a:pt x="64" y="43"/>
                    </a:cubicBezTo>
                    <a:cubicBezTo>
                      <a:pt x="67" y="43"/>
                      <a:pt x="67" y="43"/>
                      <a:pt x="67" y="43"/>
                    </a:cubicBezTo>
                    <a:cubicBezTo>
                      <a:pt x="69" y="43"/>
                      <a:pt x="71" y="41"/>
                      <a:pt x="71" y="38"/>
                    </a:cubicBezTo>
                    <a:cubicBezTo>
                      <a:pt x="71" y="33"/>
                      <a:pt x="71" y="33"/>
                      <a:pt x="71" y="33"/>
                    </a:cubicBezTo>
                    <a:cubicBezTo>
                      <a:pt x="71" y="31"/>
                      <a:pt x="69" y="29"/>
                      <a:pt x="67" y="29"/>
                    </a:cubicBezTo>
                    <a:close/>
                    <a:moveTo>
                      <a:pt x="69" y="38"/>
                    </a:moveTo>
                    <a:cubicBezTo>
                      <a:pt x="69" y="40"/>
                      <a:pt x="68" y="41"/>
                      <a:pt x="67" y="41"/>
                    </a:cubicBezTo>
                    <a:cubicBezTo>
                      <a:pt x="63" y="41"/>
                      <a:pt x="63" y="41"/>
                      <a:pt x="63" y="41"/>
                    </a:cubicBezTo>
                    <a:cubicBezTo>
                      <a:pt x="62" y="41"/>
                      <a:pt x="62" y="41"/>
                      <a:pt x="62" y="42"/>
                    </a:cubicBezTo>
                    <a:cubicBezTo>
                      <a:pt x="62" y="42"/>
                      <a:pt x="62" y="42"/>
                      <a:pt x="62" y="42"/>
                    </a:cubicBezTo>
                    <a:cubicBezTo>
                      <a:pt x="61" y="45"/>
                      <a:pt x="60" y="47"/>
                      <a:pt x="58" y="50"/>
                    </a:cubicBezTo>
                    <a:cubicBezTo>
                      <a:pt x="58" y="50"/>
                      <a:pt x="58" y="50"/>
                      <a:pt x="58" y="50"/>
                    </a:cubicBezTo>
                    <a:cubicBezTo>
                      <a:pt x="58" y="51"/>
                      <a:pt x="58" y="51"/>
                      <a:pt x="58" y="52"/>
                    </a:cubicBezTo>
                    <a:cubicBezTo>
                      <a:pt x="61" y="54"/>
                      <a:pt x="61" y="54"/>
                      <a:pt x="61" y="54"/>
                    </a:cubicBezTo>
                    <a:cubicBezTo>
                      <a:pt x="62" y="55"/>
                      <a:pt x="62" y="57"/>
                      <a:pt x="61" y="57"/>
                    </a:cubicBezTo>
                    <a:cubicBezTo>
                      <a:pt x="57" y="61"/>
                      <a:pt x="57" y="61"/>
                      <a:pt x="57" y="61"/>
                    </a:cubicBezTo>
                    <a:cubicBezTo>
                      <a:pt x="57" y="62"/>
                      <a:pt x="55" y="62"/>
                      <a:pt x="54" y="61"/>
                    </a:cubicBezTo>
                    <a:cubicBezTo>
                      <a:pt x="52" y="58"/>
                      <a:pt x="52" y="58"/>
                      <a:pt x="52" y="58"/>
                    </a:cubicBezTo>
                    <a:cubicBezTo>
                      <a:pt x="51" y="58"/>
                      <a:pt x="51" y="58"/>
                      <a:pt x="50" y="58"/>
                    </a:cubicBezTo>
                    <a:cubicBezTo>
                      <a:pt x="50" y="58"/>
                      <a:pt x="50" y="58"/>
                      <a:pt x="50" y="58"/>
                    </a:cubicBezTo>
                    <a:cubicBezTo>
                      <a:pt x="47" y="60"/>
                      <a:pt x="45" y="61"/>
                      <a:pt x="41" y="62"/>
                    </a:cubicBezTo>
                    <a:cubicBezTo>
                      <a:pt x="41" y="62"/>
                      <a:pt x="41" y="62"/>
                      <a:pt x="41" y="62"/>
                    </a:cubicBezTo>
                    <a:cubicBezTo>
                      <a:pt x="41" y="62"/>
                      <a:pt x="41" y="62"/>
                      <a:pt x="41" y="62"/>
                    </a:cubicBezTo>
                    <a:cubicBezTo>
                      <a:pt x="41" y="62"/>
                      <a:pt x="41" y="62"/>
                      <a:pt x="41" y="63"/>
                    </a:cubicBezTo>
                    <a:cubicBezTo>
                      <a:pt x="41" y="67"/>
                      <a:pt x="41" y="67"/>
                      <a:pt x="41" y="67"/>
                    </a:cubicBezTo>
                    <a:cubicBezTo>
                      <a:pt x="41" y="68"/>
                      <a:pt x="39" y="69"/>
                      <a:pt x="38" y="69"/>
                    </a:cubicBezTo>
                    <a:cubicBezTo>
                      <a:pt x="33" y="69"/>
                      <a:pt x="33" y="69"/>
                      <a:pt x="33" y="69"/>
                    </a:cubicBezTo>
                    <a:cubicBezTo>
                      <a:pt x="32" y="69"/>
                      <a:pt x="31" y="68"/>
                      <a:pt x="31" y="67"/>
                    </a:cubicBezTo>
                    <a:cubicBezTo>
                      <a:pt x="31" y="63"/>
                      <a:pt x="31" y="63"/>
                      <a:pt x="31" y="63"/>
                    </a:cubicBezTo>
                    <a:cubicBezTo>
                      <a:pt x="31" y="62"/>
                      <a:pt x="31" y="62"/>
                      <a:pt x="30" y="62"/>
                    </a:cubicBezTo>
                    <a:cubicBezTo>
                      <a:pt x="30" y="62"/>
                      <a:pt x="30" y="62"/>
                      <a:pt x="30" y="62"/>
                    </a:cubicBezTo>
                    <a:cubicBezTo>
                      <a:pt x="30" y="62"/>
                      <a:pt x="30" y="62"/>
                      <a:pt x="30" y="62"/>
                    </a:cubicBezTo>
                    <a:cubicBezTo>
                      <a:pt x="27" y="61"/>
                      <a:pt x="24" y="60"/>
                      <a:pt x="22" y="58"/>
                    </a:cubicBezTo>
                    <a:cubicBezTo>
                      <a:pt x="21" y="58"/>
                      <a:pt x="21" y="58"/>
                      <a:pt x="21" y="58"/>
                    </a:cubicBezTo>
                    <a:cubicBezTo>
                      <a:pt x="21" y="58"/>
                      <a:pt x="20" y="58"/>
                      <a:pt x="20" y="58"/>
                    </a:cubicBezTo>
                    <a:cubicBezTo>
                      <a:pt x="17" y="61"/>
                      <a:pt x="17" y="61"/>
                      <a:pt x="17" y="61"/>
                    </a:cubicBezTo>
                    <a:cubicBezTo>
                      <a:pt x="16" y="62"/>
                      <a:pt x="15" y="62"/>
                      <a:pt x="14" y="61"/>
                    </a:cubicBezTo>
                    <a:cubicBezTo>
                      <a:pt x="11" y="57"/>
                      <a:pt x="11" y="57"/>
                      <a:pt x="11" y="57"/>
                    </a:cubicBezTo>
                    <a:cubicBezTo>
                      <a:pt x="10" y="57"/>
                      <a:pt x="10" y="55"/>
                      <a:pt x="11" y="54"/>
                    </a:cubicBezTo>
                    <a:cubicBezTo>
                      <a:pt x="13" y="52"/>
                      <a:pt x="13" y="52"/>
                      <a:pt x="13" y="52"/>
                    </a:cubicBezTo>
                    <a:cubicBezTo>
                      <a:pt x="14" y="51"/>
                      <a:pt x="14" y="51"/>
                      <a:pt x="13" y="50"/>
                    </a:cubicBezTo>
                    <a:cubicBezTo>
                      <a:pt x="13" y="50"/>
                      <a:pt x="13" y="50"/>
                      <a:pt x="13" y="50"/>
                    </a:cubicBezTo>
                    <a:cubicBezTo>
                      <a:pt x="12" y="47"/>
                      <a:pt x="11" y="45"/>
                      <a:pt x="10" y="42"/>
                    </a:cubicBezTo>
                    <a:cubicBezTo>
                      <a:pt x="10" y="42"/>
                      <a:pt x="10" y="42"/>
                      <a:pt x="10" y="42"/>
                    </a:cubicBezTo>
                    <a:cubicBezTo>
                      <a:pt x="10" y="41"/>
                      <a:pt x="9" y="41"/>
                      <a:pt x="9" y="41"/>
                    </a:cubicBezTo>
                    <a:cubicBezTo>
                      <a:pt x="5" y="41"/>
                      <a:pt x="5" y="41"/>
                      <a:pt x="5" y="41"/>
                    </a:cubicBezTo>
                    <a:cubicBezTo>
                      <a:pt x="4" y="41"/>
                      <a:pt x="3" y="40"/>
                      <a:pt x="3" y="38"/>
                    </a:cubicBezTo>
                    <a:cubicBezTo>
                      <a:pt x="3" y="33"/>
                      <a:pt x="3" y="33"/>
                      <a:pt x="3" y="33"/>
                    </a:cubicBezTo>
                    <a:cubicBezTo>
                      <a:pt x="3" y="32"/>
                      <a:pt x="4" y="31"/>
                      <a:pt x="5" y="31"/>
                    </a:cubicBezTo>
                    <a:cubicBezTo>
                      <a:pt x="9" y="31"/>
                      <a:pt x="9" y="31"/>
                      <a:pt x="9" y="31"/>
                    </a:cubicBezTo>
                    <a:cubicBezTo>
                      <a:pt x="9" y="31"/>
                      <a:pt x="10" y="31"/>
                      <a:pt x="10" y="30"/>
                    </a:cubicBezTo>
                    <a:cubicBezTo>
                      <a:pt x="10" y="30"/>
                      <a:pt x="10" y="30"/>
                      <a:pt x="10" y="30"/>
                    </a:cubicBezTo>
                    <a:cubicBezTo>
                      <a:pt x="11" y="27"/>
                      <a:pt x="12" y="24"/>
                      <a:pt x="13" y="22"/>
                    </a:cubicBezTo>
                    <a:cubicBezTo>
                      <a:pt x="13" y="22"/>
                      <a:pt x="13" y="22"/>
                      <a:pt x="13" y="22"/>
                    </a:cubicBezTo>
                    <a:cubicBezTo>
                      <a:pt x="14" y="21"/>
                      <a:pt x="14" y="20"/>
                      <a:pt x="13" y="20"/>
                    </a:cubicBezTo>
                    <a:cubicBezTo>
                      <a:pt x="11" y="17"/>
                      <a:pt x="11" y="17"/>
                      <a:pt x="11" y="17"/>
                    </a:cubicBezTo>
                    <a:cubicBezTo>
                      <a:pt x="10" y="17"/>
                      <a:pt x="10" y="16"/>
                      <a:pt x="10" y="16"/>
                    </a:cubicBezTo>
                    <a:cubicBezTo>
                      <a:pt x="10" y="15"/>
                      <a:pt x="10" y="15"/>
                      <a:pt x="11" y="14"/>
                    </a:cubicBezTo>
                    <a:cubicBezTo>
                      <a:pt x="14" y="11"/>
                      <a:pt x="14" y="11"/>
                      <a:pt x="14" y="11"/>
                    </a:cubicBezTo>
                    <a:cubicBezTo>
                      <a:pt x="15" y="10"/>
                      <a:pt x="16" y="10"/>
                      <a:pt x="17" y="11"/>
                    </a:cubicBezTo>
                    <a:cubicBezTo>
                      <a:pt x="20" y="13"/>
                      <a:pt x="20" y="13"/>
                      <a:pt x="20" y="13"/>
                    </a:cubicBezTo>
                    <a:cubicBezTo>
                      <a:pt x="20" y="14"/>
                      <a:pt x="21" y="14"/>
                      <a:pt x="21" y="13"/>
                    </a:cubicBezTo>
                    <a:cubicBezTo>
                      <a:pt x="22" y="14"/>
                      <a:pt x="22" y="14"/>
                      <a:pt x="22" y="14"/>
                    </a:cubicBezTo>
                    <a:cubicBezTo>
                      <a:pt x="24" y="12"/>
                      <a:pt x="27" y="11"/>
                      <a:pt x="30" y="10"/>
                    </a:cubicBezTo>
                    <a:cubicBezTo>
                      <a:pt x="30" y="10"/>
                      <a:pt x="30" y="10"/>
                      <a:pt x="30" y="10"/>
                    </a:cubicBezTo>
                    <a:cubicBezTo>
                      <a:pt x="31" y="10"/>
                      <a:pt x="31" y="9"/>
                      <a:pt x="31" y="9"/>
                    </a:cubicBezTo>
                    <a:cubicBezTo>
                      <a:pt x="31" y="5"/>
                      <a:pt x="31" y="5"/>
                      <a:pt x="31" y="5"/>
                    </a:cubicBezTo>
                    <a:cubicBezTo>
                      <a:pt x="31" y="4"/>
                      <a:pt x="32" y="3"/>
                      <a:pt x="33" y="3"/>
                    </a:cubicBezTo>
                    <a:cubicBezTo>
                      <a:pt x="38" y="3"/>
                      <a:pt x="38" y="3"/>
                      <a:pt x="38" y="3"/>
                    </a:cubicBezTo>
                    <a:cubicBezTo>
                      <a:pt x="39" y="3"/>
                      <a:pt x="41" y="4"/>
                      <a:pt x="41" y="5"/>
                    </a:cubicBezTo>
                    <a:cubicBezTo>
                      <a:pt x="41" y="9"/>
                      <a:pt x="41" y="9"/>
                      <a:pt x="41" y="9"/>
                    </a:cubicBezTo>
                    <a:cubicBezTo>
                      <a:pt x="41" y="9"/>
                      <a:pt x="41" y="9"/>
                      <a:pt x="41" y="9"/>
                    </a:cubicBezTo>
                    <a:cubicBezTo>
                      <a:pt x="41" y="9"/>
                      <a:pt x="41" y="9"/>
                      <a:pt x="41" y="9"/>
                    </a:cubicBezTo>
                    <a:cubicBezTo>
                      <a:pt x="41" y="9"/>
                      <a:pt x="41" y="9"/>
                      <a:pt x="41" y="9"/>
                    </a:cubicBezTo>
                    <a:cubicBezTo>
                      <a:pt x="41" y="9"/>
                      <a:pt x="41" y="9"/>
                      <a:pt x="41" y="9"/>
                    </a:cubicBezTo>
                    <a:cubicBezTo>
                      <a:pt x="41" y="9"/>
                      <a:pt x="41" y="9"/>
                      <a:pt x="41" y="9"/>
                    </a:cubicBezTo>
                    <a:cubicBezTo>
                      <a:pt x="41" y="9"/>
                      <a:pt x="41" y="9"/>
                      <a:pt x="41" y="9"/>
                    </a:cubicBezTo>
                    <a:cubicBezTo>
                      <a:pt x="41" y="9"/>
                      <a:pt x="41" y="9"/>
                      <a:pt x="41" y="10"/>
                    </a:cubicBezTo>
                    <a:cubicBezTo>
                      <a:pt x="41" y="10"/>
                      <a:pt x="41" y="10"/>
                      <a:pt x="41" y="10"/>
                    </a:cubicBezTo>
                    <a:cubicBezTo>
                      <a:pt x="41" y="10"/>
                      <a:pt x="41" y="10"/>
                      <a:pt x="41" y="10"/>
                    </a:cubicBezTo>
                    <a:cubicBezTo>
                      <a:pt x="41" y="10"/>
                      <a:pt x="41" y="10"/>
                      <a:pt x="41" y="10"/>
                    </a:cubicBezTo>
                    <a:cubicBezTo>
                      <a:pt x="41" y="10"/>
                      <a:pt x="41" y="10"/>
                      <a:pt x="41" y="10"/>
                    </a:cubicBezTo>
                    <a:cubicBezTo>
                      <a:pt x="41" y="10"/>
                      <a:pt x="41" y="10"/>
                      <a:pt x="41" y="10"/>
                    </a:cubicBezTo>
                    <a:cubicBezTo>
                      <a:pt x="41" y="10"/>
                      <a:pt x="41" y="10"/>
                      <a:pt x="41" y="10"/>
                    </a:cubicBezTo>
                    <a:cubicBezTo>
                      <a:pt x="41" y="10"/>
                      <a:pt x="41" y="10"/>
                      <a:pt x="41" y="10"/>
                    </a:cubicBezTo>
                    <a:cubicBezTo>
                      <a:pt x="45" y="11"/>
                      <a:pt x="47" y="12"/>
                      <a:pt x="50" y="14"/>
                    </a:cubicBezTo>
                    <a:cubicBezTo>
                      <a:pt x="51" y="14"/>
                      <a:pt x="51" y="14"/>
                      <a:pt x="52" y="13"/>
                    </a:cubicBezTo>
                    <a:cubicBezTo>
                      <a:pt x="54" y="11"/>
                      <a:pt x="54" y="11"/>
                      <a:pt x="54" y="11"/>
                    </a:cubicBezTo>
                    <a:cubicBezTo>
                      <a:pt x="55" y="10"/>
                      <a:pt x="57" y="10"/>
                      <a:pt x="57" y="11"/>
                    </a:cubicBezTo>
                    <a:cubicBezTo>
                      <a:pt x="61" y="14"/>
                      <a:pt x="61" y="14"/>
                      <a:pt x="61" y="14"/>
                    </a:cubicBezTo>
                    <a:cubicBezTo>
                      <a:pt x="61" y="15"/>
                      <a:pt x="62" y="15"/>
                      <a:pt x="62" y="16"/>
                    </a:cubicBezTo>
                    <a:cubicBezTo>
                      <a:pt x="62" y="16"/>
                      <a:pt x="61" y="17"/>
                      <a:pt x="61" y="17"/>
                    </a:cubicBezTo>
                    <a:cubicBezTo>
                      <a:pt x="58" y="20"/>
                      <a:pt x="58" y="20"/>
                      <a:pt x="58" y="20"/>
                    </a:cubicBezTo>
                    <a:cubicBezTo>
                      <a:pt x="58" y="20"/>
                      <a:pt x="58" y="20"/>
                      <a:pt x="58" y="20"/>
                    </a:cubicBezTo>
                    <a:cubicBezTo>
                      <a:pt x="58" y="20"/>
                      <a:pt x="58" y="20"/>
                      <a:pt x="58" y="20"/>
                    </a:cubicBezTo>
                    <a:cubicBezTo>
                      <a:pt x="58" y="20"/>
                      <a:pt x="58" y="20"/>
                      <a:pt x="58" y="20"/>
                    </a:cubicBezTo>
                    <a:cubicBezTo>
                      <a:pt x="58" y="20"/>
                      <a:pt x="58" y="20"/>
                      <a:pt x="58" y="20"/>
                    </a:cubicBezTo>
                    <a:cubicBezTo>
                      <a:pt x="58" y="20"/>
                      <a:pt x="58" y="20"/>
                      <a:pt x="58" y="20"/>
                    </a:cubicBezTo>
                    <a:cubicBezTo>
                      <a:pt x="58" y="21"/>
                      <a:pt x="58" y="21"/>
                      <a:pt x="58" y="21"/>
                    </a:cubicBezTo>
                    <a:cubicBezTo>
                      <a:pt x="58" y="21"/>
                      <a:pt x="58" y="21"/>
                      <a:pt x="58" y="21"/>
                    </a:cubicBezTo>
                    <a:cubicBezTo>
                      <a:pt x="58" y="21"/>
                      <a:pt x="58" y="21"/>
                      <a:pt x="58" y="21"/>
                    </a:cubicBezTo>
                    <a:cubicBezTo>
                      <a:pt x="58" y="21"/>
                      <a:pt x="58" y="21"/>
                      <a:pt x="58" y="21"/>
                    </a:cubicBezTo>
                    <a:cubicBezTo>
                      <a:pt x="58" y="21"/>
                      <a:pt x="58" y="22"/>
                      <a:pt x="58" y="22"/>
                    </a:cubicBezTo>
                    <a:cubicBezTo>
                      <a:pt x="60" y="24"/>
                      <a:pt x="61" y="27"/>
                      <a:pt x="62" y="30"/>
                    </a:cubicBezTo>
                    <a:cubicBezTo>
                      <a:pt x="62" y="31"/>
                      <a:pt x="62" y="31"/>
                      <a:pt x="63" y="31"/>
                    </a:cubicBezTo>
                    <a:cubicBezTo>
                      <a:pt x="67" y="31"/>
                      <a:pt x="67" y="31"/>
                      <a:pt x="67" y="31"/>
                    </a:cubicBezTo>
                    <a:cubicBezTo>
                      <a:pt x="68" y="31"/>
                      <a:pt x="69" y="32"/>
                      <a:pt x="69" y="33"/>
                    </a:cubicBezTo>
                    <a:lnTo>
                      <a:pt x="69" y="3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th-TH"/>
              </a:p>
            </p:txBody>
          </p:sp>
          <p:sp>
            <p:nvSpPr>
              <p:cNvPr id="27" name="Freeform 82"/>
              <p:cNvSpPr>
                <a:spLocks noEditPoints="1"/>
              </p:cNvSpPr>
              <p:nvPr/>
            </p:nvSpPr>
            <p:spPr bwMode="auto">
              <a:xfrm>
                <a:off x="21324888" y="3444711"/>
                <a:ext cx="428625" cy="430213"/>
              </a:xfrm>
              <a:custGeom>
                <a:avLst/>
                <a:gdLst>
                  <a:gd name="T0" fmla="*/ 23 w 45"/>
                  <a:gd name="T1" fmla="*/ 0 h 45"/>
                  <a:gd name="T2" fmla="*/ 0 w 45"/>
                  <a:gd name="T3" fmla="*/ 23 h 45"/>
                  <a:gd name="T4" fmla="*/ 23 w 45"/>
                  <a:gd name="T5" fmla="*/ 45 h 45"/>
                  <a:gd name="T6" fmla="*/ 45 w 45"/>
                  <a:gd name="T7" fmla="*/ 23 h 45"/>
                  <a:gd name="T8" fmla="*/ 23 w 45"/>
                  <a:gd name="T9" fmla="*/ 0 h 45"/>
                  <a:gd name="T10" fmla="*/ 23 w 45"/>
                  <a:gd name="T11" fmla="*/ 43 h 45"/>
                  <a:gd name="T12" fmla="*/ 3 w 45"/>
                  <a:gd name="T13" fmla="*/ 23 h 45"/>
                  <a:gd name="T14" fmla="*/ 23 w 45"/>
                  <a:gd name="T15" fmla="*/ 3 h 45"/>
                  <a:gd name="T16" fmla="*/ 43 w 45"/>
                  <a:gd name="T17" fmla="*/ 23 h 45"/>
                  <a:gd name="T18" fmla="*/ 23 w 45"/>
                  <a:gd name="T19" fmla="*/ 43 h 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45" h="45">
                    <a:moveTo>
                      <a:pt x="23" y="0"/>
                    </a:moveTo>
                    <a:cubicBezTo>
                      <a:pt x="10" y="0"/>
                      <a:pt x="0" y="11"/>
                      <a:pt x="0" y="23"/>
                    </a:cubicBezTo>
                    <a:cubicBezTo>
                      <a:pt x="0" y="35"/>
                      <a:pt x="10" y="45"/>
                      <a:pt x="23" y="45"/>
                    </a:cubicBezTo>
                    <a:cubicBezTo>
                      <a:pt x="35" y="45"/>
                      <a:pt x="45" y="35"/>
                      <a:pt x="45" y="23"/>
                    </a:cubicBezTo>
                    <a:cubicBezTo>
                      <a:pt x="45" y="11"/>
                      <a:pt x="35" y="0"/>
                      <a:pt x="23" y="0"/>
                    </a:cubicBezTo>
                    <a:close/>
                    <a:moveTo>
                      <a:pt x="23" y="43"/>
                    </a:moveTo>
                    <a:cubicBezTo>
                      <a:pt x="12" y="43"/>
                      <a:pt x="3" y="34"/>
                      <a:pt x="3" y="23"/>
                    </a:cubicBezTo>
                    <a:cubicBezTo>
                      <a:pt x="3" y="12"/>
                      <a:pt x="12" y="3"/>
                      <a:pt x="23" y="3"/>
                    </a:cubicBezTo>
                    <a:cubicBezTo>
                      <a:pt x="34" y="3"/>
                      <a:pt x="43" y="12"/>
                      <a:pt x="43" y="23"/>
                    </a:cubicBezTo>
                    <a:cubicBezTo>
                      <a:pt x="43" y="34"/>
                      <a:pt x="34" y="43"/>
                      <a:pt x="23" y="4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th-TH"/>
              </a:p>
            </p:txBody>
          </p:sp>
        </p:grpSp>
      </p:grpSp>
      <p:grpSp>
        <p:nvGrpSpPr>
          <p:cNvPr id="28" name="กลุ่ม 68"/>
          <p:cNvGrpSpPr/>
          <p:nvPr/>
        </p:nvGrpSpPr>
        <p:grpSpPr>
          <a:xfrm>
            <a:off x="7907734" y="10256604"/>
            <a:ext cx="966066" cy="966065"/>
            <a:chOff x="14780360" y="6195668"/>
            <a:chExt cx="2511217" cy="2511217"/>
          </a:xfrm>
        </p:grpSpPr>
        <p:sp>
          <p:nvSpPr>
            <p:cNvPr id="29" name="วงรี 41"/>
            <p:cNvSpPr/>
            <p:nvPr/>
          </p:nvSpPr>
          <p:spPr>
            <a:xfrm>
              <a:off x="14780360" y="6195668"/>
              <a:ext cx="2511217" cy="2511217"/>
            </a:xfrm>
            <a:prstGeom prst="ellipse">
              <a:avLst/>
            </a:prstGeom>
            <a:gradFill flip="none" rotWithShape="1">
              <a:gsLst>
                <a:gs pos="0">
                  <a:schemeClr val="accent2">
                    <a:shade val="30000"/>
                    <a:satMod val="115000"/>
                  </a:schemeClr>
                </a:gs>
                <a:gs pos="50000">
                  <a:schemeClr val="accent2">
                    <a:shade val="67500"/>
                    <a:satMod val="115000"/>
                  </a:schemeClr>
                </a:gs>
                <a:gs pos="100000">
                  <a:schemeClr val="accent2">
                    <a:shade val="100000"/>
                    <a:satMod val="115000"/>
                  </a:schemeClr>
                </a:gs>
              </a:gsLst>
              <a:lin ang="135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h-TH" dirty="0"/>
            </a:p>
          </p:txBody>
        </p:sp>
        <p:grpSp>
          <p:nvGrpSpPr>
            <p:cNvPr id="30" name="กลุ่ม 61"/>
            <p:cNvGrpSpPr/>
            <p:nvPr/>
          </p:nvGrpSpPr>
          <p:grpSpPr>
            <a:xfrm>
              <a:off x="15503390" y="6934200"/>
              <a:ext cx="1169516" cy="997528"/>
              <a:chOff x="17753013" y="5292725"/>
              <a:chExt cx="647700" cy="552450"/>
            </a:xfrm>
            <a:solidFill>
              <a:schemeClr val="bg1"/>
            </a:solidFill>
          </p:grpSpPr>
          <p:sp>
            <p:nvSpPr>
              <p:cNvPr id="31" name="Freeform 95"/>
              <p:cNvSpPr>
                <a:spLocks noEditPoints="1"/>
              </p:cNvSpPr>
              <p:nvPr/>
            </p:nvSpPr>
            <p:spPr bwMode="auto">
              <a:xfrm>
                <a:off x="17753013" y="5368925"/>
                <a:ext cx="457200" cy="476250"/>
              </a:xfrm>
              <a:custGeom>
                <a:avLst/>
                <a:gdLst>
                  <a:gd name="T0" fmla="*/ 30 w 48"/>
                  <a:gd name="T1" fmla="*/ 24 h 50"/>
                  <a:gd name="T2" fmla="*/ 27 w 48"/>
                  <a:gd name="T3" fmla="*/ 2 h 50"/>
                  <a:gd name="T4" fmla="*/ 25 w 48"/>
                  <a:gd name="T5" fmla="*/ 0 h 50"/>
                  <a:gd name="T6" fmla="*/ 9 w 48"/>
                  <a:gd name="T7" fmla="*/ 10 h 50"/>
                  <a:gd name="T8" fmla="*/ 13 w 48"/>
                  <a:gd name="T9" fmla="*/ 44 h 50"/>
                  <a:gd name="T10" fmla="*/ 32 w 48"/>
                  <a:gd name="T11" fmla="*/ 49 h 50"/>
                  <a:gd name="T12" fmla="*/ 48 w 48"/>
                  <a:gd name="T13" fmla="*/ 39 h 50"/>
                  <a:gd name="T14" fmla="*/ 48 w 48"/>
                  <a:gd name="T15" fmla="*/ 37 h 50"/>
                  <a:gd name="T16" fmla="*/ 30 w 48"/>
                  <a:gd name="T17" fmla="*/ 24 h 50"/>
                  <a:gd name="T18" fmla="*/ 31 w 48"/>
                  <a:gd name="T19" fmla="*/ 46 h 50"/>
                  <a:gd name="T20" fmla="*/ 15 w 48"/>
                  <a:gd name="T21" fmla="*/ 42 h 50"/>
                  <a:gd name="T22" fmla="*/ 11 w 48"/>
                  <a:gd name="T23" fmla="*/ 12 h 50"/>
                  <a:gd name="T24" fmla="*/ 24 w 48"/>
                  <a:gd name="T25" fmla="*/ 4 h 50"/>
                  <a:gd name="T26" fmla="*/ 27 w 48"/>
                  <a:gd name="T27" fmla="*/ 25 h 50"/>
                  <a:gd name="T28" fmla="*/ 27 w 48"/>
                  <a:gd name="T29" fmla="*/ 26 h 50"/>
                  <a:gd name="T30" fmla="*/ 44 w 48"/>
                  <a:gd name="T31" fmla="*/ 39 h 50"/>
                  <a:gd name="T32" fmla="*/ 31 w 48"/>
                  <a:gd name="T33" fmla="*/ 46 h 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48" h="50">
                    <a:moveTo>
                      <a:pt x="30" y="24"/>
                    </a:moveTo>
                    <a:cubicBezTo>
                      <a:pt x="27" y="2"/>
                      <a:pt x="27" y="2"/>
                      <a:pt x="27" y="2"/>
                    </a:cubicBezTo>
                    <a:cubicBezTo>
                      <a:pt x="26" y="1"/>
                      <a:pt x="26" y="0"/>
                      <a:pt x="25" y="0"/>
                    </a:cubicBezTo>
                    <a:cubicBezTo>
                      <a:pt x="18" y="1"/>
                      <a:pt x="13" y="5"/>
                      <a:pt x="9" y="10"/>
                    </a:cubicBezTo>
                    <a:cubicBezTo>
                      <a:pt x="0" y="21"/>
                      <a:pt x="3" y="36"/>
                      <a:pt x="13" y="44"/>
                    </a:cubicBezTo>
                    <a:cubicBezTo>
                      <a:pt x="19" y="48"/>
                      <a:pt x="25" y="50"/>
                      <a:pt x="32" y="49"/>
                    </a:cubicBezTo>
                    <a:cubicBezTo>
                      <a:pt x="38" y="48"/>
                      <a:pt x="44" y="45"/>
                      <a:pt x="48" y="39"/>
                    </a:cubicBezTo>
                    <a:cubicBezTo>
                      <a:pt x="48" y="39"/>
                      <a:pt x="48" y="38"/>
                      <a:pt x="48" y="37"/>
                    </a:cubicBezTo>
                    <a:lnTo>
                      <a:pt x="30" y="24"/>
                    </a:lnTo>
                    <a:close/>
                    <a:moveTo>
                      <a:pt x="31" y="46"/>
                    </a:moveTo>
                    <a:cubicBezTo>
                      <a:pt x="26" y="47"/>
                      <a:pt x="20" y="45"/>
                      <a:pt x="15" y="42"/>
                    </a:cubicBezTo>
                    <a:cubicBezTo>
                      <a:pt x="6" y="35"/>
                      <a:pt x="4" y="21"/>
                      <a:pt x="11" y="12"/>
                    </a:cubicBezTo>
                    <a:cubicBezTo>
                      <a:pt x="14" y="8"/>
                      <a:pt x="19" y="5"/>
                      <a:pt x="24" y="4"/>
                    </a:cubicBezTo>
                    <a:cubicBezTo>
                      <a:pt x="27" y="25"/>
                      <a:pt x="27" y="25"/>
                      <a:pt x="27" y="25"/>
                    </a:cubicBezTo>
                    <a:cubicBezTo>
                      <a:pt x="27" y="25"/>
                      <a:pt x="27" y="26"/>
                      <a:pt x="27" y="26"/>
                    </a:cubicBezTo>
                    <a:cubicBezTo>
                      <a:pt x="44" y="39"/>
                      <a:pt x="44" y="39"/>
                      <a:pt x="44" y="39"/>
                    </a:cubicBezTo>
                    <a:cubicBezTo>
                      <a:pt x="41" y="43"/>
                      <a:pt x="36" y="45"/>
                      <a:pt x="31" y="4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th-TH"/>
              </a:p>
            </p:txBody>
          </p:sp>
          <p:sp>
            <p:nvSpPr>
              <p:cNvPr id="32" name="Freeform 96"/>
              <p:cNvSpPr>
                <a:spLocks noEditPoints="1"/>
              </p:cNvSpPr>
              <p:nvPr/>
            </p:nvSpPr>
            <p:spPr bwMode="auto">
              <a:xfrm>
                <a:off x="18124488" y="5397500"/>
                <a:ext cx="276225" cy="333375"/>
              </a:xfrm>
              <a:custGeom>
                <a:avLst/>
                <a:gdLst>
                  <a:gd name="T0" fmla="*/ 16 w 29"/>
                  <a:gd name="T1" fmla="*/ 0 h 35"/>
                  <a:gd name="T2" fmla="*/ 15 w 29"/>
                  <a:gd name="T3" fmla="*/ 0 h 35"/>
                  <a:gd name="T4" fmla="*/ 14 w 29"/>
                  <a:gd name="T5" fmla="*/ 1 h 35"/>
                  <a:gd name="T6" fmla="*/ 0 w 29"/>
                  <a:gd name="T7" fmla="*/ 19 h 35"/>
                  <a:gd name="T8" fmla="*/ 0 w 29"/>
                  <a:gd name="T9" fmla="*/ 21 h 35"/>
                  <a:gd name="T10" fmla="*/ 19 w 29"/>
                  <a:gd name="T11" fmla="*/ 35 h 35"/>
                  <a:gd name="T12" fmla="*/ 20 w 29"/>
                  <a:gd name="T13" fmla="*/ 35 h 35"/>
                  <a:gd name="T14" fmla="*/ 21 w 29"/>
                  <a:gd name="T15" fmla="*/ 35 h 35"/>
                  <a:gd name="T16" fmla="*/ 16 w 29"/>
                  <a:gd name="T17" fmla="*/ 0 h 35"/>
                  <a:gd name="T18" fmla="*/ 19 w 29"/>
                  <a:gd name="T19" fmla="*/ 32 h 35"/>
                  <a:gd name="T20" fmla="*/ 4 w 29"/>
                  <a:gd name="T21" fmla="*/ 20 h 35"/>
                  <a:gd name="T22" fmla="*/ 16 w 29"/>
                  <a:gd name="T23" fmla="*/ 4 h 35"/>
                  <a:gd name="T24" fmla="*/ 19 w 29"/>
                  <a:gd name="T25" fmla="*/ 32 h 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9" h="35">
                    <a:moveTo>
                      <a:pt x="16" y="0"/>
                    </a:moveTo>
                    <a:cubicBezTo>
                      <a:pt x="16" y="0"/>
                      <a:pt x="15" y="0"/>
                      <a:pt x="15" y="0"/>
                    </a:cubicBezTo>
                    <a:cubicBezTo>
                      <a:pt x="15" y="0"/>
                      <a:pt x="14" y="0"/>
                      <a:pt x="14" y="1"/>
                    </a:cubicBezTo>
                    <a:cubicBezTo>
                      <a:pt x="0" y="19"/>
                      <a:pt x="0" y="19"/>
                      <a:pt x="0" y="19"/>
                    </a:cubicBezTo>
                    <a:cubicBezTo>
                      <a:pt x="0" y="20"/>
                      <a:pt x="0" y="21"/>
                      <a:pt x="0" y="21"/>
                    </a:cubicBezTo>
                    <a:cubicBezTo>
                      <a:pt x="19" y="35"/>
                      <a:pt x="19" y="35"/>
                      <a:pt x="19" y="35"/>
                    </a:cubicBezTo>
                    <a:cubicBezTo>
                      <a:pt x="19" y="35"/>
                      <a:pt x="20" y="35"/>
                      <a:pt x="20" y="35"/>
                    </a:cubicBezTo>
                    <a:cubicBezTo>
                      <a:pt x="20" y="35"/>
                      <a:pt x="21" y="35"/>
                      <a:pt x="21" y="35"/>
                    </a:cubicBezTo>
                    <a:cubicBezTo>
                      <a:pt x="29" y="24"/>
                      <a:pt x="27" y="8"/>
                      <a:pt x="16" y="0"/>
                    </a:cubicBezTo>
                    <a:close/>
                    <a:moveTo>
                      <a:pt x="19" y="32"/>
                    </a:moveTo>
                    <a:cubicBezTo>
                      <a:pt x="4" y="20"/>
                      <a:pt x="4" y="20"/>
                      <a:pt x="4" y="20"/>
                    </a:cubicBezTo>
                    <a:cubicBezTo>
                      <a:pt x="16" y="4"/>
                      <a:pt x="16" y="4"/>
                      <a:pt x="16" y="4"/>
                    </a:cubicBezTo>
                    <a:cubicBezTo>
                      <a:pt x="24" y="11"/>
                      <a:pt x="25" y="23"/>
                      <a:pt x="19" y="3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th-TH"/>
              </a:p>
            </p:txBody>
          </p:sp>
          <p:sp>
            <p:nvSpPr>
              <p:cNvPr id="33" name="Freeform 97"/>
              <p:cNvSpPr>
                <a:spLocks noEditPoints="1"/>
              </p:cNvSpPr>
              <p:nvPr/>
            </p:nvSpPr>
            <p:spPr bwMode="auto">
              <a:xfrm>
                <a:off x="18029238" y="5292725"/>
                <a:ext cx="190500" cy="257175"/>
              </a:xfrm>
              <a:custGeom>
                <a:avLst/>
                <a:gdLst>
                  <a:gd name="T0" fmla="*/ 4 w 20"/>
                  <a:gd name="T1" fmla="*/ 27 h 27"/>
                  <a:gd name="T2" fmla="*/ 5 w 20"/>
                  <a:gd name="T3" fmla="*/ 27 h 27"/>
                  <a:gd name="T4" fmla="*/ 6 w 20"/>
                  <a:gd name="T5" fmla="*/ 27 h 27"/>
                  <a:gd name="T6" fmla="*/ 20 w 20"/>
                  <a:gd name="T7" fmla="*/ 8 h 27"/>
                  <a:gd name="T8" fmla="*/ 20 w 20"/>
                  <a:gd name="T9" fmla="*/ 7 h 27"/>
                  <a:gd name="T10" fmla="*/ 19 w 20"/>
                  <a:gd name="T11" fmla="*/ 6 h 27"/>
                  <a:gd name="T12" fmla="*/ 1 w 20"/>
                  <a:gd name="T13" fmla="*/ 1 h 27"/>
                  <a:gd name="T14" fmla="*/ 0 w 20"/>
                  <a:gd name="T15" fmla="*/ 3 h 27"/>
                  <a:gd name="T16" fmla="*/ 3 w 20"/>
                  <a:gd name="T17" fmla="*/ 26 h 27"/>
                  <a:gd name="T18" fmla="*/ 4 w 20"/>
                  <a:gd name="T19" fmla="*/ 27 h 27"/>
                  <a:gd name="T20" fmla="*/ 16 w 20"/>
                  <a:gd name="T21" fmla="*/ 8 h 27"/>
                  <a:gd name="T22" fmla="*/ 5 w 20"/>
                  <a:gd name="T23" fmla="*/ 22 h 27"/>
                  <a:gd name="T24" fmla="*/ 3 w 20"/>
                  <a:gd name="T25" fmla="*/ 4 h 27"/>
                  <a:gd name="T26" fmla="*/ 16 w 20"/>
                  <a:gd name="T27" fmla="*/ 8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0" h="27">
                    <a:moveTo>
                      <a:pt x="4" y="27"/>
                    </a:moveTo>
                    <a:cubicBezTo>
                      <a:pt x="4" y="27"/>
                      <a:pt x="4" y="27"/>
                      <a:pt x="5" y="27"/>
                    </a:cubicBezTo>
                    <a:cubicBezTo>
                      <a:pt x="5" y="27"/>
                      <a:pt x="5" y="27"/>
                      <a:pt x="6" y="27"/>
                    </a:cubicBezTo>
                    <a:cubicBezTo>
                      <a:pt x="20" y="8"/>
                      <a:pt x="20" y="8"/>
                      <a:pt x="20" y="8"/>
                    </a:cubicBezTo>
                    <a:cubicBezTo>
                      <a:pt x="20" y="8"/>
                      <a:pt x="20" y="7"/>
                      <a:pt x="20" y="7"/>
                    </a:cubicBezTo>
                    <a:cubicBezTo>
                      <a:pt x="20" y="7"/>
                      <a:pt x="20" y="6"/>
                      <a:pt x="19" y="6"/>
                    </a:cubicBezTo>
                    <a:cubicBezTo>
                      <a:pt x="14" y="2"/>
                      <a:pt x="7" y="0"/>
                      <a:pt x="1" y="1"/>
                    </a:cubicBezTo>
                    <a:cubicBezTo>
                      <a:pt x="0" y="2"/>
                      <a:pt x="0" y="2"/>
                      <a:pt x="0" y="3"/>
                    </a:cubicBezTo>
                    <a:cubicBezTo>
                      <a:pt x="3" y="26"/>
                      <a:pt x="3" y="26"/>
                      <a:pt x="3" y="26"/>
                    </a:cubicBezTo>
                    <a:cubicBezTo>
                      <a:pt x="3" y="27"/>
                      <a:pt x="3" y="27"/>
                      <a:pt x="4" y="27"/>
                    </a:cubicBezTo>
                    <a:close/>
                    <a:moveTo>
                      <a:pt x="16" y="8"/>
                    </a:moveTo>
                    <a:cubicBezTo>
                      <a:pt x="5" y="22"/>
                      <a:pt x="5" y="22"/>
                      <a:pt x="5" y="22"/>
                    </a:cubicBezTo>
                    <a:cubicBezTo>
                      <a:pt x="3" y="4"/>
                      <a:pt x="3" y="4"/>
                      <a:pt x="3" y="4"/>
                    </a:cubicBezTo>
                    <a:cubicBezTo>
                      <a:pt x="8" y="4"/>
                      <a:pt x="12" y="5"/>
                      <a:pt x="16" y="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th-TH"/>
              </a:p>
            </p:txBody>
          </p:sp>
        </p:grpSp>
      </p:grpSp>
      <p:grpSp>
        <p:nvGrpSpPr>
          <p:cNvPr id="36" name="กลุ่ม 69"/>
          <p:cNvGrpSpPr/>
          <p:nvPr/>
        </p:nvGrpSpPr>
        <p:grpSpPr>
          <a:xfrm>
            <a:off x="1951882" y="10236326"/>
            <a:ext cx="966066" cy="966065"/>
            <a:chOff x="17346820" y="6180427"/>
            <a:chExt cx="2511217" cy="2511217"/>
          </a:xfrm>
        </p:grpSpPr>
        <p:sp>
          <p:nvSpPr>
            <p:cNvPr id="37" name="วงรี 42"/>
            <p:cNvSpPr/>
            <p:nvPr/>
          </p:nvSpPr>
          <p:spPr>
            <a:xfrm>
              <a:off x="17346820" y="6180427"/>
              <a:ext cx="2511217" cy="2511217"/>
            </a:xfrm>
            <a:prstGeom prst="ellipse">
              <a:avLst/>
            </a:prstGeom>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lin ang="135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h-TH" dirty="0"/>
            </a:p>
          </p:txBody>
        </p:sp>
        <p:sp>
          <p:nvSpPr>
            <p:cNvPr id="38" name="Freeform 102"/>
            <p:cNvSpPr>
              <a:spLocks noEditPoints="1"/>
            </p:cNvSpPr>
            <p:nvPr/>
          </p:nvSpPr>
          <p:spPr bwMode="auto">
            <a:xfrm>
              <a:off x="18026269" y="6832201"/>
              <a:ext cx="1152317" cy="1066323"/>
            </a:xfrm>
            <a:custGeom>
              <a:avLst/>
              <a:gdLst>
                <a:gd name="T0" fmla="*/ 59 w 67"/>
                <a:gd name="T1" fmla="*/ 44 h 62"/>
                <a:gd name="T2" fmla="*/ 59 w 67"/>
                <a:gd name="T3" fmla="*/ 35 h 62"/>
                <a:gd name="T4" fmla="*/ 58 w 67"/>
                <a:gd name="T5" fmla="*/ 33 h 62"/>
                <a:gd name="T6" fmla="*/ 53 w 67"/>
                <a:gd name="T7" fmla="*/ 33 h 62"/>
                <a:gd name="T8" fmla="*/ 50 w 67"/>
                <a:gd name="T9" fmla="*/ 33 h 62"/>
                <a:gd name="T10" fmla="*/ 35 w 67"/>
                <a:gd name="T11" fmla="*/ 33 h 62"/>
                <a:gd name="T12" fmla="*/ 35 w 67"/>
                <a:gd name="T13" fmla="*/ 19 h 62"/>
                <a:gd name="T14" fmla="*/ 43 w 67"/>
                <a:gd name="T15" fmla="*/ 10 h 62"/>
                <a:gd name="T16" fmla="*/ 34 w 67"/>
                <a:gd name="T17" fmla="*/ 0 h 62"/>
                <a:gd name="T18" fmla="*/ 24 w 67"/>
                <a:gd name="T19" fmla="*/ 10 h 62"/>
                <a:gd name="T20" fmla="*/ 32 w 67"/>
                <a:gd name="T21" fmla="*/ 19 h 62"/>
                <a:gd name="T22" fmla="*/ 32 w 67"/>
                <a:gd name="T23" fmla="*/ 33 h 62"/>
                <a:gd name="T24" fmla="*/ 10 w 67"/>
                <a:gd name="T25" fmla="*/ 33 h 62"/>
                <a:gd name="T26" fmla="*/ 8 w 67"/>
                <a:gd name="T27" fmla="*/ 35 h 62"/>
                <a:gd name="T28" fmla="*/ 8 w 67"/>
                <a:gd name="T29" fmla="*/ 44 h 62"/>
                <a:gd name="T30" fmla="*/ 0 w 67"/>
                <a:gd name="T31" fmla="*/ 53 h 62"/>
                <a:gd name="T32" fmla="*/ 10 w 67"/>
                <a:gd name="T33" fmla="*/ 62 h 62"/>
                <a:gd name="T34" fmla="*/ 19 w 67"/>
                <a:gd name="T35" fmla="*/ 53 h 62"/>
                <a:gd name="T36" fmla="*/ 11 w 67"/>
                <a:gd name="T37" fmla="*/ 44 h 62"/>
                <a:gd name="T38" fmla="*/ 11 w 67"/>
                <a:gd name="T39" fmla="*/ 36 h 62"/>
                <a:gd name="T40" fmla="*/ 32 w 67"/>
                <a:gd name="T41" fmla="*/ 36 h 62"/>
                <a:gd name="T42" fmla="*/ 32 w 67"/>
                <a:gd name="T43" fmla="*/ 44 h 62"/>
                <a:gd name="T44" fmla="*/ 24 w 67"/>
                <a:gd name="T45" fmla="*/ 53 h 62"/>
                <a:gd name="T46" fmla="*/ 34 w 67"/>
                <a:gd name="T47" fmla="*/ 62 h 62"/>
                <a:gd name="T48" fmla="*/ 43 w 67"/>
                <a:gd name="T49" fmla="*/ 53 h 62"/>
                <a:gd name="T50" fmla="*/ 35 w 67"/>
                <a:gd name="T51" fmla="*/ 44 h 62"/>
                <a:gd name="T52" fmla="*/ 35 w 67"/>
                <a:gd name="T53" fmla="*/ 36 h 62"/>
                <a:gd name="T54" fmla="*/ 50 w 67"/>
                <a:gd name="T55" fmla="*/ 36 h 62"/>
                <a:gd name="T56" fmla="*/ 53 w 67"/>
                <a:gd name="T57" fmla="*/ 36 h 62"/>
                <a:gd name="T58" fmla="*/ 56 w 67"/>
                <a:gd name="T59" fmla="*/ 36 h 62"/>
                <a:gd name="T60" fmla="*/ 56 w 67"/>
                <a:gd name="T61" fmla="*/ 44 h 62"/>
                <a:gd name="T62" fmla="*/ 48 w 67"/>
                <a:gd name="T63" fmla="*/ 53 h 62"/>
                <a:gd name="T64" fmla="*/ 58 w 67"/>
                <a:gd name="T65" fmla="*/ 62 h 62"/>
                <a:gd name="T66" fmla="*/ 67 w 67"/>
                <a:gd name="T67" fmla="*/ 53 h 62"/>
                <a:gd name="T68" fmla="*/ 59 w 67"/>
                <a:gd name="T69" fmla="*/ 44 h 62"/>
                <a:gd name="T70" fmla="*/ 28 w 67"/>
                <a:gd name="T71" fmla="*/ 10 h 62"/>
                <a:gd name="T72" fmla="*/ 34 w 67"/>
                <a:gd name="T73" fmla="*/ 4 h 62"/>
                <a:gd name="T74" fmla="*/ 39 w 67"/>
                <a:gd name="T75" fmla="*/ 10 h 62"/>
                <a:gd name="T76" fmla="*/ 34 w 67"/>
                <a:gd name="T77" fmla="*/ 15 h 62"/>
                <a:gd name="T78" fmla="*/ 28 w 67"/>
                <a:gd name="T79" fmla="*/ 10 h 62"/>
                <a:gd name="T80" fmla="*/ 15 w 67"/>
                <a:gd name="T81" fmla="*/ 53 h 62"/>
                <a:gd name="T82" fmla="*/ 10 w 67"/>
                <a:gd name="T83" fmla="*/ 58 h 62"/>
                <a:gd name="T84" fmla="*/ 4 w 67"/>
                <a:gd name="T85" fmla="*/ 53 h 62"/>
                <a:gd name="T86" fmla="*/ 10 w 67"/>
                <a:gd name="T87" fmla="*/ 47 h 62"/>
                <a:gd name="T88" fmla="*/ 15 w 67"/>
                <a:gd name="T89" fmla="*/ 53 h 62"/>
                <a:gd name="T90" fmla="*/ 39 w 67"/>
                <a:gd name="T91" fmla="*/ 53 h 62"/>
                <a:gd name="T92" fmla="*/ 34 w 67"/>
                <a:gd name="T93" fmla="*/ 58 h 62"/>
                <a:gd name="T94" fmla="*/ 28 w 67"/>
                <a:gd name="T95" fmla="*/ 53 h 62"/>
                <a:gd name="T96" fmla="*/ 34 w 67"/>
                <a:gd name="T97" fmla="*/ 47 h 62"/>
                <a:gd name="T98" fmla="*/ 39 w 67"/>
                <a:gd name="T99" fmla="*/ 53 h 62"/>
                <a:gd name="T100" fmla="*/ 58 w 67"/>
                <a:gd name="T101" fmla="*/ 58 h 62"/>
                <a:gd name="T102" fmla="*/ 52 w 67"/>
                <a:gd name="T103" fmla="*/ 53 h 62"/>
                <a:gd name="T104" fmla="*/ 58 w 67"/>
                <a:gd name="T105" fmla="*/ 47 h 62"/>
                <a:gd name="T106" fmla="*/ 63 w 67"/>
                <a:gd name="T107" fmla="*/ 53 h 62"/>
                <a:gd name="T108" fmla="*/ 58 w 67"/>
                <a:gd name="T109" fmla="*/ 58 h 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67" h="62">
                  <a:moveTo>
                    <a:pt x="59" y="44"/>
                  </a:moveTo>
                  <a:cubicBezTo>
                    <a:pt x="59" y="35"/>
                    <a:pt x="59" y="35"/>
                    <a:pt x="59" y="35"/>
                  </a:cubicBezTo>
                  <a:cubicBezTo>
                    <a:pt x="59" y="34"/>
                    <a:pt x="59" y="33"/>
                    <a:pt x="58" y="33"/>
                  </a:cubicBezTo>
                  <a:cubicBezTo>
                    <a:pt x="53" y="33"/>
                    <a:pt x="53" y="33"/>
                    <a:pt x="53" y="33"/>
                  </a:cubicBezTo>
                  <a:cubicBezTo>
                    <a:pt x="50" y="33"/>
                    <a:pt x="50" y="33"/>
                    <a:pt x="50" y="33"/>
                  </a:cubicBezTo>
                  <a:cubicBezTo>
                    <a:pt x="35" y="33"/>
                    <a:pt x="35" y="33"/>
                    <a:pt x="35" y="33"/>
                  </a:cubicBezTo>
                  <a:cubicBezTo>
                    <a:pt x="35" y="19"/>
                    <a:pt x="35" y="19"/>
                    <a:pt x="35" y="19"/>
                  </a:cubicBezTo>
                  <a:cubicBezTo>
                    <a:pt x="40" y="18"/>
                    <a:pt x="43" y="14"/>
                    <a:pt x="43" y="10"/>
                  </a:cubicBezTo>
                  <a:cubicBezTo>
                    <a:pt x="43" y="4"/>
                    <a:pt x="39" y="0"/>
                    <a:pt x="34" y="0"/>
                  </a:cubicBezTo>
                  <a:cubicBezTo>
                    <a:pt x="29" y="0"/>
                    <a:pt x="24" y="4"/>
                    <a:pt x="24" y="10"/>
                  </a:cubicBezTo>
                  <a:cubicBezTo>
                    <a:pt x="24" y="14"/>
                    <a:pt x="28" y="18"/>
                    <a:pt x="32" y="19"/>
                  </a:cubicBezTo>
                  <a:cubicBezTo>
                    <a:pt x="32" y="33"/>
                    <a:pt x="32" y="33"/>
                    <a:pt x="32" y="33"/>
                  </a:cubicBezTo>
                  <a:cubicBezTo>
                    <a:pt x="10" y="33"/>
                    <a:pt x="10" y="33"/>
                    <a:pt x="10" y="33"/>
                  </a:cubicBezTo>
                  <a:cubicBezTo>
                    <a:pt x="9" y="33"/>
                    <a:pt x="8" y="34"/>
                    <a:pt x="8" y="35"/>
                  </a:cubicBezTo>
                  <a:cubicBezTo>
                    <a:pt x="8" y="44"/>
                    <a:pt x="8" y="44"/>
                    <a:pt x="8" y="44"/>
                  </a:cubicBezTo>
                  <a:cubicBezTo>
                    <a:pt x="4" y="44"/>
                    <a:pt x="0" y="48"/>
                    <a:pt x="0" y="53"/>
                  </a:cubicBezTo>
                  <a:cubicBezTo>
                    <a:pt x="0" y="58"/>
                    <a:pt x="4" y="62"/>
                    <a:pt x="10" y="62"/>
                  </a:cubicBezTo>
                  <a:cubicBezTo>
                    <a:pt x="15" y="62"/>
                    <a:pt x="19" y="58"/>
                    <a:pt x="19" y="53"/>
                  </a:cubicBezTo>
                  <a:cubicBezTo>
                    <a:pt x="19" y="48"/>
                    <a:pt x="16" y="44"/>
                    <a:pt x="11" y="44"/>
                  </a:cubicBezTo>
                  <a:cubicBezTo>
                    <a:pt x="11" y="36"/>
                    <a:pt x="11" y="36"/>
                    <a:pt x="11" y="36"/>
                  </a:cubicBezTo>
                  <a:cubicBezTo>
                    <a:pt x="32" y="36"/>
                    <a:pt x="32" y="36"/>
                    <a:pt x="32" y="36"/>
                  </a:cubicBezTo>
                  <a:cubicBezTo>
                    <a:pt x="32" y="44"/>
                    <a:pt x="32" y="44"/>
                    <a:pt x="32" y="44"/>
                  </a:cubicBezTo>
                  <a:cubicBezTo>
                    <a:pt x="28" y="44"/>
                    <a:pt x="24" y="48"/>
                    <a:pt x="24" y="53"/>
                  </a:cubicBezTo>
                  <a:cubicBezTo>
                    <a:pt x="24" y="58"/>
                    <a:pt x="29" y="62"/>
                    <a:pt x="34" y="62"/>
                  </a:cubicBezTo>
                  <a:cubicBezTo>
                    <a:pt x="39" y="62"/>
                    <a:pt x="43" y="58"/>
                    <a:pt x="43" y="53"/>
                  </a:cubicBezTo>
                  <a:cubicBezTo>
                    <a:pt x="43" y="48"/>
                    <a:pt x="40" y="44"/>
                    <a:pt x="35" y="44"/>
                  </a:cubicBezTo>
                  <a:cubicBezTo>
                    <a:pt x="35" y="36"/>
                    <a:pt x="35" y="36"/>
                    <a:pt x="35" y="36"/>
                  </a:cubicBezTo>
                  <a:cubicBezTo>
                    <a:pt x="50" y="36"/>
                    <a:pt x="50" y="36"/>
                    <a:pt x="50" y="36"/>
                  </a:cubicBezTo>
                  <a:cubicBezTo>
                    <a:pt x="53" y="36"/>
                    <a:pt x="53" y="36"/>
                    <a:pt x="53" y="36"/>
                  </a:cubicBezTo>
                  <a:cubicBezTo>
                    <a:pt x="56" y="36"/>
                    <a:pt x="56" y="36"/>
                    <a:pt x="56" y="36"/>
                  </a:cubicBezTo>
                  <a:cubicBezTo>
                    <a:pt x="56" y="44"/>
                    <a:pt x="56" y="44"/>
                    <a:pt x="56" y="44"/>
                  </a:cubicBezTo>
                  <a:cubicBezTo>
                    <a:pt x="52" y="44"/>
                    <a:pt x="48" y="48"/>
                    <a:pt x="48" y="53"/>
                  </a:cubicBezTo>
                  <a:cubicBezTo>
                    <a:pt x="48" y="58"/>
                    <a:pt x="53" y="62"/>
                    <a:pt x="58" y="62"/>
                  </a:cubicBezTo>
                  <a:cubicBezTo>
                    <a:pt x="63" y="62"/>
                    <a:pt x="67" y="58"/>
                    <a:pt x="67" y="53"/>
                  </a:cubicBezTo>
                  <a:cubicBezTo>
                    <a:pt x="67" y="48"/>
                    <a:pt x="64" y="44"/>
                    <a:pt x="59" y="44"/>
                  </a:cubicBezTo>
                  <a:close/>
                  <a:moveTo>
                    <a:pt x="28" y="10"/>
                  </a:moveTo>
                  <a:cubicBezTo>
                    <a:pt x="28" y="6"/>
                    <a:pt x="31" y="4"/>
                    <a:pt x="34" y="4"/>
                  </a:cubicBezTo>
                  <a:cubicBezTo>
                    <a:pt x="37" y="4"/>
                    <a:pt x="39" y="6"/>
                    <a:pt x="39" y="10"/>
                  </a:cubicBezTo>
                  <a:cubicBezTo>
                    <a:pt x="39" y="13"/>
                    <a:pt x="37" y="15"/>
                    <a:pt x="34" y="15"/>
                  </a:cubicBezTo>
                  <a:cubicBezTo>
                    <a:pt x="31" y="15"/>
                    <a:pt x="28" y="13"/>
                    <a:pt x="28" y="10"/>
                  </a:cubicBezTo>
                  <a:close/>
                  <a:moveTo>
                    <a:pt x="15" y="53"/>
                  </a:moveTo>
                  <a:cubicBezTo>
                    <a:pt x="15" y="56"/>
                    <a:pt x="13" y="58"/>
                    <a:pt x="10" y="58"/>
                  </a:cubicBezTo>
                  <a:cubicBezTo>
                    <a:pt x="6" y="58"/>
                    <a:pt x="4" y="56"/>
                    <a:pt x="4" y="53"/>
                  </a:cubicBezTo>
                  <a:cubicBezTo>
                    <a:pt x="4" y="50"/>
                    <a:pt x="6" y="47"/>
                    <a:pt x="10" y="47"/>
                  </a:cubicBezTo>
                  <a:cubicBezTo>
                    <a:pt x="13" y="47"/>
                    <a:pt x="15" y="50"/>
                    <a:pt x="15" y="53"/>
                  </a:cubicBezTo>
                  <a:close/>
                  <a:moveTo>
                    <a:pt x="39" y="53"/>
                  </a:moveTo>
                  <a:cubicBezTo>
                    <a:pt x="39" y="56"/>
                    <a:pt x="37" y="58"/>
                    <a:pt x="34" y="58"/>
                  </a:cubicBezTo>
                  <a:cubicBezTo>
                    <a:pt x="31" y="58"/>
                    <a:pt x="28" y="56"/>
                    <a:pt x="28" y="53"/>
                  </a:cubicBezTo>
                  <a:cubicBezTo>
                    <a:pt x="28" y="50"/>
                    <a:pt x="31" y="47"/>
                    <a:pt x="34" y="47"/>
                  </a:cubicBezTo>
                  <a:cubicBezTo>
                    <a:pt x="37" y="47"/>
                    <a:pt x="39" y="50"/>
                    <a:pt x="39" y="53"/>
                  </a:cubicBezTo>
                  <a:close/>
                  <a:moveTo>
                    <a:pt x="58" y="58"/>
                  </a:moveTo>
                  <a:cubicBezTo>
                    <a:pt x="55" y="58"/>
                    <a:pt x="52" y="56"/>
                    <a:pt x="52" y="53"/>
                  </a:cubicBezTo>
                  <a:cubicBezTo>
                    <a:pt x="52" y="50"/>
                    <a:pt x="55" y="47"/>
                    <a:pt x="58" y="47"/>
                  </a:cubicBezTo>
                  <a:cubicBezTo>
                    <a:pt x="61" y="47"/>
                    <a:pt x="63" y="50"/>
                    <a:pt x="63" y="53"/>
                  </a:cubicBezTo>
                  <a:cubicBezTo>
                    <a:pt x="63" y="56"/>
                    <a:pt x="61" y="58"/>
                    <a:pt x="58" y="58"/>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th-TH"/>
            </a:p>
          </p:txBody>
        </p:sp>
      </p:grpSp>
      <p:grpSp>
        <p:nvGrpSpPr>
          <p:cNvPr id="39" name="กลุ่ม 67"/>
          <p:cNvGrpSpPr/>
          <p:nvPr/>
        </p:nvGrpSpPr>
        <p:grpSpPr>
          <a:xfrm>
            <a:off x="1975571" y="11696546"/>
            <a:ext cx="966066" cy="966065"/>
            <a:chOff x="12297469" y="6195669"/>
            <a:chExt cx="2511217" cy="2511217"/>
          </a:xfrm>
        </p:grpSpPr>
        <p:sp>
          <p:nvSpPr>
            <p:cNvPr id="40" name="วงรี 40"/>
            <p:cNvSpPr/>
            <p:nvPr/>
          </p:nvSpPr>
          <p:spPr>
            <a:xfrm>
              <a:off x="12297469" y="6195669"/>
              <a:ext cx="2511217" cy="2511217"/>
            </a:xfrm>
            <a:prstGeom prst="ellipse">
              <a:avLst/>
            </a:prstGeom>
            <a:gradFill flip="none" rotWithShape="1">
              <a:gsLst>
                <a:gs pos="0">
                  <a:schemeClr val="accent3">
                    <a:shade val="30000"/>
                    <a:satMod val="115000"/>
                  </a:schemeClr>
                </a:gs>
                <a:gs pos="50000">
                  <a:schemeClr val="accent3">
                    <a:shade val="67500"/>
                    <a:satMod val="115000"/>
                  </a:schemeClr>
                </a:gs>
                <a:gs pos="100000">
                  <a:schemeClr val="accent3">
                    <a:shade val="100000"/>
                    <a:satMod val="115000"/>
                  </a:schemeClr>
                </a:gs>
              </a:gsLst>
              <a:lin ang="135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h-TH" dirty="0"/>
            </a:p>
          </p:txBody>
        </p:sp>
        <p:sp>
          <p:nvSpPr>
            <p:cNvPr id="41" name="Freeform 134"/>
            <p:cNvSpPr>
              <a:spLocks noEditPoints="1"/>
            </p:cNvSpPr>
            <p:nvPr/>
          </p:nvSpPr>
          <p:spPr bwMode="auto">
            <a:xfrm>
              <a:off x="12974390" y="6914870"/>
              <a:ext cx="1100721" cy="1100721"/>
            </a:xfrm>
            <a:custGeom>
              <a:avLst/>
              <a:gdLst>
                <a:gd name="T0" fmla="*/ 64 w 64"/>
                <a:gd name="T1" fmla="*/ 32 h 64"/>
                <a:gd name="T2" fmla="*/ 5 w 64"/>
                <a:gd name="T3" fmla="*/ 15 h 64"/>
                <a:gd name="T4" fmla="*/ 0 w 64"/>
                <a:gd name="T5" fmla="*/ 32 h 64"/>
                <a:gd name="T6" fmla="*/ 0 w 64"/>
                <a:gd name="T7" fmla="*/ 32 h 64"/>
                <a:gd name="T8" fmla="*/ 5 w 64"/>
                <a:gd name="T9" fmla="*/ 49 h 64"/>
                <a:gd name="T10" fmla="*/ 32 w 64"/>
                <a:gd name="T11" fmla="*/ 64 h 64"/>
                <a:gd name="T12" fmla="*/ 64 w 64"/>
                <a:gd name="T13" fmla="*/ 32 h 64"/>
                <a:gd name="T14" fmla="*/ 48 w 64"/>
                <a:gd name="T15" fmla="*/ 46 h 64"/>
                <a:gd name="T16" fmla="*/ 60 w 64"/>
                <a:gd name="T17" fmla="*/ 33 h 64"/>
                <a:gd name="T18" fmla="*/ 3 w 64"/>
                <a:gd name="T19" fmla="*/ 33 h 64"/>
                <a:gd name="T20" fmla="*/ 16 w 64"/>
                <a:gd name="T21" fmla="*/ 46 h 64"/>
                <a:gd name="T22" fmla="*/ 3 w 64"/>
                <a:gd name="T23" fmla="*/ 33 h 64"/>
                <a:gd name="T24" fmla="*/ 16 w 64"/>
                <a:gd name="T25" fmla="*/ 17 h 64"/>
                <a:gd name="T26" fmla="*/ 3 w 64"/>
                <a:gd name="T27" fmla="*/ 30 h 64"/>
                <a:gd name="T28" fmla="*/ 34 w 64"/>
                <a:gd name="T29" fmla="*/ 14 h 64"/>
                <a:gd name="T30" fmla="*/ 34 w 64"/>
                <a:gd name="T31" fmla="*/ 4 h 64"/>
                <a:gd name="T32" fmla="*/ 43 w 64"/>
                <a:gd name="T33" fmla="*/ 14 h 64"/>
                <a:gd name="T34" fmla="*/ 44 w 64"/>
                <a:gd name="T35" fmla="*/ 17 h 64"/>
                <a:gd name="T36" fmla="*/ 34 w 64"/>
                <a:gd name="T37" fmla="*/ 30 h 64"/>
                <a:gd name="T38" fmla="*/ 44 w 64"/>
                <a:gd name="T39" fmla="*/ 17 h 64"/>
                <a:gd name="T40" fmla="*/ 29 w 64"/>
                <a:gd name="T41" fmla="*/ 4 h 64"/>
                <a:gd name="T42" fmla="*/ 30 w 64"/>
                <a:gd name="T43" fmla="*/ 3 h 64"/>
                <a:gd name="T44" fmla="*/ 21 w 64"/>
                <a:gd name="T45" fmla="*/ 14 h 64"/>
                <a:gd name="T46" fmla="*/ 30 w 64"/>
                <a:gd name="T47" fmla="*/ 17 h 64"/>
                <a:gd name="T48" fmla="*/ 17 w 64"/>
                <a:gd name="T49" fmla="*/ 30 h 64"/>
                <a:gd name="T50" fmla="*/ 30 w 64"/>
                <a:gd name="T51" fmla="*/ 17 h 64"/>
                <a:gd name="T52" fmla="*/ 30 w 64"/>
                <a:gd name="T53" fmla="*/ 33 h 64"/>
                <a:gd name="T54" fmla="*/ 20 w 64"/>
                <a:gd name="T55" fmla="*/ 46 h 64"/>
                <a:gd name="T56" fmla="*/ 30 w 64"/>
                <a:gd name="T57" fmla="*/ 50 h 64"/>
                <a:gd name="T58" fmla="*/ 28 w 64"/>
                <a:gd name="T59" fmla="*/ 60 h 64"/>
                <a:gd name="T60" fmla="*/ 30 w 64"/>
                <a:gd name="T61" fmla="*/ 50 h 64"/>
                <a:gd name="T62" fmla="*/ 34 w 64"/>
                <a:gd name="T63" fmla="*/ 60 h 64"/>
                <a:gd name="T64" fmla="*/ 34 w 64"/>
                <a:gd name="T65" fmla="*/ 50 h 64"/>
                <a:gd name="T66" fmla="*/ 36 w 64"/>
                <a:gd name="T67" fmla="*/ 60 h 64"/>
                <a:gd name="T68" fmla="*/ 34 w 64"/>
                <a:gd name="T69" fmla="*/ 33 h 64"/>
                <a:gd name="T70" fmla="*/ 44 w 64"/>
                <a:gd name="T71" fmla="*/ 46 h 64"/>
                <a:gd name="T72" fmla="*/ 50 w 64"/>
                <a:gd name="T73" fmla="*/ 30 h 64"/>
                <a:gd name="T74" fmla="*/ 57 w 64"/>
                <a:gd name="T75" fmla="*/ 17 h 64"/>
                <a:gd name="T76" fmla="*/ 50 w 64"/>
                <a:gd name="T77" fmla="*/ 30 h 64"/>
                <a:gd name="T78" fmla="*/ 47 w 64"/>
                <a:gd name="T79" fmla="*/ 14 h 64"/>
                <a:gd name="T80" fmla="*/ 54 w 64"/>
                <a:gd name="T81" fmla="*/ 14 h 64"/>
                <a:gd name="T82" fmla="*/ 17 w 64"/>
                <a:gd name="T83" fmla="*/ 14 h 64"/>
                <a:gd name="T84" fmla="*/ 23 w 64"/>
                <a:gd name="T85" fmla="*/ 5 h 64"/>
                <a:gd name="T86" fmla="*/ 17 w 64"/>
                <a:gd name="T87" fmla="*/ 50 h 64"/>
                <a:gd name="T88" fmla="*/ 10 w 64"/>
                <a:gd name="T89" fmla="*/ 50 h 64"/>
                <a:gd name="T90" fmla="*/ 47 w 64"/>
                <a:gd name="T91" fmla="*/ 50 h 64"/>
                <a:gd name="T92" fmla="*/ 41 w 64"/>
                <a:gd name="T93" fmla="*/ 59 h 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64" h="64">
                  <a:moveTo>
                    <a:pt x="64" y="32"/>
                  </a:moveTo>
                  <a:cubicBezTo>
                    <a:pt x="64" y="32"/>
                    <a:pt x="64" y="32"/>
                    <a:pt x="64" y="32"/>
                  </a:cubicBezTo>
                  <a:cubicBezTo>
                    <a:pt x="64" y="14"/>
                    <a:pt x="50" y="0"/>
                    <a:pt x="32" y="0"/>
                  </a:cubicBezTo>
                  <a:cubicBezTo>
                    <a:pt x="21" y="0"/>
                    <a:pt x="11" y="6"/>
                    <a:pt x="5" y="15"/>
                  </a:cubicBezTo>
                  <a:cubicBezTo>
                    <a:pt x="5" y="15"/>
                    <a:pt x="5" y="15"/>
                    <a:pt x="5" y="15"/>
                  </a:cubicBezTo>
                  <a:cubicBezTo>
                    <a:pt x="2" y="20"/>
                    <a:pt x="0" y="26"/>
                    <a:pt x="0" y="32"/>
                  </a:cubicBezTo>
                  <a:cubicBezTo>
                    <a:pt x="0" y="32"/>
                    <a:pt x="0" y="32"/>
                    <a:pt x="0" y="32"/>
                  </a:cubicBezTo>
                  <a:cubicBezTo>
                    <a:pt x="0" y="32"/>
                    <a:pt x="0" y="32"/>
                    <a:pt x="0" y="32"/>
                  </a:cubicBezTo>
                  <a:cubicBezTo>
                    <a:pt x="0" y="32"/>
                    <a:pt x="0" y="32"/>
                    <a:pt x="0" y="32"/>
                  </a:cubicBezTo>
                  <a:cubicBezTo>
                    <a:pt x="0" y="38"/>
                    <a:pt x="2" y="44"/>
                    <a:pt x="5" y="49"/>
                  </a:cubicBezTo>
                  <a:cubicBezTo>
                    <a:pt x="5" y="49"/>
                    <a:pt x="5" y="49"/>
                    <a:pt x="5" y="49"/>
                  </a:cubicBezTo>
                  <a:cubicBezTo>
                    <a:pt x="11" y="58"/>
                    <a:pt x="21" y="64"/>
                    <a:pt x="32" y="64"/>
                  </a:cubicBezTo>
                  <a:cubicBezTo>
                    <a:pt x="50" y="64"/>
                    <a:pt x="64" y="49"/>
                    <a:pt x="64" y="32"/>
                  </a:cubicBezTo>
                  <a:cubicBezTo>
                    <a:pt x="64" y="32"/>
                    <a:pt x="64" y="32"/>
                    <a:pt x="64" y="32"/>
                  </a:cubicBezTo>
                  <a:close/>
                  <a:moveTo>
                    <a:pt x="57" y="46"/>
                  </a:moveTo>
                  <a:cubicBezTo>
                    <a:pt x="48" y="46"/>
                    <a:pt x="48" y="46"/>
                    <a:pt x="48" y="46"/>
                  </a:cubicBezTo>
                  <a:cubicBezTo>
                    <a:pt x="49" y="42"/>
                    <a:pt x="50" y="38"/>
                    <a:pt x="50" y="33"/>
                  </a:cubicBezTo>
                  <a:cubicBezTo>
                    <a:pt x="60" y="33"/>
                    <a:pt x="60" y="33"/>
                    <a:pt x="60" y="33"/>
                  </a:cubicBezTo>
                  <a:cubicBezTo>
                    <a:pt x="60" y="38"/>
                    <a:pt x="59" y="43"/>
                    <a:pt x="57" y="46"/>
                  </a:cubicBezTo>
                  <a:close/>
                  <a:moveTo>
                    <a:pt x="3" y="33"/>
                  </a:moveTo>
                  <a:cubicBezTo>
                    <a:pt x="14" y="33"/>
                    <a:pt x="14" y="33"/>
                    <a:pt x="14" y="33"/>
                  </a:cubicBezTo>
                  <a:cubicBezTo>
                    <a:pt x="14" y="38"/>
                    <a:pt x="15" y="42"/>
                    <a:pt x="16" y="46"/>
                  </a:cubicBezTo>
                  <a:cubicBezTo>
                    <a:pt x="7" y="46"/>
                    <a:pt x="7" y="46"/>
                    <a:pt x="7" y="46"/>
                  </a:cubicBezTo>
                  <a:cubicBezTo>
                    <a:pt x="5" y="43"/>
                    <a:pt x="4" y="38"/>
                    <a:pt x="3" y="33"/>
                  </a:cubicBezTo>
                  <a:close/>
                  <a:moveTo>
                    <a:pt x="7" y="17"/>
                  </a:moveTo>
                  <a:cubicBezTo>
                    <a:pt x="16" y="17"/>
                    <a:pt x="16" y="17"/>
                    <a:pt x="16" y="17"/>
                  </a:cubicBezTo>
                  <a:cubicBezTo>
                    <a:pt x="15" y="21"/>
                    <a:pt x="14" y="26"/>
                    <a:pt x="14" y="30"/>
                  </a:cubicBezTo>
                  <a:cubicBezTo>
                    <a:pt x="3" y="30"/>
                    <a:pt x="3" y="30"/>
                    <a:pt x="3" y="30"/>
                  </a:cubicBezTo>
                  <a:cubicBezTo>
                    <a:pt x="4" y="26"/>
                    <a:pt x="5" y="21"/>
                    <a:pt x="7" y="17"/>
                  </a:cubicBezTo>
                  <a:close/>
                  <a:moveTo>
                    <a:pt x="34" y="14"/>
                  </a:moveTo>
                  <a:cubicBezTo>
                    <a:pt x="34" y="3"/>
                    <a:pt x="34" y="3"/>
                    <a:pt x="34" y="3"/>
                  </a:cubicBezTo>
                  <a:cubicBezTo>
                    <a:pt x="34" y="3"/>
                    <a:pt x="34" y="3"/>
                    <a:pt x="34" y="4"/>
                  </a:cubicBezTo>
                  <a:cubicBezTo>
                    <a:pt x="34" y="4"/>
                    <a:pt x="34" y="4"/>
                    <a:pt x="34" y="4"/>
                  </a:cubicBezTo>
                  <a:cubicBezTo>
                    <a:pt x="38" y="6"/>
                    <a:pt x="41" y="9"/>
                    <a:pt x="43" y="14"/>
                  </a:cubicBezTo>
                  <a:lnTo>
                    <a:pt x="34" y="14"/>
                  </a:lnTo>
                  <a:close/>
                  <a:moveTo>
                    <a:pt x="44" y="17"/>
                  </a:moveTo>
                  <a:cubicBezTo>
                    <a:pt x="46" y="21"/>
                    <a:pt x="46" y="26"/>
                    <a:pt x="46" y="30"/>
                  </a:cubicBezTo>
                  <a:cubicBezTo>
                    <a:pt x="34" y="30"/>
                    <a:pt x="34" y="30"/>
                    <a:pt x="34" y="30"/>
                  </a:cubicBezTo>
                  <a:cubicBezTo>
                    <a:pt x="34" y="17"/>
                    <a:pt x="34" y="17"/>
                    <a:pt x="34" y="17"/>
                  </a:cubicBezTo>
                  <a:lnTo>
                    <a:pt x="44" y="17"/>
                  </a:lnTo>
                  <a:close/>
                  <a:moveTo>
                    <a:pt x="29" y="4"/>
                  </a:moveTo>
                  <a:cubicBezTo>
                    <a:pt x="29" y="4"/>
                    <a:pt x="29" y="4"/>
                    <a:pt x="29" y="4"/>
                  </a:cubicBezTo>
                  <a:cubicBezTo>
                    <a:pt x="29" y="4"/>
                    <a:pt x="29" y="4"/>
                    <a:pt x="29" y="4"/>
                  </a:cubicBezTo>
                  <a:cubicBezTo>
                    <a:pt x="30" y="4"/>
                    <a:pt x="30" y="4"/>
                    <a:pt x="30" y="3"/>
                  </a:cubicBezTo>
                  <a:cubicBezTo>
                    <a:pt x="30" y="14"/>
                    <a:pt x="30" y="14"/>
                    <a:pt x="30" y="14"/>
                  </a:cubicBezTo>
                  <a:cubicBezTo>
                    <a:pt x="21" y="14"/>
                    <a:pt x="21" y="14"/>
                    <a:pt x="21" y="14"/>
                  </a:cubicBezTo>
                  <a:cubicBezTo>
                    <a:pt x="23" y="9"/>
                    <a:pt x="26" y="6"/>
                    <a:pt x="29" y="4"/>
                  </a:cubicBezTo>
                  <a:close/>
                  <a:moveTo>
                    <a:pt x="30" y="17"/>
                  </a:moveTo>
                  <a:cubicBezTo>
                    <a:pt x="30" y="30"/>
                    <a:pt x="30" y="30"/>
                    <a:pt x="30" y="30"/>
                  </a:cubicBezTo>
                  <a:cubicBezTo>
                    <a:pt x="17" y="30"/>
                    <a:pt x="17" y="30"/>
                    <a:pt x="17" y="30"/>
                  </a:cubicBezTo>
                  <a:cubicBezTo>
                    <a:pt x="18" y="26"/>
                    <a:pt x="18" y="21"/>
                    <a:pt x="20" y="17"/>
                  </a:cubicBezTo>
                  <a:lnTo>
                    <a:pt x="30" y="17"/>
                  </a:lnTo>
                  <a:close/>
                  <a:moveTo>
                    <a:pt x="17" y="33"/>
                  </a:moveTo>
                  <a:cubicBezTo>
                    <a:pt x="30" y="33"/>
                    <a:pt x="30" y="33"/>
                    <a:pt x="30" y="33"/>
                  </a:cubicBezTo>
                  <a:cubicBezTo>
                    <a:pt x="30" y="46"/>
                    <a:pt x="30" y="46"/>
                    <a:pt x="30" y="46"/>
                  </a:cubicBezTo>
                  <a:cubicBezTo>
                    <a:pt x="20" y="46"/>
                    <a:pt x="20" y="46"/>
                    <a:pt x="20" y="46"/>
                  </a:cubicBezTo>
                  <a:cubicBezTo>
                    <a:pt x="18" y="43"/>
                    <a:pt x="18" y="38"/>
                    <a:pt x="17" y="33"/>
                  </a:cubicBezTo>
                  <a:close/>
                  <a:moveTo>
                    <a:pt x="30" y="50"/>
                  </a:moveTo>
                  <a:cubicBezTo>
                    <a:pt x="30" y="60"/>
                    <a:pt x="30" y="60"/>
                    <a:pt x="30" y="60"/>
                  </a:cubicBezTo>
                  <a:cubicBezTo>
                    <a:pt x="30" y="60"/>
                    <a:pt x="29" y="60"/>
                    <a:pt x="28" y="60"/>
                  </a:cubicBezTo>
                  <a:cubicBezTo>
                    <a:pt x="25" y="58"/>
                    <a:pt x="23" y="54"/>
                    <a:pt x="21" y="50"/>
                  </a:cubicBezTo>
                  <a:lnTo>
                    <a:pt x="30" y="50"/>
                  </a:lnTo>
                  <a:close/>
                  <a:moveTo>
                    <a:pt x="36" y="60"/>
                  </a:moveTo>
                  <a:cubicBezTo>
                    <a:pt x="35" y="60"/>
                    <a:pt x="34" y="60"/>
                    <a:pt x="34" y="60"/>
                  </a:cubicBezTo>
                  <a:cubicBezTo>
                    <a:pt x="34" y="60"/>
                    <a:pt x="34" y="60"/>
                    <a:pt x="34" y="60"/>
                  </a:cubicBezTo>
                  <a:cubicBezTo>
                    <a:pt x="34" y="50"/>
                    <a:pt x="34" y="50"/>
                    <a:pt x="34" y="50"/>
                  </a:cubicBezTo>
                  <a:cubicBezTo>
                    <a:pt x="43" y="50"/>
                    <a:pt x="43" y="50"/>
                    <a:pt x="43" y="50"/>
                  </a:cubicBezTo>
                  <a:cubicBezTo>
                    <a:pt x="41" y="54"/>
                    <a:pt x="39" y="58"/>
                    <a:pt x="36" y="60"/>
                  </a:cubicBezTo>
                  <a:close/>
                  <a:moveTo>
                    <a:pt x="34" y="46"/>
                  </a:moveTo>
                  <a:cubicBezTo>
                    <a:pt x="34" y="33"/>
                    <a:pt x="34" y="33"/>
                    <a:pt x="34" y="33"/>
                  </a:cubicBezTo>
                  <a:cubicBezTo>
                    <a:pt x="46" y="33"/>
                    <a:pt x="46" y="33"/>
                    <a:pt x="46" y="33"/>
                  </a:cubicBezTo>
                  <a:cubicBezTo>
                    <a:pt x="46" y="38"/>
                    <a:pt x="46" y="43"/>
                    <a:pt x="44" y="46"/>
                  </a:cubicBezTo>
                  <a:lnTo>
                    <a:pt x="34" y="46"/>
                  </a:lnTo>
                  <a:close/>
                  <a:moveTo>
                    <a:pt x="50" y="30"/>
                  </a:moveTo>
                  <a:cubicBezTo>
                    <a:pt x="50" y="26"/>
                    <a:pt x="49" y="21"/>
                    <a:pt x="48" y="17"/>
                  </a:cubicBezTo>
                  <a:cubicBezTo>
                    <a:pt x="57" y="17"/>
                    <a:pt x="57" y="17"/>
                    <a:pt x="57" y="17"/>
                  </a:cubicBezTo>
                  <a:cubicBezTo>
                    <a:pt x="59" y="21"/>
                    <a:pt x="60" y="26"/>
                    <a:pt x="60" y="30"/>
                  </a:cubicBezTo>
                  <a:lnTo>
                    <a:pt x="50" y="30"/>
                  </a:lnTo>
                  <a:close/>
                  <a:moveTo>
                    <a:pt x="54" y="14"/>
                  </a:moveTo>
                  <a:cubicBezTo>
                    <a:pt x="47" y="14"/>
                    <a:pt x="47" y="14"/>
                    <a:pt x="47" y="14"/>
                  </a:cubicBezTo>
                  <a:cubicBezTo>
                    <a:pt x="45" y="10"/>
                    <a:pt x="43" y="7"/>
                    <a:pt x="41" y="5"/>
                  </a:cubicBezTo>
                  <a:cubicBezTo>
                    <a:pt x="46" y="6"/>
                    <a:pt x="51" y="10"/>
                    <a:pt x="54" y="14"/>
                  </a:cubicBezTo>
                  <a:close/>
                  <a:moveTo>
                    <a:pt x="23" y="5"/>
                  </a:moveTo>
                  <a:cubicBezTo>
                    <a:pt x="21" y="7"/>
                    <a:pt x="19" y="10"/>
                    <a:pt x="17" y="14"/>
                  </a:cubicBezTo>
                  <a:cubicBezTo>
                    <a:pt x="10" y="14"/>
                    <a:pt x="10" y="14"/>
                    <a:pt x="10" y="14"/>
                  </a:cubicBezTo>
                  <a:cubicBezTo>
                    <a:pt x="13" y="10"/>
                    <a:pt x="18" y="6"/>
                    <a:pt x="23" y="5"/>
                  </a:cubicBezTo>
                  <a:close/>
                  <a:moveTo>
                    <a:pt x="10" y="50"/>
                  </a:moveTo>
                  <a:cubicBezTo>
                    <a:pt x="17" y="50"/>
                    <a:pt x="17" y="50"/>
                    <a:pt x="17" y="50"/>
                  </a:cubicBezTo>
                  <a:cubicBezTo>
                    <a:pt x="19" y="53"/>
                    <a:pt x="21" y="56"/>
                    <a:pt x="23" y="59"/>
                  </a:cubicBezTo>
                  <a:cubicBezTo>
                    <a:pt x="18" y="57"/>
                    <a:pt x="13" y="54"/>
                    <a:pt x="10" y="50"/>
                  </a:cubicBezTo>
                  <a:close/>
                  <a:moveTo>
                    <a:pt x="41" y="59"/>
                  </a:moveTo>
                  <a:cubicBezTo>
                    <a:pt x="43" y="56"/>
                    <a:pt x="45" y="53"/>
                    <a:pt x="47" y="50"/>
                  </a:cubicBezTo>
                  <a:cubicBezTo>
                    <a:pt x="54" y="50"/>
                    <a:pt x="54" y="50"/>
                    <a:pt x="54" y="50"/>
                  </a:cubicBezTo>
                  <a:cubicBezTo>
                    <a:pt x="51" y="54"/>
                    <a:pt x="46" y="57"/>
                    <a:pt x="41" y="59"/>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th-TH"/>
            </a:p>
          </p:txBody>
        </p:sp>
      </p:grpSp>
      <p:sp>
        <p:nvSpPr>
          <p:cNvPr id="46" name="TextBox 45"/>
          <p:cNvSpPr txBox="1"/>
          <p:nvPr/>
        </p:nvSpPr>
        <p:spPr>
          <a:xfrm>
            <a:off x="3006042" y="10213160"/>
            <a:ext cx="3533383" cy="960227"/>
          </a:xfrm>
          <a:prstGeom prst="rect">
            <a:avLst/>
          </a:prstGeom>
          <a:noFill/>
        </p:spPr>
        <p:txBody>
          <a:bodyPr wrap="square" lIns="219419" tIns="109710" rIns="219419" bIns="109710" rtlCol="0">
            <a:spAutoFit/>
          </a:bodyPr>
          <a:lstStyle/>
          <a:p>
            <a:r>
              <a:rPr lang="en-US" sz="2400" dirty="0">
                <a:solidFill>
                  <a:schemeClr val="bg1">
                    <a:lumMod val="75000"/>
                  </a:schemeClr>
                </a:solidFill>
                <a:latin typeface="Lato" pitchFamily="34" charset="0"/>
                <a:ea typeface="Lato" pitchFamily="34" charset="0"/>
                <a:cs typeface="Lato" pitchFamily="34" charset="0"/>
              </a:rPr>
              <a:t>Lorem Ipsum has two main data </a:t>
            </a:r>
            <a:r>
              <a:rPr lang="en-US" sz="2400" dirty="0" smtClean="0">
                <a:solidFill>
                  <a:schemeClr val="bg1">
                    <a:lumMod val="75000"/>
                  </a:schemeClr>
                </a:solidFill>
                <a:latin typeface="Lato" pitchFamily="34" charset="0"/>
                <a:ea typeface="Lato" pitchFamily="34" charset="0"/>
                <a:cs typeface="Lato" pitchFamily="34" charset="0"/>
              </a:rPr>
              <a:t>statistical</a:t>
            </a:r>
            <a:endParaRPr lang="en-US" sz="2400" dirty="0">
              <a:solidFill>
                <a:schemeClr val="bg1">
                  <a:lumMod val="75000"/>
                </a:schemeClr>
              </a:solidFill>
              <a:latin typeface="Lato" pitchFamily="34" charset="0"/>
              <a:ea typeface="Lato" pitchFamily="34" charset="0"/>
              <a:cs typeface="Lato" pitchFamily="34" charset="0"/>
            </a:endParaRPr>
          </a:p>
        </p:txBody>
      </p:sp>
      <p:sp>
        <p:nvSpPr>
          <p:cNvPr id="47" name="TextBox 46"/>
          <p:cNvSpPr txBox="1"/>
          <p:nvPr/>
        </p:nvSpPr>
        <p:spPr>
          <a:xfrm>
            <a:off x="9009454" y="10210800"/>
            <a:ext cx="3533383" cy="960227"/>
          </a:xfrm>
          <a:prstGeom prst="rect">
            <a:avLst/>
          </a:prstGeom>
          <a:noFill/>
        </p:spPr>
        <p:txBody>
          <a:bodyPr wrap="square" lIns="219419" tIns="109710" rIns="219419" bIns="109710" rtlCol="0">
            <a:spAutoFit/>
          </a:bodyPr>
          <a:lstStyle/>
          <a:p>
            <a:r>
              <a:rPr lang="en-US" sz="2400" dirty="0">
                <a:solidFill>
                  <a:schemeClr val="bg1">
                    <a:lumMod val="75000"/>
                  </a:schemeClr>
                </a:solidFill>
                <a:latin typeface="Lato" pitchFamily="34" charset="0"/>
                <a:ea typeface="Lato" pitchFamily="34" charset="0"/>
                <a:cs typeface="Lato" pitchFamily="34" charset="0"/>
              </a:rPr>
              <a:t>Lorem Ipsum has two main data </a:t>
            </a:r>
            <a:r>
              <a:rPr lang="en-US" sz="2400" dirty="0" smtClean="0">
                <a:solidFill>
                  <a:schemeClr val="bg1">
                    <a:lumMod val="75000"/>
                  </a:schemeClr>
                </a:solidFill>
                <a:latin typeface="Lato" pitchFamily="34" charset="0"/>
                <a:ea typeface="Lato" pitchFamily="34" charset="0"/>
                <a:cs typeface="Lato" pitchFamily="34" charset="0"/>
              </a:rPr>
              <a:t>statistical</a:t>
            </a:r>
            <a:endParaRPr lang="en-US" sz="2400" dirty="0">
              <a:solidFill>
                <a:schemeClr val="bg1">
                  <a:lumMod val="75000"/>
                </a:schemeClr>
              </a:solidFill>
              <a:latin typeface="Lato" pitchFamily="34" charset="0"/>
              <a:ea typeface="Lato" pitchFamily="34" charset="0"/>
              <a:cs typeface="Lato" pitchFamily="34" charset="0"/>
            </a:endParaRPr>
          </a:p>
        </p:txBody>
      </p:sp>
      <p:sp>
        <p:nvSpPr>
          <p:cNvPr id="48" name="TextBox 47"/>
          <p:cNvSpPr txBox="1"/>
          <p:nvPr/>
        </p:nvSpPr>
        <p:spPr>
          <a:xfrm>
            <a:off x="2953740" y="11656109"/>
            <a:ext cx="3533383" cy="960227"/>
          </a:xfrm>
          <a:prstGeom prst="rect">
            <a:avLst/>
          </a:prstGeom>
          <a:noFill/>
        </p:spPr>
        <p:txBody>
          <a:bodyPr wrap="square" lIns="219419" tIns="109710" rIns="219419" bIns="109710" rtlCol="0">
            <a:spAutoFit/>
          </a:bodyPr>
          <a:lstStyle/>
          <a:p>
            <a:r>
              <a:rPr lang="en-US" sz="2400" dirty="0">
                <a:solidFill>
                  <a:schemeClr val="bg1">
                    <a:lumMod val="75000"/>
                  </a:schemeClr>
                </a:solidFill>
                <a:latin typeface="Lato" pitchFamily="34" charset="0"/>
                <a:ea typeface="Lato" pitchFamily="34" charset="0"/>
                <a:cs typeface="Lato" pitchFamily="34" charset="0"/>
              </a:rPr>
              <a:t>Lorem Ipsum has two main data </a:t>
            </a:r>
            <a:r>
              <a:rPr lang="en-US" sz="2400" dirty="0" smtClean="0">
                <a:solidFill>
                  <a:schemeClr val="bg1">
                    <a:lumMod val="75000"/>
                  </a:schemeClr>
                </a:solidFill>
                <a:latin typeface="Lato" pitchFamily="34" charset="0"/>
                <a:ea typeface="Lato" pitchFamily="34" charset="0"/>
                <a:cs typeface="Lato" pitchFamily="34" charset="0"/>
              </a:rPr>
              <a:t>statistical</a:t>
            </a:r>
            <a:endParaRPr lang="en-US" sz="2400" dirty="0">
              <a:solidFill>
                <a:schemeClr val="bg1">
                  <a:lumMod val="75000"/>
                </a:schemeClr>
              </a:solidFill>
              <a:latin typeface="Lato" pitchFamily="34" charset="0"/>
              <a:ea typeface="Lato" pitchFamily="34" charset="0"/>
              <a:cs typeface="Lato" pitchFamily="34" charset="0"/>
            </a:endParaRPr>
          </a:p>
        </p:txBody>
      </p:sp>
      <p:sp>
        <p:nvSpPr>
          <p:cNvPr id="50" name="TextBox 49"/>
          <p:cNvSpPr txBox="1"/>
          <p:nvPr/>
        </p:nvSpPr>
        <p:spPr>
          <a:xfrm>
            <a:off x="8957152" y="11653749"/>
            <a:ext cx="3533383" cy="960227"/>
          </a:xfrm>
          <a:prstGeom prst="rect">
            <a:avLst/>
          </a:prstGeom>
          <a:noFill/>
        </p:spPr>
        <p:txBody>
          <a:bodyPr wrap="square" lIns="219419" tIns="109710" rIns="219419" bIns="109710" rtlCol="0">
            <a:spAutoFit/>
          </a:bodyPr>
          <a:lstStyle/>
          <a:p>
            <a:r>
              <a:rPr lang="en-US" sz="2400" dirty="0">
                <a:solidFill>
                  <a:schemeClr val="bg1">
                    <a:lumMod val="75000"/>
                  </a:schemeClr>
                </a:solidFill>
                <a:latin typeface="Lato" pitchFamily="34" charset="0"/>
                <a:ea typeface="Lato" pitchFamily="34" charset="0"/>
                <a:cs typeface="Lato" pitchFamily="34" charset="0"/>
              </a:rPr>
              <a:t>Lorem Ipsum has two main data </a:t>
            </a:r>
            <a:r>
              <a:rPr lang="en-US" sz="2400" dirty="0" smtClean="0">
                <a:solidFill>
                  <a:schemeClr val="bg1">
                    <a:lumMod val="75000"/>
                  </a:schemeClr>
                </a:solidFill>
                <a:latin typeface="Lato" pitchFamily="34" charset="0"/>
                <a:ea typeface="Lato" pitchFamily="34" charset="0"/>
                <a:cs typeface="Lato" pitchFamily="34" charset="0"/>
              </a:rPr>
              <a:t>statistical</a:t>
            </a:r>
            <a:endParaRPr lang="en-US" sz="2400" dirty="0">
              <a:solidFill>
                <a:schemeClr val="bg1">
                  <a:lumMod val="75000"/>
                </a:schemeClr>
              </a:solidFill>
              <a:latin typeface="Lato" pitchFamily="34" charset="0"/>
              <a:ea typeface="Lato" pitchFamily="34" charset="0"/>
              <a:cs typeface="Lato" pitchFamily="34" charset="0"/>
            </a:endParaRPr>
          </a:p>
        </p:txBody>
      </p:sp>
      <p:grpSp>
        <p:nvGrpSpPr>
          <p:cNvPr id="34" name="กลุ่ม 54"/>
          <p:cNvGrpSpPr/>
          <p:nvPr/>
        </p:nvGrpSpPr>
        <p:grpSpPr>
          <a:xfrm>
            <a:off x="7589837" y="307847"/>
            <a:ext cx="9246365" cy="1063753"/>
            <a:chOff x="12593106" y="3285880"/>
            <a:chExt cx="9377738" cy="1063753"/>
          </a:xfrm>
        </p:grpSpPr>
        <p:sp>
          <p:nvSpPr>
            <p:cNvPr id="35" name="TextBox 34"/>
            <p:cNvSpPr txBox="1"/>
            <p:nvPr/>
          </p:nvSpPr>
          <p:spPr>
            <a:xfrm>
              <a:off x="13443218" y="3851071"/>
              <a:ext cx="7572494" cy="498562"/>
            </a:xfrm>
            <a:prstGeom prst="rect">
              <a:avLst/>
            </a:prstGeom>
            <a:noFill/>
          </p:spPr>
          <p:txBody>
            <a:bodyPr wrap="square" lIns="219419" tIns="109710" rIns="219419" bIns="109710" rtlCol="0">
              <a:spAutoFit/>
            </a:bodyPr>
            <a:lstStyle/>
            <a:p>
              <a:pPr algn="ctr"/>
              <a:r>
                <a:rPr lang="en-US" sz="1800" dirty="0">
                  <a:solidFill>
                    <a:schemeClr val="bg1"/>
                  </a:solidFill>
                  <a:latin typeface="Lato Light"/>
                  <a:cs typeface="Lato Light"/>
                </a:rPr>
                <a:t>Your great subtitle in this line</a:t>
              </a:r>
            </a:p>
          </p:txBody>
        </p:sp>
        <p:sp>
          <p:nvSpPr>
            <p:cNvPr id="42" name="TextBox 41"/>
            <p:cNvSpPr txBox="1"/>
            <p:nvPr/>
          </p:nvSpPr>
          <p:spPr>
            <a:xfrm>
              <a:off x="12593106" y="3285880"/>
              <a:ext cx="9377738" cy="646294"/>
            </a:xfrm>
            <a:prstGeom prst="rect">
              <a:avLst/>
            </a:prstGeom>
            <a:noFill/>
          </p:spPr>
          <p:txBody>
            <a:bodyPr wrap="square" lIns="182843" tIns="91422" rIns="182843" bIns="91422" rtlCol="0">
              <a:spAutoFit/>
            </a:bodyPr>
            <a:lstStyle/>
            <a:p>
              <a:pPr algn="ctr"/>
              <a:r>
                <a:rPr lang="en-US" sz="3000" b="1" dirty="0" smtClean="0">
                  <a:solidFill>
                    <a:schemeClr val="accent2"/>
                  </a:solidFill>
                  <a:latin typeface="Lato Black" pitchFamily="34" charset="0"/>
                  <a:ea typeface="Lato Black" pitchFamily="34" charset="0"/>
                  <a:cs typeface="Lato Black" pitchFamily="34" charset="0"/>
                </a:rPr>
                <a:t>CHARTS</a:t>
              </a:r>
              <a:r>
                <a:rPr lang="en-US" sz="3000" b="1" dirty="0" smtClean="0">
                  <a:solidFill>
                    <a:schemeClr val="bg1"/>
                  </a:solidFill>
                  <a:latin typeface="Lato Black" pitchFamily="34" charset="0"/>
                  <a:ea typeface="Lato Black" pitchFamily="34" charset="0"/>
                  <a:cs typeface="Lato Black" pitchFamily="34" charset="0"/>
                </a:rPr>
                <a:t> </a:t>
              </a:r>
              <a:r>
                <a:rPr lang="en-US" sz="3000" b="1" dirty="0" smtClean="0">
                  <a:solidFill>
                    <a:schemeClr val="accent6"/>
                  </a:solidFill>
                  <a:latin typeface="Lato Black" pitchFamily="34" charset="0"/>
                  <a:ea typeface="Lato Black" pitchFamily="34" charset="0"/>
                  <a:cs typeface="Lato Black" pitchFamily="34" charset="0"/>
                </a:rPr>
                <a:t>PRESENT</a:t>
              </a:r>
              <a:endParaRPr lang="id-ID" sz="3000" b="1" dirty="0">
                <a:solidFill>
                  <a:schemeClr val="accent6"/>
                </a:solidFill>
                <a:latin typeface="Lato Black" pitchFamily="34" charset="0"/>
                <a:ea typeface="Lato Black" pitchFamily="34" charset="0"/>
                <a:cs typeface="Lato Black" pitchFamily="34" charset="0"/>
              </a:endParaRPr>
            </a:p>
          </p:txBody>
        </p:sp>
      </p:grpSp>
    </p:spTree>
    <p:extLst>
      <p:ext uri="{BB962C8B-B14F-4D97-AF65-F5344CB8AC3E}">
        <p14:creationId xmlns:p14="http://schemas.microsoft.com/office/powerpoint/2010/main" val="1687103651"/>
      </p:ext>
    </p:extLst>
  </p:cSld>
  <p:clrMapOvr>
    <a:masterClrMapping/>
  </p:clrMapOvr>
  <p:transition spd="slow">
    <p:push/>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withEffect">
                                  <p:stCondLst>
                                    <p:cond delay="500"/>
                                  </p:stCondLst>
                                  <p:childTnLst>
                                    <p:set>
                                      <p:cBhvr>
                                        <p:cTn id="6" dur="1" fill="hold">
                                          <p:stCondLst>
                                            <p:cond delay="0"/>
                                          </p:stCondLst>
                                        </p:cTn>
                                        <p:tgtEl>
                                          <p:spTgt spid="22"/>
                                        </p:tgtEl>
                                        <p:attrNameLst>
                                          <p:attrName>style.visibility</p:attrName>
                                        </p:attrNameLst>
                                      </p:cBhvr>
                                      <p:to>
                                        <p:strVal val="visible"/>
                                      </p:to>
                                    </p:set>
                                    <p:anim calcmode="lin" valueType="num">
                                      <p:cBhvr>
                                        <p:cTn id="7" dur="500" fill="hold"/>
                                        <p:tgtEl>
                                          <p:spTgt spid="22"/>
                                        </p:tgtEl>
                                        <p:attrNameLst>
                                          <p:attrName>ppt_w</p:attrName>
                                        </p:attrNameLst>
                                      </p:cBhvr>
                                      <p:tavLst>
                                        <p:tav tm="0">
                                          <p:val>
                                            <p:fltVal val="0"/>
                                          </p:val>
                                        </p:tav>
                                        <p:tav tm="100000">
                                          <p:val>
                                            <p:strVal val="#ppt_w"/>
                                          </p:val>
                                        </p:tav>
                                      </p:tavLst>
                                    </p:anim>
                                    <p:anim calcmode="lin" valueType="num">
                                      <p:cBhvr>
                                        <p:cTn id="8" dur="500" fill="hold"/>
                                        <p:tgtEl>
                                          <p:spTgt spid="22"/>
                                        </p:tgtEl>
                                        <p:attrNameLst>
                                          <p:attrName>ppt_h</p:attrName>
                                        </p:attrNameLst>
                                      </p:cBhvr>
                                      <p:tavLst>
                                        <p:tav tm="0">
                                          <p:val>
                                            <p:fltVal val="0"/>
                                          </p:val>
                                        </p:tav>
                                        <p:tav tm="100000">
                                          <p:val>
                                            <p:strVal val="#ppt_h"/>
                                          </p:val>
                                        </p:tav>
                                      </p:tavLst>
                                    </p:anim>
                                    <p:animEffect transition="in" filter="fade">
                                      <p:cBhvr>
                                        <p:cTn id="9" dur="500"/>
                                        <p:tgtEl>
                                          <p:spTgt spid="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22" grpId="0">
        <p:bldAsOne/>
      </p:bldGraphic>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3" name="Group 42"/>
          <p:cNvGrpSpPr/>
          <p:nvPr/>
        </p:nvGrpSpPr>
        <p:grpSpPr>
          <a:xfrm>
            <a:off x="11628437" y="1600200"/>
            <a:ext cx="11554742" cy="2259366"/>
            <a:chOff x="1216695" y="1828800"/>
            <a:chExt cx="11554742" cy="2259366"/>
          </a:xfrm>
        </p:grpSpPr>
        <p:sp>
          <p:nvSpPr>
            <p:cNvPr id="44" name="Title 20"/>
            <p:cNvSpPr txBox="1">
              <a:spLocks/>
            </p:cNvSpPr>
            <p:nvPr/>
          </p:nvSpPr>
          <p:spPr bwMode="auto">
            <a:xfrm>
              <a:off x="1216695" y="2401538"/>
              <a:ext cx="11554742" cy="16866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243852" tIns="121926" rIns="243852" bIns="121926" anchor="ctr">
              <a:spAutoFit/>
            </a:bodyPr>
            <a:lstStyle>
              <a:lvl1pPr defTabSz="457200">
                <a:defRPr sz="4300">
                  <a:solidFill>
                    <a:schemeClr val="tx1"/>
                  </a:solidFill>
                  <a:latin typeface="Calibri" pitchFamily="34" charset="0"/>
                  <a:ea typeface="MS PGothic" pitchFamily="34" charset="-128"/>
                </a:defRPr>
              </a:lvl1pPr>
              <a:lvl2pPr marL="742950" indent="-285750" defTabSz="457200">
                <a:defRPr sz="4300">
                  <a:solidFill>
                    <a:schemeClr val="tx1"/>
                  </a:solidFill>
                  <a:latin typeface="Calibri" pitchFamily="34" charset="0"/>
                  <a:ea typeface="MS PGothic" pitchFamily="34" charset="-128"/>
                </a:defRPr>
              </a:lvl2pPr>
              <a:lvl3pPr marL="1143000" indent="-228600" defTabSz="457200">
                <a:defRPr sz="4300">
                  <a:solidFill>
                    <a:schemeClr val="tx1"/>
                  </a:solidFill>
                  <a:latin typeface="Calibri" pitchFamily="34" charset="0"/>
                  <a:ea typeface="MS PGothic" pitchFamily="34" charset="-128"/>
                </a:defRPr>
              </a:lvl3pPr>
              <a:lvl4pPr marL="1600200" indent="-228600" defTabSz="457200">
                <a:defRPr sz="4300">
                  <a:solidFill>
                    <a:schemeClr val="tx1"/>
                  </a:solidFill>
                  <a:latin typeface="Calibri" pitchFamily="34" charset="0"/>
                  <a:ea typeface="MS PGothic" pitchFamily="34" charset="-128"/>
                </a:defRPr>
              </a:lvl4pPr>
              <a:lvl5pPr marL="2057400" indent="-228600" defTabSz="457200">
                <a:defRPr sz="4300">
                  <a:solidFill>
                    <a:schemeClr val="tx1"/>
                  </a:solidFill>
                  <a:latin typeface="Calibri" pitchFamily="34" charset="0"/>
                  <a:ea typeface="MS PGothic" pitchFamily="34" charset="-128"/>
                </a:defRPr>
              </a:lvl5pPr>
              <a:lvl6pPr marL="2514600" indent="-228600" defTabSz="457200" fontAlgn="base">
                <a:spcBef>
                  <a:spcPct val="0"/>
                </a:spcBef>
                <a:spcAft>
                  <a:spcPct val="0"/>
                </a:spcAft>
                <a:defRPr sz="4300">
                  <a:solidFill>
                    <a:schemeClr val="tx1"/>
                  </a:solidFill>
                  <a:latin typeface="Calibri" pitchFamily="34" charset="0"/>
                  <a:ea typeface="MS PGothic" pitchFamily="34" charset="-128"/>
                </a:defRPr>
              </a:lvl6pPr>
              <a:lvl7pPr marL="2971800" indent="-228600" defTabSz="457200" fontAlgn="base">
                <a:spcBef>
                  <a:spcPct val="0"/>
                </a:spcBef>
                <a:spcAft>
                  <a:spcPct val="0"/>
                </a:spcAft>
                <a:defRPr sz="4300">
                  <a:solidFill>
                    <a:schemeClr val="tx1"/>
                  </a:solidFill>
                  <a:latin typeface="Calibri" pitchFamily="34" charset="0"/>
                  <a:ea typeface="MS PGothic" pitchFamily="34" charset="-128"/>
                </a:defRPr>
              </a:lvl7pPr>
              <a:lvl8pPr marL="3429000" indent="-228600" defTabSz="457200" fontAlgn="base">
                <a:spcBef>
                  <a:spcPct val="0"/>
                </a:spcBef>
                <a:spcAft>
                  <a:spcPct val="0"/>
                </a:spcAft>
                <a:defRPr sz="4300">
                  <a:solidFill>
                    <a:schemeClr val="tx1"/>
                  </a:solidFill>
                  <a:latin typeface="Calibri" pitchFamily="34" charset="0"/>
                  <a:ea typeface="MS PGothic" pitchFamily="34" charset="-128"/>
                </a:defRPr>
              </a:lvl8pPr>
              <a:lvl9pPr marL="3886200" indent="-228600" defTabSz="457200" fontAlgn="base">
                <a:spcBef>
                  <a:spcPct val="0"/>
                </a:spcBef>
                <a:spcAft>
                  <a:spcPct val="0"/>
                </a:spcAft>
                <a:defRPr sz="4300">
                  <a:solidFill>
                    <a:schemeClr val="tx1"/>
                  </a:solidFill>
                  <a:latin typeface="Calibri" pitchFamily="34" charset="0"/>
                  <a:ea typeface="MS PGothic" pitchFamily="34" charset="-128"/>
                </a:defRPr>
              </a:lvl9pPr>
            </a:lstStyle>
            <a:p>
              <a:pPr>
                <a:lnSpc>
                  <a:spcPct val="130000"/>
                </a:lnSpc>
              </a:pPr>
              <a:r>
                <a:rPr lang="pt-BR" sz="2400" dirty="0">
                  <a:solidFill>
                    <a:schemeClr val="bg1">
                      <a:lumMod val="75000"/>
                    </a:schemeClr>
                  </a:solidFill>
                  <a:latin typeface="Lato" pitchFamily="34" charset="0"/>
                  <a:ea typeface="Lato" pitchFamily="34" charset="0"/>
                  <a:cs typeface="Lato" pitchFamily="34" charset="0"/>
                </a:rPr>
                <a:t>Lorem ipsum </a:t>
              </a:r>
              <a:r>
                <a:rPr lang="pt-BR" sz="2400" dirty="0" smtClean="0">
                  <a:solidFill>
                    <a:schemeClr val="bg1">
                      <a:lumMod val="75000"/>
                    </a:schemeClr>
                  </a:solidFill>
                  <a:latin typeface="Lato" pitchFamily="34" charset="0"/>
                  <a:ea typeface="Lato" pitchFamily="34" charset="0"/>
                  <a:cs typeface="Lato" pitchFamily="34" charset="0"/>
                </a:rPr>
                <a:t>dolor sit </a:t>
              </a:r>
              <a:r>
                <a:rPr lang="pt-BR" sz="2400" dirty="0">
                  <a:solidFill>
                    <a:schemeClr val="bg1">
                      <a:lumMod val="75000"/>
                    </a:schemeClr>
                  </a:solidFill>
                  <a:latin typeface="Lato" pitchFamily="34" charset="0"/>
                  <a:ea typeface="Lato" pitchFamily="34" charset="0"/>
                  <a:cs typeface="Lato" pitchFamily="34" charset="0"/>
                </a:rPr>
                <a:t>amet, consectetur adipiscing elit. Aliquam tincidunt ante nec sem congue convallis. Pellentesque vel mauris quis nisl ornare rutrum in id risus. Proin vehicula ut sem et tempus. </a:t>
              </a:r>
              <a:endParaRPr lang="en-US" sz="2400" dirty="0">
                <a:solidFill>
                  <a:schemeClr val="bg1">
                    <a:lumMod val="75000"/>
                  </a:schemeClr>
                </a:solidFill>
                <a:latin typeface="Lato" pitchFamily="34" charset="0"/>
                <a:ea typeface="Lato" pitchFamily="34" charset="0"/>
                <a:cs typeface="Lato" pitchFamily="34" charset="0"/>
              </a:endParaRPr>
            </a:p>
          </p:txBody>
        </p:sp>
        <p:sp>
          <p:nvSpPr>
            <p:cNvPr id="45" name="TextBox 44"/>
            <p:cNvSpPr txBox="1"/>
            <p:nvPr/>
          </p:nvSpPr>
          <p:spPr>
            <a:xfrm>
              <a:off x="1263217" y="1828800"/>
              <a:ext cx="4215772" cy="615517"/>
            </a:xfrm>
            <a:prstGeom prst="rect">
              <a:avLst/>
            </a:prstGeom>
            <a:noFill/>
          </p:spPr>
          <p:txBody>
            <a:bodyPr wrap="square" lIns="182843" tIns="91422" rIns="182843" bIns="91422" rtlCol="0">
              <a:spAutoFit/>
            </a:bodyPr>
            <a:lstStyle/>
            <a:p>
              <a:r>
                <a:rPr lang="en-US" sz="2800" b="1" dirty="0" smtClean="0">
                  <a:solidFill>
                    <a:schemeClr val="bg1">
                      <a:lumMod val="95000"/>
                    </a:schemeClr>
                  </a:solidFill>
                  <a:latin typeface="Lato Black" pitchFamily="34" charset="0"/>
                  <a:ea typeface="Lato Black" pitchFamily="34" charset="0"/>
                  <a:cs typeface="Lato Black" pitchFamily="34" charset="0"/>
                </a:rPr>
                <a:t>DESCRIPTION HERE</a:t>
              </a:r>
              <a:endParaRPr lang="id-ID" sz="2800" b="1" dirty="0">
                <a:solidFill>
                  <a:schemeClr val="bg1">
                    <a:lumMod val="95000"/>
                  </a:schemeClr>
                </a:solidFill>
                <a:latin typeface="Lato Black" pitchFamily="34" charset="0"/>
                <a:ea typeface="Lato Black" pitchFamily="34" charset="0"/>
                <a:cs typeface="Lato Black" pitchFamily="34" charset="0"/>
              </a:endParaRPr>
            </a:p>
          </p:txBody>
        </p:sp>
      </p:grpSp>
      <p:sp>
        <p:nvSpPr>
          <p:cNvPr id="5" name="Picture Placeholder 4"/>
          <p:cNvSpPr>
            <a:spLocks noGrp="1"/>
          </p:cNvSpPr>
          <p:nvPr>
            <p:ph type="pic" sz="quarter" idx="22"/>
          </p:nvPr>
        </p:nvSpPr>
        <p:spPr/>
      </p:sp>
      <p:graphicFrame>
        <p:nvGraphicFramePr>
          <p:cNvPr id="35" name="Chart 306"/>
          <p:cNvGraphicFramePr/>
          <p:nvPr>
            <p:extLst>
              <p:ext uri="{D42A27DB-BD31-4B8C-83A1-F6EECF244321}">
                <p14:modId xmlns:p14="http://schemas.microsoft.com/office/powerpoint/2010/main" val="480849991"/>
              </p:ext>
            </p:extLst>
          </p:nvPr>
        </p:nvGraphicFramePr>
        <p:xfrm>
          <a:off x="11628437" y="4432304"/>
          <a:ext cx="11201400" cy="5927035"/>
        </p:xfrm>
        <a:graphic>
          <a:graphicData uri="http://schemas.openxmlformats.org/drawingml/2006/chart">
            <c:chart xmlns:c="http://schemas.openxmlformats.org/drawingml/2006/chart" xmlns:r="http://schemas.openxmlformats.org/officeDocument/2006/relationships" r:id="rId2"/>
          </a:graphicData>
        </a:graphic>
      </p:graphicFrame>
      <p:sp>
        <p:nvSpPr>
          <p:cNvPr id="42" name="TextBox 41"/>
          <p:cNvSpPr txBox="1"/>
          <p:nvPr/>
        </p:nvSpPr>
        <p:spPr>
          <a:xfrm>
            <a:off x="11445490" y="10606630"/>
            <a:ext cx="5713753" cy="960227"/>
          </a:xfrm>
          <a:prstGeom prst="rect">
            <a:avLst/>
          </a:prstGeom>
          <a:noFill/>
        </p:spPr>
        <p:txBody>
          <a:bodyPr wrap="square" lIns="219419" tIns="109710" rIns="219419" bIns="109710" rtlCol="0">
            <a:spAutoFit/>
          </a:bodyPr>
          <a:lstStyle/>
          <a:p>
            <a:r>
              <a:rPr lang="en-US" sz="2400" dirty="0">
                <a:solidFill>
                  <a:schemeClr val="bg1">
                    <a:lumMod val="75000"/>
                  </a:schemeClr>
                </a:solidFill>
                <a:latin typeface="Lato" pitchFamily="34" charset="0"/>
                <a:ea typeface="Lato" pitchFamily="34" charset="0"/>
                <a:cs typeface="Lato" pitchFamily="34" charset="0"/>
              </a:rPr>
              <a:t>Lorem Ipsum has two main data </a:t>
            </a:r>
            <a:r>
              <a:rPr lang="en-US" sz="2400" dirty="0" smtClean="0">
                <a:solidFill>
                  <a:schemeClr val="bg1">
                    <a:lumMod val="75000"/>
                  </a:schemeClr>
                </a:solidFill>
                <a:latin typeface="Lato" pitchFamily="34" charset="0"/>
                <a:ea typeface="Lato" pitchFamily="34" charset="0"/>
                <a:cs typeface="Lato" pitchFamily="34" charset="0"/>
              </a:rPr>
              <a:t>statistical</a:t>
            </a:r>
            <a:endParaRPr lang="en-US" sz="2400" dirty="0">
              <a:solidFill>
                <a:schemeClr val="bg1">
                  <a:lumMod val="75000"/>
                </a:schemeClr>
              </a:solidFill>
              <a:latin typeface="Lato" pitchFamily="34" charset="0"/>
              <a:ea typeface="Lato" pitchFamily="34" charset="0"/>
              <a:cs typeface="Lato" pitchFamily="34" charset="0"/>
            </a:endParaRPr>
          </a:p>
        </p:txBody>
      </p:sp>
      <p:sp>
        <p:nvSpPr>
          <p:cNvPr id="49" name="Rectangle 48"/>
          <p:cNvSpPr/>
          <p:nvPr/>
        </p:nvSpPr>
        <p:spPr>
          <a:xfrm>
            <a:off x="10810872" y="10804857"/>
            <a:ext cx="558418" cy="558418"/>
          </a:xfrm>
          <a:prstGeom prst="rect">
            <a:avLst/>
          </a:prstGeom>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lin ang="135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TextBox 50"/>
          <p:cNvSpPr txBox="1"/>
          <p:nvPr/>
        </p:nvSpPr>
        <p:spPr>
          <a:xfrm>
            <a:off x="17814498" y="10606630"/>
            <a:ext cx="5543979" cy="960227"/>
          </a:xfrm>
          <a:prstGeom prst="rect">
            <a:avLst/>
          </a:prstGeom>
          <a:noFill/>
        </p:spPr>
        <p:txBody>
          <a:bodyPr wrap="square" lIns="219419" tIns="109710" rIns="219419" bIns="109710" rtlCol="0">
            <a:spAutoFit/>
          </a:bodyPr>
          <a:lstStyle/>
          <a:p>
            <a:r>
              <a:rPr lang="en-US" sz="2400" dirty="0">
                <a:solidFill>
                  <a:schemeClr val="bg1">
                    <a:lumMod val="75000"/>
                  </a:schemeClr>
                </a:solidFill>
                <a:latin typeface="Lato" pitchFamily="34" charset="0"/>
                <a:ea typeface="Lato" pitchFamily="34" charset="0"/>
                <a:cs typeface="Lato" pitchFamily="34" charset="0"/>
              </a:rPr>
              <a:t>Lorem Ipsum has two main data </a:t>
            </a:r>
            <a:r>
              <a:rPr lang="en-US" sz="2400" dirty="0" smtClean="0">
                <a:solidFill>
                  <a:schemeClr val="bg1">
                    <a:lumMod val="75000"/>
                  </a:schemeClr>
                </a:solidFill>
                <a:latin typeface="Lato" pitchFamily="34" charset="0"/>
                <a:ea typeface="Lato" pitchFamily="34" charset="0"/>
                <a:cs typeface="Lato" pitchFamily="34" charset="0"/>
              </a:rPr>
              <a:t>statistical</a:t>
            </a:r>
            <a:endParaRPr lang="en-US" sz="2400" dirty="0">
              <a:solidFill>
                <a:schemeClr val="bg1">
                  <a:lumMod val="75000"/>
                </a:schemeClr>
              </a:solidFill>
              <a:latin typeface="Lato" pitchFamily="34" charset="0"/>
              <a:ea typeface="Lato" pitchFamily="34" charset="0"/>
              <a:cs typeface="Lato" pitchFamily="34" charset="0"/>
            </a:endParaRPr>
          </a:p>
        </p:txBody>
      </p:sp>
      <p:sp>
        <p:nvSpPr>
          <p:cNvPr id="52" name="Rectangle 51"/>
          <p:cNvSpPr/>
          <p:nvPr/>
        </p:nvSpPr>
        <p:spPr>
          <a:xfrm>
            <a:off x="17179880" y="10804857"/>
            <a:ext cx="558418" cy="558418"/>
          </a:xfrm>
          <a:prstGeom prst="rect">
            <a:avLst/>
          </a:prstGeom>
          <a:gradFill flip="none" rotWithShape="1">
            <a:gsLst>
              <a:gs pos="0">
                <a:schemeClr val="accent2">
                  <a:shade val="30000"/>
                  <a:satMod val="115000"/>
                </a:schemeClr>
              </a:gs>
              <a:gs pos="50000">
                <a:schemeClr val="accent2">
                  <a:shade val="67500"/>
                  <a:satMod val="115000"/>
                </a:schemeClr>
              </a:gs>
              <a:gs pos="100000">
                <a:schemeClr val="accent2">
                  <a:shade val="100000"/>
                  <a:satMod val="115000"/>
                </a:schemeClr>
              </a:gs>
            </a:gsLst>
            <a:lin ang="135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TextBox 52"/>
          <p:cNvSpPr txBox="1"/>
          <p:nvPr/>
        </p:nvSpPr>
        <p:spPr>
          <a:xfrm>
            <a:off x="11450250" y="11911182"/>
            <a:ext cx="5713753" cy="960227"/>
          </a:xfrm>
          <a:prstGeom prst="rect">
            <a:avLst/>
          </a:prstGeom>
          <a:noFill/>
        </p:spPr>
        <p:txBody>
          <a:bodyPr wrap="square" lIns="219419" tIns="109710" rIns="219419" bIns="109710" rtlCol="0">
            <a:spAutoFit/>
          </a:bodyPr>
          <a:lstStyle/>
          <a:p>
            <a:r>
              <a:rPr lang="en-US" sz="2400" dirty="0">
                <a:solidFill>
                  <a:schemeClr val="bg1">
                    <a:lumMod val="75000"/>
                  </a:schemeClr>
                </a:solidFill>
                <a:latin typeface="Lato" pitchFamily="34" charset="0"/>
                <a:ea typeface="Lato" pitchFamily="34" charset="0"/>
                <a:cs typeface="Lato" pitchFamily="34" charset="0"/>
              </a:rPr>
              <a:t>Lorem Ipsum has two main data </a:t>
            </a:r>
            <a:r>
              <a:rPr lang="en-US" sz="2400" dirty="0" smtClean="0">
                <a:solidFill>
                  <a:schemeClr val="bg1">
                    <a:lumMod val="75000"/>
                  </a:schemeClr>
                </a:solidFill>
                <a:latin typeface="Lato" pitchFamily="34" charset="0"/>
                <a:ea typeface="Lato" pitchFamily="34" charset="0"/>
                <a:cs typeface="Lato" pitchFamily="34" charset="0"/>
              </a:rPr>
              <a:t>statistical</a:t>
            </a:r>
            <a:endParaRPr lang="en-US" sz="2400" dirty="0">
              <a:solidFill>
                <a:schemeClr val="bg1">
                  <a:lumMod val="75000"/>
                </a:schemeClr>
              </a:solidFill>
              <a:latin typeface="Lato" pitchFamily="34" charset="0"/>
              <a:ea typeface="Lato" pitchFamily="34" charset="0"/>
              <a:cs typeface="Lato" pitchFamily="34" charset="0"/>
            </a:endParaRPr>
          </a:p>
        </p:txBody>
      </p:sp>
      <p:sp>
        <p:nvSpPr>
          <p:cNvPr id="54" name="Rectangle 53"/>
          <p:cNvSpPr/>
          <p:nvPr/>
        </p:nvSpPr>
        <p:spPr>
          <a:xfrm>
            <a:off x="10815632" y="12109409"/>
            <a:ext cx="558418" cy="558418"/>
          </a:xfrm>
          <a:prstGeom prst="rect">
            <a:avLst/>
          </a:prstGeom>
          <a:gradFill flip="none" rotWithShape="1">
            <a:gsLst>
              <a:gs pos="0">
                <a:schemeClr val="accent3">
                  <a:shade val="30000"/>
                  <a:satMod val="115000"/>
                </a:schemeClr>
              </a:gs>
              <a:gs pos="50000">
                <a:schemeClr val="accent3">
                  <a:shade val="67500"/>
                  <a:satMod val="115000"/>
                </a:schemeClr>
              </a:gs>
              <a:gs pos="100000">
                <a:schemeClr val="accent3">
                  <a:shade val="100000"/>
                  <a:satMod val="115000"/>
                </a:schemeClr>
              </a:gs>
            </a:gsLst>
            <a:lin ang="135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TextBox 54"/>
          <p:cNvSpPr txBox="1"/>
          <p:nvPr/>
        </p:nvSpPr>
        <p:spPr>
          <a:xfrm>
            <a:off x="17819258" y="11911182"/>
            <a:ext cx="5543979" cy="960227"/>
          </a:xfrm>
          <a:prstGeom prst="rect">
            <a:avLst/>
          </a:prstGeom>
          <a:noFill/>
        </p:spPr>
        <p:txBody>
          <a:bodyPr wrap="square" lIns="219419" tIns="109710" rIns="219419" bIns="109710" rtlCol="0">
            <a:spAutoFit/>
          </a:bodyPr>
          <a:lstStyle/>
          <a:p>
            <a:r>
              <a:rPr lang="en-US" sz="2400" dirty="0">
                <a:solidFill>
                  <a:schemeClr val="bg1">
                    <a:lumMod val="75000"/>
                  </a:schemeClr>
                </a:solidFill>
                <a:latin typeface="Lato" pitchFamily="34" charset="0"/>
                <a:ea typeface="Lato" pitchFamily="34" charset="0"/>
                <a:cs typeface="Lato" pitchFamily="34" charset="0"/>
              </a:rPr>
              <a:t>Lorem Ipsum has two main data </a:t>
            </a:r>
            <a:r>
              <a:rPr lang="en-US" sz="2400" dirty="0" smtClean="0">
                <a:solidFill>
                  <a:schemeClr val="bg1">
                    <a:lumMod val="75000"/>
                  </a:schemeClr>
                </a:solidFill>
                <a:latin typeface="Lato" pitchFamily="34" charset="0"/>
                <a:ea typeface="Lato" pitchFamily="34" charset="0"/>
                <a:cs typeface="Lato" pitchFamily="34" charset="0"/>
              </a:rPr>
              <a:t>statistical</a:t>
            </a:r>
            <a:endParaRPr lang="en-US" sz="2400" dirty="0">
              <a:solidFill>
                <a:schemeClr val="bg1">
                  <a:lumMod val="75000"/>
                </a:schemeClr>
              </a:solidFill>
              <a:latin typeface="Lato" pitchFamily="34" charset="0"/>
              <a:ea typeface="Lato" pitchFamily="34" charset="0"/>
              <a:cs typeface="Lato" pitchFamily="34" charset="0"/>
            </a:endParaRPr>
          </a:p>
        </p:txBody>
      </p:sp>
      <p:sp>
        <p:nvSpPr>
          <p:cNvPr id="56" name="Rectangle 55"/>
          <p:cNvSpPr/>
          <p:nvPr/>
        </p:nvSpPr>
        <p:spPr>
          <a:xfrm>
            <a:off x="17184640" y="12109409"/>
            <a:ext cx="558418" cy="558418"/>
          </a:xfrm>
          <a:prstGeom prst="rect">
            <a:avLst/>
          </a:prstGeom>
          <a:gradFill flip="none" rotWithShape="1">
            <a:gsLst>
              <a:gs pos="0">
                <a:schemeClr val="accent4">
                  <a:shade val="30000"/>
                  <a:satMod val="115000"/>
                </a:schemeClr>
              </a:gs>
              <a:gs pos="50000">
                <a:schemeClr val="accent4">
                  <a:shade val="67500"/>
                  <a:satMod val="115000"/>
                </a:schemeClr>
              </a:gs>
              <a:gs pos="100000">
                <a:schemeClr val="accent4">
                  <a:shade val="100000"/>
                  <a:satMod val="115000"/>
                </a:schemeClr>
              </a:gs>
            </a:gsLst>
            <a:lin ang="135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กลุ่ม 54"/>
          <p:cNvGrpSpPr/>
          <p:nvPr/>
        </p:nvGrpSpPr>
        <p:grpSpPr>
          <a:xfrm>
            <a:off x="7589837" y="307847"/>
            <a:ext cx="9246365" cy="1063753"/>
            <a:chOff x="12593106" y="3285880"/>
            <a:chExt cx="9377738" cy="1063753"/>
          </a:xfrm>
        </p:grpSpPr>
        <p:sp>
          <p:nvSpPr>
            <p:cNvPr id="19" name="TextBox 18"/>
            <p:cNvSpPr txBox="1"/>
            <p:nvPr/>
          </p:nvSpPr>
          <p:spPr>
            <a:xfrm>
              <a:off x="13443218" y="3851071"/>
              <a:ext cx="7572494" cy="498562"/>
            </a:xfrm>
            <a:prstGeom prst="rect">
              <a:avLst/>
            </a:prstGeom>
            <a:noFill/>
          </p:spPr>
          <p:txBody>
            <a:bodyPr wrap="square" lIns="219419" tIns="109710" rIns="219419" bIns="109710" rtlCol="0">
              <a:spAutoFit/>
            </a:bodyPr>
            <a:lstStyle/>
            <a:p>
              <a:pPr algn="ctr"/>
              <a:r>
                <a:rPr lang="en-US" sz="1800" dirty="0">
                  <a:solidFill>
                    <a:schemeClr val="bg1"/>
                  </a:solidFill>
                  <a:latin typeface="Lato Light"/>
                  <a:cs typeface="Lato Light"/>
                </a:rPr>
                <a:t>Your great subtitle in this line</a:t>
              </a:r>
            </a:p>
          </p:txBody>
        </p:sp>
        <p:sp>
          <p:nvSpPr>
            <p:cNvPr id="20" name="TextBox 19"/>
            <p:cNvSpPr txBox="1"/>
            <p:nvPr/>
          </p:nvSpPr>
          <p:spPr>
            <a:xfrm>
              <a:off x="12593106" y="3285880"/>
              <a:ext cx="9377738" cy="646294"/>
            </a:xfrm>
            <a:prstGeom prst="rect">
              <a:avLst/>
            </a:prstGeom>
            <a:noFill/>
          </p:spPr>
          <p:txBody>
            <a:bodyPr wrap="square" lIns="182843" tIns="91422" rIns="182843" bIns="91422" rtlCol="0">
              <a:spAutoFit/>
            </a:bodyPr>
            <a:lstStyle/>
            <a:p>
              <a:pPr algn="ctr"/>
              <a:r>
                <a:rPr lang="en-US" sz="3000" b="1" dirty="0" smtClean="0">
                  <a:solidFill>
                    <a:schemeClr val="accent2"/>
                  </a:solidFill>
                  <a:latin typeface="Lato Black" pitchFamily="34" charset="0"/>
                  <a:ea typeface="Lato Black" pitchFamily="34" charset="0"/>
                  <a:cs typeface="Lato Black" pitchFamily="34" charset="0"/>
                </a:rPr>
                <a:t>CHARTS</a:t>
              </a:r>
              <a:r>
                <a:rPr lang="en-US" sz="3000" b="1" dirty="0" smtClean="0">
                  <a:solidFill>
                    <a:schemeClr val="bg1"/>
                  </a:solidFill>
                  <a:latin typeface="Lato Black" pitchFamily="34" charset="0"/>
                  <a:ea typeface="Lato Black" pitchFamily="34" charset="0"/>
                  <a:cs typeface="Lato Black" pitchFamily="34" charset="0"/>
                </a:rPr>
                <a:t> </a:t>
              </a:r>
              <a:r>
                <a:rPr lang="en-US" sz="3000" b="1" dirty="0" smtClean="0">
                  <a:solidFill>
                    <a:schemeClr val="accent6"/>
                  </a:solidFill>
                  <a:latin typeface="Lato Black" pitchFamily="34" charset="0"/>
                  <a:ea typeface="Lato Black" pitchFamily="34" charset="0"/>
                  <a:cs typeface="Lato Black" pitchFamily="34" charset="0"/>
                </a:rPr>
                <a:t>PRESENT</a:t>
              </a:r>
              <a:endParaRPr lang="id-ID" sz="3000" b="1" dirty="0">
                <a:solidFill>
                  <a:schemeClr val="accent6"/>
                </a:solidFill>
                <a:latin typeface="Lato Black" pitchFamily="34" charset="0"/>
                <a:ea typeface="Lato Black" pitchFamily="34" charset="0"/>
                <a:cs typeface="Lato Black" pitchFamily="34" charset="0"/>
              </a:endParaRPr>
            </a:p>
          </p:txBody>
        </p:sp>
      </p:grpSp>
    </p:spTree>
    <p:extLst>
      <p:ext uri="{BB962C8B-B14F-4D97-AF65-F5344CB8AC3E}">
        <p14:creationId xmlns:p14="http://schemas.microsoft.com/office/powerpoint/2010/main" val="349062550"/>
      </p:ext>
    </p:extLst>
  </p:cSld>
  <p:clrMapOvr>
    <a:masterClrMapping/>
  </p:clrMapOvr>
  <p:transition spd="slow">
    <p:push/>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withEffect">
                                  <p:stCondLst>
                                    <p:cond delay="500"/>
                                  </p:stCondLst>
                                  <p:childTnLst>
                                    <p:set>
                                      <p:cBhvr>
                                        <p:cTn id="6" dur="1" fill="hold">
                                          <p:stCondLst>
                                            <p:cond delay="0"/>
                                          </p:stCondLst>
                                        </p:cTn>
                                        <p:tgtEl>
                                          <p:spTgt spid="35"/>
                                        </p:tgtEl>
                                        <p:attrNameLst>
                                          <p:attrName>style.visibility</p:attrName>
                                        </p:attrNameLst>
                                      </p:cBhvr>
                                      <p:to>
                                        <p:strVal val="visible"/>
                                      </p:to>
                                    </p:set>
                                    <p:anim calcmode="lin" valueType="num">
                                      <p:cBhvr>
                                        <p:cTn id="7" dur="500" fill="hold"/>
                                        <p:tgtEl>
                                          <p:spTgt spid="35"/>
                                        </p:tgtEl>
                                        <p:attrNameLst>
                                          <p:attrName>ppt_w</p:attrName>
                                        </p:attrNameLst>
                                      </p:cBhvr>
                                      <p:tavLst>
                                        <p:tav tm="0">
                                          <p:val>
                                            <p:fltVal val="0"/>
                                          </p:val>
                                        </p:tav>
                                        <p:tav tm="100000">
                                          <p:val>
                                            <p:strVal val="#ppt_w"/>
                                          </p:val>
                                        </p:tav>
                                      </p:tavLst>
                                    </p:anim>
                                    <p:anim calcmode="lin" valueType="num">
                                      <p:cBhvr>
                                        <p:cTn id="8" dur="500" fill="hold"/>
                                        <p:tgtEl>
                                          <p:spTgt spid="35"/>
                                        </p:tgtEl>
                                        <p:attrNameLst>
                                          <p:attrName>ppt_h</p:attrName>
                                        </p:attrNameLst>
                                      </p:cBhvr>
                                      <p:tavLst>
                                        <p:tav tm="0">
                                          <p:val>
                                            <p:fltVal val="0"/>
                                          </p:val>
                                        </p:tav>
                                        <p:tav tm="100000">
                                          <p:val>
                                            <p:strVal val="#ppt_h"/>
                                          </p:val>
                                        </p:tav>
                                      </p:tavLst>
                                    </p:anim>
                                    <p:animEffect transition="in" filter="fade">
                                      <p:cBhvr>
                                        <p:cTn id="9" dur="500"/>
                                        <p:tgtEl>
                                          <p:spTgt spid="3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35" grpId="0">
        <p:bldAsOne/>
      </p:bldGraphic>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5" name="Chart 306"/>
          <p:cNvGraphicFramePr/>
          <p:nvPr>
            <p:extLst>
              <p:ext uri="{D42A27DB-BD31-4B8C-83A1-F6EECF244321}">
                <p14:modId xmlns:p14="http://schemas.microsoft.com/office/powerpoint/2010/main" val="1004583707"/>
              </p:ext>
            </p:extLst>
          </p:nvPr>
        </p:nvGraphicFramePr>
        <p:xfrm>
          <a:off x="1946540" y="3645110"/>
          <a:ext cx="20429410" cy="6570459"/>
        </p:xfrm>
        <a:graphic>
          <a:graphicData uri="http://schemas.openxmlformats.org/drawingml/2006/chart">
            <c:chart xmlns:c="http://schemas.openxmlformats.org/drawingml/2006/chart" xmlns:r="http://schemas.openxmlformats.org/officeDocument/2006/relationships" r:id="rId2"/>
          </a:graphicData>
        </a:graphic>
      </p:graphicFrame>
      <p:grpSp>
        <p:nvGrpSpPr>
          <p:cNvPr id="18" name="Group 17"/>
          <p:cNvGrpSpPr/>
          <p:nvPr/>
        </p:nvGrpSpPr>
        <p:grpSpPr>
          <a:xfrm>
            <a:off x="1292895" y="1828800"/>
            <a:ext cx="21155942" cy="1676400"/>
            <a:chOff x="1216695" y="1828800"/>
            <a:chExt cx="21155942" cy="1676400"/>
          </a:xfrm>
        </p:grpSpPr>
        <p:sp>
          <p:nvSpPr>
            <p:cNvPr id="19" name="Title 20"/>
            <p:cNvSpPr txBox="1">
              <a:spLocks/>
            </p:cNvSpPr>
            <p:nvPr/>
          </p:nvSpPr>
          <p:spPr bwMode="auto">
            <a:xfrm>
              <a:off x="1216695" y="2298704"/>
              <a:ext cx="21155942" cy="12064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243852" tIns="121926" rIns="243852" bIns="121926" anchor="ctr">
              <a:spAutoFit/>
            </a:bodyPr>
            <a:lstStyle>
              <a:lvl1pPr defTabSz="457200">
                <a:defRPr sz="4300">
                  <a:solidFill>
                    <a:schemeClr val="tx1"/>
                  </a:solidFill>
                  <a:latin typeface="Calibri" pitchFamily="34" charset="0"/>
                  <a:ea typeface="MS PGothic" pitchFamily="34" charset="-128"/>
                </a:defRPr>
              </a:lvl1pPr>
              <a:lvl2pPr marL="742950" indent="-285750" defTabSz="457200">
                <a:defRPr sz="4300">
                  <a:solidFill>
                    <a:schemeClr val="tx1"/>
                  </a:solidFill>
                  <a:latin typeface="Calibri" pitchFamily="34" charset="0"/>
                  <a:ea typeface="MS PGothic" pitchFamily="34" charset="-128"/>
                </a:defRPr>
              </a:lvl2pPr>
              <a:lvl3pPr marL="1143000" indent="-228600" defTabSz="457200">
                <a:defRPr sz="4300">
                  <a:solidFill>
                    <a:schemeClr val="tx1"/>
                  </a:solidFill>
                  <a:latin typeface="Calibri" pitchFamily="34" charset="0"/>
                  <a:ea typeface="MS PGothic" pitchFamily="34" charset="-128"/>
                </a:defRPr>
              </a:lvl3pPr>
              <a:lvl4pPr marL="1600200" indent="-228600" defTabSz="457200">
                <a:defRPr sz="4300">
                  <a:solidFill>
                    <a:schemeClr val="tx1"/>
                  </a:solidFill>
                  <a:latin typeface="Calibri" pitchFamily="34" charset="0"/>
                  <a:ea typeface="MS PGothic" pitchFamily="34" charset="-128"/>
                </a:defRPr>
              </a:lvl4pPr>
              <a:lvl5pPr marL="2057400" indent="-228600" defTabSz="457200">
                <a:defRPr sz="4300">
                  <a:solidFill>
                    <a:schemeClr val="tx1"/>
                  </a:solidFill>
                  <a:latin typeface="Calibri" pitchFamily="34" charset="0"/>
                  <a:ea typeface="MS PGothic" pitchFamily="34" charset="-128"/>
                </a:defRPr>
              </a:lvl5pPr>
              <a:lvl6pPr marL="2514600" indent="-228600" defTabSz="457200" fontAlgn="base">
                <a:spcBef>
                  <a:spcPct val="0"/>
                </a:spcBef>
                <a:spcAft>
                  <a:spcPct val="0"/>
                </a:spcAft>
                <a:defRPr sz="4300">
                  <a:solidFill>
                    <a:schemeClr val="tx1"/>
                  </a:solidFill>
                  <a:latin typeface="Calibri" pitchFamily="34" charset="0"/>
                  <a:ea typeface="MS PGothic" pitchFamily="34" charset="-128"/>
                </a:defRPr>
              </a:lvl6pPr>
              <a:lvl7pPr marL="2971800" indent="-228600" defTabSz="457200" fontAlgn="base">
                <a:spcBef>
                  <a:spcPct val="0"/>
                </a:spcBef>
                <a:spcAft>
                  <a:spcPct val="0"/>
                </a:spcAft>
                <a:defRPr sz="4300">
                  <a:solidFill>
                    <a:schemeClr val="tx1"/>
                  </a:solidFill>
                  <a:latin typeface="Calibri" pitchFamily="34" charset="0"/>
                  <a:ea typeface="MS PGothic" pitchFamily="34" charset="-128"/>
                </a:defRPr>
              </a:lvl7pPr>
              <a:lvl8pPr marL="3429000" indent="-228600" defTabSz="457200" fontAlgn="base">
                <a:spcBef>
                  <a:spcPct val="0"/>
                </a:spcBef>
                <a:spcAft>
                  <a:spcPct val="0"/>
                </a:spcAft>
                <a:defRPr sz="4300">
                  <a:solidFill>
                    <a:schemeClr val="tx1"/>
                  </a:solidFill>
                  <a:latin typeface="Calibri" pitchFamily="34" charset="0"/>
                  <a:ea typeface="MS PGothic" pitchFamily="34" charset="-128"/>
                </a:defRPr>
              </a:lvl8pPr>
              <a:lvl9pPr marL="3886200" indent="-228600" defTabSz="457200" fontAlgn="base">
                <a:spcBef>
                  <a:spcPct val="0"/>
                </a:spcBef>
                <a:spcAft>
                  <a:spcPct val="0"/>
                </a:spcAft>
                <a:defRPr sz="4300">
                  <a:solidFill>
                    <a:schemeClr val="tx1"/>
                  </a:solidFill>
                  <a:latin typeface="Calibri" pitchFamily="34" charset="0"/>
                  <a:ea typeface="MS PGothic" pitchFamily="34" charset="-128"/>
                </a:defRPr>
              </a:lvl9pPr>
            </a:lstStyle>
            <a:p>
              <a:pPr>
                <a:lnSpc>
                  <a:spcPct val="130000"/>
                </a:lnSpc>
              </a:pPr>
              <a:r>
                <a:rPr lang="pt-BR" sz="2400" dirty="0">
                  <a:solidFill>
                    <a:schemeClr val="bg1">
                      <a:lumMod val="75000"/>
                    </a:schemeClr>
                  </a:solidFill>
                  <a:latin typeface="Lato" pitchFamily="34" charset="0"/>
                  <a:ea typeface="Lato" pitchFamily="34" charset="0"/>
                  <a:cs typeface="Lato" pitchFamily="34" charset="0"/>
                </a:rPr>
                <a:t>Lorem ipsum </a:t>
              </a:r>
              <a:r>
                <a:rPr lang="pt-BR" sz="2400" dirty="0" smtClean="0">
                  <a:solidFill>
                    <a:schemeClr val="bg1">
                      <a:lumMod val="75000"/>
                    </a:schemeClr>
                  </a:solidFill>
                  <a:latin typeface="Lato" pitchFamily="34" charset="0"/>
                  <a:ea typeface="Lato" pitchFamily="34" charset="0"/>
                  <a:cs typeface="Lato" pitchFamily="34" charset="0"/>
                </a:rPr>
                <a:t>dolor sit </a:t>
              </a:r>
              <a:r>
                <a:rPr lang="pt-BR" sz="2400" dirty="0">
                  <a:solidFill>
                    <a:schemeClr val="bg1">
                      <a:lumMod val="75000"/>
                    </a:schemeClr>
                  </a:solidFill>
                  <a:latin typeface="Lato" pitchFamily="34" charset="0"/>
                  <a:ea typeface="Lato" pitchFamily="34" charset="0"/>
                  <a:cs typeface="Lato" pitchFamily="34" charset="0"/>
                </a:rPr>
                <a:t>amet, consectetur adipiscing elit. Aliquam tincidunt ante nec sem congue convallis. Pellentesque vel mauris quis nisl ornare rutrum in id risus. Proin vehicula ut sem et tempus. </a:t>
              </a:r>
              <a:endParaRPr lang="en-US" sz="2400" dirty="0">
                <a:solidFill>
                  <a:schemeClr val="bg1">
                    <a:lumMod val="75000"/>
                  </a:schemeClr>
                </a:solidFill>
                <a:latin typeface="Lato" pitchFamily="34" charset="0"/>
                <a:ea typeface="Lato" pitchFamily="34" charset="0"/>
                <a:cs typeface="Lato" pitchFamily="34" charset="0"/>
              </a:endParaRPr>
            </a:p>
          </p:txBody>
        </p:sp>
        <p:sp>
          <p:nvSpPr>
            <p:cNvPr id="20" name="TextBox 19"/>
            <p:cNvSpPr txBox="1"/>
            <p:nvPr/>
          </p:nvSpPr>
          <p:spPr>
            <a:xfrm>
              <a:off x="1263217" y="1828800"/>
              <a:ext cx="4215772" cy="615517"/>
            </a:xfrm>
            <a:prstGeom prst="rect">
              <a:avLst/>
            </a:prstGeom>
            <a:noFill/>
          </p:spPr>
          <p:txBody>
            <a:bodyPr wrap="square" lIns="182843" tIns="91422" rIns="182843" bIns="91422" rtlCol="0">
              <a:spAutoFit/>
            </a:bodyPr>
            <a:lstStyle/>
            <a:p>
              <a:r>
                <a:rPr lang="en-US" sz="2800" b="1" dirty="0" smtClean="0">
                  <a:solidFill>
                    <a:schemeClr val="bg1">
                      <a:lumMod val="95000"/>
                    </a:schemeClr>
                  </a:solidFill>
                  <a:latin typeface="Lato Black" pitchFamily="34" charset="0"/>
                  <a:ea typeface="Lato Black" pitchFamily="34" charset="0"/>
                  <a:cs typeface="Lato Black" pitchFamily="34" charset="0"/>
                </a:rPr>
                <a:t>DESCRIPTION HERE</a:t>
              </a:r>
              <a:endParaRPr lang="id-ID" sz="2800" b="1" dirty="0">
                <a:solidFill>
                  <a:schemeClr val="bg1">
                    <a:lumMod val="95000"/>
                  </a:schemeClr>
                </a:solidFill>
                <a:latin typeface="Lato Black" pitchFamily="34" charset="0"/>
                <a:ea typeface="Lato Black" pitchFamily="34" charset="0"/>
                <a:cs typeface="Lato Black" pitchFamily="34" charset="0"/>
              </a:endParaRPr>
            </a:p>
          </p:txBody>
        </p:sp>
      </p:grpSp>
      <p:grpSp>
        <p:nvGrpSpPr>
          <p:cNvPr id="21" name="Group 20"/>
          <p:cNvGrpSpPr/>
          <p:nvPr/>
        </p:nvGrpSpPr>
        <p:grpSpPr>
          <a:xfrm>
            <a:off x="-4763" y="10587939"/>
            <a:ext cx="8432804" cy="2823261"/>
            <a:chOff x="3657599" y="7899545"/>
            <a:chExt cx="8957653" cy="2823261"/>
          </a:xfrm>
        </p:grpSpPr>
        <p:sp>
          <p:nvSpPr>
            <p:cNvPr id="22" name="Rectangle 21"/>
            <p:cNvSpPr/>
            <p:nvPr/>
          </p:nvSpPr>
          <p:spPr>
            <a:xfrm>
              <a:off x="3657599" y="7899545"/>
              <a:ext cx="8148223" cy="2823261"/>
            </a:xfrm>
            <a:prstGeom prst="rect">
              <a:avLst/>
            </a:prstGeom>
            <a:solidFill>
              <a:schemeClr val="tx1">
                <a:lumMod val="95000"/>
                <a:lumOff val="5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Title 20"/>
            <p:cNvSpPr txBox="1">
              <a:spLocks/>
            </p:cNvSpPr>
            <p:nvPr/>
          </p:nvSpPr>
          <p:spPr bwMode="auto">
            <a:xfrm>
              <a:off x="4197216" y="8741606"/>
              <a:ext cx="7608605" cy="16866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243852" tIns="121926" rIns="243852" bIns="121926" anchor="ctr">
              <a:spAutoFit/>
            </a:bodyPr>
            <a:lstStyle>
              <a:lvl1pPr defTabSz="457200">
                <a:defRPr sz="4300">
                  <a:solidFill>
                    <a:schemeClr val="tx1"/>
                  </a:solidFill>
                  <a:latin typeface="Calibri" pitchFamily="34" charset="0"/>
                  <a:ea typeface="MS PGothic" pitchFamily="34" charset="-128"/>
                </a:defRPr>
              </a:lvl1pPr>
              <a:lvl2pPr marL="742950" indent="-285750" defTabSz="457200">
                <a:defRPr sz="4300">
                  <a:solidFill>
                    <a:schemeClr val="tx1"/>
                  </a:solidFill>
                  <a:latin typeface="Calibri" pitchFamily="34" charset="0"/>
                  <a:ea typeface="MS PGothic" pitchFamily="34" charset="-128"/>
                </a:defRPr>
              </a:lvl2pPr>
              <a:lvl3pPr marL="1143000" indent="-228600" defTabSz="457200">
                <a:defRPr sz="4300">
                  <a:solidFill>
                    <a:schemeClr val="tx1"/>
                  </a:solidFill>
                  <a:latin typeface="Calibri" pitchFamily="34" charset="0"/>
                  <a:ea typeface="MS PGothic" pitchFamily="34" charset="-128"/>
                </a:defRPr>
              </a:lvl3pPr>
              <a:lvl4pPr marL="1600200" indent="-228600" defTabSz="457200">
                <a:defRPr sz="4300">
                  <a:solidFill>
                    <a:schemeClr val="tx1"/>
                  </a:solidFill>
                  <a:latin typeface="Calibri" pitchFamily="34" charset="0"/>
                  <a:ea typeface="MS PGothic" pitchFamily="34" charset="-128"/>
                </a:defRPr>
              </a:lvl4pPr>
              <a:lvl5pPr marL="2057400" indent="-228600" defTabSz="457200">
                <a:defRPr sz="4300">
                  <a:solidFill>
                    <a:schemeClr val="tx1"/>
                  </a:solidFill>
                  <a:latin typeface="Calibri" pitchFamily="34" charset="0"/>
                  <a:ea typeface="MS PGothic" pitchFamily="34" charset="-128"/>
                </a:defRPr>
              </a:lvl5pPr>
              <a:lvl6pPr marL="2514600" indent="-228600" defTabSz="457200" fontAlgn="base">
                <a:spcBef>
                  <a:spcPct val="0"/>
                </a:spcBef>
                <a:spcAft>
                  <a:spcPct val="0"/>
                </a:spcAft>
                <a:defRPr sz="4300">
                  <a:solidFill>
                    <a:schemeClr val="tx1"/>
                  </a:solidFill>
                  <a:latin typeface="Calibri" pitchFamily="34" charset="0"/>
                  <a:ea typeface="MS PGothic" pitchFamily="34" charset="-128"/>
                </a:defRPr>
              </a:lvl6pPr>
              <a:lvl7pPr marL="2971800" indent="-228600" defTabSz="457200" fontAlgn="base">
                <a:spcBef>
                  <a:spcPct val="0"/>
                </a:spcBef>
                <a:spcAft>
                  <a:spcPct val="0"/>
                </a:spcAft>
                <a:defRPr sz="4300">
                  <a:solidFill>
                    <a:schemeClr val="tx1"/>
                  </a:solidFill>
                  <a:latin typeface="Calibri" pitchFamily="34" charset="0"/>
                  <a:ea typeface="MS PGothic" pitchFamily="34" charset="-128"/>
                </a:defRPr>
              </a:lvl7pPr>
              <a:lvl8pPr marL="3429000" indent="-228600" defTabSz="457200" fontAlgn="base">
                <a:spcBef>
                  <a:spcPct val="0"/>
                </a:spcBef>
                <a:spcAft>
                  <a:spcPct val="0"/>
                </a:spcAft>
                <a:defRPr sz="4300">
                  <a:solidFill>
                    <a:schemeClr val="tx1"/>
                  </a:solidFill>
                  <a:latin typeface="Calibri" pitchFamily="34" charset="0"/>
                  <a:ea typeface="MS PGothic" pitchFamily="34" charset="-128"/>
                </a:defRPr>
              </a:lvl8pPr>
              <a:lvl9pPr marL="3886200" indent="-228600" defTabSz="457200" fontAlgn="base">
                <a:spcBef>
                  <a:spcPct val="0"/>
                </a:spcBef>
                <a:spcAft>
                  <a:spcPct val="0"/>
                </a:spcAft>
                <a:defRPr sz="4300">
                  <a:solidFill>
                    <a:schemeClr val="tx1"/>
                  </a:solidFill>
                  <a:latin typeface="Calibri" pitchFamily="34" charset="0"/>
                  <a:ea typeface="MS PGothic" pitchFamily="34" charset="-128"/>
                </a:defRPr>
              </a:lvl9pPr>
            </a:lstStyle>
            <a:p>
              <a:pPr>
                <a:lnSpc>
                  <a:spcPct val="130000"/>
                </a:lnSpc>
              </a:pPr>
              <a:r>
                <a:rPr lang="pt-BR" sz="2400" dirty="0">
                  <a:solidFill>
                    <a:schemeClr val="bg1"/>
                  </a:solidFill>
                  <a:latin typeface="Lato" pitchFamily="34" charset="0"/>
                  <a:ea typeface="Lato" pitchFamily="34" charset="0"/>
                  <a:cs typeface="Lato" pitchFamily="34" charset="0"/>
                </a:rPr>
                <a:t>Lorem ipsum </a:t>
              </a:r>
              <a:r>
                <a:rPr lang="pt-BR" sz="2400" dirty="0" smtClean="0">
                  <a:solidFill>
                    <a:schemeClr val="bg1"/>
                  </a:solidFill>
                  <a:latin typeface="Lato" pitchFamily="34" charset="0"/>
                  <a:ea typeface="Lato" pitchFamily="34" charset="0"/>
                  <a:cs typeface="Lato" pitchFamily="34" charset="0"/>
                </a:rPr>
                <a:t>dolor sit </a:t>
              </a:r>
              <a:r>
                <a:rPr lang="pt-BR" sz="2400" dirty="0">
                  <a:solidFill>
                    <a:schemeClr val="bg1"/>
                  </a:solidFill>
                  <a:latin typeface="Lato" pitchFamily="34" charset="0"/>
                  <a:ea typeface="Lato" pitchFamily="34" charset="0"/>
                  <a:cs typeface="Lato" pitchFamily="34" charset="0"/>
                </a:rPr>
                <a:t>amet, consectetur adipiscing elit. Aliquam tincidunt ante nec sem congue convallis. Pellentesque vel </a:t>
              </a:r>
              <a:r>
                <a:rPr lang="pt-BR" sz="2400" dirty="0" err="1">
                  <a:solidFill>
                    <a:schemeClr val="bg1"/>
                  </a:solidFill>
                  <a:latin typeface="Lato" pitchFamily="34" charset="0"/>
                  <a:ea typeface="Lato" pitchFamily="34" charset="0"/>
                  <a:cs typeface="Lato" pitchFamily="34" charset="0"/>
                </a:rPr>
                <a:t>mauris</a:t>
              </a:r>
              <a:r>
                <a:rPr lang="pt-BR" sz="2400" dirty="0">
                  <a:solidFill>
                    <a:schemeClr val="bg1"/>
                  </a:solidFill>
                  <a:latin typeface="Lato" pitchFamily="34" charset="0"/>
                  <a:ea typeface="Lato" pitchFamily="34" charset="0"/>
                  <a:cs typeface="Lato" pitchFamily="34" charset="0"/>
                </a:rPr>
                <a:t> </a:t>
              </a:r>
              <a:endParaRPr lang="en-US" sz="2400" dirty="0">
                <a:solidFill>
                  <a:schemeClr val="bg1"/>
                </a:solidFill>
                <a:latin typeface="Lato" pitchFamily="34" charset="0"/>
                <a:ea typeface="Lato" pitchFamily="34" charset="0"/>
                <a:cs typeface="Lato" pitchFamily="34" charset="0"/>
              </a:endParaRPr>
            </a:p>
          </p:txBody>
        </p:sp>
        <p:sp>
          <p:nvSpPr>
            <p:cNvPr id="24" name="TextBox 23"/>
            <p:cNvSpPr txBox="1"/>
            <p:nvPr/>
          </p:nvSpPr>
          <p:spPr>
            <a:xfrm>
              <a:off x="4269396" y="8132006"/>
              <a:ext cx="8345856" cy="707886"/>
            </a:xfrm>
            <a:prstGeom prst="rect">
              <a:avLst/>
            </a:prstGeom>
            <a:noFill/>
          </p:spPr>
          <p:txBody>
            <a:bodyPr wrap="square" rtlCol="0">
              <a:spAutoFit/>
            </a:bodyPr>
            <a:lstStyle/>
            <a:p>
              <a:r>
                <a:rPr lang="en-US" sz="4000" b="1" dirty="0" smtClean="0">
                  <a:solidFill>
                    <a:schemeClr val="bg1"/>
                  </a:solidFill>
                  <a:latin typeface="Lato Black" charset="0"/>
                  <a:ea typeface="Lato Black" charset="0"/>
                  <a:cs typeface="Lato Black" charset="0"/>
                </a:rPr>
                <a:t>FEATURE CONTENT HERE</a:t>
              </a:r>
              <a:endParaRPr lang="en-US" sz="4000" b="1" dirty="0">
                <a:solidFill>
                  <a:schemeClr val="bg1"/>
                </a:solidFill>
                <a:latin typeface="Lato Black" charset="0"/>
                <a:ea typeface="Lato Black" charset="0"/>
                <a:cs typeface="Lato Black" charset="0"/>
              </a:endParaRPr>
            </a:p>
          </p:txBody>
        </p:sp>
      </p:grpSp>
      <p:sp>
        <p:nvSpPr>
          <p:cNvPr id="26" name="TextBox 25"/>
          <p:cNvSpPr txBox="1"/>
          <p:nvPr/>
        </p:nvSpPr>
        <p:spPr>
          <a:xfrm>
            <a:off x="9659246" y="11430000"/>
            <a:ext cx="3533383" cy="960227"/>
          </a:xfrm>
          <a:prstGeom prst="rect">
            <a:avLst/>
          </a:prstGeom>
          <a:noFill/>
        </p:spPr>
        <p:txBody>
          <a:bodyPr wrap="square" lIns="219419" tIns="109710" rIns="219419" bIns="109710" rtlCol="0">
            <a:spAutoFit/>
          </a:bodyPr>
          <a:lstStyle/>
          <a:p>
            <a:r>
              <a:rPr lang="en-US" sz="2400" dirty="0">
                <a:solidFill>
                  <a:schemeClr val="bg1">
                    <a:lumMod val="75000"/>
                  </a:schemeClr>
                </a:solidFill>
                <a:latin typeface="Lato" pitchFamily="34" charset="0"/>
                <a:ea typeface="Lato" pitchFamily="34" charset="0"/>
                <a:cs typeface="Lato" pitchFamily="34" charset="0"/>
              </a:rPr>
              <a:t>Lorem Ipsum has two main data </a:t>
            </a:r>
            <a:r>
              <a:rPr lang="en-US" sz="2400" dirty="0" smtClean="0">
                <a:solidFill>
                  <a:schemeClr val="bg1">
                    <a:lumMod val="75000"/>
                  </a:schemeClr>
                </a:solidFill>
                <a:latin typeface="Lato" pitchFamily="34" charset="0"/>
                <a:ea typeface="Lato" pitchFamily="34" charset="0"/>
                <a:cs typeface="Lato" pitchFamily="34" charset="0"/>
              </a:rPr>
              <a:t>statistical</a:t>
            </a:r>
            <a:endParaRPr lang="en-US" sz="2400" dirty="0">
              <a:solidFill>
                <a:schemeClr val="bg1">
                  <a:lumMod val="75000"/>
                </a:schemeClr>
              </a:solidFill>
              <a:latin typeface="Lato" pitchFamily="34" charset="0"/>
              <a:ea typeface="Lato" pitchFamily="34" charset="0"/>
              <a:cs typeface="Lato" pitchFamily="34" charset="0"/>
            </a:endParaRPr>
          </a:p>
        </p:txBody>
      </p:sp>
      <p:sp>
        <p:nvSpPr>
          <p:cNvPr id="27" name="Rectangle 26"/>
          <p:cNvSpPr/>
          <p:nvPr/>
        </p:nvSpPr>
        <p:spPr>
          <a:xfrm>
            <a:off x="9024628" y="11628227"/>
            <a:ext cx="558418" cy="558418"/>
          </a:xfrm>
          <a:prstGeom prst="rect">
            <a:avLst/>
          </a:prstGeom>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lin ang="135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TextBox 27"/>
          <p:cNvSpPr txBox="1"/>
          <p:nvPr/>
        </p:nvSpPr>
        <p:spPr>
          <a:xfrm>
            <a:off x="18188922" y="11430000"/>
            <a:ext cx="3533383" cy="960227"/>
          </a:xfrm>
          <a:prstGeom prst="rect">
            <a:avLst/>
          </a:prstGeom>
          <a:noFill/>
        </p:spPr>
        <p:txBody>
          <a:bodyPr wrap="square" lIns="219419" tIns="109710" rIns="219419" bIns="109710" rtlCol="0">
            <a:spAutoFit/>
          </a:bodyPr>
          <a:lstStyle/>
          <a:p>
            <a:r>
              <a:rPr lang="en-US" sz="2400" dirty="0">
                <a:solidFill>
                  <a:schemeClr val="bg1">
                    <a:lumMod val="75000"/>
                  </a:schemeClr>
                </a:solidFill>
                <a:latin typeface="Lato" pitchFamily="34" charset="0"/>
                <a:ea typeface="Lato" pitchFamily="34" charset="0"/>
                <a:cs typeface="Lato" pitchFamily="34" charset="0"/>
              </a:rPr>
              <a:t>Lorem Ipsum has two main data </a:t>
            </a:r>
            <a:r>
              <a:rPr lang="en-US" sz="2400" dirty="0" smtClean="0">
                <a:solidFill>
                  <a:schemeClr val="bg1">
                    <a:lumMod val="75000"/>
                  </a:schemeClr>
                </a:solidFill>
                <a:latin typeface="Lato" pitchFamily="34" charset="0"/>
                <a:ea typeface="Lato" pitchFamily="34" charset="0"/>
                <a:cs typeface="Lato" pitchFamily="34" charset="0"/>
              </a:rPr>
              <a:t>statistical</a:t>
            </a:r>
            <a:endParaRPr lang="en-US" sz="2400" dirty="0">
              <a:solidFill>
                <a:schemeClr val="bg1">
                  <a:lumMod val="75000"/>
                </a:schemeClr>
              </a:solidFill>
              <a:latin typeface="Lato" pitchFamily="34" charset="0"/>
              <a:ea typeface="Lato" pitchFamily="34" charset="0"/>
              <a:cs typeface="Lato" pitchFamily="34" charset="0"/>
            </a:endParaRPr>
          </a:p>
        </p:txBody>
      </p:sp>
      <p:sp>
        <p:nvSpPr>
          <p:cNvPr id="29" name="Rectangle 28"/>
          <p:cNvSpPr/>
          <p:nvPr/>
        </p:nvSpPr>
        <p:spPr>
          <a:xfrm>
            <a:off x="17554304" y="11628227"/>
            <a:ext cx="558418" cy="558418"/>
          </a:xfrm>
          <a:prstGeom prst="rect">
            <a:avLst/>
          </a:prstGeom>
          <a:gradFill flip="none" rotWithShape="1">
            <a:gsLst>
              <a:gs pos="0">
                <a:schemeClr val="accent2">
                  <a:shade val="30000"/>
                  <a:satMod val="115000"/>
                </a:schemeClr>
              </a:gs>
              <a:gs pos="50000">
                <a:schemeClr val="accent2">
                  <a:shade val="67500"/>
                  <a:satMod val="115000"/>
                </a:schemeClr>
              </a:gs>
              <a:gs pos="100000">
                <a:schemeClr val="accent2">
                  <a:shade val="100000"/>
                  <a:satMod val="115000"/>
                </a:schemeClr>
              </a:gs>
            </a:gsLst>
            <a:lin ang="135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TextBox 29"/>
          <p:cNvSpPr txBox="1"/>
          <p:nvPr/>
        </p:nvSpPr>
        <p:spPr>
          <a:xfrm>
            <a:off x="13924084" y="11430000"/>
            <a:ext cx="3533383" cy="960227"/>
          </a:xfrm>
          <a:prstGeom prst="rect">
            <a:avLst/>
          </a:prstGeom>
          <a:noFill/>
        </p:spPr>
        <p:txBody>
          <a:bodyPr wrap="square" lIns="219419" tIns="109710" rIns="219419" bIns="109710" rtlCol="0">
            <a:spAutoFit/>
          </a:bodyPr>
          <a:lstStyle/>
          <a:p>
            <a:r>
              <a:rPr lang="en-US" sz="2400" dirty="0">
                <a:solidFill>
                  <a:schemeClr val="bg1">
                    <a:lumMod val="75000"/>
                  </a:schemeClr>
                </a:solidFill>
                <a:latin typeface="Lato" pitchFamily="34" charset="0"/>
                <a:ea typeface="Lato" pitchFamily="34" charset="0"/>
                <a:cs typeface="Lato" pitchFamily="34" charset="0"/>
              </a:rPr>
              <a:t>Lorem Ipsum has two main data </a:t>
            </a:r>
            <a:r>
              <a:rPr lang="en-US" sz="2400" dirty="0" smtClean="0">
                <a:solidFill>
                  <a:schemeClr val="bg1">
                    <a:lumMod val="75000"/>
                  </a:schemeClr>
                </a:solidFill>
                <a:latin typeface="Lato" pitchFamily="34" charset="0"/>
                <a:ea typeface="Lato" pitchFamily="34" charset="0"/>
                <a:cs typeface="Lato" pitchFamily="34" charset="0"/>
              </a:rPr>
              <a:t>statistical</a:t>
            </a:r>
            <a:endParaRPr lang="en-US" sz="2400" dirty="0">
              <a:solidFill>
                <a:schemeClr val="bg1">
                  <a:lumMod val="75000"/>
                </a:schemeClr>
              </a:solidFill>
              <a:latin typeface="Lato" pitchFamily="34" charset="0"/>
              <a:ea typeface="Lato" pitchFamily="34" charset="0"/>
              <a:cs typeface="Lato" pitchFamily="34" charset="0"/>
            </a:endParaRPr>
          </a:p>
        </p:txBody>
      </p:sp>
      <p:sp>
        <p:nvSpPr>
          <p:cNvPr id="31" name="Rectangle 30"/>
          <p:cNvSpPr/>
          <p:nvPr/>
        </p:nvSpPr>
        <p:spPr>
          <a:xfrm>
            <a:off x="13289466" y="11628227"/>
            <a:ext cx="558418" cy="558418"/>
          </a:xfrm>
          <a:prstGeom prst="rect">
            <a:avLst/>
          </a:prstGeom>
          <a:gradFill flip="none" rotWithShape="1">
            <a:gsLst>
              <a:gs pos="0">
                <a:schemeClr val="accent3">
                  <a:shade val="30000"/>
                  <a:satMod val="115000"/>
                </a:schemeClr>
              </a:gs>
              <a:gs pos="50000">
                <a:schemeClr val="accent3">
                  <a:shade val="67500"/>
                  <a:satMod val="115000"/>
                </a:schemeClr>
              </a:gs>
              <a:gs pos="100000">
                <a:schemeClr val="accent3">
                  <a:shade val="100000"/>
                  <a:satMod val="115000"/>
                </a:schemeClr>
              </a:gs>
            </a:gsLst>
            <a:lin ang="135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5" name="กลุ่ม 54"/>
          <p:cNvGrpSpPr/>
          <p:nvPr/>
        </p:nvGrpSpPr>
        <p:grpSpPr>
          <a:xfrm>
            <a:off x="7589837" y="307847"/>
            <a:ext cx="9246365" cy="1063753"/>
            <a:chOff x="12593106" y="3285880"/>
            <a:chExt cx="9377738" cy="1063753"/>
          </a:xfrm>
        </p:grpSpPr>
        <p:sp>
          <p:nvSpPr>
            <p:cNvPr id="32" name="TextBox 31"/>
            <p:cNvSpPr txBox="1"/>
            <p:nvPr/>
          </p:nvSpPr>
          <p:spPr>
            <a:xfrm>
              <a:off x="13443218" y="3851071"/>
              <a:ext cx="7572494" cy="498562"/>
            </a:xfrm>
            <a:prstGeom prst="rect">
              <a:avLst/>
            </a:prstGeom>
            <a:noFill/>
          </p:spPr>
          <p:txBody>
            <a:bodyPr wrap="square" lIns="219419" tIns="109710" rIns="219419" bIns="109710" rtlCol="0">
              <a:spAutoFit/>
            </a:bodyPr>
            <a:lstStyle/>
            <a:p>
              <a:pPr algn="ctr"/>
              <a:r>
                <a:rPr lang="en-US" sz="1800" dirty="0">
                  <a:solidFill>
                    <a:schemeClr val="bg1"/>
                  </a:solidFill>
                  <a:latin typeface="Lato Light"/>
                  <a:cs typeface="Lato Light"/>
                </a:rPr>
                <a:t>Your great subtitle in this line</a:t>
              </a:r>
            </a:p>
          </p:txBody>
        </p:sp>
        <p:sp>
          <p:nvSpPr>
            <p:cNvPr id="33" name="TextBox 32"/>
            <p:cNvSpPr txBox="1"/>
            <p:nvPr/>
          </p:nvSpPr>
          <p:spPr>
            <a:xfrm>
              <a:off x="12593106" y="3285880"/>
              <a:ext cx="9377738" cy="646294"/>
            </a:xfrm>
            <a:prstGeom prst="rect">
              <a:avLst/>
            </a:prstGeom>
            <a:noFill/>
          </p:spPr>
          <p:txBody>
            <a:bodyPr wrap="square" lIns="182843" tIns="91422" rIns="182843" bIns="91422" rtlCol="0">
              <a:spAutoFit/>
            </a:bodyPr>
            <a:lstStyle/>
            <a:p>
              <a:pPr algn="ctr"/>
              <a:r>
                <a:rPr lang="en-US" sz="3000" b="1" dirty="0" smtClean="0">
                  <a:solidFill>
                    <a:schemeClr val="accent2"/>
                  </a:solidFill>
                  <a:latin typeface="Lato Black" pitchFamily="34" charset="0"/>
                  <a:ea typeface="Lato Black" pitchFamily="34" charset="0"/>
                  <a:cs typeface="Lato Black" pitchFamily="34" charset="0"/>
                </a:rPr>
                <a:t>CHARTS</a:t>
              </a:r>
              <a:r>
                <a:rPr lang="en-US" sz="3000" b="1" dirty="0" smtClean="0">
                  <a:solidFill>
                    <a:schemeClr val="bg1"/>
                  </a:solidFill>
                  <a:latin typeface="Lato Black" pitchFamily="34" charset="0"/>
                  <a:ea typeface="Lato Black" pitchFamily="34" charset="0"/>
                  <a:cs typeface="Lato Black" pitchFamily="34" charset="0"/>
                </a:rPr>
                <a:t> </a:t>
              </a:r>
              <a:r>
                <a:rPr lang="en-US" sz="3000" b="1" dirty="0" smtClean="0">
                  <a:solidFill>
                    <a:schemeClr val="accent6"/>
                  </a:solidFill>
                  <a:latin typeface="Lato Black" pitchFamily="34" charset="0"/>
                  <a:ea typeface="Lato Black" pitchFamily="34" charset="0"/>
                  <a:cs typeface="Lato Black" pitchFamily="34" charset="0"/>
                </a:rPr>
                <a:t>PRESENT</a:t>
              </a:r>
              <a:endParaRPr lang="id-ID" sz="3000" b="1" dirty="0">
                <a:solidFill>
                  <a:schemeClr val="accent6"/>
                </a:solidFill>
                <a:latin typeface="Lato Black" pitchFamily="34" charset="0"/>
                <a:ea typeface="Lato Black" pitchFamily="34" charset="0"/>
                <a:cs typeface="Lato Black" pitchFamily="34" charset="0"/>
              </a:endParaRPr>
            </a:p>
          </p:txBody>
        </p:sp>
      </p:grpSp>
    </p:spTree>
    <p:extLst>
      <p:ext uri="{BB962C8B-B14F-4D97-AF65-F5344CB8AC3E}">
        <p14:creationId xmlns:p14="http://schemas.microsoft.com/office/powerpoint/2010/main" val="1734177661"/>
      </p:ext>
    </p:extLst>
  </p:cSld>
  <p:clrMapOvr>
    <a:masterClrMapping/>
  </p:clrMapOvr>
  <p:transition spd="slow">
    <p:push/>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withEffect">
                                  <p:stCondLst>
                                    <p:cond delay="500"/>
                                  </p:stCondLst>
                                  <p:childTnLst>
                                    <p:set>
                                      <p:cBhvr>
                                        <p:cTn id="6" dur="1" fill="hold">
                                          <p:stCondLst>
                                            <p:cond delay="0"/>
                                          </p:stCondLst>
                                        </p:cTn>
                                        <p:tgtEl>
                                          <p:spTgt spid="35"/>
                                        </p:tgtEl>
                                        <p:attrNameLst>
                                          <p:attrName>style.visibility</p:attrName>
                                        </p:attrNameLst>
                                      </p:cBhvr>
                                      <p:to>
                                        <p:strVal val="visible"/>
                                      </p:to>
                                    </p:set>
                                    <p:anim calcmode="lin" valueType="num">
                                      <p:cBhvr>
                                        <p:cTn id="7" dur="500" fill="hold"/>
                                        <p:tgtEl>
                                          <p:spTgt spid="35"/>
                                        </p:tgtEl>
                                        <p:attrNameLst>
                                          <p:attrName>ppt_w</p:attrName>
                                        </p:attrNameLst>
                                      </p:cBhvr>
                                      <p:tavLst>
                                        <p:tav tm="0">
                                          <p:val>
                                            <p:fltVal val="0"/>
                                          </p:val>
                                        </p:tav>
                                        <p:tav tm="100000">
                                          <p:val>
                                            <p:strVal val="#ppt_w"/>
                                          </p:val>
                                        </p:tav>
                                      </p:tavLst>
                                    </p:anim>
                                    <p:anim calcmode="lin" valueType="num">
                                      <p:cBhvr>
                                        <p:cTn id="8" dur="500" fill="hold"/>
                                        <p:tgtEl>
                                          <p:spTgt spid="35"/>
                                        </p:tgtEl>
                                        <p:attrNameLst>
                                          <p:attrName>ppt_h</p:attrName>
                                        </p:attrNameLst>
                                      </p:cBhvr>
                                      <p:tavLst>
                                        <p:tav tm="0">
                                          <p:val>
                                            <p:fltVal val="0"/>
                                          </p:val>
                                        </p:tav>
                                        <p:tav tm="100000">
                                          <p:val>
                                            <p:strVal val="#ppt_h"/>
                                          </p:val>
                                        </p:tav>
                                      </p:tavLst>
                                    </p:anim>
                                    <p:animEffect transition="in" filter="fade">
                                      <p:cBhvr>
                                        <p:cTn id="9" dur="500"/>
                                        <p:tgtEl>
                                          <p:spTgt spid="3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35" grpId="0">
        <p:bldAsOne/>
      </p:bldGraphic>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1" name="Chart 306"/>
          <p:cNvGraphicFramePr/>
          <p:nvPr>
            <p:extLst>
              <p:ext uri="{D42A27DB-BD31-4B8C-83A1-F6EECF244321}">
                <p14:modId xmlns:p14="http://schemas.microsoft.com/office/powerpoint/2010/main" val="1567462540"/>
              </p:ext>
            </p:extLst>
          </p:nvPr>
        </p:nvGraphicFramePr>
        <p:xfrm>
          <a:off x="2079166" y="3120779"/>
          <a:ext cx="19431000" cy="7650109"/>
        </p:xfrm>
        <a:graphic>
          <a:graphicData uri="http://schemas.openxmlformats.org/drawingml/2006/chart">
            <c:chart xmlns:c="http://schemas.openxmlformats.org/drawingml/2006/chart" xmlns:r="http://schemas.openxmlformats.org/officeDocument/2006/relationships" r:id="rId2"/>
          </a:graphicData>
        </a:graphic>
      </p:graphicFrame>
      <p:grpSp>
        <p:nvGrpSpPr>
          <p:cNvPr id="16" name="กลุ่ม 12"/>
          <p:cNvGrpSpPr/>
          <p:nvPr/>
        </p:nvGrpSpPr>
        <p:grpSpPr>
          <a:xfrm>
            <a:off x="17654606" y="11753968"/>
            <a:ext cx="966066" cy="966065"/>
            <a:chOff x="4618037" y="6226152"/>
            <a:chExt cx="2511217" cy="2511217"/>
          </a:xfrm>
        </p:grpSpPr>
        <p:sp>
          <p:nvSpPr>
            <p:cNvPr id="17" name="วงรี 36"/>
            <p:cNvSpPr/>
            <p:nvPr/>
          </p:nvSpPr>
          <p:spPr>
            <a:xfrm>
              <a:off x="4618037" y="6226152"/>
              <a:ext cx="2511217" cy="2511217"/>
            </a:xfrm>
            <a:prstGeom prst="ellipse">
              <a:avLst/>
            </a:prstGeom>
            <a:gradFill flip="none" rotWithShape="1">
              <a:gsLst>
                <a:gs pos="0">
                  <a:schemeClr val="accent4">
                    <a:shade val="30000"/>
                    <a:satMod val="115000"/>
                  </a:schemeClr>
                </a:gs>
                <a:gs pos="50000">
                  <a:schemeClr val="accent4">
                    <a:shade val="67500"/>
                    <a:satMod val="115000"/>
                  </a:schemeClr>
                </a:gs>
                <a:gs pos="100000">
                  <a:schemeClr val="accent4">
                    <a:shade val="100000"/>
                    <a:satMod val="115000"/>
                  </a:schemeClr>
                </a:gs>
              </a:gsLst>
              <a:lin ang="135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h-TH" dirty="0"/>
            </a:p>
          </p:txBody>
        </p:sp>
        <p:grpSp>
          <p:nvGrpSpPr>
            <p:cNvPr id="18" name="กลุ่ม 58"/>
            <p:cNvGrpSpPr/>
            <p:nvPr/>
          </p:nvGrpSpPr>
          <p:grpSpPr>
            <a:xfrm>
              <a:off x="5227637" y="6858000"/>
              <a:ext cx="1221113" cy="1223980"/>
              <a:chOff x="21201063" y="3320886"/>
              <a:chExt cx="676275" cy="677863"/>
            </a:xfrm>
            <a:solidFill>
              <a:schemeClr val="bg1"/>
            </a:solidFill>
          </p:grpSpPr>
          <p:sp>
            <p:nvSpPr>
              <p:cNvPr id="19" name="Freeform 81"/>
              <p:cNvSpPr>
                <a:spLocks noEditPoints="1"/>
              </p:cNvSpPr>
              <p:nvPr/>
            </p:nvSpPr>
            <p:spPr bwMode="auto">
              <a:xfrm>
                <a:off x="21201063" y="3320886"/>
                <a:ext cx="676275" cy="677863"/>
              </a:xfrm>
              <a:custGeom>
                <a:avLst/>
                <a:gdLst>
                  <a:gd name="T0" fmla="*/ 61 w 71"/>
                  <a:gd name="T1" fmla="*/ 21 h 71"/>
                  <a:gd name="T2" fmla="*/ 63 w 71"/>
                  <a:gd name="T3" fmla="*/ 12 h 71"/>
                  <a:gd name="T4" fmla="*/ 51 w 71"/>
                  <a:gd name="T5" fmla="*/ 11 h 71"/>
                  <a:gd name="T6" fmla="*/ 38 w 71"/>
                  <a:gd name="T7" fmla="*/ 0 h 71"/>
                  <a:gd name="T8" fmla="*/ 29 w 71"/>
                  <a:gd name="T9" fmla="*/ 8 h 71"/>
                  <a:gd name="T10" fmla="*/ 12 w 71"/>
                  <a:gd name="T11" fmla="*/ 9 h 71"/>
                  <a:gd name="T12" fmla="*/ 9 w 71"/>
                  <a:gd name="T13" fmla="*/ 19 h 71"/>
                  <a:gd name="T14" fmla="*/ 5 w 71"/>
                  <a:gd name="T15" fmla="*/ 29 h 71"/>
                  <a:gd name="T16" fmla="*/ 5 w 71"/>
                  <a:gd name="T17" fmla="*/ 43 h 71"/>
                  <a:gd name="T18" fmla="*/ 9 w 71"/>
                  <a:gd name="T19" fmla="*/ 53 h 71"/>
                  <a:gd name="T20" fmla="*/ 16 w 71"/>
                  <a:gd name="T21" fmla="*/ 64 h 71"/>
                  <a:gd name="T22" fmla="*/ 29 w 71"/>
                  <a:gd name="T23" fmla="*/ 64 h 71"/>
                  <a:gd name="T24" fmla="*/ 38 w 71"/>
                  <a:gd name="T25" fmla="*/ 71 h 71"/>
                  <a:gd name="T26" fmla="*/ 51 w 71"/>
                  <a:gd name="T27" fmla="*/ 61 h 71"/>
                  <a:gd name="T28" fmla="*/ 59 w 71"/>
                  <a:gd name="T29" fmla="*/ 63 h 71"/>
                  <a:gd name="T30" fmla="*/ 61 w 71"/>
                  <a:gd name="T31" fmla="*/ 51 h 71"/>
                  <a:gd name="T32" fmla="*/ 71 w 71"/>
                  <a:gd name="T33" fmla="*/ 38 h 71"/>
                  <a:gd name="T34" fmla="*/ 69 w 71"/>
                  <a:gd name="T35" fmla="*/ 38 h 71"/>
                  <a:gd name="T36" fmla="*/ 62 w 71"/>
                  <a:gd name="T37" fmla="*/ 42 h 71"/>
                  <a:gd name="T38" fmla="*/ 58 w 71"/>
                  <a:gd name="T39" fmla="*/ 50 h 71"/>
                  <a:gd name="T40" fmla="*/ 61 w 71"/>
                  <a:gd name="T41" fmla="*/ 57 h 71"/>
                  <a:gd name="T42" fmla="*/ 52 w 71"/>
                  <a:gd name="T43" fmla="*/ 58 h 71"/>
                  <a:gd name="T44" fmla="*/ 41 w 71"/>
                  <a:gd name="T45" fmla="*/ 62 h 71"/>
                  <a:gd name="T46" fmla="*/ 41 w 71"/>
                  <a:gd name="T47" fmla="*/ 63 h 71"/>
                  <a:gd name="T48" fmla="*/ 33 w 71"/>
                  <a:gd name="T49" fmla="*/ 69 h 71"/>
                  <a:gd name="T50" fmla="*/ 30 w 71"/>
                  <a:gd name="T51" fmla="*/ 62 h 71"/>
                  <a:gd name="T52" fmla="*/ 22 w 71"/>
                  <a:gd name="T53" fmla="*/ 58 h 71"/>
                  <a:gd name="T54" fmla="*/ 17 w 71"/>
                  <a:gd name="T55" fmla="*/ 61 h 71"/>
                  <a:gd name="T56" fmla="*/ 11 w 71"/>
                  <a:gd name="T57" fmla="*/ 54 h 71"/>
                  <a:gd name="T58" fmla="*/ 13 w 71"/>
                  <a:gd name="T59" fmla="*/ 50 h 71"/>
                  <a:gd name="T60" fmla="*/ 9 w 71"/>
                  <a:gd name="T61" fmla="*/ 41 h 71"/>
                  <a:gd name="T62" fmla="*/ 3 w 71"/>
                  <a:gd name="T63" fmla="*/ 33 h 71"/>
                  <a:gd name="T64" fmla="*/ 10 w 71"/>
                  <a:gd name="T65" fmla="*/ 30 h 71"/>
                  <a:gd name="T66" fmla="*/ 13 w 71"/>
                  <a:gd name="T67" fmla="*/ 22 h 71"/>
                  <a:gd name="T68" fmla="*/ 10 w 71"/>
                  <a:gd name="T69" fmla="*/ 16 h 71"/>
                  <a:gd name="T70" fmla="*/ 17 w 71"/>
                  <a:gd name="T71" fmla="*/ 11 h 71"/>
                  <a:gd name="T72" fmla="*/ 22 w 71"/>
                  <a:gd name="T73" fmla="*/ 14 h 71"/>
                  <a:gd name="T74" fmla="*/ 31 w 71"/>
                  <a:gd name="T75" fmla="*/ 9 h 71"/>
                  <a:gd name="T76" fmla="*/ 38 w 71"/>
                  <a:gd name="T77" fmla="*/ 3 h 71"/>
                  <a:gd name="T78" fmla="*/ 41 w 71"/>
                  <a:gd name="T79" fmla="*/ 9 h 71"/>
                  <a:gd name="T80" fmla="*/ 41 w 71"/>
                  <a:gd name="T81" fmla="*/ 9 h 71"/>
                  <a:gd name="T82" fmla="*/ 41 w 71"/>
                  <a:gd name="T83" fmla="*/ 10 h 71"/>
                  <a:gd name="T84" fmla="*/ 41 w 71"/>
                  <a:gd name="T85" fmla="*/ 10 h 71"/>
                  <a:gd name="T86" fmla="*/ 41 w 71"/>
                  <a:gd name="T87" fmla="*/ 10 h 71"/>
                  <a:gd name="T88" fmla="*/ 52 w 71"/>
                  <a:gd name="T89" fmla="*/ 13 h 71"/>
                  <a:gd name="T90" fmla="*/ 61 w 71"/>
                  <a:gd name="T91" fmla="*/ 14 h 71"/>
                  <a:gd name="T92" fmla="*/ 58 w 71"/>
                  <a:gd name="T93" fmla="*/ 20 h 71"/>
                  <a:gd name="T94" fmla="*/ 58 w 71"/>
                  <a:gd name="T95" fmla="*/ 20 h 71"/>
                  <a:gd name="T96" fmla="*/ 58 w 71"/>
                  <a:gd name="T97" fmla="*/ 21 h 71"/>
                  <a:gd name="T98" fmla="*/ 58 w 71"/>
                  <a:gd name="T99" fmla="*/ 21 h 71"/>
                  <a:gd name="T100" fmla="*/ 63 w 71"/>
                  <a:gd name="T101" fmla="*/ 31 h 71"/>
                  <a:gd name="T102" fmla="*/ 69 w 71"/>
                  <a:gd name="T103" fmla="*/ 38 h 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71" h="71">
                    <a:moveTo>
                      <a:pt x="67" y="29"/>
                    </a:moveTo>
                    <a:cubicBezTo>
                      <a:pt x="64" y="29"/>
                      <a:pt x="64" y="29"/>
                      <a:pt x="64" y="29"/>
                    </a:cubicBezTo>
                    <a:cubicBezTo>
                      <a:pt x="63" y="26"/>
                      <a:pt x="62" y="23"/>
                      <a:pt x="61" y="21"/>
                    </a:cubicBezTo>
                    <a:cubicBezTo>
                      <a:pt x="63" y="19"/>
                      <a:pt x="63" y="19"/>
                      <a:pt x="63" y="19"/>
                    </a:cubicBezTo>
                    <a:cubicBezTo>
                      <a:pt x="64" y="18"/>
                      <a:pt x="64" y="17"/>
                      <a:pt x="64" y="16"/>
                    </a:cubicBezTo>
                    <a:cubicBezTo>
                      <a:pt x="64" y="15"/>
                      <a:pt x="64" y="13"/>
                      <a:pt x="63" y="12"/>
                    </a:cubicBezTo>
                    <a:cubicBezTo>
                      <a:pt x="59" y="9"/>
                      <a:pt x="59" y="9"/>
                      <a:pt x="59" y="9"/>
                    </a:cubicBezTo>
                    <a:cubicBezTo>
                      <a:pt x="57" y="7"/>
                      <a:pt x="54" y="7"/>
                      <a:pt x="52" y="9"/>
                    </a:cubicBezTo>
                    <a:cubicBezTo>
                      <a:pt x="51" y="11"/>
                      <a:pt x="51" y="11"/>
                      <a:pt x="51" y="11"/>
                    </a:cubicBezTo>
                    <a:cubicBezTo>
                      <a:pt x="48" y="10"/>
                      <a:pt x="46" y="8"/>
                      <a:pt x="43" y="8"/>
                    </a:cubicBezTo>
                    <a:cubicBezTo>
                      <a:pt x="43" y="5"/>
                      <a:pt x="43" y="5"/>
                      <a:pt x="43" y="5"/>
                    </a:cubicBezTo>
                    <a:cubicBezTo>
                      <a:pt x="43" y="2"/>
                      <a:pt x="41" y="0"/>
                      <a:pt x="38" y="0"/>
                    </a:cubicBezTo>
                    <a:cubicBezTo>
                      <a:pt x="33" y="0"/>
                      <a:pt x="33" y="0"/>
                      <a:pt x="33" y="0"/>
                    </a:cubicBezTo>
                    <a:cubicBezTo>
                      <a:pt x="31" y="0"/>
                      <a:pt x="29" y="2"/>
                      <a:pt x="29" y="5"/>
                    </a:cubicBezTo>
                    <a:cubicBezTo>
                      <a:pt x="29" y="8"/>
                      <a:pt x="29" y="8"/>
                      <a:pt x="29" y="8"/>
                    </a:cubicBezTo>
                    <a:cubicBezTo>
                      <a:pt x="26" y="8"/>
                      <a:pt x="23" y="10"/>
                      <a:pt x="21" y="11"/>
                    </a:cubicBezTo>
                    <a:cubicBezTo>
                      <a:pt x="19" y="9"/>
                      <a:pt x="19" y="9"/>
                      <a:pt x="19" y="9"/>
                    </a:cubicBezTo>
                    <a:cubicBezTo>
                      <a:pt x="17" y="7"/>
                      <a:pt x="14" y="7"/>
                      <a:pt x="12" y="9"/>
                    </a:cubicBezTo>
                    <a:cubicBezTo>
                      <a:pt x="9" y="12"/>
                      <a:pt x="9" y="12"/>
                      <a:pt x="9" y="12"/>
                    </a:cubicBezTo>
                    <a:cubicBezTo>
                      <a:pt x="8" y="13"/>
                      <a:pt x="8" y="15"/>
                      <a:pt x="8" y="16"/>
                    </a:cubicBezTo>
                    <a:cubicBezTo>
                      <a:pt x="8" y="17"/>
                      <a:pt x="8" y="18"/>
                      <a:pt x="9" y="19"/>
                    </a:cubicBezTo>
                    <a:cubicBezTo>
                      <a:pt x="11" y="21"/>
                      <a:pt x="11" y="21"/>
                      <a:pt x="11" y="21"/>
                    </a:cubicBezTo>
                    <a:cubicBezTo>
                      <a:pt x="9" y="23"/>
                      <a:pt x="8" y="26"/>
                      <a:pt x="8" y="29"/>
                    </a:cubicBezTo>
                    <a:cubicBezTo>
                      <a:pt x="5" y="29"/>
                      <a:pt x="5" y="29"/>
                      <a:pt x="5" y="29"/>
                    </a:cubicBezTo>
                    <a:cubicBezTo>
                      <a:pt x="2" y="29"/>
                      <a:pt x="0" y="31"/>
                      <a:pt x="0" y="33"/>
                    </a:cubicBezTo>
                    <a:cubicBezTo>
                      <a:pt x="0" y="38"/>
                      <a:pt x="0" y="38"/>
                      <a:pt x="0" y="38"/>
                    </a:cubicBezTo>
                    <a:cubicBezTo>
                      <a:pt x="0" y="41"/>
                      <a:pt x="2" y="43"/>
                      <a:pt x="5" y="43"/>
                    </a:cubicBezTo>
                    <a:cubicBezTo>
                      <a:pt x="8" y="43"/>
                      <a:pt x="8" y="43"/>
                      <a:pt x="8" y="43"/>
                    </a:cubicBezTo>
                    <a:cubicBezTo>
                      <a:pt x="8" y="46"/>
                      <a:pt x="9" y="48"/>
                      <a:pt x="11" y="51"/>
                    </a:cubicBezTo>
                    <a:cubicBezTo>
                      <a:pt x="9" y="53"/>
                      <a:pt x="9" y="53"/>
                      <a:pt x="9" y="53"/>
                    </a:cubicBezTo>
                    <a:cubicBezTo>
                      <a:pt x="7" y="54"/>
                      <a:pt x="7" y="57"/>
                      <a:pt x="9" y="59"/>
                    </a:cubicBezTo>
                    <a:cubicBezTo>
                      <a:pt x="12" y="63"/>
                      <a:pt x="12" y="63"/>
                      <a:pt x="12" y="63"/>
                    </a:cubicBezTo>
                    <a:cubicBezTo>
                      <a:pt x="13" y="64"/>
                      <a:pt x="15" y="64"/>
                      <a:pt x="16" y="64"/>
                    </a:cubicBezTo>
                    <a:cubicBezTo>
                      <a:pt x="17" y="64"/>
                      <a:pt x="18" y="64"/>
                      <a:pt x="19" y="63"/>
                    </a:cubicBezTo>
                    <a:cubicBezTo>
                      <a:pt x="21" y="61"/>
                      <a:pt x="21" y="61"/>
                      <a:pt x="21" y="61"/>
                    </a:cubicBezTo>
                    <a:cubicBezTo>
                      <a:pt x="23" y="62"/>
                      <a:pt x="26" y="63"/>
                      <a:pt x="29" y="64"/>
                    </a:cubicBezTo>
                    <a:cubicBezTo>
                      <a:pt x="29" y="67"/>
                      <a:pt x="29" y="67"/>
                      <a:pt x="29" y="67"/>
                    </a:cubicBezTo>
                    <a:cubicBezTo>
                      <a:pt x="29" y="69"/>
                      <a:pt x="31" y="71"/>
                      <a:pt x="33" y="71"/>
                    </a:cubicBezTo>
                    <a:cubicBezTo>
                      <a:pt x="38" y="71"/>
                      <a:pt x="38" y="71"/>
                      <a:pt x="38" y="71"/>
                    </a:cubicBezTo>
                    <a:cubicBezTo>
                      <a:pt x="41" y="71"/>
                      <a:pt x="43" y="69"/>
                      <a:pt x="43" y="67"/>
                    </a:cubicBezTo>
                    <a:cubicBezTo>
                      <a:pt x="43" y="64"/>
                      <a:pt x="43" y="64"/>
                      <a:pt x="43" y="64"/>
                    </a:cubicBezTo>
                    <a:cubicBezTo>
                      <a:pt x="46" y="63"/>
                      <a:pt x="48" y="62"/>
                      <a:pt x="51" y="61"/>
                    </a:cubicBezTo>
                    <a:cubicBezTo>
                      <a:pt x="52" y="63"/>
                      <a:pt x="52" y="63"/>
                      <a:pt x="52" y="63"/>
                    </a:cubicBezTo>
                    <a:cubicBezTo>
                      <a:pt x="53" y="64"/>
                      <a:pt x="55" y="64"/>
                      <a:pt x="56" y="64"/>
                    </a:cubicBezTo>
                    <a:cubicBezTo>
                      <a:pt x="57" y="64"/>
                      <a:pt x="58" y="64"/>
                      <a:pt x="59" y="63"/>
                    </a:cubicBezTo>
                    <a:cubicBezTo>
                      <a:pt x="63" y="59"/>
                      <a:pt x="63" y="59"/>
                      <a:pt x="63" y="59"/>
                    </a:cubicBezTo>
                    <a:cubicBezTo>
                      <a:pt x="64" y="57"/>
                      <a:pt x="64" y="54"/>
                      <a:pt x="63" y="53"/>
                    </a:cubicBezTo>
                    <a:cubicBezTo>
                      <a:pt x="61" y="51"/>
                      <a:pt x="61" y="51"/>
                      <a:pt x="61" y="51"/>
                    </a:cubicBezTo>
                    <a:cubicBezTo>
                      <a:pt x="62" y="48"/>
                      <a:pt x="63" y="46"/>
                      <a:pt x="64" y="43"/>
                    </a:cubicBezTo>
                    <a:cubicBezTo>
                      <a:pt x="67" y="43"/>
                      <a:pt x="67" y="43"/>
                      <a:pt x="67" y="43"/>
                    </a:cubicBezTo>
                    <a:cubicBezTo>
                      <a:pt x="69" y="43"/>
                      <a:pt x="71" y="41"/>
                      <a:pt x="71" y="38"/>
                    </a:cubicBezTo>
                    <a:cubicBezTo>
                      <a:pt x="71" y="33"/>
                      <a:pt x="71" y="33"/>
                      <a:pt x="71" y="33"/>
                    </a:cubicBezTo>
                    <a:cubicBezTo>
                      <a:pt x="71" y="31"/>
                      <a:pt x="69" y="29"/>
                      <a:pt x="67" y="29"/>
                    </a:cubicBezTo>
                    <a:close/>
                    <a:moveTo>
                      <a:pt x="69" y="38"/>
                    </a:moveTo>
                    <a:cubicBezTo>
                      <a:pt x="69" y="40"/>
                      <a:pt x="68" y="41"/>
                      <a:pt x="67" y="41"/>
                    </a:cubicBezTo>
                    <a:cubicBezTo>
                      <a:pt x="63" y="41"/>
                      <a:pt x="63" y="41"/>
                      <a:pt x="63" y="41"/>
                    </a:cubicBezTo>
                    <a:cubicBezTo>
                      <a:pt x="62" y="41"/>
                      <a:pt x="62" y="41"/>
                      <a:pt x="62" y="42"/>
                    </a:cubicBezTo>
                    <a:cubicBezTo>
                      <a:pt x="62" y="42"/>
                      <a:pt x="62" y="42"/>
                      <a:pt x="62" y="42"/>
                    </a:cubicBezTo>
                    <a:cubicBezTo>
                      <a:pt x="61" y="45"/>
                      <a:pt x="60" y="47"/>
                      <a:pt x="58" y="50"/>
                    </a:cubicBezTo>
                    <a:cubicBezTo>
                      <a:pt x="58" y="50"/>
                      <a:pt x="58" y="50"/>
                      <a:pt x="58" y="50"/>
                    </a:cubicBezTo>
                    <a:cubicBezTo>
                      <a:pt x="58" y="51"/>
                      <a:pt x="58" y="51"/>
                      <a:pt x="58" y="52"/>
                    </a:cubicBezTo>
                    <a:cubicBezTo>
                      <a:pt x="61" y="54"/>
                      <a:pt x="61" y="54"/>
                      <a:pt x="61" y="54"/>
                    </a:cubicBezTo>
                    <a:cubicBezTo>
                      <a:pt x="62" y="55"/>
                      <a:pt x="62" y="57"/>
                      <a:pt x="61" y="57"/>
                    </a:cubicBezTo>
                    <a:cubicBezTo>
                      <a:pt x="57" y="61"/>
                      <a:pt x="57" y="61"/>
                      <a:pt x="57" y="61"/>
                    </a:cubicBezTo>
                    <a:cubicBezTo>
                      <a:pt x="57" y="62"/>
                      <a:pt x="55" y="62"/>
                      <a:pt x="54" y="61"/>
                    </a:cubicBezTo>
                    <a:cubicBezTo>
                      <a:pt x="52" y="58"/>
                      <a:pt x="52" y="58"/>
                      <a:pt x="52" y="58"/>
                    </a:cubicBezTo>
                    <a:cubicBezTo>
                      <a:pt x="51" y="58"/>
                      <a:pt x="51" y="58"/>
                      <a:pt x="50" y="58"/>
                    </a:cubicBezTo>
                    <a:cubicBezTo>
                      <a:pt x="50" y="58"/>
                      <a:pt x="50" y="58"/>
                      <a:pt x="50" y="58"/>
                    </a:cubicBezTo>
                    <a:cubicBezTo>
                      <a:pt x="47" y="60"/>
                      <a:pt x="45" y="61"/>
                      <a:pt x="41" y="62"/>
                    </a:cubicBezTo>
                    <a:cubicBezTo>
                      <a:pt x="41" y="62"/>
                      <a:pt x="41" y="62"/>
                      <a:pt x="41" y="62"/>
                    </a:cubicBezTo>
                    <a:cubicBezTo>
                      <a:pt x="41" y="62"/>
                      <a:pt x="41" y="62"/>
                      <a:pt x="41" y="62"/>
                    </a:cubicBezTo>
                    <a:cubicBezTo>
                      <a:pt x="41" y="62"/>
                      <a:pt x="41" y="62"/>
                      <a:pt x="41" y="63"/>
                    </a:cubicBezTo>
                    <a:cubicBezTo>
                      <a:pt x="41" y="67"/>
                      <a:pt x="41" y="67"/>
                      <a:pt x="41" y="67"/>
                    </a:cubicBezTo>
                    <a:cubicBezTo>
                      <a:pt x="41" y="68"/>
                      <a:pt x="39" y="69"/>
                      <a:pt x="38" y="69"/>
                    </a:cubicBezTo>
                    <a:cubicBezTo>
                      <a:pt x="33" y="69"/>
                      <a:pt x="33" y="69"/>
                      <a:pt x="33" y="69"/>
                    </a:cubicBezTo>
                    <a:cubicBezTo>
                      <a:pt x="32" y="69"/>
                      <a:pt x="31" y="68"/>
                      <a:pt x="31" y="67"/>
                    </a:cubicBezTo>
                    <a:cubicBezTo>
                      <a:pt x="31" y="63"/>
                      <a:pt x="31" y="63"/>
                      <a:pt x="31" y="63"/>
                    </a:cubicBezTo>
                    <a:cubicBezTo>
                      <a:pt x="31" y="62"/>
                      <a:pt x="31" y="62"/>
                      <a:pt x="30" y="62"/>
                    </a:cubicBezTo>
                    <a:cubicBezTo>
                      <a:pt x="30" y="62"/>
                      <a:pt x="30" y="62"/>
                      <a:pt x="30" y="62"/>
                    </a:cubicBezTo>
                    <a:cubicBezTo>
                      <a:pt x="30" y="62"/>
                      <a:pt x="30" y="62"/>
                      <a:pt x="30" y="62"/>
                    </a:cubicBezTo>
                    <a:cubicBezTo>
                      <a:pt x="27" y="61"/>
                      <a:pt x="24" y="60"/>
                      <a:pt x="22" y="58"/>
                    </a:cubicBezTo>
                    <a:cubicBezTo>
                      <a:pt x="21" y="58"/>
                      <a:pt x="21" y="58"/>
                      <a:pt x="21" y="58"/>
                    </a:cubicBezTo>
                    <a:cubicBezTo>
                      <a:pt x="21" y="58"/>
                      <a:pt x="20" y="58"/>
                      <a:pt x="20" y="58"/>
                    </a:cubicBezTo>
                    <a:cubicBezTo>
                      <a:pt x="17" y="61"/>
                      <a:pt x="17" y="61"/>
                      <a:pt x="17" y="61"/>
                    </a:cubicBezTo>
                    <a:cubicBezTo>
                      <a:pt x="16" y="62"/>
                      <a:pt x="15" y="62"/>
                      <a:pt x="14" y="61"/>
                    </a:cubicBezTo>
                    <a:cubicBezTo>
                      <a:pt x="11" y="57"/>
                      <a:pt x="11" y="57"/>
                      <a:pt x="11" y="57"/>
                    </a:cubicBezTo>
                    <a:cubicBezTo>
                      <a:pt x="10" y="57"/>
                      <a:pt x="10" y="55"/>
                      <a:pt x="11" y="54"/>
                    </a:cubicBezTo>
                    <a:cubicBezTo>
                      <a:pt x="13" y="52"/>
                      <a:pt x="13" y="52"/>
                      <a:pt x="13" y="52"/>
                    </a:cubicBezTo>
                    <a:cubicBezTo>
                      <a:pt x="14" y="51"/>
                      <a:pt x="14" y="51"/>
                      <a:pt x="13" y="50"/>
                    </a:cubicBezTo>
                    <a:cubicBezTo>
                      <a:pt x="13" y="50"/>
                      <a:pt x="13" y="50"/>
                      <a:pt x="13" y="50"/>
                    </a:cubicBezTo>
                    <a:cubicBezTo>
                      <a:pt x="12" y="47"/>
                      <a:pt x="11" y="45"/>
                      <a:pt x="10" y="42"/>
                    </a:cubicBezTo>
                    <a:cubicBezTo>
                      <a:pt x="10" y="42"/>
                      <a:pt x="10" y="42"/>
                      <a:pt x="10" y="42"/>
                    </a:cubicBezTo>
                    <a:cubicBezTo>
                      <a:pt x="10" y="41"/>
                      <a:pt x="9" y="41"/>
                      <a:pt x="9" y="41"/>
                    </a:cubicBezTo>
                    <a:cubicBezTo>
                      <a:pt x="5" y="41"/>
                      <a:pt x="5" y="41"/>
                      <a:pt x="5" y="41"/>
                    </a:cubicBezTo>
                    <a:cubicBezTo>
                      <a:pt x="4" y="41"/>
                      <a:pt x="3" y="40"/>
                      <a:pt x="3" y="38"/>
                    </a:cubicBezTo>
                    <a:cubicBezTo>
                      <a:pt x="3" y="33"/>
                      <a:pt x="3" y="33"/>
                      <a:pt x="3" y="33"/>
                    </a:cubicBezTo>
                    <a:cubicBezTo>
                      <a:pt x="3" y="32"/>
                      <a:pt x="4" y="31"/>
                      <a:pt x="5" y="31"/>
                    </a:cubicBezTo>
                    <a:cubicBezTo>
                      <a:pt x="9" y="31"/>
                      <a:pt x="9" y="31"/>
                      <a:pt x="9" y="31"/>
                    </a:cubicBezTo>
                    <a:cubicBezTo>
                      <a:pt x="9" y="31"/>
                      <a:pt x="10" y="31"/>
                      <a:pt x="10" y="30"/>
                    </a:cubicBezTo>
                    <a:cubicBezTo>
                      <a:pt x="10" y="30"/>
                      <a:pt x="10" y="30"/>
                      <a:pt x="10" y="30"/>
                    </a:cubicBezTo>
                    <a:cubicBezTo>
                      <a:pt x="11" y="27"/>
                      <a:pt x="12" y="24"/>
                      <a:pt x="13" y="22"/>
                    </a:cubicBezTo>
                    <a:cubicBezTo>
                      <a:pt x="13" y="22"/>
                      <a:pt x="13" y="22"/>
                      <a:pt x="13" y="22"/>
                    </a:cubicBezTo>
                    <a:cubicBezTo>
                      <a:pt x="14" y="21"/>
                      <a:pt x="14" y="20"/>
                      <a:pt x="13" y="20"/>
                    </a:cubicBezTo>
                    <a:cubicBezTo>
                      <a:pt x="11" y="17"/>
                      <a:pt x="11" y="17"/>
                      <a:pt x="11" y="17"/>
                    </a:cubicBezTo>
                    <a:cubicBezTo>
                      <a:pt x="10" y="17"/>
                      <a:pt x="10" y="16"/>
                      <a:pt x="10" y="16"/>
                    </a:cubicBezTo>
                    <a:cubicBezTo>
                      <a:pt x="10" y="15"/>
                      <a:pt x="10" y="15"/>
                      <a:pt x="11" y="14"/>
                    </a:cubicBezTo>
                    <a:cubicBezTo>
                      <a:pt x="14" y="11"/>
                      <a:pt x="14" y="11"/>
                      <a:pt x="14" y="11"/>
                    </a:cubicBezTo>
                    <a:cubicBezTo>
                      <a:pt x="15" y="10"/>
                      <a:pt x="16" y="10"/>
                      <a:pt x="17" y="11"/>
                    </a:cubicBezTo>
                    <a:cubicBezTo>
                      <a:pt x="20" y="13"/>
                      <a:pt x="20" y="13"/>
                      <a:pt x="20" y="13"/>
                    </a:cubicBezTo>
                    <a:cubicBezTo>
                      <a:pt x="20" y="14"/>
                      <a:pt x="21" y="14"/>
                      <a:pt x="21" y="13"/>
                    </a:cubicBezTo>
                    <a:cubicBezTo>
                      <a:pt x="22" y="14"/>
                      <a:pt x="22" y="14"/>
                      <a:pt x="22" y="14"/>
                    </a:cubicBezTo>
                    <a:cubicBezTo>
                      <a:pt x="24" y="12"/>
                      <a:pt x="27" y="11"/>
                      <a:pt x="30" y="10"/>
                    </a:cubicBezTo>
                    <a:cubicBezTo>
                      <a:pt x="30" y="10"/>
                      <a:pt x="30" y="10"/>
                      <a:pt x="30" y="10"/>
                    </a:cubicBezTo>
                    <a:cubicBezTo>
                      <a:pt x="31" y="10"/>
                      <a:pt x="31" y="9"/>
                      <a:pt x="31" y="9"/>
                    </a:cubicBezTo>
                    <a:cubicBezTo>
                      <a:pt x="31" y="5"/>
                      <a:pt x="31" y="5"/>
                      <a:pt x="31" y="5"/>
                    </a:cubicBezTo>
                    <a:cubicBezTo>
                      <a:pt x="31" y="4"/>
                      <a:pt x="32" y="3"/>
                      <a:pt x="33" y="3"/>
                    </a:cubicBezTo>
                    <a:cubicBezTo>
                      <a:pt x="38" y="3"/>
                      <a:pt x="38" y="3"/>
                      <a:pt x="38" y="3"/>
                    </a:cubicBezTo>
                    <a:cubicBezTo>
                      <a:pt x="39" y="3"/>
                      <a:pt x="41" y="4"/>
                      <a:pt x="41" y="5"/>
                    </a:cubicBezTo>
                    <a:cubicBezTo>
                      <a:pt x="41" y="9"/>
                      <a:pt x="41" y="9"/>
                      <a:pt x="41" y="9"/>
                    </a:cubicBezTo>
                    <a:cubicBezTo>
                      <a:pt x="41" y="9"/>
                      <a:pt x="41" y="9"/>
                      <a:pt x="41" y="9"/>
                    </a:cubicBezTo>
                    <a:cubicBezTo>
                      <a:pt x="41" y="9"/>
                      <a:pt x="41" y="9"/>
                      <a:pt x="41" y="9"/>
                    </a:cubicBezTo>
                    <a:cubicBezTo>
                      <a:pt x="41" y="9"/>
                      <a:pt x="41" y="9"/>
                      <a:pt x="41" y="9"/>
                    </a:cubicBezTo>
                    <a:cubicBezTo>
                      <a:pt x="41" y="9"/>
                      <a:pt x="41" y="9"/>
                      <a:pt x="41" y="9"/>
                    </a:cubicBezTo>
                    <a:cubicBezTo>
                      <a:pt x="41" y="9"/>
                      <a:pt x="41" y="9"/>
                      <a:pt x="41" y="9"/>
                    </a:cubicBezTo>
                    <a:cubicBezTo>
                      <a:pt x="41" y="9"/>
                      <a:pt x="41" y="9"/>
                      <a:pt x="41" y="9"/>
                    </a:cubicBezTo>
                    <a:cubicBezTo>
                      <a:pt x="41" y="9"/>
                      <a:pt x="41" y="9"/>
                      <a:pt x="41" y="10"/>
                    </a:cubicBezTo>
                    <a:cubicBezTo>
                      <a:pt x="41" y="10"/>
                      <a:pt x="41" y="10"/>
                      <a:pt x="41" y="10"/>
                    </a:cubicBezTo>
                    <a:cubicBezTo>
                      <a:pt x="41" y="10"/>
                      <a:pt x="41" y="10"/>
                      <a:pt x="41" y="10"/>
                    </a:cubicBezTo>
                    <a:cubicBezTo>
                      <a:pt x="41" y="10"/>
                      <a:pt x="41" y="10"/>
                      <a:pt x="41" y="10"/>
                    </a:cubicBezTo>
                    <a:cubicBezTo>
                      <a:pt x="41" y="10"/>
                      <a:pt x="41" y="10"/>
                      <a:pt x="41" y="10"/>
                    </a:cubicBezTo>
                    <a:cubicBezTo>
                      <a:pt x="41" y="10"/>
                      <a:pt x="41" y="10"/>
                      <a:pt x="41" y="10"/>
                    </a:cubicBezTo>
                    <a:cubicBezTo>
                      <a:pt x="41" y="10"/>
                      <a:pt x="41" y="10"/>
                      <a:pt x="41" y="10"/>
                    </a:cubicBezTo>
                    <a:cubicBezTo>
                      <a:pt x="41" y="10"/>
                      <a:pt x="41" y="10"/>
                      <a:pt x="41" y="10"/>
                    </a:cubicBezTo>
                    <a:cubicBezTo>
                      <a:pt x="45" y="11"/>
                      <a:pt x="47" y="12"/>
                      <a:pt x="50" y="14"/>
                    </a:cubicBezTo>
                    <a:cubicBezTo>
                      <a:pt x="51" y="14"/>
                      <a:pt x="51" y="14"/>
                      <a:pt x="52" y="13"/>
                    </a:cubicBezTo>
                    <a:cubicBezTo>
                      <a:pt x="54" y="11"/>
                      <a:pt x="54" y="11"/>
                      <a:pt x="54" y="11"/>
                    </a:cubicBezTo>
                    <a:cubicBezTo>
                      <a:pt x="55" y="10"/>
                      <a:pt x="57" y="10"/>
                      <a:pt x="57" y="11"/>
                    </a:cubicBezTo>
                    <a:cubicBezTo>
                      <a:pt x="61" y="14"/>
                      <a:pt x="61" y="14"/>
                      <a:pt x="61" y="14"/>
                    </a:cubicBezTo>
                    <a:cubicBezTo>
                      <a:pt x="61" y="15"/>
                      <a:pt x="62" y="15"/>
                      <a:pt x="62" y="16"/>
                    </a:cubicBezTo>
                    <a:cubicBezTo>
                      <a:pt x="62" y="16"/>
                      <a:pt x="61" y="17"/>
                      <a:pt x="61" y="17"/>
                    </a:cubicBezTo>
                    <a:cubicBezTo>
                      <a:pt x="58" y="20"/>
                      <a:pt x="58" y="20"/>
                      <a:pt x="58" y="20"/>
                    </a:cubicBezTo>
                    <a:cubicBezTo>
                      <a:pt x="58" y="20"/>
                      <a:pt x="58" y="20"/>
                      <a:pt x="58" y="20"/>
                    </a:cubicBezTo>
                    <a:cubicBezTo>
                      <a:pt x="58" y="20"/>
                      <a:pt x="58" y="20"/>
                      <a:pt x="58" y="20"/>
                    </a:cubicBezTo>
                    <a:cubicBezTo>
                      <a:pt x="58" y="20"/>
                      <a:pt x="58" y="20"/>
                      <a:pt x="58" y="20"/>
                    </a:cubicBezTo>
                    <a:cubicBezTo>
                      <a:pt x="58" y="20"/>
                      <a:pt x="58" y="20"/>
                      <a:pt x="58" y="20"/>
                    </a:cubicBezTo>
                    <a:cubicBezTo>
                      <a:pt x="58" y="20"/>
                      <a:pt x="58" y="20"/>
                      <a:pt x="58" y="20"/>
                    </a:cubicBezTo>
                    <a:cubicBezTo>
                      <a:pt x="58" y="21"/>
                      <a:pt x="58" y="21"/>
                      <a:pt x="58" y="21"/>
                    </a:cubicBezTo>
                    <a:cubicBezTo>
                      <a:pt x="58" y="21"/>
                      <a:pt x="58" y="21"/>
                      <a:pt x="58" y="21"/>
                    </a:cubicBezTo>
                    <a:cubicBezTo>
                      <a:pt x="58" y="21"/>
                      <a:pt x="58" y="21"/>
                      <a:pt x="58" y="21"/>
                    </a:cubicBezTo>
                    <a:cubicBezTo>
                      <a:pt x="58" y="21"/>
                      <a:pt x="58" y="21"/>
                      <a:pt x="58" y="21"/>
                    </a:cubicBezTo>
                    <a:cubicBezTo>
                      <a:pt x="58" y="21"/>
                      <a:pt x="58" y="22"/>
                      <a:pt x="58" y="22"/>
                    </a:cubicBezTo>
                    <a:cubicBezTo>
                      <a:pt x="60" y="24"/>
                      <a:pt x="61" y="27"/>
                      <a:pt x="62" y="30"/>
                    </a:cubicBezTo>
                    <a:cubicBezTo>
                      <a:pt x="62" y="31"/>
                      <a:pt x="62" y="31"/>
                      <a:pt x="63" y="31"/>
                    </a:cubicBezTo>
                    <a:cubicBezTo>
                      <a:pt x="67" y="31"/>
                      <a:pt x="67" y="31"/>
                      <a:pt x="67" y="31"/>
                    </a:cubicBezTo>
                    <a:cubicBezTo>
                      <a:pt x="68" y="31"/>
                      <a:pt x="69" y="32"/>
                      <a:pt x="69" y="33"/>
                    </a:cubicBezTo>
                    <a:lnTo>
                      <a:pt x="69" y="3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th-TH"/>
              </a:p>
            </p:txBody>
          </p:sp>
          <p:sp>
            <p:nvSpPr>
              <p:cNvPr id="20" name="Freeform 82"/>
              <p:cNvSpPr>
                <a:spLocks noEditPoints="1"/>
              </p:cNvSpPr>
              <p:nvPr/>
            </p:nvSpPr>
            <p:spPr bwMode="auto">
              <a:xfrm>
                <a:off x="21324888" y="3444711"/>
                <a:ext cx="428625" cy="430213"/>
              </a:xfrm>
              <a:custGeom>
                <a:avLst/>
                <a:gdLst>
                  <a:gd name="T0" fmla="*/ 23 w 45"/>
                  <a:gd name="T1" fmla="*/ 0 h 45"/>
                  <a:gd name="T2" fmla="*/ 0 w 45"/>
                  <a:gd name="T3" fmla="*/ 23 h 45"/>
                  <a:gd name="T4" fmla="*/ 23 w 45"/>
                  <a:gd name="T5" fmla="*/ 45 h 45"/>
                  <a:gd name="T6" fmla="*/ 45 w 45"/>
                  <a:gd name="T7" fmla="*/ 23 h 45"/>
                  <a:gd name="T8" fmla="*/ 23 w 45"/>
                  <a:gd name="T9" fmla="*/ 0 h 45"/>
                  <a:gd name="T10" fmla="*/ 23 w 45"/>
                  <a:gd name="T11" fmla="*/ 43 h 45"/>
                  <a:gd name="T12" fmla="*/ 3 w 45"/>
                  <a:gd name="T13" fmla="*/ 23 h 45"/>
                  <a:gd name="T14" fmla="*/ 23 w 45"/>
                  <a:gd name="T15" fmla="*/ 3 h 45"/>
                  <a:gd name="T16" fmla="*/ 43 w 45"/>
                  <a:gd name="T17" fmla="*/ 23 h 45"/>
                  <a:gd name="T18" fmla="*/ 23 w 45"/>
                  <a:gd name="T19" fmla="*/ 43 h 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45" h="45">
                    <a:moveTo>
                      <a:pt x="23" y="0"/>
                    </a:moveTo>
                    <a:cubicBezTo>
                      <a:pt x="10" y="0"/>
                      <a:pt x="0" y="11"/>
                      <a:pt x="0" y="23"/>
                    </a:cubicBezTo>
                    <a:cubicBezTo>
                      <a:pt x="0" y="35"/>
                      <a:pt x="10" y="45"/>
                      <a:pt x="23" y="45"/>
                    </a:cubicBezTo>
                    <a:cubicBezTo>
                      <a:pt x="35" y="45"/>
                      <a:pt x="45" y="35"/>
                      <a:pt x="45" y="23"/>
                    </a:cubicBezTo>
                    <a:cubicBezTo>
                      <a:pt x="45" y="11"/>
                      <a:pt x="35" y="0"/>
                      <a:pt x="23" y="0"/>
                    </a:cubicBezTo>
                    <a:close/>
                    <a:moveTo>
                      <a:pt x="23" y="43"/>
                    </a:moveTo>
                    <a:cubicBezTo>
                      <a:pt x="12" y="43"/>
                      <a:pt x="3" y="34"/>
                      <a:pt x="3" y="23"/>
                    </a:cubicBezTo>
                    <a:cubicBezTo>
                      <a:pt x="3" y="12"/>
                      <a:pt x="12" y="3"/>
                      <a:pt x="23" y="3"/>
                    </a:cubicBezTo>
                    <a:cubicBezTo>
                      <a:pt x="34" y="3"/>
                      <a:pt x="43" y="12"/>
                      <a:pt x="43" y="23"/>
                    </a:cubicBezTo>
                    <a:cubicBezTo>
                      <a:pt x="43" y="34"/>
                      <a:pt x="34" y="43"/>
                      <a:pt x="23" y="4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th-TH"/>
              </a:p>
            </p:txBody>
          </p:sp>
        </p:grpSp>
      </p:grpSp>
      <p:grpSp>
        <p:nvGrpSpPr>
          <p:cNvPr id="21" name="กลุ่ม 68"/>
          <p:cNvGrpSpPr/>
          <p:nvPr/>
        </p:nvGrpSpPr>
        <p:grpSpPr>
          <a:xfrm>
            <a:off x="7440757" y="11759335"/>
            <a:ext cx="966066" cy="966065"/>
            <a:chOff x="14780360" y="6195668"/>
            <a:chExt cx="2511217" cy="2511217"/>
          </a:xfrm>
        </p:grpSpPr>
        <p:sp>
          <p:nvSpPr>
            <p:cNvPr id="22" name="วงรี 41"/>
            <p:cNvSpPr/>
            <p:nvPr/>
          </p:nvSpPr>
          <p:spPr>
            <a:xfrm>
              <a:off x="14780360" y="6195668"/>
              <a:ext cx="2511217" cy="2511217"/>
            </a:xfrm>
            <a:prstGeom prst="ellipse">
              <a:avLst/>
            </a:prstGeom>
            <a:gradFill flip="none" rotWithShape="1">
              <a:gsLst>
                <a:gs pos="0">
                  <a:schemeClr val="accent2">
                    <a:shade val="30000"/>
                    <a:satMod val="115000"/>
                  </a:schemeClr>
                </a:gs>
                <a:gs pos="50000">
                  <a:schemeClr val="accent2">
                    <a:shade val="67500"/>
                    <a:satMod val="115000"/>
                  </a:schemeClr>
                </a:gs>
                <a:gs pos="100000">
                  <a:schemeClr val="accent2">
                    <a:shade val="100000"/>
                    <a:satMod val="115000"/>
                  </a:schemeClr>
                </a:gs>
              </a:gsLst>
              <a:lin ang="135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h-TH" dirty="0"/>
            </a:p>
          </p:txBody>
        </p:sp>
        <p:grpSp>
          <p:nvGrpSpPr>
            <p:cNvPr id="23" name="กลุ่ม 61"/>
            <p:cNvGrpSpPr/>
            <p:nvPr/>
          </p:nvGrpSpPr>
          <p:grpSpPr>
            <a:xfrm>
              <a:off x="15503390" y="6934200"/>
              <a:ext cx="1169516" cy="997528"/>
              <a:chOff x="17753013" y="5292725"/>
              <a:chExt cx="647700" cy="552450"/>
            </a:xfrm>
            <a:solidFill>
              <a:schemeClr val="bg1"/>
            </a:solidFill>
          </p:grpSpPr>
          <p:sp>
            <p:nvSpPr>
              <p:cNvPr id="24" name="Freeform 95"/>
              <p:cNvSpPr>
                <a:spLocks noEditPoints="1"/>
              </p:cNvSpPr>
              <p:nvPr/>
            </p:nvSpPr>
            <p:spPr bwMode="auto">
              <a:xfrm>
                <a:off x="17753013" y="5368925"/>
                <a:ext cx="457200" cy="476250"/>
              </a:xfrm>
              <a:custGeom>
                <a:avLst/>
                <a:gdLst>
                  <a:gd name="T0" fmla="*/ 30 w 48"/>
                  <a:gd name="T1" fmla="*/ 24 h 50"/>
                  <a:gd name="T2" fmla="*/ 27 w 48"/>
                  <a:gd name="T3" fmla="*/ 2 h 50"/>
                  <a:gd name="T4" fmla="*/ 25 w 48"/>
                  <a:gd name="T5" fmla="*/ 0 h 50"/>
                  <a:gd name="T6" fmla="*/ 9 w 48"/>
                  <a:gd name="T7" fmla="*/ 10 h 50"/>
                  <a:gd name="T8" fmla="*/ 13 w 48"/>
                  <a:gd name="T9" fmla="*/ 44 h 50"/>
                  <a:gd name="T10" fmla="*/ 32 w 48"/>
                  <a:gd name="T11" fmla="*/ 49 h 50"/>
                  <a:gd name="T12" fmla="*/ 48 w 48"/>
                  <a:gd name="T13" fmla="*/ 39 h 50"/>
                  <a:gd name="T14" fmla="*/ 48 w 48"/>
                  <a:gd name="T15" fmla="*/ 37 h 50"/>
                  <a:gd name="T16" fmla="*/ 30 w 48"/>
                  <a:gd name="T17" fmla="*/ 24 h 50"/>
                  <a:gd name="T18" fmla="*/ 31 w 48"/>
                  <a:gd name="T19" fmla="*/ 46 h 50"/>
                  <a:gd name="T20" fmla="*/ 15 w 48"/>
                  <a:gd name="T21" fmla="*/ 42 h 50"/>
                  <a:gd name="T22" fmla="*/ 11 w 48"/>
                  <a:gd name="T23" fmla="*/ 12 h 50"/>
                  <a:gd name="T24" fmla="*/ 24 w 48"/>
                  <a:gd name="T25" fmla="*/ 4 h 50"/>
                  <a:gd name="T26" fmla="*/ 27 w 48"/>
                  <a:gd name="T27" fmla="*/ 25 h 50"/>
                  <a:gd name="T28" fmla="*/ 27 w 48"/>
                  <a:gd name="T29" fmla="*/ 26 h 50"/>
                  <a:gd name="T30" fmla="*/ 44 w 48"/>
                  <a:gd name="T31" fmla="*/ 39 h 50"/>
                  <a:gd name="T32" fmla="*/ 31 w 48"/>
                  <a:gd name="T33" fmla="*/ 46 h 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48" h="50">
                    <a:moveTo>
                      <a:pt x="30" y="24"/>
                    </a:moveTo>
                    <a:cubicBezTo>
                      <a:pt x="27" y="2"/>
                      <a:pt x="27" y="2"/>
                      <a:pt x="27" y="2"/>
                    </a:cubicBezTo>
                    <a:cubicBezTo>
                      <a:pt x="26" y="1"/>
                      <a:pt x="26" y="0"/>
                      <a:pt x="25" y="0"/>
                    </a:cubicBezTo>
                    <a:cubicBezTo>
                      <a:pt x="18" y="1"/>
                      <a:pt x="13" y="5"/>
                      <a:pt x="9" y="10"/>
                    </a:cubicBezTo>
                    <a:cubicBezTo>
                      <a:pt x="0" y="21"/>
                      <a:pt x="3" y="36"/>
                      <a:pt x="13" y="44"/>
                    </a:cubicBezTo>
                    <a:cubicBezTo>
                      <a:pt x="19" y="48"/>
                      <a:pt x="25" y="50"/>
                      <a:pt x="32" y="49"/>
                    </a:cubicBezTo>
                    <a:cubicBezTo>
                      <a:pt x="38" y="48"/>
                      <a:pt x="44" y="45"/>
                      <a:pt x="48" y="39"/>
                    </a:cubicBezTo>
                    <a:cubicBezTo>
                      <a:pt x="48" y="39"/>
                      <a:pt x="48" y="38"/>
                      <a:pt x="48" y="37"/>
                    </a:cubicBezTo>
                    <a:lnTo>
                      <a:pt x="30" y="24"/>
                    </a:lnTo>
                    <a:close/>
                    <a:moveTo>
                      <a:pt x="31" y="46"/>
                    </a:moveTo>
                    <a:cubicBezTo>
                      <a:pt x="26" y="47"/>
                      <a:pt x="20" y="45"/>
                      <a:pt x="15" y="42"/>
                    </a:cubicBezTo>
                    <a:cubicBezTo>
                      <a:pt x="6" y="35"/>
                      <a:pt x="4" y="21"/>
                      <a:pt x="11" y="12"/>
                    </a:cubicBezTo>
                    <a:cubicBezTo>
                      <a:pt x="14" y="8"/>
                      <a:pt x="19" y="5"/>
                      <a:pt x="24" y="4"/>
                    </a:cubicBezTo>
                    <a:cubicBezTo>
                      <a:pt x="27" y="25"/>
                      <a:pt x="27" y="25"/>
                      <a:pt x="27" y="25"/>
                    </a:cubicBezTo>
                    <a:cubicBezTo>
                      <a:pt x="27" y="25"/>
                      <a:pt x="27" y="26"/>
                      <a:pt x="27" y="26"/>
                    </a:cubicBezTo>
                    <a:cubicBezTo>
                      <a:pt x="44" y="39"/>
                      <a:pt x="44" y="39"/>
                      <a:pt x="44" y="39"/>
                    </a:cubicBezTo>
                    <a:cubicBezTo>
                      <a:pt x="41" y="43"/>
                      <a:pt x="36" y="45"/>
                      <a:pt x="31" y="4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th-TH"/>
              </a:p>
            </p:txBody>
          </p:sp>
          <p:sp>
            <p:nvSpPr>
              <p:cNvPr id="25" name="Freeform 96"/>
              <p:cNvSpPr>
                <a:spLocks noEditPoints="1"/>
              </p:cNvSpPr>
              <p:nvPr/>
            </p:nvSpPr>
            <p:spPr bwMode="auto">
              <a:xfrm>
                <a:off x="18124488" y="5397500"/>
                <a:ext cx="276225" cy="333375"/>
              </a:xfrm>
              <a:custGeom>
                <a:avLst/>
                <a:gdLst>
                  <a:gd name="T0" fmla="*/ 16 w 29"/>
                  <a:gd name="T1" fmla="*/ 0 h 35"/>
                  <a:gd name="T2" fmla="*/ 15 w 29"/>
                  <a:gd name="T3" fmla="*/ 0 h 35"/>
                  <a:gd name="T4" fmla="*/ 14 w 29"/>
                  <a:gd name="T5" fmla="*/ 1 h 35"/>
                  <a:gd name="T6" fmla="*/ 0 w 29"/>
                  <a:gd name="T7" fmla="*/ 19 h 35"/>
                  <a:gd name="T8" fmla="*/ 0 w 29"/>
                  <a:gd name="T9" fmla="*/ 21 h 35"/>
                  <a:gd name="T10" fmla="*/ 19 w 29"/>
                  <a:gd name="T11" fmla="*/ 35 h 35"/>
                  <a:gd name="T12" fmla="*/ 20 w 29"/>
                  <a:gd name="T13" fmla="*/ 35 h 35"/>
                  <a:gd name="T14" fmla="*/ 21 w 29"/>
                  <a:gd name="T15" fmla="*/ 35 h 35"/>
                  <a:gd name="T16" fmla="*/ 16 w 29"/>
                  <a:gd name="T17" fmla="*/ 0 h 35"/>
                  <a:gd name="T18" fmla="*/ 19 w 29"/>
                  <a:gd name="T19" fmla="*/ 32 h 35"/>
                  <a:gd name="T20" fmla="*/ 4 w 29"/>
                  <a:gd name="T21" fmla="*/ 20 h 35"/>
                  <a:gd name="T22" fmla="*/ 16 w 29"/>
                  <a:gd name="T23" fmla="*/ 4 h 35"/>
                  <a:gd name="T24" fmla="*/ 19 w 29"/>
                  <a:gd name="T25" fmla="*/ 32 h 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9" h="35">
                    <a:moveTo>
                      <a:pt x="16" y="0"/>
                    </a:moveTo>
                    <a:cubicBezTo>
                      <a:pt x="16" y="0"/>
                      <a:pt x="15" y="0"/>
                      <a:pt x="15" y="0"/>
                    </a:cubicBezTo>
                    <a:cubicBezTo>
                      <a:pt x="15" y="0"/>
                      <a:pt x="14" y="0"/>
                      <a:pt x="14" y="1"/>
                    </a:cubicBezTo>
                    <a:cubicBezTo>
                      <a:pt x="0" y="19"/>
                      <a:pt x="0" y="19"/>
                      <a:pt x="0" y="19"/>
                    </a:cubicBezTo>
                    <a:cubicBezTo>
                      <a:pt x="0" y="20"/>
                      <a:pt x="0" y="21"/>
                      <a:pt x="0" y="21"/>
                    </a:cubicBezTo>
                    <a:cubicBezTo>
                      <a:pt x="19" y="35"/>
                      <a:pt x="19" y="35"/>
                      <a:pt x="19" y="35"/>
                    </a:cubicBezTo>
                    <a:cubicBezTo>
                      <a:pt x="19" y="35"/>
                      <a:pt x="20" y="35"/>
                      <a:pt x="20" y="35"/>
                    </a:cubicBezTo>
                    <a:cubicBezTo>
                      <a:pt x="20" y="35"/>
                      <a:pt x="21" y="35"/>
                      <a:pt x="21" y="35"/>
                    </a:cubicBezTo>
                    <a:cubicBezTo>
                      <a:pt x="29" y="24"/>
                      <a:pt x="27" y="8"/>
                      <a:pt x="16" y="0"/>
                    </a:cubicBezTo>
                    <a:close/>
                    <a:moveTo>
                      <a:pt x="19" y="32"/>
                    </a:moveTo>
                    <a:cubicBezTo>
                      <a:pt x="4" y="20"/>
                      <a:pt x="4" y="20"/>
                      <a:pt x="4" y="20"/>
                    </a:cubicBezTo>
                    <a:cubicBezTo>
                      <a:pt x="16" y="4"/>
                      <a:pt x="16" y="4"/>
                      <a:pt x="16" y="4"/>
                    </a:cubicBezTo>
                    <a:cubicBezTo>
                      <a:pt x="24" y="11"/>
                      <a:pt x="25" y="23"/>
                      <a:pt x="19" y="3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th-TH"/>
              </a:p>
            </p:txBody>
          </p:sp>
          <p:sp>
            <p:nvSpPr>
              <p:cNvPr id="26" name="Freeform 97"/>
              <p:cNvSpPr>
                <a:spLocks noEditPoints="1"/>
              </p:cNvSpPr>
              <p:nvPr/>
            </p:nvSpPr>
            <p:spPr bwMode="auto">
              <a:xfrm>
                <a:off x="18029238" y="5292725"/>
                <a:ext cx="190500" cy="257175"/>
              </a:xfrm>
              <a:custGeom>
                <a:avLst/>
                <a:gdLst>
                  <a:gd name="T0" fmla="*/ 4 w 20"/>
                  <a:gd name="T1" fmla="*/ 27 h 27"/>
                  <a:gd name="T2" fmla="*/ 5 w 20"/>
                  <a:gd name="T3" fmla="*/ 27 h 27"/>
                  <a:gd name="T4" fmla="*/ 6 w 20"/>
                  <a:gd name="T5" fmla="*/ 27 h 27"/>
                  <a:gd name="T6" fmla="*/ 20 w 20"/>
                  <a:gd name="T7" fmla="*/ 8 h 27"/>
                  <a:gd name="T8" fmla="*/ 20 w 20"/>
                  <a:gd name="T9" fmla="*/ 7 h 27"/>
                  <a:gd name="T10" fmla="*/ 19 w 20"/>
                  <a:gd name="T11" fmla="*/ 6 h 27"/>
                  <a:gd name="T12" fmla="*/ 1 w 20"/>
                  <a:gd name="T13" fmla="*/ 1 h 27"/>
                  <a:gd name="T14" fmla="*/ 0 w 20"/>
                  <a:gd name="T15" fmla="*/ 3 h 27"/>
                  <a:gd name="T16" fmla="*/ 3 w 20"/>
                  <a:gd name="T17" fmla="*/ 26 h 27"/>
                  <a:gd name="T18" fmla="*/ 4 w 20"/>
                  <a:gd name="T19" fmla="*/ 27 h 27"/>
                  <a:gd name="T20" fmla="*/ 16 w 20"/>
                  <a:gd name="T21" fmla="*/ 8 h 27"/>
                  <a:gd name="T22" fmla="*/ 5 w 20"/>
                  <a:gd name="T23" fmla="*/ 22 h 27"/>
                  <a:gd name="T24" fmla="*/ 3 w 20"/>
                  <a:gd name="T25" fmla="*/ 4 h 27"/>
                  <a:gd name="T26" fmla="*/ 16 w 20"/>
                  <a:gd name="T27" fmla="*/ 8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0" h="27">
                    <a:moveTo>
                      <a:pt x="4" y="27"/>
                    </a:moveTo>
                    <a:cubicBezTo>
                      <a:pt x="4" y="27"/>
                      <a:pt x="4" y="27"/>
                      <a:pt x="5" y="27"/>
                    </a:cubicBezTo>
                    <a:cubicBezTo>
                      <a:pt x="5" y="27"/>
                      <a:pt x="5" y="27"/>
                      <a:pt x="6" y="27"/>
                    </a:cubicBezTo>
                    <a:cubicBezTo>
                      <a:pt x="20" y="8"/>
                      <a:pt x="20" y="8"/>
                      <a:pt x="20" y="8"/>
                    </a:cubicBezTo>
                    <a:cubicBezTo>
                      <a:pt x="20" y="8"/>
                      <a:pt x="20" y="7"/>
                      <a:pt x="20" y="7"/>
                    </a:cubicBezTo>
                    <a:cubicBezTo>
                      <a:pt x="20" y="7"/>
                      <a:pt x="20" y="6"/>
                      <a:pt x="19" y="6"/>
                    </a:cubicBezTo>
                    <a:cubicBezTo>
                      <a:pt x="14" y="2"/>
                      <a:pt x="7" y="0"/>
                      <a:pt x="1" y="1"/>
                    </a:cubicBezTo>
                    <a:cubicBezTo>
                      <a:pt x="0" y="2"/>
                      <a:pt x="0" y="2"/>
                      <a:pt x="0" y="3"/>
                    </a:cubicBezTo>
                    <a:cubicBezTo>
                      <a:pt x="3" y="26"/>
                      <a:pt x="3" y="26"/>
                      <a:pt x="3" y="26"/>
                    </a:cubicBezTo>
                    <a:cubicBezTo>
                      <a:pt x="3" y="27"/>
                      <a:pt x="3" y="27"/>
                      <a:pt x="4" y="27"/>
                    </a:cubicBezTo>
                    <a:close/>
                    <a:moveTo>
                      <a:pt x="16" y="8"/>
                    </a:moveTo>
                    <a:cubicBezTo>
                      <a:pt x="5" y="22"/>
                      <a:pt x="5" y="22"/>
                      <a:pt x="5" y="22"/>
                    </a:cubicBezTo>
                    <a:cubicBezTo>
                      <a:pt x="3" y="4"/>
                      <a:pt x="3" y="4"/>
                      <a:pt x="3" y="4"/>
                    </a:cubicBezTo>
                    <a:cubicBezTo>
                      <a:pt x="8" y="4"/>
                      <a:pt x="12" y="5"/>
                      <a:pt x="16" y="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th-TH"/>
              </a:p>
            </p:txBody>
          </p:sp>
        </p:grpSp>
      </p:grpSp>
      <p:grpSp>
        <p:nvGrpSpPr>
          <p:cNvPr id="27" name="กลุ่ม 69"/>
          <p:cNvGrpSpPr/>
          <p:nvPr/>
        </p:nvGrpSpPr>
        <p:grpSpPr>
          <a:xfrm>
            <a:off x="2551705" y="11739057"/>
            <a:ext cx="966066" cy="966065"/>
            <a:chOff x="17346820" y="6180427"/>
            <a:chExt cx="2511217" cy="2511217"/>
          </a:xfrm>
        </p:grpSpPr>
        <p:sp>
          <p:nvSpPr>
            <p:cNvPr id="28" name="วงรี 42"/>
            <p:cNvSpPr/>
            <p:nvPr/>
          </p:nvSpPr>
          <p:spPr>
            <a:xfrm>
              <a:off x="17346820" y="6180427"/>
              <a:ext cx="2511217" cy="2511217"/>
            </a:xfrm>
            <a:prstGeom prst="ellipse">
              <a:avLst/>
            </a:prstGeom>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lin ang="135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h-TH" dirty="0"/>
            </a:p>
          </p:txBody>
        </p:sp>
        <p:sp>
          <p:nvSpPr>
            <p:cNvPr id="29" name="Freeform 102"/>
            <p:cNvSpPr>
              <a:spLocks noEditPoints="1"/>
            </p:cNvSpPr>
            <p:nvPr/>
          </p:nvSpPr>
          <p:spPr bwMode="auto">
            <a:xfrm>
              <a:off x="18026269" y="6832201"/>
              <a:ext cx="1152317" cy="1066323"/>
            </a:xfrm>
            <a:custGeom>
              <a:avLst/>
              <a:gdLst>
                <a:gd name="T0" fmla="*/ 59 w 67"/>
                <a:gd name="T1" fmla="*/ 44 h 62"/>
                <a:gd name="T2" fmla="*/ 59 w 67"/>
                <a:gd name="T3" fmla="*/ 35 h 62"/>
                <a:gd name="T4" fmla="*/ 58 w 67"/>
                <a:gd name="T5" fmla="*/ 33 h 62"/>
                <a:gd name="T6" fmla="*/ 53 w 67"/>
                <a:gd name="T7" fmla="*/ 33 h 62"/>
                <a:gd name="T8" fmla="*/ 50 w 67"/>
                <a:gd name="T9" fmla="*/ 33 h 62"/>
                <a:gd name="T10" fmla="*/ 35 w 67"/>
                <a:gd name="T11" fmla="*/ 33 h 62"/>
                <a:gd name="T12" fmla="*/ 35 w 67"/>
                <a:gd name="T13" fmla="*/ 19 h 62"/>
                <a:gd name="T14" fmla="*/ 43 w 67"/>
                <a:gd name="T15" fmla="*/ 10 h 62"/>
                <a:gd name="T16" fmla="*/ 34 w 67"/>
                <a:gd name="T17" fmla="*/ 0 h 62"/>
                <a:gd name="T18" fmla="*/ 24 w 67"/>
                <a:gd name="T19" fmla="*/ 10 h 62"/>
                <a:gd name="T20" fmla="*/ 32 w 67"/>
                <a:gd name="T21" fmla="*/ 19 h 62"/>
                <a:gd name="T22" fmla="*/ 32 w 67"/>
                <a:gd name="T23" fmla="*/ 33 h 62"/>
                <a:gd name="T24" fmla="*/ 10 w 67"/>
                <a:gd name="T25" fmla="*/ 33 h 62"/>
                <a:gd name="T26" fmla="*/ 8 w 67"/>
                <a:gd name="T27" fmla="*/ 35 h 62"/>
                <a:gd name="T28" fmla="*/ 8 w 67"/>
                <a:gd name="T29" fmla="*/ 44 h 62"/>
                <a:gd name="T30" fmla="*/ 0 w 67"/>
                <a:gd name="T31" fmla="*/ 53 h 62"/>
                <a:gd name="T32" fmla="*/ 10 w 67"/>
                <a:gd name="T33" fmla="*/ 62 h 62"/>
                <a:gd name="T34" fmla="*/ 19 w 67"/>
                <a:gd name="T35" fmla="*/ 53 h 62"/>
                <a:gd name="T36" fmla="*/ 11 w 67"/>
                <a:gd name="T37" fmla="*/ 44 h 62"/>
                <a:gd name="T38" fmla="*/ 11 w 67"/>
                <a:gd name="T39" fmla="*/ 36 h 62"/>
                <a:gd name="T40" fmla="*/ 32 w 67"/>
                <a:gd name="T41" fmla="*/ 36 h 62"/>
                <a:gd name="T42" fmla="*/ 32 w 67"/>
                <a:gd name="T43" fmla="*/ 44 h 62"/>
                <a:gd name="T44" fmla="*/ 24 w 67"/>
                <a:gd name="T45" fmla="*/ 53 h 62"/>
                <a:gd name="T46" fmla="*/ 34 w 67"/>
                <a:gd name="T47" fmla="*/ 62 h 62"/>
                <a:gd name="T48" fmla="*/ 43 w 67"/>
                <a:gd name="T49" fmla="*/ 53 h 62"/>
                <a:gd name="T50" fmla="*/ 35 w 67"/>
                <a:gd name="T51" fmla="*/ 44 h 62"/>
                <a:gd name="T52" fmla="*/ 35 w 67"/>
                <a:gd name="T53" fmla="*/ 36 h 62"/>
                <a:gd name="T54" fmla="*/ 50 w 67"/>
                <a:gd name="T55" fmla="*/ 36 h 62"/>
                <a:gd name="T56" fmla="*/ 53 w 67"/>
                <a:gd name="T57" fmla="*/ 36 h 62"/>
                <a:gd name="T58" fmla="*/ 56 w 67"/>
                <a:gd name="T59" fmla="*/ 36 h 62"/>
                <a:gd name="T60" fmla="*/ 56 w 67"/>
                <a:gd name="T61" fmla="*/ 44 h 62"/>
                <a:gd name="T62" fmla="*/ 48 w 67"/>
                <a:gd name="T63" fmla="*/ 53 h 62"/>
                <a:gd name="T64" fmla="*/ 58 w 67"/>
                <a:gd name="T65" fmla="*/ 62 h 62"/>
                <a:gd name="T66" fmla="*/ 67 w 67"/>
                <a:gd name="T67" fmla="*/ 53 h 62"/>
                <a:gd name="T68" fmla="*/ 59 w 67"/>
                <a:gd name="T69" fmla="*/ 44 h 62"/>
                <a:gd name="T70" fmla="*/ 28 w 67"/>
                <a:gd name="T71" fmla="*/ 10 h 62"/>
                <a:gd name="T72" fmla="*/ 34 w 67"/>
                <a:gd name="T73" fmla="*/ 4 h 62"/>
                <a:gd name="T74" fmla="*/ 39 w 67"/>
                <a:gd name="T75" fmla="*/ 10 h 62"/>
                <a:gd name="T76" fmla="*/ 34 w 67"/>
                <a:gd name="T77" fmla="*/ 15 h 62"/>
                <a:gd name="T78" fmla="*/ 28 w 67"/>
                <a:gd name="T79" fmla="*/ 10 h 62"/>
                <a:gd name="T80" fmla="*/ 15 w 67"/>
                <a:gd name="T81" fmla="*/ 53 h 62"/>
                <a:gd name="T82" fmla="*/ 10 w 67"/>
                <a:gd name="T83" fmla="*/ 58 h 62"/>
                <a:gd name="T84" fmla="*/ 4 w 67"/>
                <a:gd name="T85" fmla="*/ 53 h 62"/>
                <a:gd name="T86" fmla="*/ 10 w 67"/>
                <a:gd name="T87" fmla="*/ 47 h 62"/>
                <a:gd name="T88" fmla="*/ 15 w 67"/>
                <a:gd name="T89" fmla="*/ 53 h 62"/>
                <a:gd name="T90" fmla="*/ 39 w 67"/>
                <a:gd name="T91" fmla="*/ 53 h 62"/>
                <a:gd name="T92" fmla="*/ 34 w 67"/>
                <a:gd name="T93" fmla="*/ 58 h 62"/>
                <a:gd name="T94" fmla="*/ 28 w 67"/>
                <a:gd name="T95" fmla="*/ 53 h 62"/>
                <a:gd name="T96" fmla="*/ 34 w 67"/>
                <a:gd name="T97" fmla="*/ 47 h 62"/>
                <a:gd name="T98" fmla="*/ 39 w 67"/>
                <a:gd name="T99" fmla="*/ 53 h 62"/>
                <a:gd name="T100" fmla="*/ 58 w 67"/>
                <a:gd name="T101" fmla="*/ 58 h 62"/>
                <a:gd name="T102" fmla="*/ 52 w 67"/>
                <a:gd name="T103" fmla="*/ 53 h 62"/>
                <a:gd name="T104" fmla="*/ 58 w 67"/>
                <a:gd name="T105" fmla="*/ 47 h 62"/>
                <a:gd name="T106" fmla="*/ 63 w 67"/>
                <a:gd name="T107" fmla="*/ 53 h 62"/>
                <a:gd name="T108" fmla="*/ 58 w 67"/>
                <a:gd name="T109" fmla="*/ 58 h 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67" h="62">
                  <a:moveTo>
                    <a:pt x="59" y="44"/>
                  </a:moveTo>
                  <a:cubicBezTo>
                    <a:pt x="59" y="35"/>
                    <a:pt x="59" y="35"/>
                    <a:pt x="59" y="35"/>
                  </a:cubicBezTo>
                  <a:cubicBezTo>
                    <a:pt x="59" y="34"/>
                    <a:pt x="59" y="33"/>
                    <a:pt x="58" y="33"/>
                  </a:cubicBezTo>
                  <a:cubicBezTo>
                    <a:pt x="53" y="33"/>
                    <a:pt x="53" y="33"/>
                    <a:pt x="53" y="33"/>
                  </a:cubicBezTo>
                  <a:cubicBezTo>
                    <a:pt x="50" y="33"/>
                    <a:pt x="50" y="33"/>
                    <a:pt x="50" y="33"/>
                  </a:cubicBezTo>
                  <a:cubicBezTo>
                    <a:pt x="35" y="33"/>
                    <a:pt x="35" y="33"/>
                    <a:pt x="35" y="33"/>
                  </a:cubicBezTo>
                  <a:cubicBezTo>
                    <a:pt x="35" y="19"/>
                    <a:pt x="35" y="19"/>
                    <a:pt x="35" y="19"/>
                  </a:cubicBezTo>
                  <a:cubicBezTo>
                    <a:pt x="40" y="18"/>
                    <a:pt x="43" y="14"/>
                    <a:pt x="43" y="10"/>
                  </a:cubicBezTo>
                  <a:cubicBezTo>
                    <a:pt x="43" y="4"/>
                    <a:pt x="39" y="0"/>
                    <a:pt x="34" y="0"/>
                  </a:cubicBezTo>
                  <a:cubicBezTo>
                    <a:pt x="29" y="0"/>
                    <a:pt x="24" y="4"/>
                    <a:pt x="24" y="10"/>
                  </a:cubicBezTo>
                  <a:cubicBezTo>
                    <a:pt x="24" y="14"/>
                    <a:pt x="28" y="18"/>
                    <a:pt x="32" y="19"/>
                  </a:cubicBezTo>
                  <a:cubicBezTo>
                    <a:pt x="32" y="33"/>
                    <a:pt x="32" y="33"/>
                    <a:pt x="32" y="33"/>
                  </a:cubicBezTo>
                  <a:cubicBezTo>
                    <a:pt x="10" y="33"/>
                    <a:pt x="10" y="33"/>
                    <a:pt x="10" y="33"/>
                  </a:cubicBezTo>
                  <a:cubicBezTo>
                    <a:pt x="9" y="33"/>
                    <a:pt x="8" y="34"/>
                    <a:pt x="8" y="35"/>
                  </a:cubicBezTo>
                  <a:cubicBezTo>
                    <a:pt x="8" y="44"/>
                    <a:pt x="8" y="44"/>
                    <a:pt x="8" y="44"/>
                  </a:cubicBezTo>
                  <a:cubicBezTo>
                    <a:pt x="4" y="44"/>
                    <a:pt x="0" y="48"/>
                    <a:pt x="0" y="53"/>
                  </a:cubicBezTo>
                  <a:cubicBezTo>
                    <a:pt x="0" y="58"/>
                    <a:pt x="4" y="62"/>
                    <a:pt x="10" y="62"/>
                  </a:cubicBezTo>
                  <a:cubicBezTo>
                    <a:pt x="15" y="62"/>
                    <a:pt x="19" y="58"/>
                    <a:pt x="19" y="53"/>
                  </a:cubicBezTo>
                  <a:cubicBezTo>
                    <a:pt x="19" y="48"/>
                    <a:pt x="16" y="44"/>
                    <a:pt x="11" y="44"/>
                  </a:cubicBezTo>
                  <a:cubicBezTo>
                    <a:pt x="11" y="36"/>
                    <a:pt x="11" y="36"/>
                    <a:pt x="11" y="36"/>
                  </a:cubicBezTo>
                  <a:cubicBezTo>
                    <a:pt x="32" y="36"/>
                    <a:pt x="32" y="36"/>
                    <a:pt x="32" y="36"/>
                  </a:cubicBezTo>
                  <a:cubicBezTo>
                    <a:pt x="32" y="44"/>
                    <a:pt x="32" y="44"/>
                    <a:pt x="32" y="44"/>
                  </a:cubicBezTo>
                  <a:cubicBezTo>
                    <a:pt x="28" y="44"/>
                    <a:pt x="24" y="48"/>
                    <a:pt x="24" y="53"/>
                  </a:cubicBezTo>
                  <a:cubicBezTo>
                    <a:pt x="24" y="58"/>
                    <a:pt x="29" y="62"/>
                    <a:pt x="34" y="62"/>
                  </a:cubicBezTo>
                  <a:cubicBezTo>
                    <a:pt x="39" y="62"/>
                    <a:pt x="43" y="58"/>
                    <a:pt x="43" y="53"/>
                  </a:cubicBezTo>
                  <a:cubicBezTo>
                    <a:pt x="43" y="48"/>
                    <a:pt x="40" y="44"/>
                    <a:pt x="35" y="44"/>
                  </a:cubicBezTo>
                  <a:cubicBezTo>
                    <a:pt x="35" y="36"/>
                    <a:pt x="35" y="36"/>
                    <a:pt x="35" y="36"/>
                  </a:cubicBezTo>
                  <a:cubicBezTo>
                    <a:pt x="50" y="36"/>
                    <a:pt x="50" y="36"/>
                    <a:pt x="50" y="36"/>
                  </a:cubicBezTo>
                  <a:cubicBezTo>
                    <a:pt x="53" y="36"/>
                    <a:pt x="53" y="36"/>
                    <a:pt x="53" y="36"/>
                  </a:cubicBezTo>
                  <a:cubicBezTo>
                    <a:pt x="56" y="36"/>
                    <a:pt x="56" y="36"/>
                    <a:pt x="56" y="36"/>
                  </a:cubicBezTo>
                  <a:cubicBezTo>
                    <a:pt x="56" y="44"/>
                    <a:pt x="56" y="44"/>
                    <a:pt x="56" y="44"/>
                  </a:cubicBezTo>
                  <a:cubicBezTo>
                    <a:pt x="52" y="44"/>
                    <a:pt x="48" y="48"/>
                    <a:pt x="48" y="53"/>
                  </a:cubicBezTo>
                  <a:cubicBezTo>
                    <a:pt x="48" y="58"/>
                    <a:pt x="53" y="62"/>
                    <a:pt x="58" y="62"/>
                  </a:cubicBezTo>
                  <a:cubicBezTo>
                    <a:pt x="63" y="62"/>
                    <a:pt x="67" y="58"/>
                    <a:pt x="67" y="53"/>
                  </a:cubicBezTo>
                  <a:cubicBezTo>
                    <a:pt x="67" y="48"/>
                    <a:pt x="64" y="44"/>
                    <a:pt x="59" y="44"/>
                  </a:cubicBezTo>
                  <a:close/>
                  <a:moveTo>
                    <a:pt x="28" y="10"/>
                  </a:moveTo>
                  <a:cubicBezTo>
                    <a:pt x="28" y="6"/>
                    <a:pt x="31" y="4"/>
                    <a:pt x="34" y="4"/>
                  </a:cubicBezTo>
                  <a:cubicBezTo>
                    <a:pt x="37" y="4"/>
                    <a:pt x="39" y="6"/>
                    <a:pt x="39" y="10"/>
                  </a:cubicBezTo>
                  <a:cubicBezTo>
                    <a:pt x="39" y="13"/>
                    <a:pt x="37" y="15"/>
                    <a:pt x="34" y="15"/>
                  </a:cubicBezTo>
                  <a:cubicBezTo>
                    <a:pt x="31" y="15"/>
                    <a:pt x="28" y="13"/>
                    <a:pt x="28" y="10"/>
                  </a:cubicBezTo>
                  <a:close/>
                  <a:moveTo>
                    <a:pt x="15" y="53"/>
                  </a:moveTo>
                  <a:cubicBezTo>
                    <a:pt x="15" y="56"/>
                    <a:pt x="13" y="58"/>
                    <a:pt x="10" y="58"/>
                  </a:cubicBezTo>
                  <a:cubicBezTo>
                    <a:pt x="6" y="58"/>
                    <a:pt x="4" y="56"/>
                    <a:pt x="4" y="53"/>
                  </a:cubicBezTo>
                  <a:cubicBezTo>
                    <a:pt x="4" y="50"/>
                    <a:pt x="6" y="47"/>
                    <a:pt x="10" y="47"/>
                  </a:cubicBezTo>
                  <a:cubicBezTo>
                    <a:pt x="13" y="47"/>
                    <a:pt x="15" y="50"/>
                    <a:pt x="15" y="53"/>
                  </a:cubicBezTo>
                  <a:close/>
                  <a:moveTo>
                    <a:pt x="39" y="53"/>
                  </a:moveTo>
                  <a:cubicBezTo>
                    <a:pt x="39" y="56"/>
                    <a:pt x="37" y="58"/>
                    <a:pt x="34" y="58"/>
                  </a:cubicBezTo>
                  <a:cubicBezTo>
                    <a:pt x="31" y="58"/>
                    <a:pt x="28" y="56"/>
                    <a:pt x="28" y="53"/>
                  </a:cubicBezTo>
                  <a:cubicBezTo>
                    <a:pt x="28" y="50"/>
                    <a:pt x="31" y="47"/>
                    <a:pt x="34" y="47"/>
                  </a:cubicBezTo>
                  <a:cubicBezTo>
                    <a:pt x="37" y="47"/>
                    <a:pt x="39" y="50"/>
                    <a:pt x="39" y="53"/>
                  </a:cubicBezTo>
                  <a:close/>
                  <a:moveTo>
                    <a:pt x="58" y="58"/>
                  </a:moveTo>
                  <a:cubicBezTo>
                    <a:pt x="55" y="58"/>
                    <a:pt x="52" y="56"/>
                    <a:pt x="52" y="53"/>
                  </a:cubicBezTo>
                  <a:cubicBezTo>
                    <a:pt x="52" y="50"/>
                    <a:pt x="55" y="47"/>
                    <a:pt x="58" y="47"/>
                  </a:cubicBezTo>
                  <a:cubicBezTo>
                    <a:pt x="61" y="47"/>
                    <a:pt x="63" y="50"/>
                    <a:pt x="63" y="53"/>
                  </a:cubicBezTo>
                  <a:cubicBezTo>
                    <a:pt x="63" y="56"/>
                    <a:pt x="61" y="58"/>
                    <a:pt x="58" y="58"/>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th-TH"/>
            </a:p>
          </p:txBody>
        </p:sp>
      </p:grpSp>
      <p:grpSp>
        <p:nvGrpSpPr>
          <p:cNvPr id="30" name="กลุ่ม 67"/>
          <p:cNvGrpSpPr/>
          <p:nvPr/>
        </p:nvGrpSpPr>
        <p:grpSpPr>
          <a:xfrm>
            <a:off x="12812842" y="11753968"/>
            <a:ext cx="966066" cy="966065"/>
            <a:chOff x="12269143" y="6195669"/>
            <a:chExt cx="2511217" cy="2511217"/>
          </a:xfrm>
        </p:grpSpPr>
        <p:sp>
          <p:nvSpPr>
            <p:cNvPr id="31" name="วงรี 40"/>
            <p:cNvSpPr/>
            <p:nvPr/>
          </p:nvSpPr>
          <p:spPr>
            <a:xfrm>
              <a:off x="12269143" y="6195669"/>
              <a:ext cx="2511217" cy="2511217"/>
            </a:xfrm>
            <a:prstGeom prst="ellipse">
              <a:avLst/>
            </a:prstGeom>
            <a:gradFill flip="none" rotWithShape="1">
              <a:gsLst>
                <a:gs pos="0">
                  <a:schemeClr val="accent3">
                    <a:shade val="30000"/>
                    <a:satMod val="115000"/>
                  </a:schemeClr>
                </a:gs>
                <a:gs pos="50000">
                  <a:schemeClr val="accent3">
                    <a:shade val="67500"/>
                    <a:satMod val="115000"/>
                  </a:schemeClr>
                </a:gs>
                <a:gs pos="100000">
                  <a:schemeClr val="accent3">
                    <a:shade val="100000"/>
                    <a:satMod val="115000"/>
                  </a:schemeClr>
                </a:gs>
              </a:gsLst>
              <a:lin ang="135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h-TH" dirty="0"/>
            </a:p>
          </p:txBody>
        </p:sp>
        <p:sp>
          <p:nvSpPr>
            <p:cNvPr id="32" name="Freeform 134"/>
            <p:cNvSpPr>
              <a:spLocks noEditPoints="1"/>
            </p:cNvSpPr>
            <p:nvPr/>
          </p:nvSpPr>
          <p:spPr bwMode="auto">
            <a:xfrm>
              <a:off x="12974390" y="6914870"/>
              <a:ext cx="1100721" cy="1100721"/>
            </a:xfrm>
            <a:custGeom>
              <a:avLst/>
              <a:gdLst>
                <a:gd name="T0" fmla="*/ 64 w 64"/>
                <a:gd name="T1" fmla="*/ 32 h 64"/>
                <a:gd name="T2" fmla="*/ 5 w 64"/>
                <a:gd name="T3" fmla="*/ 15 h 64"/>
                <a:gd name="T4" fmla="*/ 0 w 64"/>
                <a:gd name="T5" fmla="*/ 32 h 64"/>
                <a:gd name="T6" fmla="*/ 0 w 64"/>
                <a:gd name="T7" fmla="*/ 32 h 64"/>
                <a:gd name="T8" fmla="*/ 5 w 64"/>
                <a:gd name="T9" fmla="*/ 49 h 64"/>
                <a:gd name="T10" fmla="*/ 32 w 64"/>
                <a:gd name="T11" fmla="*/ 64 h 64"/>
                <a:gd name="T12" fmla="*/ 64 w 64"/>
                <a:gd name="T13" fmla="*/ 32 h 64"/>
                <a:gd name="T14" fmla="*/ 48 w 64"/>
                <a:gd name="T15" fmla="*/ 46 h 64"/>
                <a:gd name="T16" fmla="*/ 60 w 64"/>
                <a:gd name="T17" fmla="*/ 33 h 64"/>
                <a:gd name="T18" fmla="*/ 3 w 64"/>
                <a:gd name="T19" fmla="*/ 33 h 64"/>
                <a:gd name="T20" fmla="*/ 16 w 64"/>
                <a:gd name="T21" fmla="*/ 46 h 64"/>
                <a:gd name="T22" fmla="*/ 3 w 64"/>
                <a:gd name="T23" fmla="*/ 33 h 64"/>
                <a:gd name="T24" fmla="*/ 16 w 64"/>
                <a:gd name="T25" fmla="*/ 17 h 64"/>
                <a:gd name="T26" fmla="*/ 3 w 64"/>
                <a:gd name="T27" fmla="*/ 30 h 64"/>
                <a:gd name="T28" fmla="*/ 34 w 64"/>
                <a:gd name="T29" fmla="*/ 14 h 64"/>
                <a:gd name="T30" fmla="*/ 34 w 64"/>
                <a:gd name="T31" fmla="*/ 4 h 64"/>
                <a:gd name="T32" fmla="*/ 43 w 64"/>
                <a:gd name="T33" fmla="*/ 14 h 64"/>
                <a:gd name="T34" fmla="*/ 44 w 64"/>
                <a:gd name="T35" fmla="*/ 17 h 64"/>
                <a:gd name="T36" fmla="*/ 34 w 64"/>
                <a:gd name="T37" fmla="*/ 30 h 64"/>
                <a:gd name="T38" fmla="*/ 44 w 64"/>
                <a:gd name="T39" fmla="*/ 17 h 64"/>
                <a:gd name="T40" fmla="*/ 29 w 64"/>
                <a:gd name="T41" fmla="*/ 4 h 64"/>
                <a:gd name="T42" fmla="*/ 30 w 64"/>
                <a:gd name="T43" fmla="*/ 3 h 64"/>
                <a:gd name="T44" fmla="*/ 21 w 64"/>
                <a:gd name="T45" fmla="*/ 14 h 64"/>
                <a:gd name="T46" fmla="*/ 30 w 64"/>
                <a:gd name="T47" fmla="*/ 17 h 64"/>
                <a:gd name="T48" fmla="*/ 17 w 64"/>
                <a:gd name="T49" fmla="*/ 30 h 64"/>
                <a:gd name="T50" fmla="*/ 30 w 64"/>
                <a:gd name="T51" fmla="*/ 17 h 64"/>
                <a:gd name="T52" fmla="*/ 30 w 64"/>
                <a:gd name="T53" fmla="*/ 33 h 64"/>
                <a:gd name="T54" fmla="*/ 20 w 64"/>
                <a:gd name="T55" fmla="*/ 46 h 64"/>
                <a:gd name="T56" fmla="*/ 30 w 64"/>
                <a:gd name="T57" fmla="*/ 50 h 64"/>
                <a:gd name="T58" fmla="*/ 28 w 64"/>
                <a:gd name="T59" fmla="*/ 60 h 64"/>
                <a:gd name="T60" fmla="*/ 30 w 64"/>
                <a:gd name="T61" fmla="*/ 50 h 64"/>
                <a:gd name="T62" fmla="*/ 34 w 64"/>
                <a:gd name="T63" fmla="*/ 60 h 64"/>
                <a:gd name="T64" fmla="*/ 34 w 64"/>
                <a:gd name="T65" fmla="*/ 50 h 64"/>
                <a:gd name="T66" fmla="*/ 36 w 64"/>
                <a:gd name="T67" fmla="*/ 60 h 64"/>
                <a:gd name="T68" fmla="*/ 34 w 64"/>
                <a:gd name="T69" fmla="*/ 33 h 64"/>
                <a:gd name="T70" fmla="*/ 44 w 64"/>
                <a:gd name="T71" fmla="*/ 46 h 64"/>
                <a:gd name="T72" fmla="*/ 50 w 64"/>
                <a:gd name="T73" fmla="*/ 30 h 64"/>
                <a:gd name="T74" fmla="*/ 57 w 64"/>
                <a:gd name="T75" fmla="*/ 17 h 64"/>
                <a:gd name="T76" fmla="*/ 50 w 64"/>
                <a:gd name="T77" fmla="*/ 30 h 64"/>
                <a:gd name="T78" fmla="*/ 47 w 64"/>
                <a:gd name="T79" fmla="*/ 14 h 64"/>
                <a:gd name="T80" fmla="*/ 54 w 64"/>
                <a:gd name="T81" fmla="*/ 14 h 64"/>
                <a:gd name="T82" fmla="*/ 17 w 64"/>
                <a:gd name="T83" fmla="*/ 14 h 64"/>
                <a:gd name="T84" fmla="*/ 23 w 64"/>
                <a:gd name="T85" fmla="*/ 5 h 64"/>
                <a:gd name="T86" fmla="*/ 17 w 64"/>
                <a:gd name="T87" fmla="*/ 50 h 64"/>
                <a:gd name="T88" fmla="*/ 10 w 64"/>
                <a:gd name="T89" fmla="*/ 50 h 64"/>
                <a:gd name="T90" fmla="*/ 47 w 64"/>
                <a:gd name="T91" fmla="*/ 50 h 64"/>
                <a:gd name="T92" fmla="*/ 41 w 64"/>
                <a:gd name="T93" fmla="*/ 59 h 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64" h="64">
                  <a:moveTo>
                    <a:pt x="64" y="32"/>
                  </a:moveTo>
                  <a:cubicBezTo>
                    <a:pt x="64" y="32"/>
                    <a:pt x="64" y="32"/>
                    <a:pt x="64" y="32"/>
                  </a:cubicBezTo>
                  <a:cubicBezTo>
                    <a:pt x="64" y="14"/>
                    <a:pt x="50" y="0"/>
                    <a:pt x="32" y="0"/>
                  </a:cubicBezTo>
                  <a:cubicBezTo>
                    <a:pt x="21" y="0"/>
                    <a:pt x="11" y="6"/>
                    <a:pt x="5" y="15"/>
                  </a:cubicBezTo>
                  <a:cubicBezTo>
                    <a:pt x="5" y="15"/>
                    <a:pt x="5" y="15"/>
                    <a:pt x="5" y="15"/>
                  </a:cubicBezTo>
                  <a:cubicBezTo>
                    <a:pt x="2" y="20"/>
                    <a:pt x="0" y="26"/>
                    <a:pt x="0" y="32"/>
                  </a:cubicBezTo>
                  <a:cubicBezTo>
                    <a:pt x="0" y="32"/>
                    <a:pt x="0" y="32"/>
                    <a:pt x="0" y="32"/>
                  </a:cubicBezTo>
                  <a:cubicBezTo>
                    <a:pt x="0" y="32"/>
                    <a:pt x="0" y="32"/>
                    <a:pt x="0" y="32"/>
                  </a:cubicBezTo>
                  <a:cubicBezTo>
                    <a:pt x="0" y="32"/>
                    <a:pt x="0" y="32"/>
                    <a:pt x="0" y="32"/>
                  </a:cubicBezTo>
                  <a:cubicBezTo>
                    <a:pt x="0" y="38"/>
                    <a:pt x="2" y="44"/>
                    <a:pt x="5" y="49"/>
                  </a:cubicBezTo>
                  <a:cubicBezTo>
                    <a:pt x="5" y="49"/>
                    <a:pt x="5" y="49"/>
                    <a:pt x="5" y="49"/>
                  </a:cubicBezTo>
                  <a:cubicBezTo>
                    <a:pt x="11" y="58"/>
                    <a:pt x="21" y="64"/>
                    <a:pt x="32" y="64"/>
                  </a:cubicBezTo>
                  <a:cubicBezTo>
                    <a:pt x="50" y="64"/>
                    <a:pt x="64" y="49"/>
                    <a:pt x="64" y="32"/>
                  </a:cubicBezTo>
                  <a:cubicBezTo>
                    <a:pt x="64" y="32"/>
                    <a:pt x="64" y="32"/>
                    <a:pt x="64" y="32"/>
                  </a:cubicBezTo>
                  <a:close/>
                  <a:moveTo>
                    <a:pt x="57" y="46"/>
                  </a:moveTo>
                  <a:cubicBezTo>
                    <a:pt x="48" y="46"/>
                    <a:pt x="48" y="46"/>
                    <a:pt x="48" y="46"/>
                  </a:cubicBezTo>
                  <a:cubicBezTo>
                    <a:pt x="49" y="42"/>
                    <a:pt x="50" y="38"/>
                    <a:pt x="50" y="33"/>
                  </a:cubicBezTo>
                  <a:cubicBezTo>
                    <a:pt x="60" y="33"/>
                    <a:pt x="60" y="33"/>
                    <a:pt x="60" y="33"/>
                  </a:cubicBezTo>
                  <a:cubicBezTo>
                    <a:pt x="60" y="38"/>
                    <a:pt x="59" y="43"/>
                    <a:pt x="57" y="46"/>
                  </a:cubicBezTo>
                  <a:close/>
                  <a:moveTo>
                    <a:pt x="3" y="33"/>
                  </a:moveTo>
                  <a:cubicBezTo>
                    <a:pt x="14" y="33"/>
                    <a:pt x="14" y="33"/>
                    <a:pt x="14" y="33"/>
                  </a:cubicBezTo>
                  <a:cubicBezTo>
                    <a:pt x="14" y="38"/>
                    <a:pt x="15" y="42"/>
                    <a:pt x="16" y="46"/>
                  </a:cubicBezTo>
                  <a:cubicBezTo>
                    <a:pt x="7" y="46"/>
                    <a:pt x="7" y="46"/>
                    <a:pt x="7" y="46"/>
                  </a:cubicBezTo>
                  <a:cubicBezTo>
                    <a:pt x="5" y="43"/>
                    <a:pt x="4" y="38"/>
                    <a:pt x="3" y="33"/>
                  </a:cubicBezTo>
                  <a:close/>
                  <a:moveTo>
                    <a:pt x="7" y="17"/>
                  </a:moveTo>
                  <a:cubicBezTo>
                    <a:pt x="16" y="17"/>
                    <a:pt x="16" y="17"/>
                    <a:pt x="16" y="17"/>
                  </a:cubicBezTo>
                  <a:cubicBezTo>
                    <a:pt x="15" y="21"/>
                    <a:pt x="14" y="26"/>
                    <a:pt x="14" y="30"/>
                  </a:cubicBezTo>
                  <a:cubicBezTo>
                    <a:pt x="3" y="30"/>
                    <a:pt x="3" y="30"/>
                    <a:pt x="3" y="30"/>
                  </a:cubicBezTo>
                  <a:cubicBezTo>
                    <a:pt x="4" y="26"/>
                    <a:pt x="5" y="21"/>
                    <a:pt x="7" y="17"/>
                  </a:cubicBezTo>
                  <a:close/>
                  <a:moveTo>
                    <a:pt x="34" y="14"/>
                  </a:moveTo>
                  <a:cubicBezTo>
                    <a:pt x="34" y="3"/>
                    <a:pt x="34" y="3"/>
                    <a:pt x="34" y="3"/>
                  </a:cubicBezTo>
                  <a:cubicBezTo>
                    <a:pt x="34" y="3"/>
                    <a:pt x="34" y="3"/>
                    <a:pt x="34" y="4"/>
                  </a:cubicBezTo>
                  <a:cubicBezTo>
                    <a:pt x="34" y="4"/>
                    <a:pt x="34" y="4"/>
                    <a:pt x="34" y="4"/>
                  </a:cubicBezTo>
                  <a:cubicBezTo>
                    <a:pt x="38" y="6"/>
                    <a:pt x="41" y="9"/>
                    <a:pt x="43" y="14"/>
                  </a:cubicBezTo>
                  <a:lnTo>
                    <a:pt x="34" y="14"/>
                  </a:lnTo>
                  <a:close/>
                  <a:moveTo>
                    <a:pt x="44" y="17"/>
                  </a:moveTo>
                  <a:cubicBezTo>
                    <a:pt x="46" y="21"/>
                    <a:pt x="46" y="26"/>
                    <a:pt x="46" y="30"/>
                  </a:cubicBezTo>
                  <a:cubicBezTo>
                    <a:pt x="34" y="30"/>
                    <a:pt x="34" y="30"/>
                    <a:pt x="34" y="30"/>
                  </a:cubicBezTo>
                  <a:cubicBezTo>
                    <a:pt x="34" y="17"/>
                    <a:pt x="34" y="17"/>
                    <a:pt x="34" y="17"/>
                  </a:cubicBezTo>
                  <a:lnTo>
                    <a:pt x="44" y="17"/>
                  </a:lnTo>
                  <a:close/>
                  <a:moveTo>
                    <a:pt x="29" y="4"/>
                  </a:moveTo>
                  <a:cubicBezTo>
                    <a:pt x="29" y="4"/>
                    <a:pt x="29" y="4"/>
                    <a:pt x="29" y="4"/>
                  </a:cubicBezTo>
                  <a:cubicBezTo>
                    <a:pt x="29" y="4"/>
                    <a:pt x="29" y="4"/>
                    <a:pt x="29" y="4"/>
                  </a:cubicBezTo>
                  <a:cubicBezTo>
                    <a:pt x="30" y="4"/>
                    <a:pt x="30" y="4"/>
                    <a:pt x="30" y="3"/>
                  </a:cubicBezTo>
                  <a:cubicBezTo>
                    <a:pt x="30" y="14"/>
                    <a:pt x="30" y="14"/>
                    <a:pt x="30" y="14"/>
                  </a:cubicBezTo>
                  <a:cubicBezTo>
                    <a:pt x="21" y="14"/>
                    <a:pt x="21" y="14"/>
                    <a:pt x="21" y="14"/>
                  </a:cubicBezTo>
                  <a:cubicBezTo>
                    <a:pt x="23" y="9"/>
                    <a:pt x="26" y="6"/>
                    <a:pt x="29" y="4"/>
                  </a:cubicBezTo>
                  <a:close/>
                  <a:moveTo>
                    <a:pt x="30" y="17"/>
                  </a:moveTo>
                  <a:cubicBezTo>
                    <a:pt x="30" y="30"/>
                    <a:pt x="30" y="30"/>
                    <a:pt x="30" y="30"/>
                  </a:cubicBezTo>
                  <a:cubicBezTo>
                    <a:pt x="17" y="30"/>
                    <a:pt x="17" y="30"/>
                    <a:pt x="17" y="30"/>
                  </a:cubicBezTo>
                  <a:cubicBezTo>
                    <a:pt x="18" y="26"/>
                    <a:pt x="18" y="21"/>
                    <a:pt x="20" y="17"/>
                  </a:cubicBezTo>
                  <a:lnTo>
                    <a:pt x="30" y="17"/>
                  </a:lnTo>
                  <a:close/>
                  <a:moveTo>
                    <a:pt x="17" y="33"/>
                  </a:moveTo>
                  <a:cubicBezTo>
                    <a:pt x="30" y="33"/>
                    <a:pt x="30" y="33"/>
                    <a:pt x="30" y="33"/>
                  </a:cubicBezTo>
                  <a:cubicBezTo>
                    <a:pt x="30" y="46"/>
                    <a:pt x="30" y="46"/>
                    <a:pt x="30" y="46"/>
                  </a:cubicBezTo>
                  <a:cubicBezTo>
                    <a:pt x="20" y="46"/>
                    <a:pt x="20" y="46"/>
                    <a:pt x="20" y="46"/>
                  </a:cubicBezTo>
                  <a:cubicBezTo>
                    <a:pt x="18" y="43"/>
                    <a:pt x="18" y="38"/>
                    <a:pt x="17" y="33"/>
                  </a:cubicBezTo>
                  <a:close/>
                  <a:moveTo>
                    <a:pt x="30" y="50"/>
                  </a:moveTo>
                  <a:cubicBezTo>
                    <a:pt x="30" y="60"/>
                    <a:pt x="30" y="60"/>
                    <a:pt x="30" y="60"/>
                  </a:cubicBezTo>
                  <a:cubicBezTo>
                    <a:pt x="30" y="60"/>
                    <a:pt x="29" y="60"/>
                    <a:pt x="28" y="60"/>
                  </a:cubicBezTo>
                  <a:cubicBezTo>
                    <a:pt x="25" y="58"/>
                    <a:pt x="23" y="54"/>
                    <a:pt x="21" y="50"/>
                  </a:cubicBezTo>
                  <a:lnTo>
                    <a:pt x="30" y="50"/>
                  </a:lnTo>
                  <a:close/>
                  <a:moveTo>
                    <a:pt x="36" y="60"/>
                  </a:moveTo>
                  <a:cubicBezTo>
                    <a:pt x="35" y="60"/>
                    <a:pt x="34" y="60"/>
                    <a:pt x="34" y="60"/>
                  </a:cubicBezTo>
                  <a:cubicBezTo>
                    <a:pt x="34" y="60"/>
                    <a:pt x="34" y="60"/>
                    <a:pt x="34" y="60"/>
                  </a:cubicBezTo>
                  <a:cubicBezTo>
                    <a:pt x="34" y="50"/>
                    <a:pt x="34" y="50"/>
                    <a:pt x="34" y="50"/>
                  </a:cubicBezTo>
                  <a:cubicBezTo>
                    <a:pt x="43" y="50"/>
                    <a:pt x="43" y="50"/>
                    <a:pt x="43" y="50"/>
                  </a:cubicBezTo>
                  <a:cubicBezTo>
                    <a:pt x="41" y="54"/>
                    <a:pt x="39" y="58"/>
                    <a:pt x="36" y="60"/>
                  </a:cubicBezTo>
                  <a:close/>
                  <a:moveTo>
                    <a:pt x="34" y="46"/>
                  </a:moveTo>
                  <a:cubicBezTo>
                    <a:pt x="34" y="33"/>
                    <a:pt x="34" y="33"/>
                    <a:pt x="34" y="33"/>
                  </a:cubicBezTo>
                  <a:cubicBezTo>
                    <a:pt x="46" y="33"/>
                    <a:pt x="46" y="33"/>
                    <a:pt x="46" y="33"/>
                  </a:cubicBezTo>
                  <a:cubicBezTo>
                    <a:pt x="46" y="38"/>
                    <a:pt x="46" y="43"/>
                    <a:pt x="44" y="46"/>
                  </a:cubicBezTo>
                  <a:lnTo>
                    <a:pt x="34" y="46"/>
                  </a:lnTo>
                  <a:close/>
                  <a:moveTo>
                    <a:pt x="50" y="30"/>
                  </a:moveTo>
                  <a:cubicBezTo>
                    <a:pt x="50" y="26"/>
                    <a:pt x="49" y="21"/>
                    <a:pt x="48" y="17"/>
                  </a:cubicBezTo>
                  <a:cubicBezTo>
                    <a:pt x="57" y="17"/>
                    <a:pt x="57" y="17"/>
                    <a:pt x="57" y="17"/>
                  </a:cubicBezTo>
                  <a:cubicBezTo>
                    <a:pt x="59" y="21"/>
                    <a:pt x="60" y="26"/>
                    <a:pt x="60" y="30"/>
                  </a:cubicBezTo>
                  <a:lnTo>
                    <a:pt x="50" y="30"/>
                  </a:lnTo>
                  <a:close/>
                  <a:moveTo>
                    <a:pt x="54" y="14"/>
                  </a:moveTo>
                  <a:cubicBezTo>
                    <a:pt x="47" y="14"/>
                    <a:pt x="47" y="14"/>
                    <a:pt x="47" y="14"/>
                  </a:cubicBezTo>
                  <a:cubicBezTo>
                    <a:pt x="45" y="10"/>
                    <a:pt x="43" y="7"/>
                    <a:pt x="41" y="5"/>
                  </a:cubicBezTo>
                  <a:cubicBezTo>
                    <a:pt x="46" y="6"/>
                    <a:pt x="51" y="10"/>
                    <a:pt x="54" y="14"/>
                  </a:cubicBezTo>
                  <a:close/>
                  <a:moveTo>
                    <a:pt x="23" y="5"/>
                  </a:moveTo>
                  <a:cubicBezTo>
                    <a:pt x="21" y="7"/>
                    <a:pt x="19" y="10"/>
                    <a:pt x="17" y="14"/>
                  </a:cubicBezTo>
                  <a:cubicBezTo>
                    <a:pt x="10" y="14"/>
                    <a:pt x="10" y="14"/>
                    <a:pt x="10" y="14"/>
                  </a:cubicBezTo>
                  <a:cubicBezTo>
                    <a:pt x="13" y="10"/>
                    <a:pt x="18" y="6"/>
                    <a:pt x="23" y="5"/>
                  </a:cubicBezTo>
                  <a:close/>
                  <a:moveTo>
                    <a:pt x="10" y="50"/>
                  </a:moveTo>
                  <a:cubicBezTo>
                    <a:pt x="17" y="50"/>
                    <a:pt x="17" y="50"/>
                    <a:pt x="17" y="50"/>
                  </a:cubicBezTo>
                  <a:cubicBezTo>
                    <a:pt x="19" y="53"/>
                    <a:pt x="21" y="56"/>
                    <a:pt x="23" y="59"/>
                  </a:cubicBezTo>
                  <a:cubicBezTo>
                    <a:pt x="18" y="57"/>
                    <a:pt x="13" y="54"/>
                    <a:pt x="10" y="50"/>
                  </a:cubicBezTo>
                  <a:close/>
                  <a:moveTo>
                    <a:pt x="41" y="59"/>
                  </a:moveTo>
                  <a:cubicBezTo>
                    <a:pt x="43" y="56"/>
                    <a:pt x="45" y="53"/>
                    <a:pt x="47" y="50"/>
                  </a:cubicBezTo>
                  <a:cubicBezTo>
                    <a:pt x="54" y="50"/>
                    <a:pt x="54" y="50"/>
                    <a:pt x="54" y="50"/>
                  </a:cubicBezTo>
                  <a:cubicBezTo>
                    <a:pt x="51" y="54"/>
                    <a:pt x="46" y="57"/>
                    <a:pt x="41" y="59"/>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th-TH"/>
            </a:p>
          </p:txBody>
        </p:sp>
      </p:grpSp>
      <p:sp>
        <p:nvSpPr>
          <p:cNvPr id="33" name="TextBox 32"/>
          <p:cNvSpPr txBox="1"/>
          <p:nvPr/>
        </p:nvSpPr>
        <p:spPr>
          <a:xfrm>
            <a:off x="3605865" y="11715891"/>
            <a:ext cx="3533383" cy="960227"/>
          </a:xfrm>
          <a:prstGeom prst="rect">
            <a:avLst/>
          </a:prstGeom>
          <a:noFill/>
        </p:spPr>
        <p:txBody>
          <a:bodyPr wrap="square" lIns="219419" tIns="109710" rIns="219419" bIns="109710" rtlCol="0">
            <a:spAutoFit/>
          </a:bodyPr>
          <a:lstStyle/>
          <a:p>
            <a:r>
              <a:rPr lang="en-US" sz="2400" dirty="0">
                <a:solidFill>
                  <a:schemeClr val="bg1">
                    <a:lumMod val="75000"/>
                  </a:schemeClr>
                </a:solidFill>
                <a:latin typeface="Lato" pitchFamily="34" charset="0"/>
                <a:ea typeface="Lato" pitchFamily="34" charset="0"/>
                <a:cs typeface="Lato" pitchFamily="34" charset="0"/>
              </a:rPr>
              <a:t>Lorem Ipsum has two main data </a:t>
            </a:r>
            <a:r>
              <a:rPr lang="en-US" sz="2400" dirty="0" smtClean="0">
                <a:solidFill>
                  <a:schemeClr val="bg1">
                    <a:lumMod val="75000"/>
                  </a:schemeClr>
                </a:solidFill>
                <a:latin typeface="Lato" pitchFamily="34" charset="0"/>
                <a:ea typeface="Lato" pitchFamily="34" charset="0"/>
                <a:cs typeface="Lato" pitchFamily="34" charset="0"/>
              </a:rPr>
              <a:t>statistical</a:t>
            </a:r>
            <a:endParaRPr lang="en-US" sz="2400" dirty="0">
              <a:solidFill>
                <a:schemeClr val="bg1">
                  <a:lumMod val="75000"/>
                </a:schemeClr>
              </a:solidFill>
              <a:latin typeface="Lato" pitchFamily="34" charset="0"/>
              <a:ea typeface="Lato" pitchFamily="34" charset="0"/>
              <a:cs typeface="Lato" pitchFamily="34" charset="0"/>
            </a:endParaRPr>
          </a:p>
        </p:txBody>
      </p:sp>
      <p:sp>
        <p:nvSpPr>
          <p:cNvPr id="34" name="TextBox 33"/>
          <p:cNvSpPr txBox="1"/>
          <p:nvPr/>
        </p:nvSpPr>
        <p:spPr>
          <a:xfrm>
            <a:off x="8542477" y="11713531"/>
            <a:ext cx="3533383" cy="960227"/>
          </a:xfrm>
          <a:prstGeom prst="rect">
            <a:avLst/>
          </a:prstGeom>
          <a:noFill/>
        </p:spPr>
        <p:txBody>
          <a:bodyPr wrap="square" lIns="219419" tIns="109710" rIns="219419" bIns="109710" rtlCol="0">
            <a:spAutoFit/>
          </a:bodyPr>
          <a:lstStyle/>
          <a:p>
            <a:r>
              <a:rPr lang="en-US" sz="2400" dirty="0">
                <a:solidFill>
                  <a:schemeClr val="bg1">
                    <a:lumMod val="75000"/>
                  </a:schemeClr>
                </a:solidFill>
                <a:latin typeface="Lato" pitchFamily="34" charset="0"/>
                <a:ea typeface="Lato" pitchFamily="34" charset="0"/>
                <a:cs typeface="Lato" pitchFamily="34" charset="0"/>
              </a:rPr>
              <a:t>Lorem Ipsum has two main data </a:t>
            </a:r>
            <a:r>
              <a:rPr lang="en-US" sz="2400" dirty="0" smtClean="0">
                <a:solidFill>
                  <a:schemeClr val="bg1">
                    <a:lumMod val="75000"/>
                  </a:schemeClr>
                </a:solidFill>
                <a:latin typeface="Lato" pitchFamily="34" charset="0"/>
                <a:ea typeface="Lato" pitchFamily="34" charset="0"/>
                <a:cs typeface="Lato" pitchFamily="34" charset="0"/>
              </a:rPr>
              <a:t>statistical</a:t>
            </a:r>
            <a:endParaRPr lang="en-US" sz="2400" dirty="0">
              <a:solidFill>
                <a:schemeClr val="bg1">
                  <a:lumMod val="75000"/>
                </a:schemeClr>
              </a:solidFill>
              <a:latin typeface="Lato" pitchFamily="34" charset="0"/>
              <a:ea typeface="Lato" pitchFamily="34" charset="0"/>
              <a:cs typeface="Lato" pitchFamily="34" charset="0"/>
            </a:endParaRPr>
          </a:p>
        </p:txBody>
      </p:sp>
      <p:sp>
        <p:nvSpPr>
          <p:cNvPr id="35" name="TextBox 34"/>
          <p:cNvSpPr txBox="1"/>
          <p:nvPr/>
        </p:nvSpPr>
        <p:spPr>
          <a:xfrm>
            <a:off x="13902642" y="11713531"/>
            <a:ext cx="3533383" cy="960227"/>
          </a:xfrm>
          <a:prstGeom prst="rect">
            <a:avLst/>
          </a:prstGeom>
          <a:noFill/>
        </p:spPr>
        <p:txBody>
          <a:bodyPr wrap="square" lIns="219419" tIns="109710" rIns="219419" bIns="109710" rtlCol="0">
            <a:spAutoFit/>
          </a:bodyPr>
          <a:lstStyle/>
          <a:p>
            <a:r>
              <a:rPr lang="en-US" sz="2400" dirty="0">
                <a:solidFill>
                  <a:schemeClr val="bg1">
                    <a:lumMod val="75000"/>
                  </a:schemeClr>
                </a:solidFill>
                <a:latin typeface="Lato" pitchFamily="34" charset="0"/>
                <a:ea typeface="Lato" pitchFamily="34" charset="0"/>
                <a:cs typeface="Lato" pitchFamily="34" charset="0"/>
              </a:rPr>
              <a:t>Lorem Ipsum has two main data </a:t>
            </a:r>
            <a:r>
              <a:rPr lang="en-US" sz="2400" dirty="0" smtClean="0">
                <a:solidFill>
                  <a:schemeClr val="bg1">
                    <a:lumMod val="75000"/>
                  </a:schemeClr>
                </a:solidFill>
                <a:latin typeface="Lato" pitchFamily="34" charset="0"/>
                <a:ea typeface="Lato" pitchFamily="34" charset="0"/>
                <a:cs typeface="Lato" pitchFamily="34" charset="0"/>
              </a:rPr>
              <a:t>statistical</a:t>
            </a:r>
            <a:endParaRPr lang="en-US" sz="2400" dirty="0">
              <a:solidFill>
                <a:schemeClr val="bg1">
                  <a:lumMod val="75000"/>
                </a:schemeClr>
              </a:solidFill>
              <a:latin typeface="Lato" pitchFamily="34" charset="0"/>
              <a:ea typeface="Lato" pitchFamily="34" charset="0"/>
              <a:cs typeface="Lato" pitchFamily="34" charset="0"/>
            </a:endParaRPr>
          </a:p>
        </p:txBody>
      </p:sp>
      <p:sp>
        <p:nvSpPr>
          <p:cNvPr id="36" name="TextBox 35"/>
          <p:cNvSpPr txBox="1"/>
          <p:nvPr/>
        </p:nvSpPr>
        <p:spPr>
          <a:xfrm>
            <a:off x="18839254" y="11711171"/>
            <a:ext cx="3533383" cy="960227"/>
          </a:xfrm>
          <a:prstGeom prst="rect">
            <a:avLst/>
          </a:prstGeom>
          <a:noFill/>
        </p:spPr>
        <p:txBody>
          <a:bodyPr wrap="square" lIns="219419" tIns="109710" rIns="219419" bIns="109710" rtlCol="0">
            <a:spAutoFit/>
          </a:bodyPr>
          <a:lstStyle/>
          <a:p>
            <a:r>
              <a:rPr lang="en-US" sz="2400" dirty="0">
                <a:solidFill>
                  <a:schemeClr val="bg1">
                    <a:lumMod val="75000"/>
                  </a:schemeClr>
                </a:solidFill>
                <a:latin typeface="Lato" pitchFamily="34" charset="0"/>
                <a:ea typeface="Lato" pitchFamily="34" charset="0"/>
                <a:cs typeface="Lato" pitchFamily="34" charset="0"/>
              </a:rPr>
              <a:t>Lorem Ipsum has two main data </a:t>
            </a:r>
            <a:r>
              <a:rPr lang="en-US" sz="2400" dirty="0" smtClean="0">
                <a:solidFill>
                  <a:schemeClr val="bg1">
                    <a:lumMod val="75000"/>
                  </a:schemeClr>
                </a:solidFill>
                <a:latin typeface="Lato" pitchFamily="34" charset="0"/>
                <a:ea typeface="Lato" pitchFamily="34" charset="0"/>
                <a:cs typeface="Lato" pitchFamily="34" charset="0"/>
              </a:rPr>
              <a:t>statistical</a:t>
            </a:r>
            <a:endParaRPr lang="en-US" sz="2400" dirty="0">
              <a:solidFill>
                <a:schemeClr val="bg1">
                  <a:lumMod val="75000"/>
                </a:schemeClr>
              </a:solidFill>
              <a:latin typeface="Lato" pitchFamily="34" charset="0"/>
              <a:ea typeface="Lato" pitchFamily="34" charset="0"/>
              <a:cs typeface="Lato" pitchFamily="34" charset="0"/>
            </a:endParaRPr>
          </a:p>
        </p:txBody>
      </p:sp>
      <p:grpSp>
        <p:nvGrpSpPr>
          <p:cNvPr id="2" name="Group 1"/>
          <p:cNvGrpSpPr/>
          <p:nvPr/>
        </p:nvGrpSpPr>
        <p:grpSpPr>
          <a:xfrm>
            <a:off x="1292895" y="1828800"/>
            <a:ext cx="21155942" cy="1676400"/>
            <a:chOff x="1216695" y="1828800"/>
            <a:chExt cx="21155942" cy="1676400"/>
          </a:xfrm>
        </p:grpSpPr>
        <p:sp>
          <p:nvSpPr>
            <p:cNvPr id="37" name="Title 20"/>
            <p:cNvSpPr txBox="1">
              <a:spLocks/>
            </p:cNvSpPr>
            <p:nvPr/>
          </p:nvSpPr>
          <p:spPr bwMode="auto">
            <a:xfrm>
              <a:off x="1216695" y="2298704"/>
              <a:ext cx="21155942" cy="12064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243852" tIns="121926" rIns="243852" bIns="121926" anchor="ctr">
              <a:spAutoFit/>
            </a:bodyPr>
            <a:lstStyle>
              <a:lvl1pPr defTabSz="457200">
                <a:defRPr sz="4300">
                  <a:solidFill>
                    <a:schemeClr val="tx1"/>
                  </a:solidFill>
                  <a:latin typeface="Calibri" pitchFamily="34" charset="0"/>
                  <a:ea typeface="MS PGothic" pitchFamily="34" charset="-128"/>
                </a:defRPr>
              </a:lvl1pPr>
              <a:lvl2pPr marL="742950" indent="-285750" defTabSz="457200">
                <a:defRPr sz="4300">
                  <a:solidFill>
                    <a:schemeClr val="tx1"/>
                  </a:solidFill>
                  <a:latin typeface="Calibri" pitchFamily="34" charset="0"/>
                  <a:ea typeface="MS PGothic" pitchFamily="34" charset="-128"/>
                </a:defRPr>
              </a:lvl2pPr>
              <a:lvl3pPr marL="1143000" indent="-228600" defTabSz="457200">
                <a:defRPr sz="4300">
                  <a:solidFill>
                    <a:schemeClr val="tx1"/>
                  </a:solidFill>
                  <a:latin typeface="Calibri" pitchFamily="34" charset="0"/>
                  <a:ea typeface="MS PGothic" pitchFamily="34" charset="-128"/>
                </a:defRPr>
              </a:lvl3pPr>
              <a:lvl4pPr marL="1600200" indent="-228600" defTabSz="457200">
                <a:defRPr sz="4300">
                  <a:solidFill>
                    <a:schemeClr val="tx1"/>
                  </a:solidFill>
                  <a:latin typeface="Calibri" pitchFamily="34" charset="0"/>
                  <a:ea typeface="MS PGothic" pitchFamily="34" charset="-128"/>
                </a:defRPr>
              </a:lvl4pPr>
              <a:lvl5pPr marL="2057400" indent="-228600" defTabSz="457200">
                <a:defRPr sz="4300">
                  <a:solidFill>
                    <a:schemeClr val="tx1"/>
                  </a:solidFill>
                  <a:latin typeface="Calibri" pitchFamily="34" charset="0"/>
                  <a:ea typeface="MS PGothic" pitchFamily="34" charset="-128"/>
                </a:defRPr>
              </a:lvl5pPr>
              <a:lvl6pPr marL="2514600" indent="-228600" defTabSz="457200" fontAlgn="base">
                <a:spcBef>
                  <a:spcPct val="0"/>
                </a:spcBef>
                <a:spcAft>
                  <a:spcPct val="0"/>
                </a:spcAft>
                <a:defRPr sz="4300">
                  <a:solidFill>
                    <a:schemeClr val="tx1"/>
                  </a:solidFill>
                  <a:latin typeface="Calibri" pitchFamily="34" charset="0"/>
                  <a:ea typeface="MS PGothic" pitchFamily="34" charset="-128"/>
                </a:defRPr>
              </a:lvl6pPr>
              <a:lvl7pPr marL="2971800" indent="-228600" defTabSz="457200" fontAlgn="base">
                <a:spcBef>
                  <a:spcPct val="0"/>
                </a:spcBef>
                <a:spcAft>
                  <a:spcPct val="0"/>
                </a:spcAft>
                <a:defRPr sz="4300">
                  <a:solidFill>
                    <a:schemeClr val="tx1"/>
                  </a:solidFill>
                  <a:latin typeface="Calibri" pitchFamily="34" charset="0"/>
                  <a:ea typeface="MS PGothic" pitchFamily="34" charset="-128"/>
                </a:defRPr>
              </a:lvl7pPr>
              <a:lvl8pPr marL="3429000" indent="-228600" defTabSz="457200" fontAlgn="base">
                <a:spcBef>
                  <a:spcPct val="0"/>
                </a:spcBef>
                <a:spcAft>
                  <a:spcPct val="0"/>
                </a:spcAft>
                <a:defRPr sz="4300">
                  <a:solidFill>
                    <a:schemeClr val="tx1"/>
                  </a:solidFill>
                  <a:latin typeface="Calibri" pitchFamily="34" charset="0"/>
                  <a:ea typeface="MS PGothic" pitchFamily="34" charset="-128"/>
                </a:defRPr>
              </a:lvl8pPr>
              <a:lvl9pPr marL="3886200" indent="-228600" defTabSz="457200" fontAlgn="base">
                <a:spcBef>
                  <a:spcPct val="0"/>
                </a:spcBef>
                <a:spcAft>
                  <a:spcPct val="0"/>
                </a:spcAft>
                <a:defRPr sz="4300">
                  <a:solidFill>
                    <a:schemeClr val="tx1"/>
                  </a:solidFill>
                  <a:latin typeface="Calibri" pitchFamily="34" charset="0"/>
                  <a:ea typeface="MS PGothic" pitchFamily="34" charset="-128"/>
                </a:defRPr>
              </a:lvl9pPr>
            </a:lstStyle>
            <a:p>
              <a:pPr>
                <a:lnSpc>
                  <a:spcPct val="130000"/>
                </a:lnSpc>
              </a:pPr>
              <a:r>
                <a:rPr lang="pt-BR" sz="2400" dirty="0">
                  <a:solidFill>
                    <a:schemeClr val="bg1">
                      <a:lumMod val="75000"/>
                    </a:schemeClr>
                  </a:solidFill>
                  <a:latin typeface="Lato" pitchFamily="34" charset="0"/>
                  <a:ea typeface="Lato" pitchFamily="34" charset="0"/>
                  <a:cs typeface="Lato" pitchFamily="34" charset="0"/>
                </a:rPr>
                <a:t>Lorem ipsum </a:t>
              </a:r>
              <a:r>
                <a:rPr lang="pt-BR" sz="2400" dirty="0" smtClean="0">
                  <a:solidFill>
                    <a:schemeClr val="bg1">
                      <a:lumMod val="75000"/>
                    </a:schemeClr>
                  </a:solidFill>
                  <a:latin typeface="Lato" pitchFamily="34" charset="0"/>
                  <a:ea typeface="Lato" pitchFamily="34" charset="0"/>
                  <a:cs typeface="Lato" pitchFamily="34" charset="0"/>
                </a:rPr>
                <a:t>dolor sit </a:t>
              </a:r>
              <a:r>
                <a:rPr lang="pt-BR" sz="2400" dirty="0">
                  <a:solidFill>
                    <a:schemeClr val="bg1">
                      <a:lumMod val="75000"/>
                    </a:schemeClr>
                  </a:solidFill>
                  <a:latin typeface="Lato" pitchFamily="34" charset="0"/>
                  <a:ea typeface="Lato" pitchFamily="34" charset="0"/>
                  <a:cs typeface="Lato" pitchFamily="34" charset="0"/>
                </a:rPr>
                <a:t>amet, consectetur adipiscing elit. Aliquam tincidunt ante nec sem congue convallis. Pellentesque vel mauris quis nisl ornare rutrum in id risus. Proin vehicula ut sem et tempus. </a:t>
              </a:r>
              <a:endParaRPr lang="en-US" sz="2400" dirty="0">
                <a:solidFill>
                  <a:schemeClr val="bg1">
                    <a:lumMod val="75000"/>
                  </a:schemeClr>
                </a:solidFill>
                <a:latin typeface="Lato" pitchFamily="34" charset="0"/>
                <a:ea typeface="Lato" pitchFamily="34" charset="0"/>
                <a:cs typeface="Lato" pitchFamily="34" charset="0"/>
              </a:endParaRPr>
            </a:p>
          </p:txBody>
        </p:sp>
        <p:sp>
          <p:nvSpPr>
            <p:cNvPr id="38" name="TextBox 37"/>
            <p:cNvSpPr txBox="1"/>
            <p:nvPr/>
          </p:nvSpPr>
          <p:spPr>
            <a:xfrm>
              <a:off x="1263217" y="1828800"/>
              <a:ext cx="4215772" cy="615517"/>
            </a:xfrm>
            <a:prstGeom prst="rect">
              <a:avLst/>
            </a:prstGeom>
            <a:noFill/>
          </p:spPr>
          <p:txBody>
            <a:bodyPr wrap="square" lIns="182843" tIns="91422" rIns="182843" bIns="91422" rtlCol="0">
              <a:spAutoFit/>
            </a:bodyPr>
            <a:lstStyle/>
            <a:p>
              <a:r>
                <a:rPr lang="en-US" sz="2800" b="1" dirty="0" smtClean="0">
                  <a:solidFill>
                    <a:schemeClr val="bg1"/>
                  </a:solidFill>
                  <a:latin typeface="Lato Black" pitchFamily="34" charset="0"/>
                  <a:ea typeface="Lato Black" pitchFamily="34" charset="0"/>
                  <a:cs typeface="Lato Black" pitchFamily="34" charset="0"/>
                </a:rPr>
                <a:t>DESCRIPTION HERE</a:t>
              </a:r>
              <a:endParaRPr lang="id-ID" sz="2800" b="1" dirty="0">
                <a:solidFill>
                  <a:schemeClr val="bg1"/>
                </a:solidFill>
                <a:latin typeface="Lato Black" pitchFamily="34" charset="0"/>
                <a:ea typeface="Lato Black" pitchFamily="34" charset="0"/>
                <a:cs typeface="Lato Black" pitchFamily="34" charset="0"/>
              </a:endParaRPr>
            </a:p>
          </p:txBody>
        </p:sp>
      </p:grpSp>
      <p:grpSp>
        <p:nvGrpSpPr>
          <p:cNvPr id="39" name="กลุ่ม 54"/>
          <p:cNvGrpSpPr/>
          <p:nvPr/>
        </p:nvGrpSpPr>
        <p:grpSpPr>
          <a:xfrm>
            <a:off x="7589837" y="307847"/>
            <a:ext cx="9246365" cy="1063753"/>
            <a:chOff x="12593106" y="3285880"/>
            <a:chExt cx="9377738" cy="1063753"/>
          </a:xfrm>
        </p:grpSpPr>
        <p:sp>
          <p:nvSpPr>
            <p:cNvPr id="40" name="TextBox 39"/>
            <p:cNvSpPr txBox="1"/>
            <p:nvPr/>
          </p:nvSpPr>
          <p:spPr>
            <a:xfrm>
              <a:off x="13443218" y="3851071"/>
              <a:ext cx="7572494" cy="498562"/>
            </a:xfrm>
            <a:prstGeom prst="rect">
              <a:avLst/>
            </a:prstGeom>
            <a:noFill/>
          </p:spPr>
          <p:txBody>
            <a:bodyPr wrap="square" lIns="219419" tIns="109710" rIns="219419" bIns="109710" rtlCol="0">
              <a:spAutoFit/>
            </a:bodyPr>
            <a:lstStyle/>
            <a:p>
              <a:pPr algn="ctr"/>
              <a:r>
                <a:rPr lang="en-US" sz="1800" dirty="0">
                  <a:solidFill>
                    <a:schemeClr val="bg1"/>
                  </a:solidFill>
                  <a:latin typeface="Lato Light"/>
                  <a:cs typeface="Lato Light"/>
                </a:rPr>
                <a:t>Your great subtitle in this line</a:t>
              </a:r>
            </a:p>
          </p:txBody>
        </p:sp>
        <p:sp>
          <p:nvSpPr>
            <p:cNvPr id="41" name="TextBox 40"/>
            <p:cNvSpPr txBox="1"/>
            <p:nvPr/>
          </p:nvSpPr>
          <p:spPr>
            <a:xfrm>
              <a:off x="12593106" y="3285880"/>
              <a:ext cx="9377738" cy="646294"/>
            </a:xfrm>
            <a:prstGeom prst="rect">
              <a:avLst/>
            </a:prstGeom>
            <a:noFill/>
          </p:spPr>
          <p:txBody>
            <a:bodyPr wrap="square" lIns="182843" tIns="91422" rIns="182843" bIns="91422" rtlCol="0">
              <a:spAutoFit/>
            </a:bodyPr>
            <a:lstStyle/>
            <a:p>
              <a:pPr algn="ctr"/>
              <a:r>
                <a:rPr lang="en-US" sz="3000" b="1" dirty="0" smtClean="0">
                  <a:solidFill>
                    <a:schemeClr val="accent2"/>
                  </a:solidFill>
                  <a:latin typeface="Lato Black" pitchFamily="34" charset="0"/>
                  <a:ea typeface="Lato Black" pitchFamily="34" charset="0"/>
                  <a:cs typeface="Lato Black" pitchFamily="34" charset="0"/>
                </a:rPr>
                <a:t>CHARTS</a:t>
              </a:r>
              <a:r>
                <a:rPr lang="en-US" sz="3000" b="1" dirty="0" smtClean="0">
                  <a:solidFill>
                    <a:schemeClr val="bg1"/>
                  </a:solidFill>
                  <a:latin typeface="Lato Black" pitchFamily="34" charset="0"/>
                  <a:ea typeface="Lato Black" pitchFamily="34" charset="0"/>
                  <a:cs typeface="Lato Black" pitchFamily="34" charset="0"/>
                </a:rPr>
                <a:t> </a:t>
              </a:r>
              <a:r>
                <a:rPr lang="en-US" sz="3000" b="1" dirty="0" smtClean="0">
                  <a:solidFill>
                    <a:schemeClr val="accent6"/>
                  </a:solidFill>
                  <a:latin typeface="Lato Black" pitchFamily="34" charset="0"/>
                  <a:ea typeface="Lato Black" pitchFamily="34" charset="0"/>
                  <a:cs typeface="Lato Black" pitchFamily="34" charset="0"/>
                </a:rPr>
                <a:t>PRESENT</a:t>
              </a:r>
              <a:endParaRPr lang="id-ID" sz="3000" b="1" dirty="0">
                <a:solidFill>
                  <a:schemeClr val="accent6"/>
                </a:solidFill>
                <a:latin typeface="Lato Black" pitchFamily="34" charset="0"/>
                <a:ea typeface="Lato Black" pitchFamily="34" charset="0"/>
                <a:cs typeface="Lato Black" pitchFamily="34" charset="0"/>
              </a:endParaRPr>
            </a:p>
          </p:txBody>
        </p:sp>
      </p:grpSp>
    </p:spTree>
    <p:extLst>
      <p:ext uri="{BB962C8B-B14F-4D97-AF65-F5344CB8AC3E}">
        <p14:creationId xmlns:p14="http://schemas.microsoft.com/office/powerpoint/2010/main" val="133176741"/>
      </p:ext>
    </p:extLst>
  </p:cSld>
  <p:clrMapOvr>
    <a:masterClrMapping/>
  </p:clrMapOvr>
  <p:transition spd="slow">
    <p:push/>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withEffect">
                                  <p:stCondLst>
                                    <p:cond delay="500"/>
                                  </p:stCondLst>
                                  <p:childTnLst>
                                    <p:set>
                                      <p:cBhvr>
                                        <p:cTn id="6" dur="1" fill="hold">
                                          <p:stCondLst>
                                            <p:cond delay="0"/>
                                          </p:stCondLst>
                                        </p:cTn>
                                        <p:tgtEl>
                                          <p:spTgt spid="11"/>
                                        </p:tgtEl>
                                        <p:attrNameLst>
                                          <p:attrName>style.visibility</p:attrName>
                                        </p:attrNameLst>
                                      </p:cBhvr>
                                      <p:to>
                                        <p:strVal val="visible"/>
                                      </p:to>
                                    </p:set>
                                    <p:anim calcmode="lin" valueType="num">
                                      <p:cBhvr>
                                        <p:cTn id="7" dur="500" fill="hold"/>
                                        <p:tgtEl>
                                          <p:spTgt spid="11"/>
                                        </p:tgtEl>
                                        <p:attrNameLst>
                                          <p:attrName>ppt_w</p:attrName>
                                        </p:attrNameLst>
                                      </p:cBhvr>
                                      <p:tavLst>
                                        <p:tav tm="0">
                                          <p:val>
                                            <p:fltVal val="0"/>
                                          </p:val>
                                        </p:tav>
                                        <p:tav tm="100000">
                                          <p:val>
                                            <p:strVal val="#ppt_w"/>
                                          </p:val>
                                        </p:tav>
                                      </p:tavLst>
                                    </p:anim>
                                    <p:anim calcmode="lin" valueType="num">
                                      <p:cBhvr>
                                        <p:cTn id="8" dur="500" fill="hold"/>
                                        <p:tgtEl>
                                          <p:spTgt spid="11"/>
                                        </p:tgtEl>
                                        <p:attrNameLst>
                                          <p:attrName>ppt_h</p:attrName>
                                        </p:attrNameLst>
                                      </p:cBhvr>
                                      <p:tavLst>
                                        <p:tav tm="0">
                                          <p:val>
                                            <p:fltVal val="0"/>
                                          </p:val>
                                        </p:tav>
                                        <p:tav tm="100000">
                                          <p:val>
                                            <p:strVal val="#ppt_h"/>
                                          </p:val>
                                        </p:tav>
                                      </p:tavLst>
                                    </p:anim>
                                    <p:animEffect transition="in" filter="fade">
                                      <p:cBhvr>
                                        <p:cTn id="9"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11" grpId="0">
        <p:bldAsOne/>
      </p:bldGraphic>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5" name="Chart 306"/>
          <p:cNvGraphicFramePr/>
          <p:nvPr>
            <p:extLst>
              <p:ext uri="{D42A27DB-BD31-4B8C-83A1-F6EECF244321}">
                <p14:modId xmlns:p14="http://schemas.microsoft.com/office/powerpoint/2010/main" val="1713806920"/>
              </p:ext>
            </p:extLst>
          </p:nvPr>
        </p:nvGraphicFramePr>
        <p:xfrm>
          <a:off x="8428040" y="3645110"/>
          <a:ext cx="13947909" cy="6570459"/>
        </p:xfrm>
        <a:graphic>
          <a:graphicData uri="http://schemas.openxmlformats.org/drawingml/2006/chart">
            <c:chart xmlns:c="http://schemas.openxmlformats.org/drawingml/2006/chart" xmlns:r="http://schemas.openxmlformats.org/officeDocument/2006/relationships" r:id="rId2"/>
          </a:graphicData>
        </a:graphic>
      </p:graphicFrame>
      <p:grpSp>
        <p:nvGrpSpPr>
          <p:cNvPr id="18" name="Group 17"/>
          <p:cNvGrpSpPr/>
          <p:nvPr/>
        </p:nvGrpSpPr>
        <p:grpSpPr>
          <a:xfrm>
            <a:off x="1292895" y="1828800"/>
            <a:ext cx="21155942" cy="1676400"/>
            <a:chOff x="1216695" y="1828800"/>
            <a:chExt cx="21155942" cy="1676400"/>
          </a:xfrm>
        </p:grpSpPr>
        <p:sp>
          <p:nvSpPr>
            <p:cNvPr id="19" name="Title 20"/>
            <p:cNvSpPr txBox="1">
              <a:spLocks/>
            </p:cNvSpPr>
            <p:nvPr/>
          </p:nvSpPr>
          <p:spPr bwMode="auto">
            <a:xfrm>
              <a:off x="1216695" y="2298704"/>
              <a:ext cx="21155942" cy="12064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243852" tIns="121926" rIns="243852" bIns="121926" anchor="ctr">
              <a:spAutoFit/>
            </a:bodyPr>
            <a:lstStyle>
              <a:lvl1pPr defTabSz="457200">
                <a:defRPr sz="4300">
                  <a:solidFill>
                    <a:schemeClr val="tx1"/>
                  </a:solidFill>
                  <a:latin typeface="Calibri" pitchFamily="34" charset="0"/>
                  <a:ea typeface="MS PGothic" pitchFamily="34" charset="-128"/>
                </a:defRPr>
              </a:lvl1pPr>
              <a:lvl2pPr marL="742950" indent="-285750" defTabSz="457200">
                <a:defRPr sz="4300">
                  <a:solidFill>
                    <a:schemeClr val="tx1"/>
                  </a:solidFill>
                  <a:latin typeface="Calibri" pitchFamily="34" charset="0"/>
                  <a:ea typeface="MS PGothic" pitchFamily="34" charset="-128"/>
                </a:defRPr>
              </a:lvl2pPr>
              <a:lvl3pPr marL="1143000" indent="-228600" defTabSz="457200">
                <a:defRPr sz="4300">
                  <a:solidFill>
                    <a:schemeClr val="tx1"/>
                  </a:solidFill>
                  <a:latin typeface="Calibri" pitchFamily="34" charset="0"/>
                  <a:ea typeface="MS PGothic" pitchFamily="34" charset="-128"/>
                </a:defRPr>
              </a:lvl3pPr>
              <a:lvl4pPr marL="1600200" indent="-228600" defTabSz="457200">
                <a:defRPr sz="4300">
                  <a:solidFill>
                    <a:schemeClr val="tx1"/>
                  </a:solidFill>
                  <a:latin typeface="Calibri" pitchFamily="34" charset="0"/>
                  <a:ea typeface="MS PGothic" pitchFamily="34" charset="-128"/>
                </a:defRPr>
              </a:lvl4pPr>
              <a:lvl5pPr marL="2057400" indent="-228600" defTabSz="457200">
                <a:defRPr sz="4300">
                  <a:solidFill>
                    <a:schemeClr val="tx1"/>
                  </a:solidFill>
                  <a:latin typeface="Calibri" pitchFamily="34" charset="0"/>
                  <a:ea typeface="MS PGothic" pitchFamily="34" charset="-128"/>
                </a:defRPr>
              </a:lvl5pPr>
              <a:lvl6pPr marL="2514600" indent="-228600" defTabSz="457200" fontAlgn="base">
                <a:spcBef>
                  <a:spcPct val="0"/>
                </a:spcBef>
                <a:spcAft>
                  <a:spcPct val="0"/>
                </a:spcAft>
                <a:defRPr sz="4300">
                  <a:solidFill>
                    <a:schemeClr val="tx1"/>
                  </a:solidFill>
                  <a:latin typeface="Calibri" pitchFamily="34" charset="0"/>
                  <a:ea typeface="MS PGothic" pitchFamily="34" charset="-128"/>
                </a:defRPr>
              </a:lvl6pPr>
              <a:lvl7pPr marL="2971800" indent="-228600" defTabSz="457200" fontAlgn="base">
                <a:spcBef>
                  <a:spcPct val="0"/>
                </a:spcBef>
                <a:spcAft>
                  <a:spcPct val="0"/>
                </a:spcAft>
                <a:defRPr sz="4300">
                  <a:solidFill>
                    <a:schemeClr val="tx1"/>
                  </a:solidFill>
                  <a:latin typeface="Calibri" pitchFamily="34" charset="0"/>
                  <a:ea typeface="MS PGothic" pitchFamily="34" charset="-128"/>
                </a:defRPr>
              </a:lvl7pPr>
              <a:lvl8pPr marL="3429000" indent="-228600" defTabSz="457200" fontAlgn="base">
                <a:spcBef>
                  <a:spcPct val="0"/>
                </a:spcBef>
                <a:spcAft>
                  <a:spcPct val="0"/>
                </a:spcAft>
                <a:defRPr sz="4300">
                  <a:solidFill>
                    <a:schemeClr val="tx1"/>
                  </a:solidFill>
                  <a:latin typeface="Calibri" pitchFamily="34" charset="0"/>
                  <a:ea typeface="MS PGothic" pitchFamily="34" charset="-128"/>
                </a:defRPr>
              </a:lvl8pPr>
              <a:lvl9pPr marL="3886200" indent="-228600" defTabSz="457200" fontAlgn="base">
                <a:spcBef>
                  <a:spcPct val="0"/>
                </a:spcBef>
                <a:spcAft>
                  <a:spcPct val="0"/>
                </a:spcAft>
                <a:defRPr sz="4300">
                  <a:solidFill>
                    <a:schemeClr val="tx1"/>
                  </a:solidFill>
                  <a:latin typeface="Calibri" pitchFamily="34" charset="0"/>
                  <a:ea typeface="MS PGothic" pitchFamily="34" charset="-128"/>
                </a:defRPr>
              </a:lvl9pPr>
            </a:lstStyle>
            <a:p>
              <a:pPr>
                <a:lnSpc>
                  <a:spcPct val="130000"/>
                </a:lnSpc>
              </a:pPr>
              <a:r>
                <a:rPr lang="pt-BR" sz="2400" dirty="0">
                  <a:solidFill>
                    <a:schemeClr val="bg1">
                      <a:lumMod val="75000"/>
                    </a:schemeClr>
                  </a:solidFill>
                  <a:latin typeface="Lato" pitchFamily="34" charset="0"/>
                  <a:ea typeface="Lato" pitchFamily="34" charset="0"/>
                  <a:cs typeface="Lato" pitchFamily="34" charset="0"/>
                </a:rPr>
                <a:t>Lorem ipsum </a:t>
              </a:r>
              <a:r>
                <a:rPr lang="pt-BR" sz="2400" dirty="0" smtClean="0">
                  <a:solidFill>
                    <a:schemeClr val="bg1">
                      <a:lumMod val="75000"/>
                    </a:schemeClr>
                  </a:solidFill>
                  <a:latin typeface="Lato" pitchFamily="34" charset="0"/>
                  <a:ea typeface="Lato" pitchFamily="34" charset="0"/>
                  <a:cs typeface="Lato" pitchFamily="34" charset="0"/>
                </a:rPr>
                <a:t>dolor sit </a:t>
              </a:r>
              <a:r>
                <a:rPr lang="pt-BR" sz="2400" dirty="0">
                  <a:solidFill>
                    <a:schemeClr val="bg1">
                      <a:lumMod val="75000"/>
                    </a:schemeClr>
                  </a:solidFill>
                  <a:latin typeface="Lato" pitchFamily="34" charset="0"/>
                  <a:ea typeface="Lato" pitchFamily="34" charset="0"/>
                  <a:cs typeface="Lato" pitchFamily="34" charset="0"/>
                </a:rPr>
                <a:t>amet, consectetur adipiscing elit. Aliquam tincidunt ante nec sem congue convallis. Pellentesque vel mauris quis nisl ornare rutrum in id risus. Proin vehicula ut sem et tempus. </a:t>
              </a:r>
              <a:endParaRPr lang="en-US" sz="2400" dirty="0">
                <a:solidFill>
                  <a:schemeClr val="bg1">
                    <a:lumMod val="75000"/>
                  </a:schemeClr>
                </a:solidFill>
                <a:latin typeface="Lato" pitchFamily="34" charset="0"/>
                <a:ea typeface="Lato" pitchFamily="34" charset="0"/>
                <a:cs typeface="Lato" pitchFamily="34" charset="0"/>
              </a:endParaRPr>
            </a:p>
          </p:txBody>
        </p:sp>
        <p:sp>
          <p:nvSpPr>
            <p:cNvPr id="20" name="TextBox 19"/>
            <p:cNvSpPr txBox="1"/>
            <p:nvPr/>
          </p:nvSpPr>
          <p:spPr>
            <a:xfrm>
              <a:off x="1263217" y="1828800"/>
              <a:ext cx="4215772" cy="615517"/>
            </a:xfrm>
            <a:prstGeom prst="rect">
              <a:avLst/>
            </a:prstGeom>
            <a:noFill/>
          </p:spPr>
          <p:txBody>
            <a:bodyPr wrap="square" lIns="182843" tIns="91422" rIns="182843" bIns="91422" rtlCol="0">
              <a:spAutoFit/>
            </a:bodyPr>
            <a:lstStyle/>
            <a:p>
              <a:r>
                <a:rPr lang="en-US" sz="2800" b="1" dirty="0" smtClean="0">
                  <a:solidFill>
                    <a:schemeClr val="bg1">
                      <a:lumMod val="95000"/>
                    </a:schemeClr>
                  </a:solidFill>
                  <a:latin typeface="Lato Black" pitchFamily="34" charset="0"/>
                  <a:ea typeface="Lato Black" pitchFamily="34" charset="0"/>
                  <a:cs typeface="Lato Black" pitchFamily="34" charset="0"/>
                </a:rPr>
                <a:t>DESCRIPTION HERE</a:t>
              </a:r>
              <a:endParaRPr lang="id-ID" sz="2800" b="1" dirty="0">
                <a:solidFill>
                  <a:schemeClr val="bg1">
                    <a:lumMod val="95000"/>
                  </a:schemeClr>
                </a:solidFill>
                <a:latin typeface="Lato Black" pitchFamily="34" charset="0"/>
                <a:ea typeface="Lato Black" pitchFamily="34" charset="0"/>
                <a:cs typeface="Lato Black" pitchFamily="34" charset="0"/>
              </a:endParaRPr>
            </a:p>
          </p:txBody>
        </p:sp>
      </p:grpSp>
      <p:grpSp>
        <p:nvGrpSpPr>
          <p:cNvPr id="14" name="Group 13"/>
          <p:cNvGrpSpPr/>
          <p:nvPr/>
        </p:nvGrpSpPr>
        <p:grpSpPr>
          <a:xfrm>
            <a:off x="-4763" y="10587939"/>
            <a:ext cx="8432804" cy="2823261"/>
            <a:chOff x="3657599" y="7899545"/>
            <a:chExt cx="8957653" cy="2823261"/>
          </a:xfrm>
        </p:grpSpPr>
        <p:sp>
          <p:nvSpPr>
            <p:cNvPr id="15" name="Rectangle 14"/>
            <p:cNvSpPr/>
            <p:nvPr/>
          </p:nvSpPr>
          <p:spPr>
            <a:xfrm>
              <a:off x="3657599" y="7899545"/>
              <a:ext cx="8148223" cy="2823261"/>
            </a:xfrm>
            <a:prstGeom prst="rect">
              <a:avLst/>
            </a:prstGeom>
            <a:solidFill>
              <a:schemeClr val="tx1">
                <a:lumMod val="95000"/>
                <a:lumOff val="5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Title 20"/>
            <p:cNvSpPr txBox="1">
              <a:spLocks/>
            </p:cNvSpPr>
            <p:nvPr/>
          </p:nvSpPr>
          <p:spPr bwMode="auto">
            <a:xfrm>
              <a:off x="4197216" y="8741606"/>
              <a:ext cx="7608605" cy="16866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243852" tIns="121926" rIns="243852" bIns="121926" anchor="ctr">
              <a:spAutoFit/>
            </a:bodyPr>
            <a:lstStyle>
              <a:lvl1pPr defTabSz="457200">
                <a:defRPr sz="4300">
                  <a:solidFill>
                    <a:schemeClr val="tx1"/>
                  </a:solidFill>
                  <a:latin typeface="Calibri" pitchFamily="34" charset="0"/>
                  <a:ea typeface="MS PGothic" pitchFamily="34" charset="-128"/>
                </a:defRPr>
              </a:lvl1pPr>
              <a:lvl2pPr marL="742950" indent="-285750" defTabSz="457200">
                <a:defRPr sz="4300">
                  <a:solidFill>
                    <a:schemeClr val="tx1"/>
                  </a:solidFill>
                  <a:latin typeface="Calibri" pitchFamily="34" charset="0"/>
                  <a:ea typeface="MS PGothic" pitchFamily="34" charset="-128"/>
                </a:defRPr>
              </a:lvl2pPr>
              <a:lvl3pPr marL="1143000" indent="-228600" defTabSz="457200">
                <a:defRPr sz="4300">
                  <a:solidFill>
                    <a:schemeClr val="tx1"/>
                  </a:solidFill>
                  <a:latin typeface="Calibri" pitchFamily="34" charset="0"/>
                  <a:ea typeface="MS PGothic" pitchFamily="34" charset="-128"/>
                </a:defRPr>
              </a:lvl3pPr>
              <a:lvl4pPr marL="1600200" indent="-228600" defTabSz="457200">
                <a:defRPr sz="4300">
                  <a:solidFill>
                    <a:schemeClr val="tx1"/>
                  </a:solidFill>
                  <a:latin typeface="Calibri" pitchFamily="34" charset="0"/>
                  <a:ea typeface="MS PGothic" pitchFamily="34" charset="-128"/>
                </a:defRPr>
              </a:lvl4pPr>
              <a:lvl5pPr marL="2057400" indent="-228600" defTabSz="457200">
                <a:defRPr sz="4300">
                  <a:solidFill>
                    <a:schemeClr val="tx1"/>
                  </a:solidFill>
                  <a:latin typeface="Calibri" pitchFamily="34" charset="0"/>
                  <a:ea typeface="MS PGothic" pitchFamily="34" charset="-128"/>
                </a:defRPr>
              </a:lvl5pPr>
              <a:lvl6pPr marL="2514600" indent="-228600" defTabSz="457200" fontAlgn="base">
                <a:spcBef>
                  <a:spcPct val="0"/>
                </a:spcBef>
                <a:spcAft>
                  <a:spcPct val="0"/>
                </a:spcAft>
                <a:defRPr sz="4300">
                  <a:solidFill>
                    <a:schemeClr val="tx1"/>
                  </a:solidFill>
                  <a:latin typeface="Calibri" pitchFamily="34" charset="0"/>
                  <a:ea typeface="MS PGothic" pitchFamily="34" charset="-128"/>
                </a:defRPr>
              </a:lvl6pPr>
              <a:lvl7pPr marL="2971800" indent="-228600" defTabSz="457200" fontAlgn="base">
                <a:spcBef>
                  <a:spcPct val="0"/>
                </a:spcBef>
                <a:spcAft>
                  <a:spcPct val="0"/>
                </a:spcAft>
                <a:defRPr sz="4300">
                  <a:solidFill>
                    <a:schemeClr val="tx1"/>
                  </a:solidFill>
                  <a:latin typeface="Calibri" pitchFamily="34" charset="0"/>
                  <a:ea typeface="MS PGothic" pitchFamily="34" charset="-128"/>
                </a:defRPr>
              </a:lvl7pPr>
              <a:lvl8pPr marL="3429000" indent="-228600" defTabSz="457200" fontAlgn="base">
                <a:spcBef>
                  <a:spcPct val="0"/>
                </a:spcBef>
                <a:spcAft>
                  <a:spcPct val="0"/>
                </a:spcAft>
                <a:defRPr sz="4300">
                  <a:solidFill>
                    <a:schemeClr val="tx1"/>
                  </a:solidFill>
                  <a:latin typeface="Calibri" pitchFamily="34" charset="0"/>
                  <a:ea typeface="MS PGothic" pitchFamily="34" charset="-128"/>
                </a:defRPr>
              </a:lvl8pPr>
              <a:lvl9pPr marL="3886200" indent="-228600" defTabSz="457200" fontAlgn="base">
                <a:spcBef>
                  <a:spcPct val="0"/>
                </a:spcBef>
                <a:spcAft>
                  <a:spcPct val="0"/>
                </a:spcAft>
                <a:defRPr sz="4300">
                  <a:solidFill>
                    <a:schemeClr val="tx1"/>
                  </a:solidFill>
                  <a:latin typeface="Calibri" pitchFamily="34" charset="0"/>
                  <a:ea typeface="MS PGothic" pitchFamily="34" charset="-128"/>
                </a:defRPr>
              </a:lvl9pPr>
            </a:lstStyle>
            <a:p>
              <a:pPr>
                <a:lnSpc>
                  <a:spcPct val="130000"/>
                </a:lnSpc>
              </a:pPr>
              <a:r>
                <a:rPr lang="pt-BR" sz="2400" dirty="0">
                  <a:solidFill>
                    <a:schemeClr val="bg1"/>
                  </a:solidFill>
                  <a:latin typeface="Lato" pitchFamily="34" charset="0"/>
                  <a:ea typeface="Lato" pitchFamily="34" charset="0"/>
                  <a:cs typeface="Lato" pitchFamily="34" charset="0"/>
                </a:rPr>
                <a:t>Lorem ipsum </a:t>
              </a:r>
              <a:r>
                <a:rPr lang="pt-BR" sz="2400" dirty="0" smtClean="0">
                  <a:solidFill>
                    <a:schemeClr val="bg1"/>
                  </a:solidFill>
                  <a:latin typeface="Lato" pitchFamily="34" charset="0"/>
                  <a:ea typeface="Lato" pitchFamily="34" charset="0"/>
                  <a:cs typeface="Lato" pitchFamily="34" charset="0"/>
                </a:rPr>
                <a:t>dolor sit </a:t>
              </a:r>
              <a:r>
                <a:rPr lang="pt-BR" sz="2400" dirty="0">
                  <a:solidFill>
                    <a:schemeClr val="bg1"/>
                  </a:solidFill>
                  <a:latin typeface="Lato" pitchFamily="34" charset="0"/>
                  <a:ea typeface="Lato" pitchFamily="34" charset="0"/>
                  <a:cs typeface="Lato" pitchFamily="34" charset="0"/>
                </a:rPr>
                <a:t>amet, consectetur adipiscing elit. Aliquam tincidunt ante nec sem congue convallis. Pellentesque vel </a:t>
              </a:r>
              <a:r>
                <a:rPr lang="pt-BR" sz="2400" dirty="0" err="1">
                  <a:solidFill>
                    <a:schemeClr val="bg1"/>
                  </a:solidFill>
                  <a:latin typeface="Lato" pitchFamily="34" charset="0"/>
                  <a:ea typeface="Lato" pitchFamily="34" charset="0"/>
                  <a:cs typeface="Lato" pitchFamily="34" charset="0"/>
                </a:rPr>
                <a:t>mauris</a:t>
              </a:r>
              <a:r>
                <a:rPr lang="pt-BR" sz="2400" dirty="0">
                  <a:solidFill>
                    <a:schemeClr val="bg1"/>
                  </a:solidFill>
                  <a:latin typeface="Lato" pitchFamily="34" charset="0"/>
                  <a:ea typeface="Lato" pitchFamily="34" charset="0"/>
                  <a:cs typeface="Lato" pitchFamily="34" charset="0"/>
                </a:rPr>
                <a:t> </a:t>
              </a:r>
              <a:endParaRPr lang="en-US" sz="2400" dirty="0">
                <a:solidFill>
                  <a:schemeClr val="bg1"/>
                </a:solidFill>
                <a:latin typeface="Lato" pitchFamily="34" charset="0"/>
                <a:ea typeface="Lato" pitchFamily="34" charset="0"/>
                <a:cs typeface="Lato" pitchFamily="34" charset="0"/>
              </a:endParaRPr>
            </a:p>
          </p:txBody>
        </p:sp>
        <p:sp>
          <p:nvSpPr>
            <p:cNvPr id="17" name="TextBox 16"/>
            <p:cNvSpPr txBox="1"/>
            <p:nvPr/>
          </p:nvSpPr>
          <p:spPr>
            <a:xfrm>
              <a:off x="4269396" y="8132006"/>
              <a:ext cx="8345856" cy="707886"/>
            </a:xfrm>
            <a:prstGeom prst="rect">
              <a:avLst/>
            </a:prstGeom>
            <a:noFill/>
          </p:spPr>
          <p:txBody>
            <a:bodyPr wrap="square" rtlCol="0">
              <a:spAutoFit/>
            </a:bodyPr>
            <a:lstStyle/>
            <a:p>
              <a:r>
                <a:rPr lang="en-US" sz="4000" b="1" dirty="0" smtClean="0">
                  <a:solidFill>
                    <a:schemeClr val="bg1"/>
                  </a:solidFill>
                  <a:latin typeface="Lato Black" charset="0"/>
                  <a:ea typeface="Lato Black" charset="0"/>
                  <a:cs typeface="Lato Black" charset="0"/>
                </a:rPr>
                <a:t>FEATURE CONTENT HERE</a:t>
              </a:r>
              <a:endParaRPr lang="en-US" sz="4000" b="1" dirty="0">
                <a:solidFill>
                  <a:schemeClr val="bg1"/>
                </a:solidFill>
                <a:latin typeface="Lato Black" charset="0"/>
                <a:ea typeface="Lato Black" charset="0"/>
                <a:cs typeface="Lato Black" charset="0"/>
              </a:endParaRPr>
            </a:p>
          </p:txBody>
        </p:sp>
      </p:grpSp>
      <p:sp>
        <p:nvSpPr>
          <p:cNvPr id="21" name="TextBox 20"/>
          <p:cNvSpPr txBox="1"/>
          <p:nvPr/>
        </p:nvSpPr>
        <p:spPr>
          <a:xfrm>
            <a:off x="9659246" y="11430000"/>
            <a:ext cx="3533383" cy="960227"/>
          </a:xfrm>
          <a:prstGeom prst="rect">
            <a:avLst/>
          </a:prstGeom>
          <a:noFill/>
        </p:spPr>
        <p:txBody>
          <a:bodyPr wrap="square" lIns="219419" tIns="109710" rIns="219419" bIns="109710" rtlCol="0">
            <a:spAutoFit/>
          </a:bodyPr>
          <a:lstStyle/>
          <a:p>
            <a:r>
              <a:rPr lang="en-US" sz="2400" dirty="0">
                <a:solidFill>
                  <a:schemeClr val="bg1">
                    <a:lumMod val="75000"/>
                  </a:schemeClr>
                </a:solidFill>
                <a:latin typeface="Lato" pitchFamily="34" charset="0"/>
                <a:ea typeface="Lato" pitchFamily="34" charset="0"/>
                <a:cs typeface="Lato" pitchFamily="34" charset="0"/>
              </a:rPr>
              <a:t>Lorem Ipsum has two main data </a:t>
            </a:r>
            <a:r>
              <a:rPr lang="en-US" sz="2400" dirty="0" smtClean="0">
                <a:solidFill>
                  <a:schemeClr val="bg1">
                    <a:lumMod val="75000"/>
                  </a:schemeClr>
                </a:solidFill>
                <a:latin typeface="Lato" pitchFamily="34" charset="0"/>
                <a:ea typeface="Lato" pitchFamily="34" charset="0"/>
                <a:cs typeface="Lato" pitchFamily="34" charset="0"/>
              </a:rPr>
              <a:t>statistical</a:t>
            </a:r>
            <a:endParaRPr lang="en-US" sz="2400" dirty="0">
              <a:solidFill>
                <a:schemeClr val="bg1">
                  <a:lumMod val="75000"/>
                </a:schemeClr>
              </a:solidFill>
              <a:latin typeface="Lato" pitchFamily="34" charset="0"/>
              <a:ea typeface="Lato" pitchFamily="34" charset="0"/>
              <a:cs typeface="Lato" pitchFamily="34" charset="0"/>
            </a:endParaRPr>
          </a:p>
        </p:txBody>
      </p:sp>
      <p:sp>
        <p:nvSpPr>
          <p:cNvPr id="22" name="Rectangle 21"/>
          <p:cNvSpPr/>
          <p:nvPr/>
        </p:nvSpPr>
        <p:spPr>
          <a:xfrm>
            <a:off x="9024628" y="11628227"/>
            <a:ext cx="558418" cy="558418"/>
          </a:xfrm>
          <a:prstGeom prst="rect">
            <a:avLst/>
          </a:prstGeom>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lin ang="135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TextBox 22"/>
          <p:cNvSpPr txBox="1"/>
          <p:nvPr/>
        </p:nvSpPr>
        <p:spPr>
          <a:xfrm>
            <a:off x="18188922" y="11430000"/>
            <a:ext cx="3533383" cy="960227"/>
          </a:xfrm>
          <a:prstGeom prst="rect">
            <a:avLst/>
          </a:prstGeom>
          <a:noFill/>
        </p:spPr>
        <p:txBody>
          <a:bodyPr wrap="square" lIns="219419" tIns="109710" rIns="219419" bIns="109710" rtlCol="0">
            <a:spAutoFit/>
          </a:bodyPr>
          <a:lstStyle/>
          <a:p>
            <a:r>
              <a:rPr lang="en-US" sz="2400" dirty="0">
                <a:solidFill>
                  <a:schemeClr val="bg1">
                    <a:lumMod val="75000"/>
                  </a:schemeClr>
                </a:solidFill>
                <a:latin typeface="Lato" pitchFamily="34" charset="0"/>
                <a:ea typeface="Lato" pitchFamily="34" charset="0"/>
                <a:cs typeface="Lato" pitchFamily="34" charset="0"/>
              </a:rPr>
              <a:t>Lorem Ipsum has two main data </a:t>
            </a:r>
            <a:r>
              <a:rPr lang="en-US" sz="2400" dirty="0" smtClean="0">
                <a:solidFill>
                  <a:schemeClr val="bg1">
                    <a:lumMod val="75000"/>
                  </a:schemeClr>
                </a:solidFill>
                <a:latin typeface="Lato" pitchFamily="34" charset="0"/>
                <a:ea typeface="Lato" pitchFamily="34" charset="0"/>
                <a:cs typeface="Lato" pitchFamily="34" charset="0"/>
              </a:rPr>
              <a:t>statistical</a:t>
            </a:r>
            <a:endParaRPr lang="en-US" sz="2400" dirty="0">
              <a:solidFill>
                <a:schemeClr val="bg1">
                  <a:lumMod val="75000"/>
                </a:schemeClr>
              </a:solidFill>
              <a:latin typeface="Lato" pitchFamily="34" charset="0"/>
              <a:ea typeface="Lato" pitchFamily="34" charset="0"/>
              <a:cs typeface="Lato" pitchFamily="34" charset="0"/>
            </a:endParaRPr>
          </a:p>
        </p:txBody>
      </p:sp>
      <p:sp>
        <p:nvSpPr>
          <p:cNvPr id="24" name="Rectangle 23"/>
          <p:cNvSpPr/>
          <p:nvPr/>
        </p:nvSpPr>
        <p:spPr>
          <a:xfrm>
            <a:off x="17554304" y="11628227"/>
            <a:ext cx="558418" cy="558418"/>
          </a:xfrm>
          <a:prstGeom prst="rect">
            <a:avLst/>
          </a:prstGeom>
          <a:gradFill flip="none" rotWithShape="1">
            <a:gsLst>
              <a:gs pos="0">
                <a:schemeClr val="accent2">
                  <a:shade val="30000"/>
                  <a:satMod val="115000"/>
                </a:schemeClr>
              </a:gs>
              <a:gs pos="50000">
                <a:schemeClr val="accent2">
                  <a:shade val="67500"/>
                  <a:satMod val="115000"/>
                </a:schemeClr>
              </a:gs>
              <a:gs pos="100000">
                <a:schemeClr val="accent2">
                  <a:shade val="100000"/>
                  <a:satMod val="115000"/>
                </a:schemeClr>
              </a:gs>
            </a:gsLst>
            <a:lin ang="135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TextBox 24"/>
          <p:cNvSpPr txBox="1"/>
          <p:nvPr/>
        </p:nvSpPr>
        <p:spPr>
          <a:xfrm>
            <a:off x="13924084" y="11430000"/>
            <a:ext cx="3533383" cy="960227"/>
          </a:xfrm>
          <a:prstGeom prst="rect">
            <a:avLst/>
          </a:prstGeom>
          <a:noFill/>
        </p:spPr>
        <p:txBody>
          <a:bodyPr wrap="square" lIns="219419" tIns="109710" rIns="219419" bIns="109710" rtlCol="0">
            <a:spAutoFit/>
          </a:bodyPr>
          <a:lstStyle/>
          <a:p>
            <a:r>
              <a:rPr lang="en-US" sz="2400" dirty="0">
                <a:solidFill>
                  <a:schemeClr val="bg1">
                    <a:lumMod val="75000"/>
                  </a:schemeClr>
                </a:solidFill>
                <a:latin typeface="Lato" pitchFamily="34" charset="0"/>
                <a:ea typeface="Lato" pitchFamily="34" charset="0"/>
                <a:cs typeface="Lato" pitchFamily="34" charset="0"/>
              </a:rPr>
              <a:t>Lorem Ipsum has two main data </a:t>
            </a:r>
            <a:r>
              <a:rPr lang="en-US" sz="2400" dirty="0" smtClean="0">
                <a:solidFill>
                  <a:schemeClr val="bg1">
                    <a:lumMod val="75000"/>
                  </a:schemeClr>
                </a:solidFill>
                <a:latin typeface="Lato" pitchFamily="34" charset="0"/>
                <a:ea typeface="Lato" pitchFamily="34" charset="0"/>
                <a:cs typeface="Lato" pitchFamily="34" charset="0"/>
              </a:rPr>
              <a:t>statistical</a:t>
            </a:r>
            <a:endParaRPr lang="en-US" sz="2400" dirty="0">
              <a:solidFill>
                <a:schemeClr val="bg1">
                  <a:lumMod val="75000"/>
                </a:schemeClr>
              </a:solidFill>
              <a:latin typeface="Lato" pitchFamily="34" charset="0"/>
              <a:ea typeface="Lato" pitchFamily="34" charset="0"/>
              <a:cs typeface="Lato" pitchFamily="34" charset="0"/>
            </a:endParaRPr>
          </a:p>
        </p:txBody>
      </p:sp>
      <p:sp>
        <p:nvSpPr>
          <p:cNvPr id="27" name="Rectangle 26"/>
          <p:cNvSpPr/>
          <p:nvPr/>
        </p:nvSpPr>
        <p:spPr>
          <a:xfrm>
            <a:off x="13289466" y="11628227"/>
            <a:ext cx="558418" cy="558418"/>
          </a:xfrm>
          <a:prstGeom prst="rect">
            <a:avLst/>
          </a:prstGeom>
          <a:gradFill flip="none" rotWithShape="1">
            <a:gsLst>
              <a:gs pos="0">
                <a:schemeClr val="accent3">
                  <a:shade val="30000"/>
                  <a:satMod val="115000"/>
                </a:schemeClr>
              </a:gs>
              <a:gs pos="50000">
                <a:schemeClr val="accent3">
                  <a:shade val="67500"/>
                  <a:satMod val="115000"/>
                </a:schemeClr>
              </a:gs>
              <a:gs pos="100000">
                <a:schemeClr val="accent3">
                  <a:shade val="100000"/>
                  <a:satMod val="115000"/>
                </a:schemeClr>
              </a:gs>
            </a:gsLst>
            <a:lin ang="135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6" name="Group 35"/>
          <p:cNvGrpSpPr/>
          <p:nvPr/>
        </p:nvGrpSpPr>
        <p:grpSpPr>
          <a:xfrm>
            <a:off x="1292895" y="4931658"/>
            <a:ext cx="6248400" cy="4136142"/>
            <a:chOff x="12719651" y="4066472"/>
            <a:chExt cx="8101016" cy="4136142"/>
          </a:xfrm>
        </p:grpSpPr>
        <p:sp>
          <p:nvSpPr>
            <p:cNvPr id="37" name="Title 20"/>
            <p:cNvSpPr txBox="1">
              <a:spLocks/>
            </p:cNvSpPr>
            <p:nvPr/>
          </p:nvSpPr>
          <p:spPr bwMode="auto">
            <a:xfrm>
              <a:off x="12719651" y="4595461"/>
              <a:ext cx="8101016" cy="36071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243852" tIns="121926" rIns="243852" bIns="121926" anchor="ctr">
              <a:spAutoFit/>
            </a:bodyPr>
            <a:lstStyle>
              <a:lvl1pPr defTabSz="457200">
                <a:defRPr sz="4300">
                  <a:solidFill>
                    <a:schemeClr val="tx1"/>
                  </a:solidFill>
                  <a:latin typeface="Calibri" pitchFamily="34" charset="0"/>
                  <a:ea typeface="MS PGothic" pitchFamily="34" charset="-128"/>
                </a:defRPr>
              </a:lvl1pPr>
              <a:lvl2pPr marL="742950" indent="-285750" defTabSz="457200">
                <a:defRPr sz="4300">
                  <a:solidFill>
                    <a:schemeClr val="tx1"/>
                  </a:solidFill>
                  <a:latin typeface="Calibri" pitchFamily="34" charset="0"/>
                  <a:ea typeface="MS PGothic" pitchFamily="34" charset="-128"/>
                </a:defRPr>
              </a:lvl2pPr>
              <a:lvl3pPr marL="1143000" indent="-228600" defTabSz="457200">
                <a:defRPr sz="4300">
                  <a:solidFill>
                    <a:schemeClr val="tx1"/>
                  </a:solidFill>
                  <a:latin typeface="Calibri" pitchFamily="34" charset="0"/>
                  <a:ea typeface="MS PGothic" pitchFamily="34" charset="-128"/>
                </a:defRPr>
              </a:lvl3pPr>
              <a:lvl4pPr marL="1600200" indent="-228600" defTabSz="457200">
                <a:defRPr sz="4300">
                  <a:solidFill>
                    <a:schemeClr val="tx1"/>
                  </a:solidFill>
                  <a:latin typeface="Calibri" pitchFamily="34" charset="0"/>
                  <a:ea typeface="MS PGothic" pitchFamily="34" charset="-128"/>
                </a:defRPr>
              </a:lvl4pPr>
              <a:lvl5pPr marL="2057400" indent="-228600" defTabSz="457200">
                <a:defRPr sz="4300">
                  <a:solidFill>
                    <a:schemeClr val="tx1"/>
                  </a:solidFill>
                  <a:latin typeface="Calibri" pitchFamily="34" charset="0"/>
                  <a:ea typeface="MS PGothic" pitchFamily="34" charset="-128"/>
                </a:defRPr>
              </a:lvl5pPr>
              <a:lvl6pPr marL="2514600" indent="-228600" defTabSz="457200" fontAlgn="base">
                <a:spcBef>
                  <a:spcPct val="0"/>
                </a:spcBef>
                <a:spcAft>
                  <a:spcPct val="0"/>
                </a:spcAft>
                <a:defRPr sz="4300">
                  <a:solidFill>
                    <a:schemeClr val="tx1"/>
                  </a:solidFill>
                  <a:latin typeface="Calibri" pitchFamily="34" charset="0"/>
                  <a:ea typeface="MS PGothic" pitchFamily="34" charset="-128"/>
                </a:defRPr>
              </a:lvl6pPr>
              <a:lvl7pPr marL="2971800" indent="-228600" defTabSz="457200" fontAlgn="base">
                <a:spcBef>
                  <a:spcPct val="0"/>
                </a:spcBef>
                <a:spcAft>
                  <a:spcPct val="0"/>
                </a:spcAft>
                <a:defRPr sz="4300">
                  <a:solidFill>
                    <a:schemeClr val="tx1"/>
                  </a:solidFill>
                  <a:latin typeface="Calibri" pitchFamily="34" charset="0"/>
                  <a:ea typeface="MS PGothic" pitchFamily="34" charset="-128"/>
                </a:defRPr>
              </a:lvl7pPr>
              <a:lvl8pPr marL="3429000" indent="-228600" defTabSz="457200" fontAlgn="base">
                <a:spcBef>
                  <a:spcPct val="0"/>
                </a:spcBef>
                <a:spcAft>
                  <a:spcPct val="0"/>
                </a:spcAft>
                <a:defRPr sz="4300">
                  <a:solidFill>
                    <a:schemeClr val="tx1"/>
                  </a:solidFill>
                  <a:latin typeface="Calibri" pitchFamily="34" charset="0"/>
                  <a:ea typeface="MS PGothic" pitchFamily="34" charset="-128"/>
                </a:defRPr>
              </a:lvl8pPr>
              <a:lvl9pPr marL="3886200" indent="-228600" defTabSz="457200" fontAlgn="base">
                <a:spcBef>
                  <a:spcPct val="0"/>
                </a:spcBef>
                <a:spcAft>
                  <a:spcPct val="0"/>
                </a:spcAft>
                <a:defRPr sz="4300">
                  <a:solidFill>
                    <a:schemeClr val="tx1"/>
                  </a:solidFill>
                  <a:latin typeface="Calibri" pitchFamily="34" charset="0"/>
                  <a:ea typeface="MS PGothic" pitchFamily="34" charset="-128"/>
                </a:defRPr>
              </a:lvl9pPr>
            </a:lstStyle>
            <a:p>
              <a:pPr algn="just">
                <a:lnSpc>
                  <a:spcPct val="130000"/>
                </a:lnSpc>
              </a:pPr>
              <a:r>
                <a:rPr lang="pt-BR" sz="2400" dirty="0">
                  <a:solidFill>
                    <a:schemeClr val="bg1">
                      <a:lumMod val="75000"/>
                    </a:schemeClr>
                  </a:solidFill>
                  <a:latin typeface="Lato" pitchFamily="34" charset="0"/>
                  <a:ea typeface="Lato" pitchFamily="34" charset="0"/>
                  <a:cs typeface="Lato" pitchFamily="34" charset="0"/>
                </a:rPr>
                <a:t>Lorem ipsum </a:t>
              </a:r>
              <a:r>
                <a:rPr lang="pt-BR" sz="2400" dirty="0" smtClean="0">
                  <a:solidFill>
                    <a:schemeClr val="bg1">
                      <a:lumMod val="75000"/>
                    </a:schemeClr>
                  </a:solidFill>
                  <a:latin typeface="Lato" pitchFamily="34" charset="0"/>
                  <a:ea typeface="Lato" pitchFamily="34" charset="0"/>
                  <a:cs typeface="Lato" pitchFamily="34" charset="0"/>
                </a:rPr>
                <a:t>dolor sit </a:t>
              </a:r>
              <a:r>
                <a:rPr lang="pt-BR" sz="2400" dirty="0">
                  <a:solidFill>
                    <a:schemeClr val="bg1">
                      <a:lumMod val="75000"/>
                    </a:schemeClr>
                  </a:solidFill>
                  <a:latin typeface="Lato" pitchFamily="34" charset="0"/>
                  <a:ea typeface="Lato" pitchFamily="34" charset="0"/>
                  <a:cs typeface="Lato" pitchFamily="34" charset="0"/>
                </a:rPr>
                <a:t>amet, consectetur adipiscing elit. Aliquam tincidunt ante nec sem congue convallis. Pellentesque vel mauris quis nisl ornare rutrum in id risus. Proin vehicula ut sem et tempus. Interdum et malesuada fames ac ante ipsum primis in faucibus. </a:t>
              </a:r>
              <a:r>
                <a:rPr lang="pt-BR" sz="2400" dirty="0" smtClean="0">
                  <a:solidFill>
                    <a:schemeClr val="bg1">
                      <a:lumMod val="75000"/>
                    </a:schemeClr>
                  </a:solidFill>
                  <a:latin typeface="Lato" pitchFamily="34" charset="0"/>
                  <a:ea typeface="Lato" pitchFamily="34" charset="0"/>
                  <a:cs typeface="Lato" pitchFamily="34" charset="0"/>
                </a:rPr>
                <a:t>Pellentesque.</a:t>
              </a:r>
              <a:endParaRPr lang="en-US" sz="2400" dirty="0">
                <a:solidFill>
                  <a:schemeClr val="bg1">
                    <a:lumMod val="75000"/>
                  </a:schemeClr>
                </a:solidFill>
                <a:latin typeface="Lato" pitchFamily="34" charset="0"/>
                <a:ea typeface="Lato" pitchFamily="34" charset="0"/>
                <a:cs typeface="Lato" pitchFamily="34" charset="0"/>
              </a:endParaRPr>
            </a:p>
          </p:txBody>
        </p:sp>
        <p:sp>
          <p:nvSpPr>
            <p:cNvPr id="38" name="TextBox 37"/>
            <p:cNvSpPr txBox="1"/>
            <p:nvPr/>
          </p:nvSpPr>
          <p:spPr>
            <a:xfrm>
              <a:off x="12917237" y="4066472"/>
              <a:ext cx="6873734" cy="630942"/>
            </a:xfrm>
            <a:prstGeom prst="rect">
              <a:avLst/>
            </a:prstGeom>
            <a:noFill/>
          </p:spPr>
          <p:txBody>
            <a:bodyPr wrap="square" rtlCol="0">
              <a:spAutoFit/>
            </a:bodyPr>
            <a:lstStyle/>
            <a:p>
              <a:r>
                <a:rPr lang="en-US" sz="3500" b="1" dirty="0" smtClean="0">
                  <a:solidFill>
                    <a:schemeClr val="accent6"/>
                  </a:solidFill>
                  <a:latin typeface="Lato Black" charset="0"/>
                  <a:ea typeface="Lato Black" charset="0"/>
                  <a:cs typeface="Lato Black" charset="0"/>
                </a:rPr>
                <a:t>FEATURE </a:t>
              </a:r>
              <a:r>
                <a:rPr lang="en-US" sz="3500" b="1" dirty="0" smtClean="0">
                  <a:solidFill>
                    <a:schemeClr val="bg1">
                      <a:lumMod val="95000"/>
                    </a:schemeClr>
                  </a:solidFill>
                  <a:latin typeface="Lato Black" charset="0"/>
                  <a:ea typeface="Lato Black" charset="0"/>
                  <a:cs typeface="Lato Black" charset="0"/>
                </a:rPr>
                <a:t>CONTENT</a:t>
              </a:r>
            </a:p>
          </p:txBody>
        </p:sp>
      </p:grpSp>
      <p:grpSp>
        <p:nvGrpSpPr>
          <p:cNvPr id="26" name="กลุ่ม 54"/>
          <p:cNvGrpSpPr/>
          <p:nvPr/>
        </p:nvGrpSpPr>
        <p:grpSpPr>
          <a:xfrm>
            <a:off x="7589837" y="307847"/>
            <a:ext cx="9246365" cy="1063753"/>
            <a:chOff x="12593106" y="3285880"/>
            <a:chExt cx="9377738" cy="1063753"/>
          </a:xfrm>
        </p:grpSpPr>
        <p:sp>
          <p:nvSpPr>
            <p:cNvPr id="28" name="TextBox 27"/>
            <p:cNvSpPr txBox="1"/>
            <p:nvPr/>
          </p:nvSpPr>
          <p:spPr>
            <a:xfrm>
              <a:off x="13443218" y="3851071"/>
              <a:ext cx="7572494" cy="498562"/>
            </a:xfrm>
            <a:prstGeom prst="rect">
              <a:avLst/>
            </a:prstGeom>
            <a:noFill/>
          </p:spPr>
          <p:txBody>
            <a:bodyPr wrap="square" lIns="219419" tIns="109710" rIns="219419" bIns="109710" rtlCol="0">
              <a:spAutoFit/>
            </a:bodyPr>
            <a:lstStyle/>
            <a:p>
              <a:pPr algn="ctr"/>
              <a:r>
                <a:rPr lang="en-US" sz="1800" dirty="0">
                  <a:solidFill>
                    <a:schemeClr val="bg1"/>
                  </a:solidFill>
                  <a:latin typeface="Lato Light"/>
                  <a:cs typeface="Lato Light"/>
                </a:rPr>
                <a:t>Your great subtitle in this line</a:t>
              </a:r>
            </a:p>
          </p:txBody>
        </p:sp>
        <p:sp>
          <p:nvSpPr>
            <p:cNvPr id="29" name="TextBox 28"/>
            <p:cNvSpPr txBox="1"/>
            <p:nvPr/>
          </p:nvSpPr>
          <p:spPr>
            <a:xfrm>
              <a:off x="12593106" y="3285880"/>
              <a:ext cx="9377738" cy="646294"/>
            </a:xfrm>
            <a:prstGeom prst="rect">
              <a:avLst/>
            </a:prstGeom>
            <a:noFill/>
          </p:spPr>
          <p:txBody>
            <a:bodyPr wrap="square" lIns="182843" tIns="91422" rIns="182843" bIns="91422" rtlCol="0">
              <a:spAutoFit/>
            </a:bodyPr>
            <a:lstStyle/>
            <a:p>
              <a:pPr algn="ctr"/>
              <a:r>
                <a:rPr lang="en-US" sz="3000" b="1" dirty="0" smtClean="0">
                  <a:solidFill>
                    <a:schemeClr val="accent2"/>
                  </a:solidFill>
                  <a:latin typeface="Lato Black" pitchFamily="34" charset="0"/>
                  <a:ea typeface="Lato Black" pitchFamily="34" charset="0"/>
                  <a:cs typeface="Lato Black" pitchFamily="34" charset="0"/>
                </a:rPr>
                <a:t>CHARTS</a:t>
              </a:r>
              <a:r>
                <a:rPr lang="en-US" sz="3000" b="1" dirty="0" smtClean="0">
                  <a:solidFill>
                    <a:schemeClr val="bg1"/>
                  </a:solidFill>
                  <a:latin typeface="Lato Black" pitchFamily="34" charset="0"/>
                  <a:ea typeface="Lato Black" pitchFamily="34" charset="0"/>
                  <a:cs typeface="Lato Black" pitchFamily="34" charset="0"/>
                </a:rPr>
                <a:t> </a:t>
              </a:r>
              <a:r>
                <a:rPr lang="en-US" sz="3000" b="1" dirty="0" smtClean="0">
                  <a:solidFill>
                    <a:schemeClr val="accent6"/>
                  </a:solidFill>
                  <a:latin typeface="Lato Black" pitchFamily="34" charset="0"/>
                  <a:ea typeface="Lato Black" pitchFamily="34" charset="0"/>
                  <a:cs typeface="Lato Black" pitchFamily="34" charset="0"/>
                </a:rPr>
                <a:t>PRESENT</a:t>
              </a:r>
              <a:endParaRPr lang="id-ID" sz="3000" b="1" dirty="0">
                <a:solidFill>
                  <a:schemeClr val="accent6"/>
                </a:solidFill>
                <a:latin typeface="Lato Black" pitchFamily="34" charset="0"/>
                <a:ea typeface="Lato Black" pitchFamily="34" charset="0"/>
                <a:cs typeface="Lato Black" pitchFamily="34" charset="0"/>
              </a:endParaRPr>
            </a:p>
          </p:txBody>
        </p:sp>
      </p:grpSp>
    </p:spTree>
    <p:extLst>
      <p:ext uri="{BB962C8B-B14F-4D97-AF65-F5344CB8AC3E}">
        <p14:creationId xmlns:p14="http://schemas.microsoft.com/office/powerpoint/2010/main" val="1597078703"/>
      </p:ext>
    </p:extLst>
  </p:cSld>
  <p:clrMapOvr>
    <a:masterClrMapping/>
  </p:clrMapOvr>
  <p:transition spd="slow">
    <p:push/>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withEffect">
                                  <p:stCondLst>
                                    <p:cond delay="500"/>
                                  </p:stCondLst>
                                  <p:childTnLst>
                                    <p:set>
                                      <p:cBhvr>
                                        <p:cTn id="6" dur="1" fill="hold">
                                          <p:stCondLst>
                                            <p:cond delay="0"/>
                                          </p:stCondLst>
                                        </p:cTn>
                                        <p:tgtEl>
                                          <p:spTgt spid="35"/>
                                        </p:tgtEl>
                                        <p:attrNameLst>
                                          <p:attrName>style.visibility</p:attrName>
                                        </p:attrNameLst>
                                      </p:cBhvr>
                                      <p:to>
                                        <p:strVal val="visible"/>
                                      </p:to>
                                    </p:set>
                                    <p:anim calcmode="lin" valueType="num">
                                      <p:cBhvr>
                                        <p:cTn id="7" dur="500" fill="hold"/>
                                        <p:tgtEl>
                                          <p:spTgt spid="35"/>
                                        </p:tgtEl>
                                        <p:attrNameLst>
                                          <p:attrName>ppt_w</p:attrName>
                                        </p:attrNameLst>
                                      </p:cBhvr>
                                      <p:tavLst>
                                        <p:tav tm="0">
                                          <p:val>
                                            <p:fltVal val="0"/>
                                          </p:val>
                                        </p:tav>
                                        <p:tav tm="100000">
                                          <p:val>
                                            <p:strVal val="#ppt_w"/>
                                          </p:val>
                                        </p:tav>
                                      </p:tavLst>
                                    </p:anim>
                                    <p:anim calcmode="lin" valueType="num">
                                      <p:cBhvr>
                                        <p:cTn id="8" dur="500" fill="hold"/>
                                        <p:tgtEl>
                                          <p:spTgt spid="35"/>
                                        </p:tgtEl>
                                        <p:attrNameLst>
                                          <p:attrName>ppt_h</p:attrName>
                                        </p:attrNameLst>
                                      </p:cBhvr>
                                      <p:tavLst>
                                        <p:tav tm="0">
                                          <p:val>
                                            <p:fltVal val="0"/>
                                          </p:val>
                                        </p:tav>
                                        <p:tav tm="100000">
                                          <p:val>
                                            <p:strVal val="#ppt_h"/>
                                          </p:val>
                                        </p:tav>
                                      </p:tavLst>
                                    </p:anim>
                                    <p:animEffect transition="in" filter="fade">
                                      <p:cBhvr>
                                        <p:cTn id="9" dur="500"/>
                                        <p:tgtEl>
                                          <p:spTgt spid="3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35" grpId="0">
        <p:bldAsOne/>
      </p:bldGraphic>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8" name="Group 17"/>
          <p:cNvGrpSpPr/>
          <p:nvPr/>
        </p:nvGrpSpPr>
        <p:grpSpPr>
          <a:xfrm>
            <a:off x="1292895" y="1828800"/>
            <a:ext cx="21155942" cy="1676400"/>
            <a:chOff x="1216695" y="1828800"/>
            <a:chExt cx="21155942" cy="1676400"/>
          </a:xfrm>
        </p:grpSpPr>
        <p:sp>
          <p:nvSpPr>
            <p:cNvPr id="19" name="Title 20"/>
            <p:cNvSpPr txBox="1">
              <a:spLocks/>
            </p:cNvSpPr>
            <p:nvPr/>
          </p:nvSpPr>
          <p:spPr bwMode="auto">
            <a:xfrm>
              <a:off x="1216695" y="2298704"/>
              <a:ext cx="21155942" cy="12064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243852" tIns="121926" rIns="243852" bIns="121926" anchor="ctr">
              <a:spAutoFit/>
            </a:bodyPr>
            <a:lstStyle>
              <a:lvl1pPr defTabSz="457200">
                <a:defRPr sz="4300">
                  <a:solidFill>
                    <a:schemeClr val="tx1"/>
                  </a:solidFill>
                  <a:latin typeface="Calibri" pitchFamily="34" charset="0"/>
                  <a:ea typeface="MS PGothic" pitchFamily="34" charset="-128"/>
                </a:defRPr>
              </a:lvl1pPr>
              <a:lvl2pPr marL="742950" indent="-285750" defTabSz="457200">
                <a:defRPr sz="4300">
                  <a:solidFill>
                    <a:schemeClr val="tx1"/>
                  </a:solidFill>
                  <a:latin typeface="Calibri" pitchFamily="34" charset="0"/>
                  <a:ea typeface="MS PGothic" pitchFamily="34" charset="-128"/>
                </a:defRPr>
              </a:lvl2pPr>
              <a:lvl3pPr marL="1143000" indent="-228600" defTabSz="457200">
                <a:defRPr sz="4300">
                  <a:solidFill>
                    <a:schemeClr val="tx1"/>
                  </a:solidFill>
                  <a:latin typeface="Calibri" pitchFamily="34" charset="0"/>
                  <a:ea typeface="MS PGothic" pitchFamily="34" charset="-128"/>
                </a:defRPr>
              </a:lvl3pPr>
              <a:lvl4pPr marL="1600200" indent="-228600" defTabSz="457200">
                <a:defRPr sz="4300">
                  <a:solidFill>
                    <a:schemeClr val="tx1"/>
                  </a:solidFill>
                  <a:latin typeface="Calibri" pitchFamily="34" charset="0"/>
                  <a:ea typeface="MS PGothic" pitchFamily="34" charset="-128"/>
                </a:defRPr>
              </a:lvl4pPr>
              <a:lvl5pPr marL="2057400" indent="-228600" defTabSz="457200">
                <a:defRPr sz="4300">
                  <a:solidFill>
                    <a:schemeClr val="tx1"/>
                  </a:solidFill>
                  <a:latin typeface="Calibri" pitchFamily="34" charset="0"/>
                  <a:ea typeface="MS PGothic" pitchFamily="34" charset="-128"/>
                </a:defRPr>
              </a:lvl5pPr>
              <a:lvl6pPr marL="2514600" indent="-228600" defTabSz="457200" fontAlgn="base">
                <a:spcBef>
                  <a:spcPct val="0"/>
                </a:spcBef>
                <a:spcAft>
                  <a:spcPct val="0"/>
                </a:spcAft>
                <a:defRPr sz="4300">
                  <a:solidFill>
                    <a:schemeClr val="tx1"/>
                  </a:solidFill>
                  <a:latin typeface="Calibri" pitchFamily="34" charset="0"/>
                  <a:ea typeface="MS PGothic" pitchFamily="34" charset="-128"/>
                </a:defRPr>
              </a:lvl6pPr>
              <a:lvl7pPr marL="2971800" indent="-228600" defTabSz="457200" fontAlgn="base">
                <a:spcBef>
                  <a:spcPct val="0"/>
                </a:spcBef>
                <a:spcAft>
                  <a:spcPct val="0"/>
                </a:spcAft>
                <a:defRPr sz="4300">
                  <a:solidFill>
                    <a:schemeClr val="tx1"/>
                  </a:solidFill>
                  <a:latin typeface="Calibri" pitchFamily="34" charset="0"/>
                  <a:ea typeface="MS PGothic" pitchFamily="34" charset="-128"/>
                </a:defRPr>
              </a:lvl7pPr>
              <a:lvl8pPr marL="3429000" indent="-228600" defTabSz="457200" fontAlgn="base">
                <a:spcBef>
                  <a:spcPct val="0"/>
                </a:spcBef>
                <a:spcAft>
                  <a:spcPct val="0"/>
                </a:spcAft>
                <a:defRPr sz="4300">
                  <a:solidFill>
                    <a:schemeClr val="tx1"/>
                  </a:solidFill>
                  <a:latin typeface="Calibri" pitchFamily="34" charset="0"/>
                  <a:ea typeface="MS PGothic" pitchFamily="34" charset="-128"/>
                </a:defRPr>
              </a:lvl8pPr>
              <a:lvl9pPr marL="3886200" indent="-228600" defTabSz="457200" fontAlgn="base">
                <a:spcBef>
                  <a:spcPct val="0"/>
                </a:spcBef>
                <a:spcAft>
                  <a:spcPct val="0"/>
                </a:spcAft>
                <a:defRPr sz="4300">
                  <a:solidFill>
                    <a:schemeClr val="tx1"/>
                  </a:solidFill>
                  <a:latin typeface="Calibri" pitchFamily="34" charset="0"/>
                  <a:ea typeface="MS PGothic" pitchFamily="34" charset="-128"/>
                </a:defRPr>
              </a:lvl9pPr>
            </a:lstStyle>
            <a:p>
              <a:pPr>
                <a:lnSpc>
                  <a:spcPct val="130000"/>
                </a:lnSpc>
              </a:pPr>
              <a:r>
                <a:rPr lang="pt-BR" sz="2400" dirty="0">
                  <a:solidFill>
                    <a:schemeClr val="bg1">
                      <a:lumMod val="75000"/>
                    </a:schemeClr>
                  </a:solidFill>
                  <a:latin typeface="Lato" pitchFamily="34" charset="0"/>
                  <a:ea typeface="Lato" pitchFamily="34" charset="0"/>
                  <a:cs typeface="Lato" pitchFamily="34" charset="0"/>
                </a:rPr>
                <a:t>Lorem ipsum </a:t>
              </a:r>
              <a:r>
                <a:rPr lang="pt-BR" sz="2400" dirty="0" smtClean="0">
                  <a:solidFill>
                    <a:schemeClr val="bg1">
                      <a:lumMod val="75000"/>
                    </a:schemeClr>
                  </a:solidFill>
                  <a:latin typeface="Lato" pitchFamily="34" charset="0"/>
                  <a:ea typeface="Lato" pitchFamily="34" charset="0"/>
                  <a:cs typeface="Lato" pitchFamily="34" charset="0"/>
                </a:rPr>
                <a:t>dolor sit </a:t>
              </a:r>
              <a:r>
                <a:rPr lang="pt-BR" sz="2400" dirty="0">
                  <a:solidFill>
                    <a:schemeClr val="bg1">
                      <a:lumMod val="75000"/>
                    </a:schemeClr>
                  </a:solidFill>
                  <a:latin typeface="Lato" pitchFamily="34" charset="0"/>
                  <a:ea typeface="Lato" pitchFamily="34" charset="0"/>
                  <a:cs typeface="Lato" pitchFamily="34" charset="0"/>
                </a:rPr>
                <a:t>amet, consectetur adipiscing elit. Aliquam tincidunt ante nec sem congue convallis. Pellentesque vel mauris quis nisl ornare rutrum in id risus. Proin vehicula ut sem et tempus. </a:t>
              </a:r>
              <a:endParaRPr lang="en-US" sz="2400" dirty="0">
                <a:solidFill>
                  <a:schemeClr val="bg1">
                    <a:lumMod val="75000"/>
                  </a:schemeClr>
                </a:solidFill>
                <a:latin typeface="Lato" pitchFamily="34" charset="0"/>
                <a:ea typeface="Lato" pitchFamily="34" charset="0"/>
                <a:cs typeface="Lato" pitchFamily="34" charset="0"/>
              </a:endParaRPr>
            </a:p>
          </p:txBody>
        </p:sp>
        <p:sp>
          <p:nvSpPr>
            <p:cNvPr id="20" name="TextBox 19"/>
            <p:cNvSpPr txBox="1"/>
            <p:nvPr/>
          </p:nvSpPr>
          <p:spPr>
            <a:xfrm>
              <a:off x="1263217" y="1828800"/>
              <a:ext cx="4215772" cy="615517"/>
            </a:xfrm>
            <a:prstGeom prst="rect">
              <a:avLst/>
            </a:prstGeom>
            <a:noFill/>
          </p:spPr>
          <p:txBody>
            <a:bodyPr wrap="square" lIns="182843" tIns="91422" rIns="182843" bIns="91422" rtlCol="0">
              <a:spAutoFit/>
            </a:bodyPr>
            <a:lstStyle/>
            <a:p>
              <a:r>
                <a:rPr lang="en-US" sz="2800" b="1" dirty="0" smtClean="0">
                  <a:solidFill>
                    <a:schemeClr val="bg1">
                      <a:lumMod val="95000"/>
                    </a:schemeClr>
                  </a:solidFill>
                  <a:latin typeface="Lato Black" pitchFamily="34" charset="0"/>
                  <a:ea typeface="Lato Black" pitchFamily="34" charset="0"/>
                  <a:cs typeface="Lato Black" pitchFamily="34" charset="0"/>
                </a:rPr>
                <a:t>DESCRIPTION HERE</a:t>
              </a:r>
              <a:endParaRPr lang="id-ID" sz="2800" b="1" dirty="0">
                <a:solidFill>
                  <a:schemeClr val="bg1">
                    <a:lumMod val="95000"/>
                  </a:schemeClr>
                </a:solidFill>
                <a:latin typeface="Lato Black" pitchFamily="34" charset="0"/>
                <a:ea typeface="Lato Black" pitchFamily="34" charset="0"/>
                <a:cs typeface="Lato Black" pitchFamily="34" charset="0"/>
              </a:endParaRPr>
            </a:p>
          </p:txBody>
        </p:sp>
      </p:grpSp>
      <p:graphicFrame>
        <p:nvGraphicFramePr>
          <p:cNvPr id="26" name="Chart 306"/>
          <p:cNvGraphicFramePr/>
          <p:nvPr>
            <p:extLst>
              <p:ext uri="{D42A27DB-BD31-4B8C-83A1-F6EECF244321}">
                <p14:modId xmlns:p14="http://schemas.microsoft.com/office/powerpoint/2010/main" val="1815057577"/>
              </p:ext>
            </p:extLst>
          </p:nvPr>
        </p:nvGraphicFramePr>
        <p:xfrm>
          <a:off x="1152257" y="3788880"/>
          <a:ext cx="21437218" cy="6756392"/>
        </p:xfrm>
        <a:graphic>
          <a:graphicData uri="http://schemas.openxmlformats.org/drawingml/2006/chart">
            <c:chart xmlns:c="http://schemas.openxmlformats.org/drawingml/2006/chart" xmlns:r="http://schemas.openxmlformats.org/officeDocument/2006/relationships" r:id="rId2"/>
          </a:graphicData>
        </a:graphic>
      </p:graphicFrame>
      <p:grpSp>
        <p:nvGrpSpPr>
          <p:cNvPr id="28" name="Group 27"/>
          <p:cNvGrpSpPr/>
          <p:nvPr/>
        </p:nvGrpSpPr>
        <p:grpSpPr>
          <a:xfrm>
            <a:off x="-4763" y="10587939"/>
            <a:ext cx="8432804" cy="2823261"/>
            <a:chOff x="3657599" y="7899545"/>
            <a:chExt cx="8957653" cy="2823261"/>
          </a:xfrm>
        </p:grpSpPr>
        <p:sp>
          <p:nvSpPr>
            <p:cNvPr id="29" name="Rectangle 28"/>
            <p:cNvSpPr/>
            <p:nvPr/>
          </p:nvSpPr>
          <p:spPr>
            <a:xfrm>
              <a:off x="3657599" y="7899545"/>
              <a:ext cx="8148223" cy="2823261"/>
            </a:xfrm>
            <a:prstGeom prst="rect">
              <a:avLst/>
            </a:prstGeom>
            <a:solidFill>
              <a:schemeClr val="tx1">
                <a:lumMod val="95000"/>
                <a:lumOff val="5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Title 20"/>
            <p:cNvSpPr txBox="1">
              <a:spLocks/>
            </p:cNvSpPr>
            <p:nvPr/>
          </p:nvSpPr>
          <p:spPr bwMode="auto">
            <a:xfrm>
              <a:off x="4197216" y="8741606"/>
              <a:ext cx="7608605" cy="16866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243852" tIns="121926" rIns="243852" bIns="121926" anchor="ctr">
              <a:spAutoFit/>
            </a:bodyPr>
            <a:lstStyle>
              <a:lvl1pPr defTabSz="457200">
                <a:defRPr sz="4300">
                  <a:solidFill>
                    <a:schemeClr val="tx1"/>
                  </a:solidFill>
                  <a:latin typeface="Calibri" pitchFamily="34" charset="0"/>
                  <a:ea typeface="MS PGothic" pitchFamily="34" charset="-128"/>
                </a:defRPr>
              </a:lvl1pPr>
              <a:lvl2pPr marL="742950" indent="-285750" defTabSz="457200">
                <a:defRPr sz="4300">
                  <a:solidFill>
                    <a:schemeClr val="tx1"/>
                  </a:solidFill>
                  <a:latin typeface="Calibri" pitchFamily="34" charset="0"/>
                  <a:ea typeface="MS PGothic" pitchFamily="34" charset="-128"/>
                </a:defRPr>
              </a:lvl2pPr>
              <a:lvl3pPr marL="1143000" indent="-228600" defTabSz="457200">
                <a:defRPr sz="4300">
                  <a:solidFill>
                    <a:schemeClr val="tx1"/>
                  </a:solidFill>
                  <a:latin typeface="Calibri" pitchFamily="34" charset="0"/>
                  <a:ea typeface="MS PGothic" pitchFamily="34" charset="-128"/>
                </a:defRPr>
              </a:lvl3pPr>
              <a:lvl4pPr marL="1600200" indent="-228600" defTabSz="457200">
                <a:defRPr sz="4300">
                  <a:solidFill>
                    <a:schemeClr val="tx1"/>
                  </a:solidFill>
                  <a:latin typeface="Calibri" pitchFamily="34" charset="0"/>
                  <a:ea typeface="MS PGothic" pitchFamily="34" charset="-128"/>
                </a:defRPr>
              </a:lvl4pPr>
              <a:lvl5pPr marL="2057400" indent="-228600" defTabSz="457200">
                <a:defRPr sz="4300">
                  <a:solidFill>
                    <a:schemeClr val="tx1"/>
                  </a:solidFill>
                  <a:latin typeface="Calibri" pitchFamily="34" charset="0"/>
                  <a:ea typeface="MS PGothic" pitchFamily="34" charset="-128"/>
                </a:defRPr>
              </a:lvl5pPr>
              <a:lvl6pPr marL="2514600" indent="-228600" defTabSz="457200" fontAlgn="base">
                <a:spcBef>
                  <a:spcPct val="0"/>
                </a:spcBef>
                <a:spcAft>
                  <a:spcPct val="0"/>
                </a:spcAft>
                <a:defRPr sz="4300">
                  <a:solidFill>
                    <a:schemeClr val="tx1"/>
                  </a:solidFill>
                  <a:latin typeface="Calibri" pitchFamily="34" charset="0"/>
                  <a:ea typeface="MS PGothic" pitchFamily="34" charset="-128"/>
                </a:defRPr>
              </a:lvl6pPr>
              <a:lvl7pPr marL="2971800" indent="-228600" defTabSz="457200" fontAlgn="base">
                <a:spcBef>
                  <a:spcPct val="0"/>
                </a:spcBef>
                <a:spcAft>
                  <a:spcPct val="0"/>
                </a:spcAft>
                <a:defRPr sz="4300">
                  <a:solidFill>
                    <a:schemeClr val="tx1"/>
                  </a:solidFill>
                  <a:latin typeface="Calibri" pitchFamily="34" charset="0"/>
                  <a:ea typeface="MS PGothic" pitchFamily="34" charset="-128"/>
                </a:defRPr>
              </a:lvl7pPr>
              <a:lvl8pPr marL="3429000" indent="-228600" defTabSz="457200" fontAlgn="base">
                <a:spcBef>
                  <a:spcPct val="0"/>
                </a:spcBef>
                <a:spcAft>
                  <a:spcPct val="0"/>
                </a:spcAft>
                <a:defRPr sz="4300">
                  <a:solidFill>
                    <a:schemeClr val="tx1"/>
                  </a:solidFill>
                  <a:latin typeface="Calibri" pitchFamily="34" charset="0"/>
                  <a:ea typeface="MS PGothic" pitchFamily="34" charset="-128"/>
                </a:defRPr>
              </a:lvl8pPr>
              <a:lvl9pPr marL="3886200" indent="-228600" defTabSz="457200" fontAlgn="base">
                <a:spcBef>
                  <a:spcPct val="0"/>
                </a:spcBef>
                <a:spcAft>
                  <a:spcPct val="0"/>
                </a:spcAft>
                <a:defRPr sz="4300">
                  <a:solidFill>
                    <a:schemeClr val="tx1"/>
                  </a:solidFill>
                  <a:latin typeface="Calibri" pitchFamily="34" charset="0"/>
                  <a:ea typeface="MS PGothic" pitchFamily="34" charset="-128"/>
                </a:defRPr>
              </a:lvl9pPr>
            </a:lstStyle>
            <a:p>
              <a:pPr>
                <a:lnSpc>
                  <a:spcPct val="130000"/>
                </a:lnSpc>
              </a:pPr>
              <a:r>
                <a:rPr lang="pt-BR" sz="2400" dirty="0">
                  <a:solidFill>
                    <a:schemeClr val="bg1"/>
                  </a:solidFill>
                  <a:latin typeface="Lato" pitchFamily="34" charset="0"/>
                  <a:ea typeface="Lato" pitchFamily="34" charset="0"/>
                  <a:cs typeface="Lato" pitchFamily="34" charset="0"/>
                </a:rPr>
                <a:t>Lorem ipsum </a:t>
              </a:r>
              <a:r>
                <a:rPr lang="pt-BR" sz="2400" dirty="0" smtClean="0">
                  <a:solidFill>
                    <a:schemeClr val="bg1"/>
                  </a:solidFill>
                  <a:latin typeface="Lato" pitchFamily="34" charset="0"/>
                  <a:ea typeface="Lato" pitchFamily="34" charset="0"/>
                  <a:cs typeface="Lato" pitchFamily="34" charset="0"/>
                </a:rPr>
                <a:t>dolor sit </a:t>
              </a:r>
              <a:r>
                <a:rPr lang="pt-BR" sz="2400" dirty="0">
                  <a:solidFill>
                    <a:schemeClr val="bg1"/>
                  </a:solidFill>
                  <a:latin typeface="Lato" pitchFamily="34" charset="0"/>
                  <a:ea typeface="Lato" pitchFamily="34" charset="0"/>
                  <a:cs typeface="Lato" pitchFamily="34" charset="0"/>
                </a:rPr>
                <a:t>amet, consectetur adipiscing elit. Aliquam tincidunt ante nec sem congue convallis. Pellentesque vel </a:t>
              </a:r>
              <a:r>
                <a:rPr lang="pt-BR" sz="2400" dirty="0" err="1">
                  <a:solidFill>
                    <a:schemeClr val="bg1"/>
                  </a:solidFill>
                  <a:latin typeface="Lato" pitchFamily="34" charset="0"/>
                  <a:ea typeface="Lato" pitchFamily="34" charset="0"/>
                  <a:cs typeface="Lato" pitchFamily="34" charset="0"/>
                </a:rPr>
                <a:t>mauris</a:t>
              </a:r>
              <a:r>
                <a:rPr lang="pt-BR" sz="2400" dirty="0">
                  <a:solidFill>
                    <a:schemeClr val="bg1"/>
                  </a:solidFill>
                  <a:latin typeface="Lato" pitchFamily="34" charset="0"/>
                  <a:ea typeface="Lato" pitchFamily="34" charset="0"/>
                  <a:cs typeface="Lato" pitchFamily="34" charset="0"/>
                </a:rPr>
                <a:t> </a:t>
              </a:r>
              <a:endParaRPr lang="en-US" sz="2400" dirty="0">
                <a:solidFill>
                  <a:schemeClr val="bg1"/>
                </a:solidFill>
                <a:latin typeface="Lato" pitchFamily="34" charset="0"/>
                <a:ea typeface="Lato" pitchFamily="34" charset="0"/>
                <a:cs typeface="Lato" pitchFamily="34" charset="0"/>
              </a:endParaRPr>
            </a:p>
          </p:txBody>
        </p:sp>
        <p:sp>
          <p:nvSpPr>
            <p:cNvPr id="31" name="TextBox 30"/>
            <p:cNvSpPr txBox="1"/>
            <p:nvPr/>
          </p:nvSpPr>
          <p:spPr>
            <a:xfrm>
              <a:off x="4269396" y="8132006"/>
              <a:ext cx="8345856" cy="707886"/>
            </a:xfrm>
            <a:prstGeom prst="rect">
              <a:avLst/>
            </a:prstGeom>
            <a:noFill/>
          </p:spPr>
          <p:txBody>
            <a:bodyPr wrap="square" rtlCol="0">
              <a:spAutoFit/>
            </a:bodyPr>
            <a:lstStyle/>
            <a:p>
              <a:r>
                <a:rPr lang="en-US" sz="4000" b="1" dirty="0" smtClean="0">
                  <a:solidFill>
                    <a:schemeClr val="bg1"/>
                  </a:solidFill>
                  <a:latin typeface="Lato Black" charset="0"/>
                  <a:ea typeface="Lato Black" charset="0"/>
                  <a:cs typeface="Lato Black" charset="0"/>
                </a:rPr>
                <a:t>FEATURE CONTENT HERE</a:t>
              </a:r>
              <a:endParaRPr lang="en-US" sz="4000" b="1" dirty="0">
                <a:solidFill>
                  <a:schemeClr val="bg1"/>
                </a:solidFill>
                <a:latin typeface="Lato Black" charset="0"/>
                <a:ea typeface="Lato Black" charset="0"/>
                <a:cs typeface="Lato Black" charset="0"/>
              </a:endParaRPr>
            </a:p>
          </p:txBody>
        </p:sp>
      </p:grpSp>
      <p:sp>
        <p:nvSpPr>
          <p:cNvPr id="32" name="TextBox 31"/>
          <p:cNvSpPr txBox="1"/>
          <p:nvPr/>
        </p:nvSpPr>
        <p:spPr>
          <a:xfrm>
            <a:off x="9659246" y="11430000"/>
            <a:ext cx="3533383" cy="960227"/>
          </a:xfrm>
          <a:prstGeom prst="rect">
            <a:avLst/>
          </a:prstGeom>
          <a:noFill/>
        </p:spPr>
        <p:txBody>
          <a:bodyPr wrap="square" lIns="219419" tIns="109710" rIns="219419" bIns="109710" rtlCol="0">
            <a:spAutoFit/>
          </a:bodyPr>
          <a:lstStyle/>
          <a:p>
            <a:r>
              <a:rPr lang="en-US" sz="2400" dirty="0">
                <a:solidFill>
                  <a:schemeClr val="bg1">
                    <a:lumMod val="75000"/>
                  </a:schemeClr>
                </a:solidFill>
                <a:latin typeface="Lato" pitchFamily="34" charset="0"/>
                <a:ea typeface="Lato" pitchFamily="34" charset="0"/>
                <a:cs typeface="Lato" pitchFamily="34" charset="0"/>
              </a:rPr>
              <a:t>Lorem Ipsum has two main data </a:t>
            </a:r>
            <a:r>
              <a:rPr lang="en-US" sz="2400" dirty="0" smtClean="0">
                <a:solidFill>
                  <a:schemeClr val="bg1">
                    <a:lumMod val="75000"/>
                  </a:schemeClr>
                </a:solidFill>
                <a:latin typeface="Lato" pitchFamily="34" charset="0"/>
                <a:ea typeface="Lato" pitchFamily="34" charset="0"/>
                <a:cs typeface="Lato" pitchFamily="34" charset="0"/>
              </a:rPr>
              <a:t>statistical</a:t>
            </a:r>
            <a:endParaRPr lang="en-US" sz="2400" dirty="0">
              <a:solidFill>
                <a:schemeClr val="bg1">
                  <a:lumMod val="75000"/>
                </a:schemeClr>
              </a:solidFill>
              <a:latin typeface="Lato" pitchFamily="34" charset="0"/>
              <a:ea typeface="Lato" pitchFamily="34" charset="0"/>
              <a:cs typeface="Lato" pitchFamily="34" charset="0"/>
            </a:endParaRPr>
          </a:p>
        </p:txBody>
      </p:sp>
      <p:sp>
        <p:nvSpPr>
          <p:cNvPr id="33" name="Rectangle 32"/>
          <p:cNvSpPr/>
          <p:nvPr/>
        </p:nvSpPr>
        <p:spPr>
          <a:xfrm>
            <a:off x="9024628" y="11628227"/>
            <a:ext cx="558418" cy="558418"/>
          </a:xfrm>
          <a:prstGeom prst="rect">
            <a:avLst/>
          </a:prstGeom>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lin ang="135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TextBox 33"/>
          <p:cNvSpPr txBox="1"/>
          <p:nvPr/>
        </p:nvSpPr>
        <p:spPr>
          <a:xfrm>
            <a:off x="18188922" y="11430000"/>
            <a:ext cx="3533383" cy="960227"/>
          </a:xfrm>
          <a:prstGeom prst="rect">
            <a:avLst/>
          </a:prstGeom>
          <a:noFill/>
        </p:spPr>
        <p:txBody>
          <a:bodyPr wrap="square" lIns="219419" tIns="109710" rIns="219419" bIns="109710" rtlCol="0">
            <a:spAutoFit/>
          </a:bodyPr>
          <a:lstStyle/>
          <a:p>
            <a:r>
              <a:rPr lang="en-US" sz="2400" dirty="0">
                <a:solidFill>
                  <a:schemeClr val="bg1">
                    <a:lumMod val="75000"/>
                  </a:schemeClr>
                </a:solidFill>
                <a:latin typeface="Lato" pitchFamily="34" charset="0"/>
                <a:ea typeface="Lato" pitchFamily="34" charset="0"/>
                <a:cs typeface="Lato" pitchFamily="34" charset="0"/>
              </a:rPr>
              <a:t>Lorem Ipsum has two main data </a:t>
            </a:r>
            <a:r>
              <a:rPr lang="en-US" sz="2400" dirty="0" smtClean="0">
                <a:solidFill>
                  <a:schemeClr val="bg1">
                    <a:lumMod val="75000"/>
                  </a:schemeClr>
                </a:solidFill>
                <a:latin typeface="Lato" pitchFamily="34" charset="0"/>
                <a:ea typeface="Lato" pitchFamily="34" charset="0"/>
                <a:cs typeface="Lato" pitchFamily="34" charset="0"/>
              </a:rPr>
              <a:t>statistical</a:t>
            </a:r>
            <a:endParaRPr lang="en-US" sz="2400" dirty="0">
              <a:solidFill>
                <a:schemeClr val="bg1">
                  <a:lumMod val="75000"/>
                </a:schemeClr>
              </a:solidFill>
              <a:latin typeface="Lato" pitchFamily="34" charset="0"/>
              <a:ea typeface="Lato" pitchFamily="34" charset="0"/>
              <a:cs typeface="Lato" pitchFamily="34" charset="0"/>
            </a:endParaRPr>
          </a:p>
        </p:txBody>
      </p:sp>
      <p:sp>
        <p:nvSpPr>
          <p:cNvPr id="39" name="Rectangle 38"/>
          <p:cNvSpPr/>
          <p:nvPr/>
        </p:nvSpPr>
        <p:spPr>
          <a:xfrm>
            <a:off x="17554304" y="11628227"/>
            <a:ext cx="558418" cy="558418"/>
          </a:xfrm>
          <a:prstGeom prst="rect">
            <a:avLst/>
          </a:prstGeom>
          <a:gradFill flip="none" rotWithShape="1">
            <a:gsLst>
              <a:gs pos="0">
                <a:schemeClr val="accent2">
                  <a:shade val="30000"/>
                  <a:satMod val="115000"/>
                </a:schemeClr>
              </a:gs>
              <a:gs pos="50000">
                <a:schemeClr val="accent2">
                  <a:shade val="67500"/>
                  <a:satMod val="115000"/>
                </a:schemeClr>
              </a:gs>
              <a:gs pos="100000">
                <a:schemeClr val="accent2">
                  <a:shade val="100000"/>
                  <a:satMod val="115000"/>
                </a:schemeClr>
              </a:gs>
            </a:gsLst>
            <a:lin ang="135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TextBox 39"/>
          <p:cNvSpPr txBox="1"/>
          <p:nvPr/>
        </p:nvSpPr>
        <p:spPr>
          <a:xfrm>
            <a:off x="13924084" y="11430000"/>
            <a:ext cx="3533383" cy="960227"/>
          </a:xfrm>
          <a:prstGeom prst="rect">
            <a:avLst/>
          </a:prstGeom>
          <a:noFill/>
        </p:spPr>
        <p:txBody>
          <a:bodyPr wrap="square" lIns="219419" tIns="109710" rIns="219419" bIns="109710" rtlCol="0">
            <a:spAutoFit/>
          </a:bodyPr>
          <a:lstStyle/>
          <a:p>
            <a:r>
              <a:rPr lang="en-US" sz="2400" dirty="0">
                <a:solidFill>
                  <a:schemeClr val="bg1">
                    <a:lumMod val="75000"/>
                  </a:schemeClr>
                </a:solidFill>
                <a:latin typeface="Lato" pitchFamily="34" charset="0"/>
                <a:ea typeface="Lato" pitchFamily="34" charset="0"/>
                <a:cs typeface="Lato" pitchFamily="34" charset="0"/>
              </a:rPr>
              <a:t>Lorem Ipsum has two main data </a:t>
            </a:r>
            <a:r>
              <a:rPr lang="en-US" sz="2400" dirty="0" smtClean="0">
                <a:solidFill>
                  <a:schemeClr val="bg1">
                    <a:lumMod val="75000"/>
                  </a:schemeClr>
                </a:solidFill>
                <a:latin typeface="Lato" pitchFamily="34" charset="0"/>
                <a:ea typeface="Lato" pitchFamily="34" charset="0"/>
                <a:cs typeface="Lato" pitchFamily="34" charset="0"/>
              </a:rPr>
              <a:t>statistical</a:t>
            </a:r>
            <a:endParaRPr lang="en-US" sz="2400" dirty="0">
              <a:solidFill>
                <a:schemeClr val="bg1">
                  <a:lumMod val="75000"/>
                </a:schemeClr>
              </a:solidFill>
              <a:latin typeface="Lato" pitchFamily="34" charset="0"/>
              <a:ea typeface="Lato" pitchFamily="34" charset="0"/>
              <a:cs typeface="Lato" pitchFamily="34" charset="0"/>
            </a:endParaRPr>
          </a:p>
        </p:txBody>
      </p:sp>
      <p:sp>
        <p:nvSpPr>
          <p:cNvPr id="41" name="Rectangle 40"/>
          <p:cNvSpPr/>
          <p:nvPr/>
        </p:nvSpPr>
        <p:spPr>
          <a:xfrm>
            <a:off x="13289466" y="11628227"/>
            <a:ext cx="558418" cy="558418"/>
          </a:xfrm>
          <a:prstGeom prst="rect">
            <a:avLst/>
          </a:prstGeom>
          <a:gradFill flip="none" rotWithShape="1">
            <a:gsLst>
              <a:gs pos="0">
                <a:schemeClr val="accent3">
                  <a:shade val="30000"/>
                  <a:satMod val="115000"/>
                </a:schemeClr>
              </a:gs>
              <a:gs pos="50000">
                <a:schemeClr val="accent3">
                  <a:shade val="67500"/>
                  <a:satMod val="115000"/>
                </a:schemeClr>
              </a:gs>
              <a:gs pos="100000">
                <a:schemeClr val="accent3">
                  <a:shade val="100000"/>
                  <a:satMod val="115000"/>
                </a:schemeClr>
              </a:gs>
            </a:gsLst>
            <a:lin ang="135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1" name="กลุ่ม 54"/>
          <p:cNvGrpSpPr/>
          <p:nvPr/>
        </p:nvGrpSpPr>
        <p:grpSpPr>
          <a:xfrm>
            <a:off x="7589837" y="307847"/>
            <a:ext cx="9246365" cy="1063753"/>
            <a:chOff x="12593106" y="3285880"/>
            <a:chExt cx="9377738" cy="1063753"/>
          </a:xfrm>
        </p:grpSpPr>
        <p:sp>
          <p:nvSpPr>
            <p:cNvPr id="22" name="TextBox 21"/>
            <p:cNvSpPr txBox="1"/>
            <p:nvPr/>
          </p:nvSpPr>
          <p:spPr>
            <a:xfrm>
              <a:off x="13443218" y="3851071"/>
              <a:ext cx="7572494" cy="498562"/>
            </a:xfrm>
            <a:prstGeom prst="rect">
              <a:avLst/>
            </a:prstGeom>
            <a:noFill/>
          </p:spPr>
          <p:txBody>
            <a:bodyPr wrap="square" lIns="219419" tIns="109710" rIns="219419" bIns="109710" rtlCol="0">
              <a:spAutoFit/>
            </a:bodyPr>
            <a:lstStyle/>
            <a:p>
              <a:pPr algn="ctr"/>
              <a:r>
                <a:rPr lang="en-US" sz="1800" dirty="0">
                  <a:solidFill>
                    <a:schemeClr val="bg1"/>
                  </a:solidFill>
                  <a:latin typeface="Lato Light"/>
                  <a:cs typeface="Lato Light"/>
                </a:rPr>
                <a:t>Your great subtitle in this line</a:t>
              </a:r>
            </a:p>
          </p:txBody>
        </p:sp>
        <p:sp>
          <p:nvSpPr>
            <p:cNvPr id="23" name="TextBox 22"/>
            <p:cNvSpPr txBox="1"/>
            <p:nvPr/>
          </p:nvSpPr>
          <p:spPr>
            <a:xfrm>
              <a:off x="12593106" y="3285880"/>
              <a:ext cx="9377738" cy="646294"/>
            </a:xfrm>
            <a:prstGeom prst="rect">
              <a:avLst/>
            </a:prstGeom>
            <a:noFill/>
          </p:spPr>
          <p:txBody>
            <a:bodyPr wrap="square" lIns="182843" tIns="91422" rIns="182843" bIns="91422" rtlCol="0">
              <a:spAutoFit/>
            </a:bodyPr>
            <a:lstStyle/>
            <a:p>
              <a:pPr algn="ctr"/>
              <a:r>
                <a:rPr lang="en-US" sz="3000" b="1" dirty="0" smtClean="0">
                  <a:solidFill>
                    <a:schemeClr val="accent2"/>
                  </a:solidFill>
                  <a:latin typeface="Lato Black" pitchFamily="34" charset="0"/>
                  <a:ea typeface="Lato Black" pitchFamily="34" charset="0"/>
                  <a:cs typeface="Lato Black" pitchFamily="34" charset="0"/>
                </a:rPr>
                <a:t>CHARTS</a:t>
              </a:r>
              <a:r>
                <a:rPr lang="en-US" sz="3000" b="1" dirty="0" smtClean="0">
                  <a:solidFill>
                    <a:schemeClr val="bg1"/>
                  </a:solidFill>
                  <a:latin typeface="Lato Black" pitchFamily="34" charset="0"/>
                  <a:ea typeface="Lato Black" pitchFamily="34" charset="0"/>
                  <a:cs typeface="Lato Black" pitchFamily="34" charset="0"/>
                </a:rPr>
                <a:t> </a:t>
              </a:r>
              <a:r>
                <a:rPr lang="en-US" sz="3000" b="1" dirty="0" smtClean="0">
                  <a:solidFill>
                    <a:schemeClr val="accent6"/>
                  </a:solidFill>
                  <a:latin typeface="Lato Black" pitchFamily="34" charset="0"/>
                  <a:ea typeface="Lato Black" pitchFamily="34" charset="0"/>
                  <a:cs typeface="Lato Black" pitchFamily="34" charset="0"/>
                </a:rPr>
                <a:t>PRESENT</a:t>
              </a:r>
              <a:endParaRPr lang="id-ID" sz="3000" b="1" dirty="0">
                <a:solidFill>
                  <a:schemeClr val="accent6"/>
                </a:solidFill>
                <a:latin typeface="Lato Black" pitchFamily="34" charset="0"/>
                <a:ea typeface="Lato Black" pitchFamily="34" charset="0"/>
                <a:cs typeface="Lato Black" pitchFamily="34" charset="0"/>
              </a:endParaRPr>
            </a:p>
          </p:txBody>
        </p:sp>
      </p:grpSp>
    </p:spTree>
    <p:extLst>
      <p:ext uri="{BB962C8B-B14F-4D97-AF65-F5344CB8AC3E}">
        <p14:creationId xmlns:p14="http://schemas.microsoft.com/office/powerpoint/2010/main" val="485886434"/>
      </p:ext>
    </p:extLst>
  </p:cSld>
  <p:clrMapOvr>
    <a:masterClrMapping/>
  </p:clrMapOvr>
  <p:transition spd="slow">
    <p:push/>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withEffect">
                                  <p:stCondLst>
                                    <p:cond delay="500"/>
                                  </p:stCondLst>
                                  <p:childTnLst>
                                    <p:set>
                                      <p:cBhvr>
                                        <p:cTn id="6" dur="1" fill="hold">
                                          <p:stCondLst>
                                            <p:cond delay="0"/>
                                          </p:stCondLst>
                                        </p:cTn>
                                        <p:tgtEl>
                                          <p:spTgt spid="26"/>
                                        </p:tgtEl>
                                        <p:attrNameLst>
                                          <p:attrName>style.visibility</p:attrName>
                                        </p:attrNameLst>
                                      </p:cBhvr>
                                      <p:to>
                                        <p:strVal val="visible"/>
                                      </p:to>
                                    </p:set>
                                    <p:anim calcmode="lin" valueType="num">
                                      <p:cBhvr>
                                        <p:cTn id="7" dur="500" fill="hold"/>
                                        <p:tgtEl>
                                          <p:spTgt spid="26"/>
                                        </p:tgtEl>
                                        <p:attrNameLst>
                                          <p:attrName>ppt_w</p:attrName>
                                        </p:attrNameLst>
                                      </p:cBhvr>
                                      <p:tavLst>
                                        <p:tav tm="0">
                                          <p:val>
                                            <p:fltVal val="0"/>
                                          </p:val>
                                        </p:tav>
                                        <p:tav tm="100000">
                                          <p:val>
                                            <p:strVal val="#ppt_w"/>
                                          </p:val>
                                        </p:tav>
                                      </p:tavLst>
                                    </p:anim>
                                    <p:anim calcmode="lin" valueType="num">
                                      <p:cBhvr>
                                        <p:cTn id="8" dur="500" fill="hold"/>
                                        <p:tgtEl>
                                          <p:spTgt spid="26"/>
                                        </p:tgtEl>
                                        <p:attrNameLst>
                                          <p:attrName>ppt_h</p:attrName>
                                        </p:attrNameLst>
                                      </p:cBhvr>
                                      <p:tavLst>
                                        <p:tav tm="0">
                                          <p:val>
                                            <p:fltVal val="0"/>
                                          </p:val>
                                        </p:tav>
                                        <p:tav tm="100000">
                                          <p:val>
                                            <p:strVal val="#ppt_h"/>
                                          </p:val>
                                        </p:tav>
                                      </p:tavLst>
                                    </p:anim>
                                    <p:animEffect transition="in" filter="fade">
                                      <p:cBhvr>
                                        <p:cTn id="9" dur="500"/>
                                        <p:tgtEl>
                                          <p:spTgt spid="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26" grpId="0">
        <p:bldAsOne/>
      </p:bldGraphic>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8" name="Group 17"/>
          <p:cNvGrpSpPr/>
          <p:nvPr/>
        </p:nvGrpSpPr>
        <p:grpSpPr>
          <a:xfrm>
            <a:off x="1292895" y="1828800"/>
            <a:ext cx="21155942" cy="1676400"/>
            <a:chOff x="1216695" y="1828800"/>
            <a:chExt cx="21155942" cy="1676400"/>
          </a:xfrm>
        </p:grpSpPr>
        <p:sp>
          <p:nvSpPr>
            <p:cNvPr id="19" name="Title 20"/>
            <p:cNvSpPr txBox="1">
              <a:spLocks/>
            </p:cNvSpPr>
            <p:nvPr/>
          </p:nvSpPr>
          <p:spPr bwMode="auto">
            <a:xfrm>
              <a:off x="1216695" y="2298704"/>
              <a:ext cx="21155942" cy="12064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243852" tIns="121926" rIns="243852" bIns="121926" anchor="ctr">
              <a:spAutoFit/>
            </a:bodyPr>
            <a:lstStyle>
              <a:lvl1pPr defTabSz="457200">
                <a:defRPr sz="4300">
                  <a:solidFill>
                    <a:schemeClr val="tx1"/>
                  </a:solidFill>
                  <a:latin typeface="Calibri" pitchFamily="34" charset="0"/>
                  <a:ea typeface="MS PGothic" pitchFamily="34" charset="-128"/>
                </a:defRPr>
              </a:lvl1pPr>
              <a:lvl2pPr marL="742950" indent="-285750" defTabSz="457200">
                <a:defRPr sz="4300">
                  <a:solidFill>
                    <a:schemeClr val="tx1"/>
                  </a:solidFill>
                  <a:latin typeface="Calibri" pitchFamily="34" charset="0"/>
                  <a:ea typeface="MS PGothic" pitchFamily="34" charset="-128"/>
                </a:defRPr>
              </a:lvl2pPr>
              <a:lvl3pPr marL="1143000" indent="-228600" defTabSz="457200">
                <a:defRPr sz="4300">
                  <a:solidFill>
                    <a:schemeClr val="tx1"/>
                  </a:solidFill>
                  <a:latin typeface="Calibri" pitchFamily="34" charset="0"/>
                  <a:ea typeface="MS PGothic" pitchFamily="34" charset="-128"/>
                </a:defRPr>
              </a:lvl3pPr>
              <a:lvl4pPr marL="1600200" indent="-228600" defTabSz="457200">
                <a:defRPr sz="4300">
                  <a:solidFill>
                    <a:schemeClr val="tx1"/>
                  </a:solidFill>
                  <a:latin typeface="Calibri" pitchFamily="34" charset="0"/>
                  <a:ea typeface="MS PGothic" pitchFamily="34" charset="-128"/>
                </a:defRPr>
              </a:lvl4pPr>
              <a:lvl5pPr marL="2057400" indent="-228600" defTabSz="457200">
                <a:defRPr sz="4300">
                  <a:solidFill>
                    <a:schemeClr val="tx1"/>
                  </a:solidFill>
                  <a:latin typeface="Calibri" pitchFamily="34" charset="0"/>
                  <a:ea typeface="MS PGothic" pitchFamily="34" charset="-128"/>
                </a:defRPr>
              </a:lvl5pPr>
              <a:lvl6pPr marL="2514600" indent="-228600" defTabSz="457200" fontAlgn="base">
                <a:spcBef>
                  <a:spcPct val="0"/>
                </a:spcBef>
                <a:spcAft>
                  <a:spcPct val="0"/>
                </a:spcAft>
                <a:defRPr sz="4300">
                  <a:solidFill>
                    <a:schemeClr val="tx1"/>
                  </a:solidFill>
                  <a:latin typeface="Calibri" pitchFamily="34" charset="0"/>
                  <a:ea typeface="MS PGothic" pitchFamily="34" charset="-128"/>
                </a:defRPr>
              </a:lvl6pPr>
              <a:lvl7pPr marL="2971800" indent="-228600" defTabSz="457200" fontAlgn="base">
                <a:spcBef>
                  <a:spcPct val="0"/>
                </a:spcBef>
                <a:spcAft>
                  <a:spcPct val="0"/>
                </a:spcAft>
                <a:defRPr sz="4300">
                  <a:solidFill>
                    <a:schemeClr val="tx1"/>
                  </a:solidFill>
                  <a:latin typeface="Calibri" pitchFamily="34" charset="0"/>
                  <a:ea typeface="MS PGothic" pitchFamily="34" charset="-128"/>
                </a:defRPr>
              </a:lvl7pPr>
              <a:lvl8pPr marL="3429000" indent="-228600" defTabSz="457200" fontAlgn="base">
                <a:spcBef>
                  <a:spcPct val="0"/>
                </a:spcBef>
                <a:spcAft>
                  <a:spcPct val="0"/>
                </a:spcAft>
                <a:defRPr sz="4300">
                  <a:solidFill>
                    <a:schemeClr val="tx1"/>
                  </a:solidFill>
                  <a:latin typeface="Calibri" pitchFamily="34" charset="0"/>
                  <a:ea typeface="MS PGothic" pitchFamily="34" charset="-128"/>
                </a:defRPr>
              </a:lvl8pPr>
              <a:lvl9pPr marL="3886200" indent="-228600" defTabSz="457200" fontAlgn="base">
                <a:spcBef>
                  <a:spcPct val="0"/>
                </a:spcBef>
                <a:spcAft>
                  <a:spcPct val="0"/>
                </a:spcAft>
                <a:defRPr sz="4300">
                  <a:solidFill>
                    <a:schemeClr val="tx1"/>
                  </a:solidFill>
                  <a:latin typeface="Calibri" pitchFamily="34" charset="0"/>
                  <a:ea typeface="MS PGothic" pitchFamily="34" charset="-128"/>
                </a:defRPr>
              </a:lvl9pPr>
            </a:lstStyle>
            <a:p>
              <a:pPr>
                <a:lnSpc>
                  <a:spcPct val="130000"/>
                </a:lnSpc>
              </a:pPr>
              <a:r>
                <a:rPr lang="pt-BR" sz="2400" dirty="0">
                  <a:solidFill>
                    <a:schemeClr val="bg1">
                      <a:lumMod val="75000"/>
                    </a:schemeClr>
                  </a:solidFill>
                  <a:latin typeface="Lato" pitchFamily="34" charset="0"/>
                  <a:ea typeface="Lato" pitchFamily="34" charset="0"/>
                  <a:cs typeface="Lato" pitchFamily="34" charset="0"/>
                </a:rPr>
                <a:t>Lorem ipsum </a:t>
              </a:r>
              <a:r>
                <a:rPr lang="pt-BR" sz="2400" dirty="0" smtClean="0">
                  <a:solidFill>
                    <a:schemeClr val="bg1">
                      <a:lumMod val="75000"/>
                    </a:schemeClr>
                  </a:solidFill>
                  <a:latin typeface="Lato" pitchFamily="34" charset="0"/>
                  <a:ea typeface="Lato" pitchFamily="34" charset="0"/>
                  <a:cs typeface="Lato" pitchFamily="34" charset="0"/>
                </a:rPr>
                <a:t>dolor sit </a:t>
              </a:r>
              <a:r>
                <a:rPr lang="pt-BR" sz="2400" dirty="0">
                  <a:solidFill>
                    <a:schemeClr val="bg1">
                      <a:lumMod val="75000"/>
                    </a:schemeClr>
                  </a:solidFill>
                  <a:latin typeface="Lato" pitchFamily="34" charset="0"/>
                  <a:ea typeface="Lato" pitchFamily="34" charset="0"/>
                  <a:cs typeface="Lato" pitchFamily="34" charset="0"/>
                </a:rPr>
                <a:t>amet, consectetur adipiscing elit. Aliquam tincidunt ante nec sem congue convallis. Pellentesque vel mauris quis nisl ornare rutrum in id risus. Proin vehicula ut sem et tempus. </a:t>
              </a:r>
              <a:endParaRPr lang="en-US" sz="2400" dirty="0">
                <a:solidFill>
                  <a:schemeClr val="bg1">
                    <a:lumMod val="75000"/>
                  </a:schemeClr>
                </a:solidFill>
                <a:latin typeface="Lato" pitchFamily="34" charset="0"/>
                <a:ea typeface="Lato" pitchFamily="34" charset="0"/>
                <a:cs typeface="Lato" pitchFamily="34" charset="0"/>
              </a:endParaRPr>
            </a:p>
          </p:txBody>
        </p:sp>
        <p:sp>
          <p:nvSpPr>
            <p:cNvPr id="20" name="TextBox 19"/>
            <p:cNvSpPr txBox="1"/>
            <p:nvPr/>
          </p:nvSpPr>
          <p:spPr>
            <a:xfrm>
              <a:off x="1263217" y="1828800"/>
              <a:ext cx="4215772" cy="615517"/>
            </a:xfrm>
            <a:prstGeom prst="rect">
              <a:avLst/>
            </a:prstGeom>
            <a:noFill/>
          </p:spPr>
          <p:txBody>
            <a:bodyPr wrap="square" lIns="182843" tIns="91422" rIns="182843" bIns="91422" rtlCol="0">
              <a:spAutoFit/>
            </a:bodyPr>
            <a:lstStyle/>
            <a:p>
              <a:r>
                <a:rPr lang="en-US" sz="2800" b="1" dirty="0" smtClean="0">
                  <a:solidFill>
                    <a:schemeClr val="bg1">
                      <a:lumMod val="95000"/>
                    </a:schemeClr>
                  </a:solidFill>
                  <a:latin typeface="Lato Black" pitchFamily="34" charset="0"/>
                  <a:ea typeface="Lato Black" pitchFamily="34" charset="0"/>
                  <a:cs typeface="Lato Black" pitchFamily="34" charset="0"/>
                </a:rPr>
                <a:t>DESCRIPTION HERE</a:t>
              </a:r>
              <a:endParaRPr lang="id-ID" sz="2800" b="1" dirty="0">
                <a:solidFill>
                  <a:schemeClr val="bg1">
                    <a:lumMod val="95000"/>
                  </a:schemeClr>
                </a:solidFill>
                <a:latin typeface="Lato Black" pitchFamily="34" charset="0"/>
                <a:ea typeface="Lato Black" pitchFamily="34" charset="0"/>
                <a:cs typeface="Lato Black" pitchFamily="34" charset="0"/>
              </a:endParaRPr>
            </a:p>
          </p:txBody>
        </p:sp>
      </p:grpSp>
      <p:graphicFrame>
        <p:nvGraphicFramePr>
          <p:cNvPr id="26" name="Chart 306"/>
          <p:cNvGraphicFramePr/>
          <p:nvPr>
            <p:extLst>
              <p:ext uri="{D42A27DB-BD31-4B8C-83A1-F6EECF244321}">
                <p14:modId xmlns:p14="http://schemas.microsoft.com/office/powerpoint/2010/main" val="676666939"/>
              </p:ext>
            </p:extLst>
          </p:nvPr>
        </p:nvGraphicFramePr>
        <p:xfrm>
          <a:off x="1152257" y="3788880"/>
          <a:ext cx="21437218" cy="6756392"/>
        </p:xfrm>
        <a:graphic>
          <a:graphicData uri="http://schemas.openxmlformats.org/drawingml/2006/chart">
            <c:chart xmlns:c="http://schemas.openxmlformats.org/drawingml/2006/chart" xmlns:r="http://schemas.openxmlformats.org/officeDocument/2006/relationships" r:id="rId2"/>
          </a:graphicData>
        </a:graphic>
      </p:graphicFrame>
      <p:grpSp>
        <p:nvGrpSpPr>
          <p:cNvPr id="28" name="Group 27"/>
          <p:cNvGrpSpPr/>
          <p:nvPr/>
        </p:nvGrpSpPr>
        <p:grpSpPr>
          <a:xfrm>
            <a:off x="16690553" y="10545272"/>
            <a:ext cx="8432804" cy="2823261"/>
            <a:chOff x="3657599" y="7899545"/>
            <a:chExt cx="8957653" cy="2823261"/>
          </a:xfrm>
        </p:grpSpPr>
        <p:sp>
          <p:nvSpPr>
            <p:cNvPr id="29" name="Rectangle 28"/>
            <p:cNvSpPr/>
            <p:nvPr/>
          </p:nvSpPr>
          <p:spPr>
            <a:xfrm>
              <a:off x="3657599" y="7899545"/>
              <a:ext cx="8148223" cy="2823261"/>
            </a:xfrm>
            <a:prstGeom prst="rect">
              <a:avLst/>
            </a:prstGeom>
            <a:solidFill>
              <a:schemeClr val="tx1">
                <a:lumMod val="95000"/>
                <a:lumOff val="5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Title 20"/>
            <p:cNvSpPr txBox="1">
              <a:spLocks/>
            </p:cNvSpPr>
            <p:nvPr/>
          </p:nvSpPr>
          <p:spPr bwMode="auto">
            <a:xfrm>
              <a:off x="4197216" y="8741606"/>
              <a:ext cx="7608605" cy="16866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243852" tIns="121926" rIns="243852" bIns="121926" anchor="ctr">
              <a:spAutoFit/>
            </a:bodyPr>
            <a:lstStyle>
              <a:lvl1pPr defTabSz="457200">
                <a:defRPr sz="4300">
                  <a:solidFill>
                    <a:schemeClr val="tx1"/>
                  </a:solidFill>
                  <a:latin typeface="Calibri" pitchFamily="34" charset="0"/>
                  <a:ea typeface="MS PGothic" pitchFamily="34" charset="-128"/>
                </a:defRPr>
              </a:lvl1pPr>
              <a:lvl2pPr marL="742950" indent="-285750" defTabSz="457200">
                <a:defRPr sz="4300">
                  <a:solidFill>
                    <a:schemeClr val="tx1"/>
                  </a:solidFill>
                  <a:latin typeface="Calibri" pitchFamily="34" charset="0"/>
                  <a:ea typeface="MS PGothic" pitchFamily="34" charset="-128"/>
                </a:defRPr>
              </a:lvl2pPr>
              <a:lvl3pPr marL="1143000" indent="-228600" defTabSz="457200">
                <a:defRPr sz="4300">
                  <a:solidFill>
                    <a:schemeClr val="tx1"/>
                  </a:solidFill>
                  <a:latin typeface="Calibri" pitchFamily="34" charset="0"/>
                  <a:ea typeface="MS PGothic" pitchFamily="34" charset="-128"/>
                </a:defRPr>
              </a:lvl3pPr>
              <a:lvl4pPr marL="1600200" indent="-228600" defTabSz="457200">
                <a:defRPr sz="4300">
                  <a:solidFill>
                    <a:schemeClr val="tx1"/>
                  </a:solidFill>
                  <a:latin typeface="Calibri" pitchFamily="34" charset="0"/>
                  <a:ea typeface="MS PGothic" pitchFamily="34" charset="-128"/>
                </a:defRPr>
              </a:lvl4pPr>
              <a:lvl5pPr marL="2057400" indent="-228600" defTabSz="457200">
                <a:defRPr sz="4300">
                  <a:solidFill>
                    <a:schemeClr val="tx1"/>
                  </a:solidFill>
                  <a:latin typeface="Calibri" pitchFamily="34" charset="0"/>
                  <a:ea typeface="MS PGothic" pitchFamily="34" charset="-128"/>
                </a:defRPr>
              </a:lvl5pPr>
              <a:lvl6pPr marL="2514600" indent="-228600" defTabSz="457200" fontAlgn="base">
                <a:spcBef>
                  <a:spcPct val="0"/>
                </a:spcBef>
                <a:spcAft>
                  <a:spcPct val="0"/>
                </a:spcAft>
                <a:defRPr sz="4300">
                  <a:solidFill>
                    <a:schemeClr val="tx1"/>
                  </a:solidFill>
                  <a:latin typeface="Calibri" pitchFamily="34" charset="0"/>
                  <a:ea typeface="MS PGothic" pitchFamily="34" charset="-128"/>
                </a:defRPr>
              </a:lvl6pPr>
              <a:lvl7pPr marL="2971800" indent="-228600" defTabSz="457200" fontAlgn="base">
                <a:spcBef>
                  <a:spcPct val="0"/>
                </a:spcBef>
                <a:spcAft>
                  <a:spcPct val="0"/>
                </a:spcAft>
                <a:defRPr sz="4300">
                  <a:solidFill>
                    <a:schemeClr val="tx1"/>
                  </a:solidFill>
                  <a:latin typeface="Calibri" pitchFamily="34" charset="0"/>
                  <a:ea typeface="MS PGothic" pitchFamily="34" charset="-128"/>
                </a:defRPr>
              </a:lvl7pPr>
              <a:lvl8pPr marL="3429000" indent="-228600" defTabSz="457200" fontAlgn="base">
                <a:spcBef>
                  <a:spcPct val="0"/>
                </a:spcBef>
                <a:spcAft>
                  <a:spcPct val="0"/>
                </a:spcAft>
                <a:defRPr sz="4300">
                  <a:solidFill>
                    <a:schemeClr val="tx1"/>
                  </a:solidFill>
                  <a:latin typeface="Calibri" pitchFamily="34" charset="0"/>
                  <a:ea typeface="MS PGothic" pitchFamily="34" charset="-128"/>
                </a:defRPr>
              </a:lvl8pPr>
              <a:lvl9pPr marL="3886200" indent="-228600" defTabSz="457200" fontAlgn="base">
                <a:spcBef>
                  <a:spcPct val="0"/>
                </a:spcBef>
                <a:spcAft>
                  <a:spcPct val="0"/>
                </a:spcAft>
                <a:defRPr sz="4300">
                  <a:solidFill>
                    <a:schemeClr val="tx1"/>
                  </a:solidFill>
                  <a:latin typeface="Calibri" pitchFamily="34" charset="0"/>
                  <a:ea typeface="MS PGothic" pitchFamily="34" charset="-128"/>
                </a:defRPr>
              </a:lvl9pPr>
            </a:lstStyle>
            <a:p>
              <a:pPr>
                <a:lnSpc>
                  <a:spcPct val="130000"/>
                </a:lnSpc>
              </a:pPr>
              <a:r>
                <a:rPr lang="pt-BR" sz="2400" dirty="0">
                  <a:solidFill>
                    <a:schemeClr val="bg1"/>
                  </a:solidFill>
                  <a:latin typeface="Lato" pitchFamily="34" charset="0"/>
                  <a:ea typeface="Lato" pitchFamily="34" charset="0"/>
                  <a:cs typeface="Lato" pitchFamily="34" charset="0"/>
                </a:rPr>
                <a:t>Lorem ipsum </a:t>
              </a:r>
              <a:r>
                <a:rPr lang="pt-BR" sz="2400" dirty="0" smtClean="0">
                  <a:solidFill>
                    <a:schemeClr val="bg1"/>
                  </a:solidFill>
                  <a:latin typeface="Lato" pitchFamily="34" charset="0"/>
                  <a:ea typeface="Lato" pitchFamily="34" charset="0"/>
                  <a:cs typeface="Lato" pitchFamily="34" charset="0"/>
                </a:rPr>
                <a:t>dolor sit </a:t>
              </a:r>
              <a:r>
                <a:rPr lang="pt-BR" sz="2400" dirty="0">
                  <a:solidFill>
                    <a:schemeClr val="bg1"/>
                  </a:solidFill>
                  <a:latin typeface="Lato" pitchFamily="34" charset="0"/>
                  <a:ea typeface="Lato" pitchFamily="34" charset="0"/>
                  <a:cs typeface="Lato" pitchFamily="34" charset="0"/>
                </a:rPr>
                <a:t>amet, consectetur adipiscing elit. Aliquam tincidunt ante nec sem congue convallis. Pellentesque vel </a:t>
              </a:r>
              <a:r>
                <a:rPr lang="pt-BR" sz="2400" dirty="0" err="1">
                  <a:solidFill>
                    <a:schemeClr val="bg1"/>
                  </a:solidFill>
                  <a:latin typeface="Lato" pitchFamily="34" charset="0"/>
                  <a:ea typeface="Lato" pitchFamily="34" charset="0"/>
                  <a:cs typeface="Lato" pitchFamily="34" charset="0"/>
                </a:rPr>
                <a:t>mauris</a:t>
              </a:r>
              <a:r>
                <a:rPr lang="pt-BR" sz="2400" dirty="0">
                  <a:solidFill>
                    <a:schemeClr val="bg1"/>
                  </a:solidFill>
                  <a:latin typeface="Lato" pitchFamily="34" charset="0"/>
                  <a:ea typeface="Lato" pitchFamily="34" charset="0"/>
                  <a:cs typeface="Lato" pitchFamily="34" charset="0"/>
                </a:rPr>
                <a:t> </a:t>
              </a:r>
              <a:endParaRPr lang="en-US" sz="2400" dirty="0">
                <a:solidFill>
                  <a:schemeClr val="bg1"/>
                </a:solidFill>
                <a:latin typeface="Lato" pitchFamily="34" charset="0"/>
                <a:ea typeface="Lato" pitchFamily="34" charset="0"/>
                <a:cs typeface="Lato" pitchFamily="34" charset="0"/>
              </a:endParaRPr>
            </a:p>
          </p:txBody>
        </p:sp>
        <p:sp>
          <p:nvSpPr>
            <p:cNvPr id="31" name="TextBox 30"/>
            <p:cNvSpPr txBox="1"/>
            <p:nvPr/>
          </p:nvSpPr>
          <p:spPr>
            <a:xfrm>
              <a:off x="4269396" y="8132006"/>
              <a:ext cx="8345856" cy="707886"/>
            </a:xfrm>
            <a:prstGeom prst="rect">
              <a:avLst/>
            </a:prstGeom>
            <a:noFill/>
          </p:spPr>
          <p:txBody>
            <a:bodyPr wrap="square" rtlCol="0">
              <a:spAutoFit/>
            </a:bodyPr>
            <a:lstStyle/>
            <a:p>
              <a:r>
                <a:rPr lang="en-US" sz="4000" b="1" dirty="0" smtClean="0">
                  <a:solidFill>
                    <a:schemeClr val="bg1"/>
                  </a:solidFill>
                  <a:latin typeface="Lato Black" charset="0"/>
                  <a:ea typeface="Lato Black" charset="0"/>
                  <a:cs typeface="Lato Black" charset="0"/>
                </a:rPr>
                <a:t>FEATURE CONTENT HERE</a:t>
              </a:r>
              <a:endParaRPr lang="en-US" sz="4000" b="1" dirty="0">
                <a:solidFill>
                  <a:schemeClr val="bg1"/>
                </a:solidFill>
                <a:latin typeface="Lato Black" charset="0"/>
                <a:ea typeface="Lato Black" charset="0"/>
                <a:cs typeface="Lato Black" charset="0"/>
              </a:endParaRPr>
            </a:p>
          </p:txBody>
        </p:sp>
      </p:grpSp>
      <p:sp>
        <p:nvSpPr>
          <p:cNvPr id="21" name="TextBox 20"/>
          <p:cNvSpPr txBox="1"/>
          <p:nvPr/>
        </p:nvSpPr>
        <p:spPr>
          <a:xfrm>
            <a:off x="2966655" y="10917821"/>
            <a:ext cx="5713753" cy="960227"/>
          </a:xfrm>
          <a:prstGeom prst="rect">
            <a:avLst/>
          </a:prstGeom>
          <a:noFill/>
        </p:spPr>
        <p:txBody>
          <a:bodyPr wrap="square" lIns="219419" tIns="109710" rIns="219419" bIns="109710" rtlCol="0">
            <a:spAutoFit/>
          </a:bodyPr>
          <a:lstStyle/>
          <a:p>
            <a:r>
              <a:rPr lang="en-US" sz="2400" dirty="0">
                <a:solidFill>
                  <a:schemeClr val="bg1">
                    <a:lumMod val="75000"/>
                  </a:schemeClr>
                </a:solidFill>
                <a:latin typeface="Lato" pitchFamily="34" charset="0"/>
                <a:ea typeface="Lato" pitchFamily="34" charset="0"/>
                <a:cs typeface="Lato" pitchFamily="34" charset="0"/>
              </a:rPr>
              <a:t>Lorem Ipsum has two main data </a:t>
            </a:r>
            <a:r>
              <a:rPr lang="en-US" sz="2400" dirty="0" smtClean="0">
                <a:solidFill>
                  <a:schemeClr val="bg1">
                    <a:lumMod val="75000"/>
                  </a:schemeClr>
                </a:solidFill>
                <a:latin typeface="Lato" pitchFamily="34" charset="0"/>
                <a:ea typeface="Lato" pitchFamily="34" charset="0"/>
                <a:cs typeface="Lato" pitchFamily="34" charset="0"/>
              </a:rPr>
              <a:t>statistical</a:t>
            </a:r>
            <a:endParaRPr lang="en-US" sz="2400" dirty="0">
              <a:solidFill>
                <a:schemeClr val="bg1">
                  <a:lumMod val="75000"/>
                </a:schemeClr>
              </a:solidFill>
              <a:latin typeface="Lato" pitchFamily="34" charset="0"/>
              <a:ea typeface="Lato" pitchFamily="34" charset="0"/>
              <a:cs typeface="Lato" pitchFamily="34" charset="0"/>
            </a:endParaRPr>
          </a:p>
        </p:txBody>
      </p:sp>
      <p:sp>
        <p:nvSpPr>
          <p:cNvPr id="22" name="Rectangle 21"/>
          <p:cNvSpPr/>
          <p:nvPr/>
        </p:nvSpPr>
        <p:spPr>
          <a:xfrm>
            <a:off x="2332037" y="11116048"/>
            <a:ext cx="558418" cy="558418"/>
          </a:xfrm>
          <a:prstGeom prst="rect">
            <a:avLst/>
          </a:prstGeom>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lin ang="135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TextBox 22"/>
          <p:cNvSpPr txBox="1"/>
          <p:nvPr/>
        </p:nvSpPr>
        <p:spPr>
          <a:xfrm>
            <a:off x="9335663" y="10917821"/>
            <a:ext cx="5543979" cy="960227"/>
          </a:xfrm>
          <a:prstGeom prst="rect">
            <a:avLst/>
          </a:prstGeom>
          <a:noFill/>
        </p:spPr>
        <p:txBody>
          <a:bodyPr wrap="square" lIns="219419" tIns="109710" rIns="219419" bIns="109710" rtlCol="0">
            <a:spAutoFit/>
          </a:bodyPr>
          <a:lstStyle/>
          <a:p>
            <a:r>
              <a:rPr lang="en-US" sz="2400" dirty="0">
                <a:solidFill>
                  <a:schemeClr val="bg1">
                    <a:lumMod val="75000"/>
                  </a:schemeClr>
                </a:solidFill>
                <a:latin typeface="Lato" pitchFamily="34" charset="0"/>
                <a:ea typeface="Lato" pitchFamily="34" charset="0"/>
                <a:cs typeface="Lato" pitchFamily="34" charset="0"/>
              </a:rPr>
              <a:t>Lorem Ipsum has two main data </a:t>
            </a:r>
            <a:r>
              <a:rPr lang="en-US" sz="2400" dirty="0" smtClean="0">
                <a:solidFill>
                  <a:schemeClr val="bg1">
                    <a:lumMod val="75000"/>
                  </a:schemeClr>
                </a:solidFill>
                <a:latin typeface="Lato" pitchFamily="34" charset="0"/>
                <a:ea typeface="Lato" pitchFamily="34" charset="0"/>
                <a:cs typeface="Lato" pitchFamily="34" charset="0"/>
              </a:rPr>
              <a:t>statistical</a:t>
            </a:r>
            <a:endParaRPr lang="en-US" sz="2400" dirty="0">
              <a:solidFill>
                <a:schemeClr val="bg1">
                  <a:lumMod val="75000"/>
                </a:schemeClr>
              </a:solidFill>
              <a:latin typeface="Lato" pitchFamily="34" charset="0"/>
              <a:ea typeface="Lato" pitchFamily="34" charset="0"/>
              <a:cs typeface="Lato" pitchFamily="34" charset="0"/>
            </a:endParaRPr>
          </a:p>
        </p:txBody>
      </p:sp>
      <p:sp>
        <p:nvSpPr>
          <p:cNvPr id="24" name="Rectangle 23"/>
          <p:cNvSpPr/>
          <p:nvPr/>
        </p:nvSpPr>
        <p:spPr>
          <a:xfrm>
            <a:off x="8701045" y="11116048"/>
            <a:ext cx="558418" cy="558418"/>
          </a:xfrm>
          <a:prstGeom prst="rect">
            <a:avLst/>
          </a:prstGeom>
          <a:gradFill flip="none" rotWithShape="1">
            <a:gsLst>
              <a:gs pos="0">
                <a:schemeClr val="accent2">
                  <a:shade val="30000"/>
                  <a:satMod val="115000"/>
                </a:schemeClr>
              </a:gs>
              <a:gs pos="50000">
                <a:schemeClr val="accent2">
                  <a:shade val="67500"/>
                  <a:satMod val="115000"/>
                </a:schemeClr>
              </a:gs>
              <a:gs pos="100000">
                <a:schemeClr val="accent2">
                  <a:shade val="100000"/>
                  <a:satMod val="115000"/>
                </a:schemeClr>
              </a:gs>
            </a:gsLst>
            <a:lin ang="135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TextBox 24"/>
          <p:cNvSpPr txBox="1"/>
          <p:nvPr/>
        </p:nvSpPr>
        <p:spPr>
          <a:xfrm>
            <a:off x="2971415" y="12222373"/>
            <a:ext cx="5713753" cy="960227"/>
          </a:xfrm>
          <a:prstGeom prst="rect">
            <a:avLst/>
          </a:prstGeom>
          <a:noFill/>
        </p:spPr>
        <p:txBody>
          <a:bodyPr wrap="square" lIns="219419" tIns="109710" rIns="219419" bIns="109710" rtlCol="0">
            <a:spAutoFit/>
          </a:bodyPr>
          <a:lstStyle/>
          <a:p>
            <a:r>
              <a:rPr lang="en-US" sz="2400" dirty="0">
                <a:solidFill>
                  <a:schemeClr val="bg1">
                    <a:lumMod val="75000"/>
                  </a:schemeClr>
                </a:solidFill>
                <a:latin typeface="Lato" pitchFamily="34" charset="0"/>
                <a:ea typeface="Lato" pitchFamily="34" charset="0"/>
                <a:cs typeface="Lato" pitchFamily="34" charset="0"/>
              </a:rPr>
              <a:t>Lorem Ipsum has two main data </a:t>
            </a:r>
            <a:r>
              <a:rPr lang="en-US" sz="2400" dirty="0" smtClean="0">
                <a:solidFill>
                  <a:schemeClr val="bg1">
                    <a:lumMod val="75000"/>
                  </a:schemeClr>
                </a:solidFill>
                <a:latin typeface="Lato" pitchFamily="34" charset="0"/>
                <a:ea typeface="Lato" pitchFamily="34" charset="0"/>
                <a:cs typeface="Lato" pitchFamily="34" charset="0"/>
              </a:rPr>
              <a:t>statistical</a:t>
            </a:r>
            <a:endParaRPr lang="en-US" sz="2400" dirty="0">
              <a:solidFill>
                <a:schemeClr val="bg1">
                  <a:lumMod val="75000"/>
                </a:schemeClr>
              </a:solidFill>
              <a:latin typeface="Lato" pitchFamily="34" charset="0"/>
              <a:ea typeface="Lato" pitchFamily="34" charset="0"/>
              <a:cs typeface="Lato" pitchFamily="34" charset="0"/>
            </a:endParaRPr>
          </a:p>
        </p:txBody>
      </p:sp>
      <p:sp>
        <p:nvSpPr>
          <p:cNvPr id="27" name="Rectangle 26"/>
          <p:cNvSpPr/>
          <p:nvPr/>
        </p:nvSpPr>
        <p:spPr>
          <a:xfrm>
            <a:off x="2336797" y="12420600"/>
            <a:ext cx="558418" cy="558418"/>
          </a:xfrm>
          <a:prstGeom prst="rect">
            <a:avLst/>
          </a:prstGeom>
          <a:gradFill flip="none" rotWithShape="1">
            <a:gsLst>
              <a:gs pos="0">
                <a:schemeClr val="accent3">
                  <a:shade val="30000"/>
                  <a:satMod val="115000"/>
                </a:schemeClr>
              </a:gs>
              <a:gs pos="50000">
                <a:schemeClr val="accent3">
                  <a:shade val="67500"/>
                  <a:satMod val="115000"/>
                </a:schemeClr>
              </a:gs>
              <a:gs pos="100000">
                <a:schemeClr val="accent3">
                  <a:shade val="100000"/>
                  <a:satMod val="115000"/>
                </a:schemeClr>
              </a:gs>
            </a:gsLst>
            <a:lin ang="135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TextBox 34"/>
          <p:cNvSpPr txBox="1"/>
          <p:nvPr/>
        </p:nvSpPr>
        <p:spPr>
          <a:xfrm>
            <a:off x="9340423" y="12222373"/>
            <a:ext cx="5543979" cy="960227"/>
          </a:xfrm>
          <a:prstGeom prst="rect">
            <a:avLst/>
          </a:prstGeom>
          <a:noFill/>
        </p:spPr>
        <p:txBody>
          <a:bodyPr wrap="square" lIns="219419" tIns="109710" rIns="219419" bIns="109710" rtlCol="0">
            <a:spAutoFit/>
          </a:bodyPr>
          <a:lstStyle/>
          <a:p>
            <a:r>
              <a:rPr lang="en-US" sz="2400" dirty="0">
                <a:solidFill>
                  <a:schemeClr val="bg1">
                    <a:lumMod val="75000"/>
                  </a:schemeClr>
                </a:solidFill>
                <a:latin typeface="Lato" pitchFamily="34" charset="0"/>
                <a:ea typeface="Lato" pitchFamily="34" charset="0"/>
                <a:cs typeface="Lato" pitchFamily="34" charset="0"/>
              </a:rPr>
              <a:t>Lorem Ipsum has two main data </a:t>
            </a:r>
            <a:r>
              <a:rPr lang="en-US" sz="2400" dirty="0" smtClean="0">
                <a:solidFill>
                  <a:schemeClr val="bg1">
                    <a:lumMod val="75000"/>
                  </a:schemeClr>
                </a:solidFill>
                <a:latin typeface="Lato" pitchFamily="34" charset="0"/>
                <a:ea typeface="Lato" pitchFamily="34" charset="0"/>
                <a:cs typeface="Lato" pitchFamily="34" charset="0"/>
              </a:rPr>
              <a:t>statistical</a:t>
            </a:r>
            <a:endParaRPr lang="en-US" sz="2400" dirty="0">
              <a:solidFill>
                <a:schemeClr val="bg1">
                  <a:lumMod val="75000"/>
                </a:schemeClr>
              </a:solidFill>
              <a:latin typeface="Lato" pitchFamily="34" charset="0"/>
              <a:ea typeface="Lato" pitchFamily="34" charset="0"/>
              <a:cs typeface="Lato" pitchFamily="34" charset="0"/>
            </a:endParaRPr>
          </a:p>
        </p:txBody>
      </p:sp>
      <p:sp>
        <p:nvSpPr>
          <p:cNvPr id="36" name="Rectangle 35"/>
          <p:cNvSpPr/>
          <p:nvPr/>
        </p:nvSpPr>
        <p:spPr>
          <a:xfrm>
            <a:off x="8705805" y="12420600"/>
            <a:ext cx="558418" cy="558418"/>
          </a:xfrm>
          <a:prstGeom prst="rect">
            <a:avLst/>
          </a:prstGeom>
          <a:gradFill flip="none" rotWithShape="1">
            <a:gsLst>
              <a:gs pos="0">
                <a:schemeClr val="accent4">
                  <a:shade val="30000"/>
                  <a:satMod val="115000"/>
                </a:schemeClr>
              </a:gs>
              <a:gs pos="50000">
                <a:schemeClr val="accent4">
                  <a:shade val="67500"/>
                  <a:satMod val="115000"/>
                </a:schemeClr>
              </a:gs>
              <a:gs pos="100000">
                <a:schemeClr val="accent4">
                  <a:shade val="100000"/>
                  <a:satMod val="115000"/>
                </a:schemeClr>
              </a:gs>
            </a:gsLst>
            <a:lin ang="135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2" name="กลุ่ม 54"/>
          <p:cNvGrpSpPr/>
          <p:nvPr/>
        </p:nvGrpSpPr>
        <p:grpSpPr>
          <a:xfrm>
            <a:off x="7589837" y="307847"/>
            <a:ext cx="9246365" cy="1063753"/>
            <a:chOff x="12593106" y="3285880"/>
            <a:chExt cx="9377738" cy="1063753"/>
          </a:xfrm>
        </p:grpSpPr>
        <p:sp>
          <p:nvSpPr>
            <p:cNvPr id="33" name="TextBox 32"/>
            <p:cNvSpPr txBox="1"/>
            <p:nvPr/>
          </p:nvSpPr>
          <p:spPr>
            <a:xfrm>
              <a:off x="13443218" y="3851071"/>
              <a:ext cx="7572494" cy="498562"/>
            </a:xfrm>
            <a:prstGeom prst="rect">
              <a:avLst/>
            </a:prstGeom>
            <a:noFill/>
          </p:spPr>
          <p:txBody>
            <a:bodyPr wrap="square" lIns="219419" tIns="109710" rIns="219419" bIns="109710" rtlCol="0">
              <a:spAutoFit/>
            </a:bodyPr>
            <a:lstStyle/>
            <a:p>
              <a:pPr algn="ctr"/>
              <a:r>
                <a:rPr lang="en-US" sz="1800" dirty="0">
                  <a:solidFill>
                    <a:schemeClr val="bg1"/>
                  </a:solidFill>
                  <a:latin typeface="Lato Light"/>
                  <a:cs typeface="Lato Light"/>
                </a:rPr>
                <a:t>Your great subtitle in this line</a:t>
              </a:r>
            </a:p>
          </p:txBody>
        </p:sp>
        <p:sp>
          <p:nvSpPr>
            <p:cNvPr id="34" name="TextBox 33"/>
            <p:cNvSpPr txBox="1"/>
            <p:nvPr/>
          </p:nvSpPr>
          <p:spPr>
            <a:xfrm>
              <a:off x="12593106" y="3285880"/>
              <a:ext cx="9377738" cy="646294"/>
            </a:xfrm>
            <a:prstGeom prst="rect">
              <a:avLst/>
            </a:prstGeom>
            <a:noFill/>
          </p:spPr>
          <p:txBody>
            <a:bodyPr wrap="square" lIns="182843" tIns="91422" rIns="182843" bIns="91422" rtlCol="0">
              <a:spAutoFit/>
            </a:bodyPr>
            <a:lstStyle/>
            <a:p>
              <a:pPr algn="ctr"/>
              <a:r>
                <a:rPr lang="en-US" sz="3000" b="1" dirty="0" smtClean="0">
                  <a:solidFill>
                    <a:schemeClr val="accent2"/>
                  </a:solidFill>
                  <a:latin typeface="Lato Black" pitchFamily="34" charset="0"/>
                  <a:ea typeface="Lato Black" pitchFamily="34" charset="0"/>
                  <a:cs typeface="Lato Black" pitchFamily="34" charset="0"/>
                </a:rPr>
                <a:t>CHARTS</a:t>
              </a:r>
              <a:r>
                <a:rPr lang="en-US" sz="3000" b="1" dirty="0" smtClean="0">
                  <a:solidFill>
                    <a:schemeClr val="bg1"/>
                  </a:solidFill>
                  <a:latin typeface="Lato Black" pitchFamily="34" charset="0"/>
                  <a:ea typeface="Lato Black" pitchFamily="34" charset="0"/>
                  <a:cs typeface="Lato Black" pitchFamily="34" charset="0"/>
                </a:rPr>
                <a:t> </a:t>
              </a:r>
              <a:r>
                <a:rPr lang="en-US" sz="3000" b="1" dirty="0" smtClean="0">
                  <a:solidFill>
                    <a:schemeClr val="accent6"/>
                  </a:solidFill>
                  <a:latin typeface="Lato Black" pitchFamily="34" charset="0"/>
                  <a:ea typeface="Lato Black" pitchFamily="34" charset="0"/>
                  <a:cs typeface="Lato Black" pitchFamily="34" charset="0"/>
                </a:rPr>
                <a:t>PRESENT</a:t>
              </a:r>
              <a:endParaRPr lang="id-ID" sz="3000" b="1" dirty="0">
                <a:solidFill>
                  <a:schemeClr val="accent6"/>
                </a:solidFill>
                <a:latin typeface="Lato Black" pitchFamily="34" charset="0"/>
                <a:ea typeface="Lato Black" pitchFamily="34" charset="0"/>
                <a:cs typeface="Lato Black" pitchFamily="34" charset="0"/>
              </a:endParaRPr>
            </a:p>
          </p:txBody>
        </p:sp>
      </p:grpSp>
    </p:spTree>
    <p:extLst>
      <p:ext uri="{BB962C8B-B14F-4D97-AF65-F5344CB8AC3E}">
        <p14:creationId xmlns:p14="http://schemas.microsoft.com/office/powerpoint/2010/main" val="969270428"/>
      </p:ext>
    </p:extLst>
  </p:cSld>
  <p:clrMapOvr>
    <a:masterClrMapping/>
  </p:clrMapOvr>
  <p:transition spd="slow">
    <p:push/>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withEffect">
                                  <p:stCondLst>
                                    <p:cond delay="500"/>
                                  </p:stCondLst>
                                  <p:childTnLst>
                                    <p:set>
                                      <p:cBhvr>
                                        <p:cTn id="6" dur="1" fill="hold">
                                          <p:stCondLst>
                                            <p:cond delay="0"/>
                                          </p:stCondLst>
                                        </p:cTn>
                                        <p:tgtEl>
                                          <p:spTgt spid="26"/>
                                        </p:tgtEl>
                                        <p:attrNameLst>
                                          <p:attrName>style.visibility</p:attrName>
                                        </p:attrNameLst>
                                      </p:cBhvr>
                                      <p:to>
                                        <p:strVal val="visible"/>
                                      </p:to>
                                    </p:set>
                                    <p:anim calcmode="lin" valueType="num">
                                      <p:cBhvr>
                                        <p:cTn id="7" dur="500" fill="hold"/>
                                        <p:tgtEl>
                                          <p:spTgt spid="26"/>
                                        </p:tgtEl>
                                        <p:attrNameLst>
                                          <p:attrName>ppt_w</p:attrName>
                                        </p:attrNameLst>
                                      </p:cBhvr>
                                      <p:tavLst>
                                        <p:tav tm="0">
                                          <p:val>
                                            <p:fltVal val="0"/>
                                          </p:val>
                                        </p:tav>
                                        <p:tav tm="100000">
                                          <p:val>
                                            <p:strVal val="#ppt_w"/>
                                          </p:val>
                                        </p:tav>
                                      </p:tavLst>
                                    </p:anim>
                                    <p:anim calcmode="lin" valueType="num">
                                      <p:cBhvr>
                                        <p:cTn id="8" dur="500" fill="hold"/>
                                        <p:tgtEl>
                                          <p:spTgt spid="26"/>
                                        </p:tgtEl>
                                        <p:attrNameLst>
                                          <p:attrName>ppt_h</p:attrName>
                                        </p:attrNameLst>
                                      </p:cBhvr>
                                      <p:tavLst>
                                        <p:tav tm="0">
                                          <p:val>
                                            <p:fltVal val="0"/>
                                          </p:val>
                                        </p:tav>
                                        <p:tav tm="100000">
                                          <p:val>
                                            <p:strVal val="#ppt_h"/>
                                          </p:val>
                                        </p:tav>
                                      </p:tavLst>
                                    </p:anim>
                                    <p:animEffect transition="in" filter="fade">
                                      <p:cBhvr>
                                        <p:cTn id="9" dur="500"/>
                                        <p:tgtEl>
                                          <p:spTgt spid="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26" grpId="0">
        <p:bldAsOne/>
      </p:bldGraphic>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8" name="Group 17"/>
          <p:cNvGrpSpPr/>
          <p:nvPr/>
        </p:nvGrpSpPr>
        <p:grpSpPr>
          <a:xfrm>
            <a:off x="1292895" y="1828800"/>
            <a:ext cx="21155942" cy="1676400"/>
            <a:chOff x="1216695" y="1828800"/>
            <a:chExt cx="21155942" cy="1676400"/>
          </a:xfrm>
        </p:grpSpPr>
        <p:sp>
          <p:nvSpPr>
            <p:cNvPr id="19" name="Title 20"/>
            <p:cNvSpPr txBox="1">
              <a:spLocks/>
            </p:cNvSpPr>
            <p:nvPr/>
          </p:nvSpPr>
          <p:spPr bwMode="auto">
            <a:xfrm>
              <a:off x="1216695" y="2298704"/>
              <a:ext cx="21155942" cy="12064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243852" tIns="121926" rIns="243852" bIns="121926" anchor="ctr">
              <a:spAutoFit/>
            </a:bodyPr>
            <a:lstStyle>
              <a:lvl1pPr defTabSz="457200">
                <a:defRPr sz="4300">
                  <a:solidFill>
                    <a:schemeClr val="tx1"/>
                  </a:solidFill>
                  <a:latin typeface="Calibri" pitchFamily="34" charset="0"/>
                  <a:ea typeface="MS PGothic" pitchFamily="34" charset="-128"/>
                </a:defRPr>
              </a:lvl1pPr>
              <a:lvl2pPr marL="742950" indent="-285750" defTabSz="457200">
                <a:defRPr sz="4300">
                  <a:solidFill>
                    <a:schemeClr val="tx1"/>
                  </a:solidFill>
                  <a:latin typeface="Calibri" pitchFamily="34" charset="0"/>
                  <a:ea typeface="MS PGothic" pitchFamily="34" charset="-128"/>
                </a:defRPr>
              </a:lvl2pPr>
              <a:lvl3pPr marL="1143000" indent="-228600" defTabSz="457200">
                <a:defRPr sz="4300">
                  <a:solidFill>
                    <a:schemeClr val="tx1"/>
                  </a:solidFill>
                  <a:latin typeface="Calibri" pitchFamily="34" charset="0"/>
                  <a:ea typeface="MS PGothic" pitchFamily="34" charset="-128"/>
                </a:defRPr>
              </a:lvl3pPr>
              <a:lvl4pPr marL="1600200" indent="-228600" defTabSz="457200">
                <a:defRPr sz="4300">
                  <a:solidFill>
                    <a:schemeClr val="tx1"/>
                  </a:solidFill>
                  <a:latin typeface="Calibri" pitchFamily="34" charset="0"/>
                  <a:ea typeface="MS PGothic" pitchFamily="34" charset="-128"/>
                </a:defRPr>
              </a:lvl4pPr>
              <a:lvl5pPr marL="2057400" indent="-228600" defTabSz="457200">
                <a:defRPr sz="4300">
                  <a:solidFill>
                    <a:schemeClr val="tx1"/>
                  </a:solidFill>
                  <a:latin typeface="Calibri" pitchFamily="34" charset="0"/>
                  <a:ea typeface="MS PGothic" pitchFamily="34" charset="-128"/>
                </a:defRPr>
              </a:lvl5pPr>
              <a:lvl6pPr marL="2514600" indent="-228600" defTabSz="457200" fontAlgn="base">
                <a:spcBef>
                  <a:spcPct val="0"/>
                </a:spcBef>
                <a:spcAft>
                  <a:spcPct val="0"/>
                </a:spcAft>
                <a:defRPr sz="4300">
                  <a:solidFill>
                    <a:schemeClr val="tx1"/>
                  </a:solidFill>
                  <a:latin typeface="Calibri" pitchFamily="34" charset="0"/>
                  <a:ea typeface="MS PGothic" pitchFamily="34" charset="-128"/>
                </a:defRPr>
              </a:lvl6pPr>
              <a:lvl7pPr marL="2971800" indent="-228600" defTabSz="457200" fontAlgn="base">
                <a:spcBef>
                  <a:spcPct val="0"/>
                </a:spcBef>
                <a:spcAft>
                  <a:spcPct val="0"/>
                </a:spcAft>
                <a:defRPr sz="4300">
                  <a:solidFill>
                    <a:schemeClr val="tx1"/>
                  </a:solidFill>
                  <a:latin typeface="Calibri" pitchFamily="34" charset="0"/>
                  <a:ea typeface="MS PGothic" pitchFamily="34" charset="-128"/>
                </a:defRPr>
              </a:lvl7pPr>
              <a:lvl8pPr marL="3429000" indent="-228600" defTabSz="457200" fontAlgn="base">
                <a:spcBef>
                  <a:spcPct val="0"/>
                </a:spcBef>
                <a:spcAft>
                  <a:spcPct val="0"/>
                </a:spcAft>
                <a:defRPr sz="4300">
                  <a:solidFill>
                    <a:schemeClr val="tx1"/>
                  </a:solidFill>
                  <a:latin typeface="Calibri" pitchFamily="34" charset="0"/>
                  <a:ea typeface="MS PGothic" pitchFamily="34" charset="-128"/>
                </a:defRPr>
              </a:lvl8pPr>
              <a:lvl9pPr marL="3886200" indent="-228600" defTabSz="457200" fontAlgn="base">
                <a:spcBef>
                  <a:spcPct val="0"/>
                </a:spcBef>
                <a:spcAft>
                  <a:spcPct val="0"/>
                </a:spcAft>
                <a:defRPr sz="4300">
                  <a:solidFill>
                    <a:schemeClr val="tx1"/>
                  </a:solidFill>
                  <a:latin typeface="Calibri" pitchFamily="34" charset="0"/>
                  <a:ea typeface="MS PGothic" pitchFamily="34" charset="-128"/>
                </a:defRPr>
              </a:lvl9pPr>
            </a:lstStyle>
            <a:p>
              <a:pPr>
                <a:lnSpc>
                  <a:spcPct val="130000"/>
                </a:lnSpc>
              </a:pPr>
              <a:r>
                <a:rPr lang="pt-BR" sz="2400" dirty="0">
                  <a:solidFill>
                    <a:schemeClr val="bg1">
                      <a:lumMod val="75000"/>
                    </a:schemeClr>
                  </a:solidFill>
                  <a:latin typeface="Lato" pitchFamily="34" charset="0"/>
                  <a:ea typeface="Lato" pitchFamily="34" charset="0"/>
                  <a:cs typeface="Lato" pitchFamily="34" charset="0"/>
                </a:rPr>
                <a:t>Lorem ipsum </a:t>
              </a:r>
              <a:r>
                <a:rPr lang="pt-BR" sz="2400" dirty="0" smtClean="0">
                  <a:solidFill>
                    <a:schemeClr val="bg1">
                      <a:lumMod val="75000"/>
                    </a:schemeClr>
                  </a:solidFill>
                  <a:latin typeface="Lato" pitchFamily="34" charset="0"/>
                  <a:ea typeface="Lato" pitchFamily="34" charset="0"/>
                  <a:cs typeface="Lato" pitchFamily="34" charset="0"/>
                </a:rPr>
                <a:t>dolor sit </a:t>
              </a:r>
              <a:r>
                <a:rPr lang="pt-BR" sz="2400" dirty="0">
                  <a:solidFill>
                    <a:schemeClr val="bg1">
                      <a:lumMod val="75000"/>
                    </a:schemeClr>
                  </a:solidFill>
                  <a:latin typeface="Lato" pitchFamily="34" charset="0"/>
                  <a:ea typeface="Lato" pitchFamily="34" charset="0"/>
                  <a:cs typeface="Lato" pitchFamily="34" charset="0"/>
                </a:rPr>
                <a:t>amet, consectetur adipiscing elit. Aliquam tincidunt ante nec sem congue convallis. Pellentesque vel mauris quis nisl ornare rutrum in id risus. Proin vehicula ut sem et tempus. </a:t>
              </a:r>
              <a:endParaRPr lang="en-US" sz="2400" dirty="0">
                <a:solidFill>
                  <a:schemeClr val="bg1">
                    <a:lumMod val="75000"/>
                  </a:schemeClr>
                </a:solidFill>
                <a:latin typeface="Lato" pitchFamily="34" charset="0"/>
                <a:ea typeface="Lato" pitchFamily="34" charset="0"/>
                <a:cs typeface="Lato" pitchFamily="34" charset="0"/>
              </a:endParaRPr>
            </a:p>
          </p:txBody>
        </p:sp>
        <p:sp>
          <p:nvSpPr>
            <p:cNvPr id="20" name="TextBox 19"/>
            <p:cNvSpPr txBox="1"/>
            <p:nvPr/>
          </p:nvSpPr>
          <p:spPr>
            <a:xfrm>
              <a:off x="1263217" y="1828800"/>
              <a:ext cx="4215772" cy="615517"/>
            </a:xfrm>
            <a:prstGeom prst="rect">
              <a:avLst/>
            </a:prstGeom>
            <a:noFill/>
          </p:spPr>
          <p:txBody>
            <a:bodyPr wrap="square" lIns="182843" tIns="91422" rIns="182843" bIns="91422" rtlCol="0">
              <a:spAutoFit/>
            </a:bodyPr>
            <a:lstStyle/>
            <a:p>
              <a:r>
                <a:rPr lang="en-US" sz="2800" b="1" dirty="0" smtClean="0">
                  <a:solidFill>
                    <a:schemeClr val="bg1">
                      <a:lumMod val="95000"/>
                    </a:schemeClr>
                  </a:solidFill>
                  <a:latin typeface="Lato Black" pitchFamily="34" charset="0"/>
                  <a:ea typeface="Lato Black" pitchFamily="34" charset="0"/>
                  <a:cs typeface="Lato Black" pitchFamily="34" charset="0"/>
                </a:rPr>
                <a:t>DESCRIPTION HERE</a:t>
              </a:r>
              <a:endParaRPr lang="id-ID" sz="2800" b="1" dirty="0">
                <a:solidFill>
                  <a:schemeClr val="bg1">
                    <a:lumMod val="95000"/>
                  </a:schemeClr>
                </a:solidFill>
                <a:latin typeface="Lato Black" pitchFamily="34" charset="0"/>
                <a:ea typeface="Lato Black" pitchFamily="34" charset="0"/>
                <a:cs typeface="Lato Black" pitchFamily="34" charset="0"/>
              </a:endParaRPr>
            </a:p>
          </p:txBody>
        </p:sp>
      </p:grpSp>
      <p:graphicFrame>
        <p:nvGraphicFramePr>
          <p:cNvPr id="32" name="Chart 306"/>
          <p:cNvGraphicFramePr/>
          <p:nvPr>
            <p:extLst>
              <p:ext uri="{D42A27DB-BD31-4B8C-83A1-F6EECF244321}">
                <p14:modId xmlns:p14="http://schemas.microsoft.com/office/powerpoint/2010/main" val="694359077"/>
              </p:ext>
            </p:extLst>
          </p:nvPr>
        </p:nvGraphicFramePr>
        <p:xfrm>
          <a:off x="1605996" y="3788880"/>
          <a:ext cx="20529740" cy="5041341"/>
        </p:xfrm>
        <a:graphic>
          <a:graphicData uri="http://schemas.openxmlformats.org/drawingml/2006/chart">
            <c:chart xmlns:c="http://schemas.openxmlformats.org/drawingml/2006/chart" xmlns:r="http://schemas.openxmlformats.org/officeDocument/2006/relationships" r:id="rId2"/>
          </a:graphicData>
        </a:graphic>
      </p:graphicFrame>
      <p:grpSp>
        <p:nvGrpSpPr>
          <p:cNvPr id="33" name="Group 32"/>
          <p:cNvGrpSpPr/>
          <p:nvPr/>
        </p:nvGrpSpPr>
        <p:grpSpPr>
          <a:xfrm>
            <a:off x="16690553" y="10134600"/>
            <a:ext cx="8432804" cy="2823261"/>
            <a:chOff x="3657599" y="7899545"/>
            <a:chExt cx="8957653" cy="2823261"/>
          </a:xfrm>
        </p:grpSpPr>
        <p:sp>
          <p:nvSpPr>
            <p:cNvPr id="34" name="Rectangle 33"/>
            <p:cNvSpPr/>
            <p:nvPr/>
          </p:nvSpPr>
          <p:spPr>
            <a:xfrm>
              <a:off x="3657599" y="7899545"/>
              <a:ext cx="8148223" cy="2823261"/>
            </a:xfrm>
            <a:prstGeom prst="rect">
              <a:avLst/>
            </a:prstGeom>
            <a:solidFill>
              <a:schemeClr val="tx1">
                <a:lumMod val="95000"/>
                <a:lumOff val="5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Title 20"/>
            <p:cNvSpPr txBox="1">
              <a:spLocks/>
            </p:cNvSpPr>
            <p:nvPr/>
          </p:nvSpPr>
          <p:spPr bwMode="auto">
            <a:xfrm>
              <a:off x="4197216" y="8741606"/>
              <a:ext cx="7608605" cy="16866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243852" tIns="121926" rIns="243852" bIns="121926" anchor="ctr">
              <a:spAutoFit/>
            </a:bodyPr>
            <a:lstStyle>
              <a:lvl1pPr defTabSz="457200">
                <a:defRPr sz="4300">
                  <a:solidFill>
                    <a:schemeClr val="tx1"/>
                  </a:solidFill>
                  <a:latin typeface="Calibri" pitchFamily="34" charset="0"/>
                  <a:ea typeface="MS PGothic" pitchFamily="34" charset="-128"/>
                </a:defRPr>
              </a:lvl1pPr>
              <a:lvl2pPr marL="742950" indent="-285750" defTabSz="457200">
                <a:defRPr sz="4300">
                  <a:solidFill>
                    <a:schemeClr val="tx1"/>
                  </a:solidFill>
                  <a:latin typeface="Calibri" pitchFamily="34" charset="0"/>
                  <a:ea typeface="MS PGothic" pitchFamily="34" charset="-128"/>
                </a:defRPr>
              </a:lvl2pPr>
              <a:lvl3pPr marL="1143000" indent="-228600" defTabSz="457200">
                <a:defRPr sz="4300">
                  <a:solidFill>
                    <a:schemeClr val="tx1"/>
                  </a:solidFill>
                  <a:latin typeface="Calibri" pitchFamily="34" charset="0"/>
                  <a:ea typeface="MS PGothic" pitchFamily="34" charset="-128"/>
                </a:defRPr>
              </a:lvl3pPr>
              <a:lvl4pPr marL="1600200" indent="-228600" defTabSz="457200">
                <a:defRPr sz="4300">
                  <a:solidFill>
                    <a:schemeClr val="tx1"/>
                  </a:solidFill>
                  <a:latin typeface="Calibri" pitchFamily="34" charset="0"/>
                  <a:ea typeface="MS PGothic" pitchFamily="34" charset="-128"/>
                </a:defRPr>
              </a:lvl4pPr>
              <a:lvl5pPr marL="2057400" indent="-228600" defTabSz="457200">
                <a:defRPr sz="4300">
                  <a:solidFill>
                    <a:schemeClr val="tx1"/>
                  </a:solidFill>
                  <a:latin typeface="Calibri" pitchFamily="34" charset="0"/>
                  <a:ea typeface="MS PGothic" pitchFamily="34" charset="-128"/>
                </a:defRPr>
              </a:lvl5pPr>
              <a:lvl6pPr marL="2514600" indent="-228600" defTabSz="457200" fontAlgn="base">
                <a:spcBef>
                  <a:spcPct val="0"/>
                </a:spcBef>
                <a:spcAft>
                  <a:spcPct val="0"/>
                </a:spcAft>
                <a:defRPr sz="4300">
                  <a:solidFill>
                    <a:schemeClr val="tx1"/>
                  </a:solidFill>
                  <a:latin typeface="Calibri" pitchFamily="34" charset="0"/>
                  <a:ea typeface="MS PGothic" pitchFamily="34" charset="-128"/>
                </a:defRPr>
              </a:lvl6pPr>
              <a:lvl7pPr marL="2971800" indent="-228600" defTabSz="457200" fontAlgn="base">
                <a:spcBef>
                  <a:spcPct val="0"/>
                </a:spcBef>
                <a:spcAft>
                  <a:spcPct val="0"/>
                </a:spcAft>
                <a:defRPr sz="4300">
                  <a:solidFill>
                    <a:schemeClr val="tx1"/>
                  </a:solidFill>
                  <a:latin typeface="Calibri" pitchFamily="34" charset="0"/>
                  <a:ea typeface="MS PGothic" pitchFamily="34" charset="-128"/>
                </a:defRPr>
              </a:lvl7pPr>
              <a:lvl8pPr marL="3429000" indent="-228600" defTabSz="457200" fontAlgn="base">
                <a:spcBef>
                  <a:spcPct val="0"/>
                </a:spcBef>
                <a:spcAft>
                  <a:spcPct val="0"/>
                </a:spcAft>
                <a:defRPr sz="4300">
                  <a:solidFill>
                    <a:schemeClr val="tx1"/>
                  </a:solidFill>
                  <a:latin typeface="Calibri" pitchFamily="34" charset="0"/>
                  <a:ea typeface="MS PGothic" pitchFamily="34" charset="-128"/>
                </a:defRPr>
              </a:lvl8pPr>
              <a:lvl9pPr marL="3886200" indent="-228600" defTabSz="457200" fontAlgn="base">
                <a:spcBef>
                  <a:spcPct val="0"/>
                </a:spcBef>
                <a:spcAft>
                  <a:spcPct val="0"/>
                </a:spcAft>
                <a:defRPr sz="4300">
                  <a:solidFill>
                    <a:schemeClr val="tx1"/>
                  </a:solidFill>
                  <a:latin typeface="Calibri" pitchFamily="34" charset="0"/>
                  <a:ea typeface="MS PGothic" pitchFamily="34" charset="-128"/>
                </a:defRPr>
              </a:lvl9pPr>
            </a:lstStyle>
            <a:p>
              <a:pPr>
                <a:lnSpc>
                  <a:spcPct val="130000"/>
                </a:lnSpc>
              </a:pPr>
              <a:r>
                <a:rPr lang="pt-BR" sz="2400" dirty="0">
                  <a:solidFill>
                    <a:schemeClr val="bg1"/>
                  </a:solidFill>
                  <a:latin typeface="Lato" pitchFamily="34" charset="0"/>
                  <a:ea typeface="Lato" pitchFamily="34" charset="0"/>
                  <a:cs typeface="Lato" pitchFamily="34" charset="0"/>
                </a:rPr>
                <a:t>Lorem ipsum </a:t>
              </a:r>
              <a:r>
                <a:rPr lang="pt-BR" sz="2400" dirty="0" smtClean="0">
                  <a:solidFill>
                    <a:schemeClr val="bg1"/>
                  </a:solidFill>
                  <a:latin typeface="Lato" pitchFamily="34" charset="0"/>
                  <a:ea typeface="Lato" pitchFamily="34" charset="0"/>
                  <a:cs typeface="Lato" pitchFamily="34" charset="0"/>
                </a:rPr>
                <a:t>dolor sit </a:t>
              </a:r>
              <a:r>
                <a:rPr lang="pt-BR" sz="2400" dirty="0">
                  <a:solidFill>
                    <a:schemeClr val="bg1"/>
                  </a:solidFill>
                  <a:latin typeface="Lato" pitchFamily="34" charset="0"/>
                  <a:ea typeface="Lato" pitchFamily="34" charset="0"/>
                  <a:cs typeface="Lato" pitchFamily="34" charset="0"/>
                </a:rPr>
                <a:t>amet, consectetur adipiscing elit. Aliquam tincidunt ante nec sem congue convallis. Pellentesque vel </a:t>
              </a:r>
              <a:r>
                <a:rPr lang="pt-BR" sz="2400" dirty="0" err="1">
                  <a:solidFill>
                    <a:schemeClr val="bg1"/>
                  </a:solidFill>
                  <a:latin typeface="Lato" pitchFamily="34" charset="0"/>
                  <a:ea typeface="Lato" pitchFamily="34" charset="0"/>
                  <a:cs typeface="Lato" pitchFamily="34" charset="0"/>
                </a:rPr>
                <a:t>mauris</a:t>
              </a:r>
              <a:r>
                <a:rPr lang="pt-BR" sz="2400" dirty="0">
                  <a:solidFill>
                    <a:schemeClr val="bg1"/>
                  </a:solidFill>
                  <a:latin typeface="Lato" pitchFamily="34" charset="0"/>
                  <a:ea typeface="Lato" pitchFamily="34" charset="0"/>
                  <a:cs typeface="Lato" pitchFamily="34" charset="0"/>
                </a:rPr>
                <a:t> </a:t>
              </a:r>
              <a:endParaRPr lang="en-US" sz="2400" dirty="0">
                <a:solidFill>
                  <a:schemeClr val="bg1"/>
                </a:solidFill>
                <a:latin typeface="Lato" pitchFamily="34" charset="0"/>
                <a:ea typeface="Lato" pitchFamily="34" charset="0"/>
                <a:cs typeface="Lato" pitchFamily="34" charset="0"/>
              </a:endParaRPr>
            </a:p>
          </p:txBody>
        </p:sp>
        <p:sp>
          <p:nvSpPr>
            <p:cNvPr id="38" name="TextBox 37"/>
            <p:cNvSpPr txBox="1"/>
            <p:nvPr/>
          </p:nvSpPr>
          <p:spPr>
            <a:xfrm>
              <a:off x="4269396" y="8132006"/>
              <a:ext cx="8345856" cy="707886"/>
            </a:xfrm>
            <a:prstGeom prst="rect">
              <a:avLst/>
            </a:prstGeom>
            <a:noFill/>
          </p:spPr>
          <p:txBody>
            <a:bodyPr wrap="square" rtlCol="0">
              <a:spAutoFit/>
            </a:bodyPr>
            <a:lstStyle/>
            <a:p>
              <a:r>
                <a:rPr lang="en-US" sz="4000" b="1" dirty="0" smtClean="0">
                  <a:solidFill>
                    <a:schemeClr val="bg1"/>
                  </a:solidFill>
                  <a:latin typeface="Lato Black" charset="0"/>
                  <a:ea typeface="Lato Black" charset="0"/>
                  <a:cs typeface="Lato Black" charset="0"/>
                </a:rPr>
                <a:t>FEATURE CONTENT HERE</a:t>
              </a:r>
              <a:endParaRPr lang="en-US" sz="4000" b="1" dirty="0">
                <a:solidFill>
                  <a:schemeClr val="bg1"/>
                </a:solidFill>
                <a:latin typeface="Lato Black" charset="0"/>
                <a:ea typeface="Lato Black" charset="0"/>
                <a:cs typeface="Lato Black" charset="0"/>
              </a:endParaRPr>
            </a:p>
          </p:txBody>
        </p:sp>
      </p:grpSp>
      <p:sp>
        <p:nvSpPr>
          <p:cNvPr id="39" name="TextBox 38"/>
          <p:cNvSpPr txBox="1"/>
          <p:nvPr/>
        </p:nvSpPr>
        <p:spPr>
          <a:xfrm>
            <a:off x="2966655" y="10507149"/>
            <a:ext cx="5713753" cy="960227"/>
          </a:xfrm>
          <a:prstGeom prst="rect">
            <a:avLst/>
          </a:prstGeom>
          <a:noFill/>
        </p:spPr>
        <p:txBody>
          <a:bodyPr wrap="square" lIns="219419" tIns="109710" rIns="219419" bIns="109710" rtlCol="0">
            <a:spAutoFit/>
          </a:bodyPr>
          <a:lstStyle/>
          <a:p>
            <a:r>
              <a:rPr lang="en-US" sz="2400" dirty="0">
                <a:solidFill>
                  <a:schemeClr val="bg1">
                    <a:lumMod val="75000"/>
                  </a:schemeClr>
                </a:solidFill>
                <a:latin typeface="Lato" pitchFamily="34" charset="0"/>
                <a:ea typeface="Lato" pitchFamily="34" charset="0"/>
                <a:cs typeface="Lato" pitchFamily="34" charset="0"/>
              </a:rPr>
              <a:t>Lorem Ipsum has two main data </a:t>
            </a:r>
            <a:r>
              <a:rPr lang="en-US" sz="2400" dirty="0" smtClean="0">
                <a:solidFill>
                  <a:schemeClr val="bg1">
                    <a:lumMod val="75000"/>
                  </a:schemeClr>
                </a:solidFill>
                <a:latin typeface="Lato" pitchFamily="34" charset="0"/>
                <a:ea typeface="Lato" pitchFamily="34" charset="0"/>
                <a:cs typeface="Lato" pitchFamily="34" charset="0"/>
              </a:rPr>
              <a:t>statistical</a:t>
            </a:r>
            <a:endParaRPr lang="en-US" sz="2400" dirty="0">
              <a:solidFill>
                <a:schemeClr val="bg1">
                  <a:lumMod val="75000"/>
                </a:schemeClr>
              </a:solidFill>
              <a:latin typeface="Lato" pitchFamily="34" charset="0"/>
              <a:ea typeface="Lato" pitchFamily="34" charset="0"/>
              <a:cs typeface="Lato" pitchFamily="34" charset="0"/>
            </a:endParaRPr>
          </a:p>
        </p:txBody>
      </p:sp>
      <p:sp>
        <p:nvSpPr>
          <p:cNvPr id="40" name="Rectangle 39"/>
          <p:cNvSpPr/>
          <p:nvPr/>
        </p:nvSpPr>
        <p:spPr>
          <a:xfrm>
            <a:off x="2332037" y="10705376"/>
            <a:ext cx="558418" cy="558418"/>
          </a:xfrm>
          <a:prstGeom prst="rect">
            <a:avLst/>
          </a:prstGeom>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lin ang="135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TextBox 40"/>
          <p:cNvSpPr txBox="1"/>
          <p:nvPr/>
        </p:nvSpPr>
        <p:spPr>
          <a:xfrm>
            <a:off x="9335663" y="10507149"/>
            <a:ext cx="5543979" cy="960227"/>
          </a:xfrm>
          <a:prstGeom prst="rect">
            <a:avLst/>
          </a:prstGeom>
          <a:noFill/>
        </p:spPr>
        <p:txBody>
          <a:bodyPr wrap="square" lIns="219419" tIns="109710" rIns="219419" bIns="109710" rtlCol="0">
            <a:spAutoFit/>
          </a:bodyPr>
          <a:lstStyle/>
          <a:p>
            <a:r>
              <a:rPr lang="en-US" sz="2400" dirty="0">
                <a:solidFill>
                  <a:schemeClr val="bg1">
                    <a:lumMod val="75000"/>
                  </a:schemeClr>
                </a:solidFill>
                <a:latin typeface="Lato" pitchFamily="34" charset="0"/>
                <a:ea typeface="Lato" pitchFamily="34" charset="0"/>
                <a:cs typeface="Lato" pitchFamily="34" charset="0"/>
              </a:rPr>
              <a:t>Lorem Ipsum has two main data </a:t>
            </a:r>
            <a:r>
              <a:rPr lang="en-US" sz="2400" dirty="0" smtClean="0">
                <a:solidFill>
                  <a:schemeClr val="bg1">
                    <a:lumMod val="75000"/>
                  </a:schemeClr>
                </a:solidFill>
                <a:latin typeface="Lato" pitchFamily="34" charset="0"/>
                <a:ea typeface="Lato" pitchFamily="34" charset="0"/>
                <a:cs typeface="Lato" pitchFamily="34" charset="0"/>
              </a:rPr>
              <a:t>statistical</a:t>
            </a:r>
            <a:endParaRPr lang="en-US" sz="2400" dirty="0">
              <a:solidFill>
                <a:schemeClr val="bg1">
                  <a:lumMod val="75000"/>
                </a:schemeClr>
              </a:solidFill>
              <a:latin typeface="Lato" pitchFamily="34" charset="0"/>
              <a:ea typeface="Lato" pitchFamily="34" charset="0"/>
              <a:cs typeface="Lato" pitchFamily="34" charset="0"/>
            </a:endParaRPr>
          </a:p>
        </p:txBody>
      </p:sp>
      <p:sp>
        <p:nvSpPr>
          <p:cNvPr id="42" name="Rectangle 41"/>
          <p:cNvSpPr/>
          <p:nvPr/>
        </p:nvSpPr>
        <p:spPr>
          <a:xfrm>
            <a:off x="8701045" y="10705376"/>
            <a:ext cx="558418" cy="558418"/>
          </a:xfrm>
          <a:prstGeom prst="rect">
            <a:avLst/>
          </a:prstGeom>
          <a:gradFill flip="none" rotWithShape="1">
            <a:gsLst>
              <a:gs pos="0">
                <a:schemeClr val="accent2">
                  <a:shade val="30000"/>
                  <a:satMod val="115000"/>
                </a:schemeClr>
              </a:gs>
              <a:gs pos="50000">
                <a:schemeClr val="accent2">
                  <a:shade val="67500"/>
                  <a:satMod val="115000"/>
                </a:schemeClr>
              </a:gs>
              <a:gs pos="100000">
                <a:schemeClr val="accent2">
                  <a:shade val="100000"/>
                  <a:satMod val="115000"/>
                </a:schemeClr>
              </a:gs>
            </a:gsLst>
            <a:lin ang="135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TextBox 42"/>
          <p:cNvSpPr txBox="1"/>
          <p:nvPr/>
        </p:nvSpPr>
        <p:spPr>
          <a:xfrm>
            <a:off x="2971415" y="11811701"/>
            <a:ext cx="5713753" cy="960227"/>
          </a:xfrm>
          <a:prstGeom prst="rect">
            <a:avLst/>
          </a:prstGeom>
          <a:noFill/>
        </p:spPr>
        <p:txBody>
          <a:bodyPr wrap="square" lIns="219419" tIns="109710" rIns="219419" bIns="109710" rtlCol="0">
            <a:spAutoFit/>
          </a:bodyPr>
          <a:lstStyle/>
          <a:p>
            <a:r>
              <a:rPr lang="en-US" sz="2400" dirty="0">
                <a:solidFill>
                  <a:schemeClr val="bg1">
                    <a:lumMod val="75000"/>
                  </a:schemeClr>
                </a:solidFill>
                <a:latin typeface="Lato" pitchFamily="34" charset="0"/>
                <a:ea typeface="Lato" pitchFamily="34" charset="0"/>
                <a:cs typeface="Lato" pitchFamily="34" charset="0"/>
              </a:rPr>
              <a:t>Lorem Ipsum has two main data </a:t>
            </a:r>
            <a:r>
              <a:rPr lang="en-US" sz="2400" dirty="0" smtClean="0">
                <a:solidFill>
                  <a:schemeClr val="bg1">
                    <a:lumMod val="75000"/>
                  </a:schemeClr>
                </a:solidFill>
                <a:latin typeface="Lato" pitchFamily="34" charset="0"/>
                <a:ea typeface="Lato" pitchFamily="34" charset="0"/>
                <a:cs typeface="Lato" pitchFamily="34" charset="0"/>
              </a:rPr>
              <a:t>statistical</a:t>
            </a:r>
            <a:endParaRPr lang="en-US" sz="2400" dirty="0">
              <a:solidFill>
                <a:schemeClr val="bg1">
                  <a:lumMod val="75000"/>
                </a:schemeClr>
              </a:solidFill>
              <a:latin typeface="Lato" pitchFamily="34" charset="0"/>
              <a:ea typeface="Lato" pitchFamily="34" charset="0"/>
              <a:cs typeface="Lato" pitchFamily="34" charset="0"/>
            </a:endParaRPr>
          </a:p>
        </p:txBody>
      </p:sp>
      <p:sp>
        <p:nvSpPr>
          <p:cNvPr id="44" name="Rectangle 43"/>
          <p:cNvSpPr/>
          <p:nvPr/>
        </p:nvSpPr>
        <p:spPr>
          <a:xfrm>
            <a:off x="2336797" y="12009928"/>
            <a:ext cx="558418" cy="558418"/>
          </a:xfrm>
          <a:prstGeom prst="rect">
            <a:avLst/>
          </a:prstGeom>
          <a:gradFill flip="none" rotWithShape="1">
            <a:gsLst>
              <a:gs pos="0">
                <a:schemeClr val="accent3">
                  <a:shade val="30000"/>
                  <a:satMod val="115000"/>
                </a:schemeClr>
              </a:gs>
              <a:gs pos="50000">
                <a:schemeClr val="accent3">
                  <a:shade val="67500"/>
                  <a:satMod val="115000"/>
                </a:schemeClr>
              </a:gs>
              <a:gs pos="100000">
                <a:schemeClr val="accent3">
                  <a:shade val="100000"/>
                  <a:satMod val="115000"/>
                </a:schemeClr>
              </a:gs>
            </a:gsLst>
            <a:lin ang="135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TextBox 44"/>
          <p:cNvSpPr txBox="1"/>
          <p:nvPr/>
        </p:nvSpPr>
        <p:spPr>
          <a:xfrm>
            <a:off x="9340423" y="11811701"/>
            <a:ext cx="5543979" cy="960227"/>
          </a:xfrm>
          <a:prstGeom prst="rect">
            <a:avLst/>
          </a:prstGeom>
          <a:noFill/>
        </p:spPr>
        <p:txBody>
          <a:bodyPr wrap="square" lIns="219419" tIns="109710" rIns="219419" bIns="109710" rtlCol="0">
            <a:spAutoFit/>
          </a:bodyPr>
          <a:lstStyle/>
          <a:p>
            <a:r>
              <a:rPr lang="en-US" sz="2400" dirty="0">
                <a:solidFill>
                  <a:schemeClr val="bg1">
                    <a:lumMod val="75000"/>
                  </a:schemeClr>
                </a:solidFill>
                <a:latin typeface="Lato" pitchFamily="34" charset="0"/>
                <a:ea typeface="Lato" pitchFamily="34" charset="0"/>
                <a:cs typeface="Lato" pitchFamily="34" charset="0"/>
              </a:rPr>
              <a:t>Lorem Ipsum has two main data </a:t>
            </a:r>
            <a:r>
              <a:rPr lang="en-US" sz="2400" dirty="0" smtClean="0">
                <a:solidFill>
                  <a:schemeClr val="bg1">
                    <a:lumMod val="75000"/>
                  </a:schemeClr>
                </a:solidFill>
                <a:latin typeface="Lato" pitchFamily="34" charset="0"/>
                <a:ea typeface="Lato" pitchFamily="34" charset="0"/>
                <a:cs typeface="Lato" pitchFamily="34" charset="0"/>
              </a:rPr>
              <a:t>statistical</a:t>
            </a:r>
            <a:endParaRPr lang="en-US" sz="2400" dirty="0">
              <a:solidFill>
                <a:schemeClr val="bg1">
                  <a:lumMod val="75000"/>
                </a:schemeClr>
              </a:solidFill>
              <a:latin typeface="Lato" pitchFamily="34" charset="0"/>
              <a:ea typeface="Lato" pitchFamily="34" charset="0"/>
              <a:cs typeface="Lato" pitchFamily="34" charset="0"/>
            </a:endParaRPr>
          </a:p>
        </p:txBody>
      </p:sp>
      <p:sp>
        <p:nvSpPr>
          <p:cNvPr id="46" name="Rectangle 45"/>
          <p:cNvSpPr/>
          <p:nvPr/>
        </p:nvSpPr>
        <p:spPr>
          <a:xfrm>
            <a:off x="8705805" y="12009928"/>
            <a:ext cx="558418" cy="558418"/>
          </a:xfrm>
          <a:prstGeom prst="rect">
            <a:avLst/>
          </a:prstGeom>
          <a:gradFill flip="none" rotWithShape="1">
            <a:gsLst>
              <a:gs pos="0">
                <a:schemeClr val="accent4">
                  <a:shade val="30000"/>
                  <a:satMod val="115000"/>
                </a:schemeClr>
              </a:gs>
              <a:gs pos="50000">
                <a:schemeClr val="accent4">
                  <a:shade val="67500"/>
                  <a:satMod val="115000"/>
                </a:schemeClr>
              </a:gs>
              <a:gs pos="100000">
                <a:schemeClr val="accent4">
                  <a:shade val="100000"/>
                  <a:satMod val="115000"/>
                </a:schemeClr>
              </a:gs>
            </a:gsLst>
            <a:lin ang="135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1" name="กลุ่ม 54"/>
          <p:cNvGrpSpPr/>
          <p:nvPr/>
        </p:nvGrpSpPr>
        <p:grpSpPr>
          <a:xfrm>
            <a:off x="7589837" y="307847"/>
            <a:ext cx="9246365" cy="1063753"/>
            <a:chOff x="12593106" y="3285880"/>
            <a:chExt cx="9377738" cy="1063753"/>
          </a:xfrm>
        </p:grpSpPr>
        <p:sp>
          <p:nvSpPr>
            <p:cNvPr id="22" name="TextBox 21"/>
            <p:cNvSpPr txBox="1"/>
            <p:nvPr/>
          </p:nvSpPr>
          <p:spPr>
            <a:xfrm>
              <a:off x="13443218" y="3851071"/>
              <a:ext cx="7572494" cy="498562"/>
            </a:xfrm>
            <a:prstGeom prst="rect">
              <a:avLst/>
            </a:prstGeom>
            <a:noFill/>
          </p:spPr>
          <p:txBody>
            <a:bodyPr wrap="square" lIns="219419" tIns="109710" rIns="219419" bIns="109710" rtlCol="0">
              <a:spAutoFit/>
            </a:bodyPr>
            <a:lstStyle/>
            <a:p>
              <a:pPr algn="ctr"/>
              <a:r>
                <a:rPr lang="en-US" sz="1800" dirty="0">
                  <a:solidFill>
                    <a:schemeClr val="bg1"/>
                  </a:solidFill>
                  <a:latin typeface="Lato Light"/>
                  <a:cs typeface="Lato Light"/>
                </a:rPr>
                <a:t>Your great subtitle in this line</a:t>
              </a:r>
            </a:p>
          </p:txBody>
        </p:sp>
        <p:sp>
          <p:nvSpPr>
            <p:cNvPr id="23" name="TextBox 22"/>
            <p:cNvSpPr txBox="1"/>
            <p:nvPr/>
          </p:nvSpPr>
          <p:spPr>
            <a:xfrm>
              <a:off x="12593106" y="3285880"/>
              <a:ext cx="9377738" cy="646294"/>
            </a:xfrm>
            <a:prstGeom prst="rect">
              <a:avLst/>
            </a:prstGeom>
            <a:noFill/>
          </p:spPr>
          <p:txBody>
            <a:bodyPr wrap="square" lIns="182843" tIns="91422" rIns="182843" bIns="91422" rtlCol="0">
              <a:spAutoFit/>
            </a:bodyPr>
            <a:lstStyle/>
            <a:p>
              <a:pPr algn="ctr"/>
              <a:r>
                <a:rPr lang="en-US" sz="3000" b="1" dirty="0" smtClean="0">
                  <a:solidFill>
                    <a:schemeClr val="accent2"/>
                  </a:solidFill>
                  <a:latin typeface="Lato Black" pitchFamily="34" charset="0"/>
                  <a:ea typeface="Lato Black" pitchFamily="34" charset="0"/>
                  <a:cs typeface="Lato Black" pitchFamily="34" charset="0"/>
                </a:rPr>
                <a:t>CHARTS</a:t>
              </a:r>
              <a:r>
                <a:rPr lang="en-US" sz="3000" b="1" dirty="0" smtClean="0">
                  <a:solidFill>
                    <a:schemeClr val="bg1"/>
                  </a:solidFill>
                  <a:latin typeface="Lato Black" pitchFamily="34" charset="0"/>
                  <a:ea typeface="Lato Black" pitchFamily="34" charset="0"/>
                  <a:cs typeface="Lato Black" pitchFamily="34" charset="0"/>
                </a:rPr>
                <a:t> </a:t>
              </a:r>
              <a:r>
                <a:rPr lang="en-US" sz="3000" b="1" dirty="0" smtClean="0">
                  <a:solidFill>
                    <a:schemeClr val="accent6"/>
                  </a:solidFill>
                  <a:latin typeface="Lato Black" pitchFamily="34" charset="0"/>
                  <a:ea typeface="Lato Black" pitchFamily="34" charset="0"/>
                  <a:cs typeface="Lato Black" pitchFamily="34" charset="0"/>
                </a:rPr>
                <a:t>PRESENT</a:t>
              </a:r>
              <a:endParaRPr lang="id-ID" sz="3000" b="1" dirty="0">
                <a:solidFill>
                  <a:schemeClr val="accent6"/>
                </a:solidFill>
                <a:latin typeface="Lato Black" pitchFamily="34" charset="0"/>
                <a:ea typeface="Lato Black" pitchFamily="34" charset="0"/>
                <a:cs typeface="Lato Black" pitchFamily="34" charset="0"/>
              </a:endParaRPr>
            </a:p>
          </p:txBody>
        </p:sp>
      </p:grpSp>
    </p:spTree>
    <p:extLst>
      <p:ext uri="{BB962C8B-B14F-4D97-AF65-F5344CB8AC3E}">
        <p14:creationId xmlns:p14="http://schemas.microsoft.com/office/powerpoint/2010/main" val="151312284"/>
      </p:ext>
    </p:extLst>
  </p:cSld>
  <p:clrMapOvr>
    <a:masterClrMapping/>
  </p:clrMapOvr>
  <p:transition spd="slow">
    <p:push/>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withEffect">
                                  <p:stCondLst>
                                    <p:cond delay="500"/>
                                  </p:stCondLst>
                                  <p:childTnLst>
                                    <p:set>
                                      <p:cBhvr>
                                        <p:cTn id="6" dur="1" fill="hold">
                                          <p:stCondLst>
                                            <p:cond delay="0"/>
                                          </p:stCondLst>
                                        </p:cTn>
                                        <p:tgtEl>
                                          <p:spTgt spid="32"/>
                                        </p:tgtEl>
                                        <p:attrNameLst>
                                          <p:attrName>style.visibility</p:attrName>
                                        </p:attrNameLst>
                                      </p:cBhvr>
                                      <p:to>
                                        <p:strVal val="visible"/>
                                      </p:to>
                                    </p:set>
                                    <p:anim calcmode="lin" valueType="num">
                                      <p:cBhvr>
                                        <p:cTn id="7" dur="500" fill="hold"/>
                                        <p:tgtEl>
                                          <p:spTgt spid="32"/>
                                        </p:tgtEl>
                                        <p:attrNameLst>
                                          <p:attrName>ppt_w</p:attrName>
                                        </p:attrNameLst>
                                      </p:cBhvr>
                                      <p:tavLst>
                                        <p:tav tm="0">
                                          <p:val>
                                            <p:fltVal val="0"/>
                                          </p:val>
                                        </p:tav>
                                        <p:tav tm="100000">
                                          <p:val>
                                            <p:strVal val="#ppt_w"/>
                                          </p:val>
                                        </p:tav>
                                      </p:tavLst>
                                    </p:anim>
                                    <p:anim calcmode="lin" valueType="num">
                                      <p:cBhvr>
                                        <p:cTn id="8" dur="500" fill="hold"/>
                                        <p:tgtEl>
                                          <p:spTgt spid="32"/>
                                        </p:tgtEl>
                                        <p:attrNameLst>
                                          <p:attrName>ppt_h</p:attrName>
                                        </p:attrNameLst>
                                      </p:cBhvr>
                                      <p:tavLst>
                                        <p:tav tm="0">
                                          <p:val>
                                            <p:fltVal val="0"/>
                                          </p:val>
                                        </p:tav>
                                        <p:tav tm="100000">
                                          <p:val>
                                            <p:strVal val="#ppt_h"/>
                                          </p:val>
                                        </p:tav>
                                      </p:tavLst>
                                    </p:anim>
                                    <p:animEffect transition="in" filter="fade">
                                      <p:cBhvr>
                                        <p:cTn id="9" dur="500"/>
                                        <p:tgtEl>
                                          <p:spTgt spid="3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32" grpId="0">
        <p:bldAsOne/>
      </p:bldGraphic>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8" name="Group 17"/>
          <p:cNvGrpSpPr/>
          <p:nvPr/>
        </p:nvGrpSpPr>
        <p:grpSpPr>
          <a:xfrm>
            <a:off x="1292895" y="1828800"/>
            <a:ext cx="21155942" cy="1676400"/>
            <a:chOff x="1216695" y="1828800"/>
            <a:chExt cx="21155942" cy="1676400"/>
          </a:xfrm>
        </p:grpSpPr>
        <p:sp>
          <p:nvSpPr>
            <p:cNvPr id="19" name="Title 20"/>
            <p:cNvSpPr txBox="1">
              <a:spLocks/>
            </p:cNvSpPr>
            <p:nvPr/>
          </p:nvSpPr>
          <p:spPr bwMode="auto">
            <a:xfrm>
              <a:off x="1216695" y="2298704"/>
              <a:ext cx="21155942" cy="12064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243852" tIns="121926" rIns="243852" bIns="121926" anchor="ctr">
              <a:spAutoFit/>
            </a:bodyPr>
            <a:lstStyle>
              <a:lvl1pPr defTabSz="457200">
                <a:defRPr sz="4300">
                  <a:solidFill>
                    <a:schemeClr val="tx1"/>
                  </a:solidFill>
                  <a:latin typeface="Calibri" pitchFamily="34" charset="0"/>
                  <a:ea typeface="MS PGothic" pitchFamily="34" charset="-128"/>
                </a:defRPr>
              </a:lvl1pPr>
              <a:lvl2pPr marL="742950" indent="-285750" defTabSz="457200">
                <a:defRPr sz="4300">
                  <a:solidFill>
                    <a:schemeClr val="tx1"/>
                  </a:solidFill>
                  <a:latin typeface="Calibri" pitchFamily="34" charset="0"/>
                  <a:ea typeface="MS PGothic" pitchFamily="34" charset="-128"/>
                </a:defRPr>
              </a:lvl2pPr>
              <a:lvl3pPr marL="1143000" indent="-228600" defTabSz="457200">
                <a:defRPr sz="4300">
                  <a:solidFill>
                    <a:schemeClr val="tx1"/>
                  </a:solidFill>
                  <a:latin typeface="Calibri" pitchFamily="34" charset="0"/>
                  <a:ea typeface="MS PGothic" pitchFamily="34" charset="-128"/>
                </a:defRPr>
              </a:lvl3pPr>
              <a:lvl4pPr marL="1600200" indent="-228600" defTabSz="457200">
                <a:defRPr sz="4300">
                  <a:solidFill>
                    <a:schemeClr val="tx1"/>
                  </a:solidFill>
                  <a:latin typeface="Calibri" pitchFamily="34" charset="0"/>
                  <a:ea typeface="MS PGothic" pitchFamily="34" charset="-128"/>
                </a:defRPr>
              </a:lvl4pPr>
              <a:lvl5pPr marL="2057400" indent="-228600" defTabSz="457200">
                <a:defRPr sz="4300">
                  <a:solidFill>
                    <a:schemeClr val="tx1"/>
                  </a:solidFill>
                  <a:latin typeface="Calibri" pitchFamily="34" charset="0"/>
                  <a:ea typeface="MS PGothic" pitchFamily="34" charset="-128"/>
                </a:defRPr>
              </a:lvl5pPr>
              <a:lvl6pPr marL="2514600" indent="-228600" defTabSz="457200" fontAlgn="base">
                <a:spcBef>
                  <a:spcPct val="0"/>
                </a:spcBef>
                <a:spcAft>
                  <a:spcPct val="0"/>
                </a:spcAft>
                <a:defRPr sz="4300">
                  <a:solidFill>
                    <a:schemeClr val="tx1"/>
                  </a:solidFill>
                  <a:latin typeface="Calibri" pitchFamily="34" charset="0"/>
                  <a:ea typeface="MS PGothic" pitchFamily="34" charset="-128"/>
                </a:defRPr>
              </a:lvl6pPr>
              <a:lvl7pPr marL="2971800" indent="-228600" defTabSz="457200" fontAlgn="base">
                <a:spcBef>
                  <a:spcPct val="0"/>
                </a:spcBef>
                <a:spcAft>
                  <a:spcPct val="0"/>
                </a:spcAft>
                <a:defRPr sz="4300">
                  <a:solidFill>
                    <a:schemeClr val="tx1"/>
                  </a:solidFill>
                  <a:latin typeface="Calibri" pitchFamily="34" charset="0"/>
                  <a:ea typeface="MS PGothic" pitchFamily="34" charset="-128"/>
                </a:defRPr>
              </a:lvl7pPr>
              <a:lvl8pPr marL="3429000" indent="-228600" defTabSz="457200" fontAlgn="base">
                <a:spcBef>
                  <a:spcPct val="0"/>
                </a:spcBef>
                <a:spcAft>
                  <a:spcPct val="0"/>
                </a:spcAft>
                <a:defRPr sz="4300">
                  <a:solidFill>
                    <a:schemeClr val="tx1"/>
                  </a:solidFill>
                  <a:latin typeface="Calibri" pitchFamily="34" charset="0"/>
                  <a:ea typeface="MS PGothic" pitchFamily="34" charset="-128"/>
                </a:defRPr>
              </a:lvl8pPr>
              <a:lvl9pPr marL="3886200" indent="-228600" defTabSz="457200" fontAlgn="base">
                <a:spcBef>
                  <a:spcPct val="0"/>
                </a:spcBef>
                <a:spcAft>
                  <a:spcPct val="0"/>
                </a:spcAft>
                <a:defRPr sz="4300">
                  <a:solidFill>
                    <a:schemeClr val="tx1"/>
                  </a:solidFill>
                  <a:latin typeface="Calibri" pitchFamily="34" charset="0"/>
                  <a:ea typeface="MS PGothic" pitchFamily="34" charset="-128"/>
                </a:defRPr>
              </a:lvl9pPr>
            </a:lstStyle>
            <a:p>
              <a:pPr>
                <a:lnSpc>
                  <a:spcPct val="130000"/>
                </a:lnSpc>
              </a:pPr>
              <a:r>
                <a:rPr lang="pt-BR" sz="2400" dirty="0">
                  <a:solidFill>
                    <a:schemeClr val="bg1">
                      <a:lumMod val="75000"/>
                    </a:schemeClr>
                  </a:solidFill>
                  <a:latin typeface="Lato" pitchFamily="34" charset="0"/>
                  <a:ea typeface="Lato" pitchFamily="34" charset="0"/>
                  <a:cs typeface="Lato" pitchFamily="34" charset="0"/>
                </a:rPr>
                <a:t>Lorem ipsum </a:t>
              </a:r>
              <a:r>
                <a:rPr lang="pt-BR" sz="2400" dirty="0" smtClean="0">
                  <a:solidFill>
                    <a:schemeClr val="bg1">
                      <a:lumMod val="75000"/>
                    </a:schemeClr>
                  </a:solidFill>
                  <a:latin typeface="Lato" pitchFamily="34" charset="0"/>
                  <a:ea typeface="Lato" pitchFamily="34" charset="0"/>
                  <a:cs typeface="Lato" pitchFamily="34" charset="0"/>
                </a:rPr>
                <a:t>dolor sit </a:t>
              </a:r>
              <a:r>
                <a:rPr lang="pt-BR" sz="2400" dirty="0">
                  <a:solidFill>
                    <a:schemeClr val="bg1">
                      <a:lumMod val="75000"/>
                    </a:schemeClr>
                  </a:solidFill>
                  <a:latin typeface="Lato" pitchFamily="34" charset="0"/>
                  <a:ea typeface="Lato" pitchFamily="34" charset="0"/>
                  <a:cs typeface="Lato" pitchFamily="34" charset="0"/>
                </a:rPr>
                <a:t>amet, consectetur adipiscing elit. Aliquam tincidunt ante nec sem congue convallis. Pellentesque vel mauris quis nisl ornare rutrum in id risus. Proin vehicula ut sem et tempus. </a:t>
              </a:r>
              <a:endParaRPr lang="en-US" sz="2400" dirty="0">
                <a:solidFill>
                  <a:schemeClr val="bg1">
                    <a:lumMod val="75000"/>
                  </a:schemeClr>
                </a:solidFill>
                <a:latin typeface="Lato" pitchFamily="34" charset="0"/>
                <a:ea typeface="Lato" pitchFamily="34" charset="0"/>
                <a:cs typeface="Lato" pitchFamily="34" charset="0"/>
              </a:endParaRPr>
            </a:p>
          </p:txBody>
        </p:sp>
        <p:sp>
          <p:nvSpPr>
            <p:cNvPr id="20" name="TextBox 19"/>
            <p:cNvSpPr txBox="1"/>
            <p:nvPr/>
          </p:nvSpPr>
          <p:spPr>
            <a:xfrm>
              <a:off x="1263217" y="1828800"/>
              <a:ext cx="4215772" cy="615517"/>
            </a:xfrm>
            <a:prstGeom prst="rect">
              <a:avLst/>
            </a:prstGeom>
            <a:noFill/>
          </p:spPr>
          <p:txBody>
            <a:bodyPr wrap="square" lIns="182843" tIns="91422" rIns="182843" bIns="91422" rtlCol="0">
              <a:spAutoFit/>
            </a:bodyPr>
            <a:lstStyle/>
            <a:p>
              <a:r>
                <a:rPr lang="en-US" sz="2800" b="1" dirty="0" smtClean="0">
                  <a:solidFill>
                    <a:schemeClr val="bg1">
                      <a:lumMod val="95000"/>
                    </a:schemeClr>
                  </a:solidFill>
                  <a:latin typeface="Lato Black" pitchFamily="34" charset="0"/>
                  <a:ea typeface="Lato Black" pitchFamily="34" charset="0"/>
                  <a:cs typeface="Lato Black" pitchFamily="34" charset="0"/>
                </a:rPr>
                <a:t>DESCRIPTION HERE</a:t>
              </a:r>
              <a:endParaRPr lang="id-ID" sz="2800" b="1" dirty="0">
                <a:solidFill>
                  <a:schemeClr val="bg1">
                    <a:lumMod val="95000"/>
                  </a:schemeClr>
                </a:solidFill>
                <a:latin typeface="Lato Black" pitchFamily="34" charset="0"/>
                <a:ea typeface="Lato Black" pitchFamily="34" charset="0"/>
                <a:cs typeface="Lato Black" pitchFamily="34" charset="0"/>
              </a:endParaRPr>
            </a:p>
          </p:txBody>
        </p:sp>
      </p:grpSp>
      <p:grpSp>
        <p:nvGrpSpPr>
          <p:cNvPr id="33" name="Group 32"/>
          <p:cNvGrpSpPr/>
          <p:nvPr/>
        </p:nvGrpSpPr>
        <p:grpSpPr>
          <a:xfrm>
            <a:off x="16690553" y="10134600"/>
            <a:ext cx="8432804" cy="2823261"/>
            <a:chOff x="3657599" y="7899545"/>
            <a:chExt cx="8957653" cy="2823261"/>
          </a:xfrm>
        </p:grpSpPr>
        <p:sp>
          <p:nvSpPr>
            <p:cNvPr id="34" name="Rectangle 33"/>
            <p:cNvSpPr/>
            <p:nvPr/>
          </p:nvSpPr>
          <p:spPr>
            <a:xfrm>
              <a:off x="3657599" y="7899545"/>
              <a:ext cx="8148223" cy="2823261"/>
            </a:xfrm>
            <a:prstGeom prst="rect">
              <a:avLst/>
            </a:prstGeom>
            <a:solidFill>
              <a:schemeClr val="tx1">
                <a:lumMod val="95000"/>
                <a:lumOff val="5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Title 20"/>
            <p:cNvSpPr txBox="1">
              <a:spLocks/>
            </p:cNvSpPr>
            <p:nvPr/>
          </p:nvSpPr>
          <p:spPr bwMode="auto">
            <a:xfrm>
              <a:off x="4197216" y="8741606"/>
              <a:ext cx="7608605" cy="16866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243852" tIns="121926" rIns="243852" bIns="121926" anchor="ctr">
              <a:spAutoFit/>
            </a:bodyPr>
            <a:lstStyle>
              <a:lvl1pPr defTabSz="457200">
                <a:defRPr sz="4300">
                  <a:solidFill>
                    <a:schemeClr val="tx1"/>
                  </a:solidFill>
                  <a:latin typeface="Calibri" pitchFamily="34" charset="0"/>
                  <a:ea typeface="MS PGothic" pitchFamily="34" charset="-128"/>
                </a:defRPr>
              </a:lvl1pPr>
              <a:lvl2pPr marL="742950" indent="-285750" defTabSz="457200">
                <a:defRPr sz="4300">
                  <a:solidFill>
                    <a:schemeClr val="tx1"/>
                  </a:solidFill>
                  <a:latin typeface="Calibri" pitchFamily="34" charset="0"/>
                  <a:ea typeface="MS PGothic" pitchFamily="34" charset="-128"/>
                </a:defRPr>
              </a:lvl2pPr>
              <a:lvl3pPr marL="1143000" indent="-228600" defTabSz="457200">
                <a:defRPr sz="4300">
                  <a:solidFill>
                    <a:schemeClr val="tx1"/>
                  </a:solidFill>
                  <a:latin typeface="Calibri" pitchFamily="34" charset="0"/>
                  <a:ea typeface="MS PGothic" pitchFamily="34" charset="-128"/>
                </a:defRPr>
              </a:lvl3pPr>
              <a:lvl4pPr marL="1600200" indent="-228600" defTabSz="457200">
                <a:defRPr sz="4300">
                  <a:solidFill>
                    <a:schemeClr val="tx1"/>
                  </a:solidFill>
                  <a:latin typeface="Calibri" pitchFamily="34" charset="0"/>
                  <a:ea typeface="MS PGothic" pitchFamily="34" charset="-128"/>
                </a:defRPr>
              </a:lvl4pPr>
              <a:lvl5pPr marL="2057400" indent="-228600" defTabSz="457200">
                <a:defRPr sz="4300">
                  <a:solidFill>
                    <a:schemeClr val="tx1"/>
                  </a:solidFill>
                  <a:latin typeface="Calibri" pitchFamily="34" charset="0"/>
                  <a:ea typeface="MS PGothic" pitchFamily="34" charset="-128"/>
                </a:defRPr>
              </a:lvl5pPr>
              <a:lvl6pPr marL="2514600" indent="-228600" defTabSz="457200" fontAlgn="base">
                <a:spcBef>
                  <a:spcPct val="0"/>
                </a:spcBef>
                <a:spcAft>
                  <a:spcPct val="0"/>
                </a:spcAft>
                <a:defRPr sz="4300">
                  <a:solidFill>
                    <a:schemeClr val="tx1"/>
                  </a:solidFill>
                  <a:latin typeface="Calibri" pitchFamily="34" charset="0"/>
                  <a:ea typeface="MS PGothic" pitchFamily="34" charset="-128"/>
                </a:defRPr>
              </a:lvl6pPr>
              <a:lvl7pPr marL="2971800" indent="-228600" defTabSz="457200" fontAlgn="base">
                <a:spcBef>
                  <a:spcPct val="0"/>
                </a:spcBef>
                <a:spcAft>
                  <a:spcPct val="0"/>
                </a:spcAft>
                <a:defRPr sz="4300">
                  <a:solidFill>
                    <a:schemeClr val="tx1"/>
                  </a:solidFill>
                  <a:latin typeface="Calibri" pitchFamily="34" charset="0"/>
                  <a:ea typeface="MS PGothic" pitchFamily="34" charset="-128"/>
                </a:defRPr>
              </a:lvl7pPr>
              <a:lvl8pPr marL="3429000" indent="-228600" defTabSz="457200" fontAlgn="base">
                <a:spcBef>
                  <a:spcPct val="0"/>
                </a:spcBef>
                <a:spcAft>
                  <a:spcPct val="0"/>
                </a:spcAft>
                <a:defRPr sz="4300">
                  <a:solidFill>
                    <a:schemeClr val="tx1"/>
                  </a:solidFill>
                  <a:latin typeface="Calibri" pitchFamily="34" charset="0"/>
                  <a:ea typeface="MS PGothic" pitchFamily="34" charset="-128"/>
                </a:defRPr>
              </a:lvl8pPr>
              <a:lvl9pPr marL="3886200" indent="-228600" defTabSz="457200" fontAlgn="base">
                <a:spcBef>
                  <a:spcPct val="0"/>
                </a:spcBef>
                <a:spcAft>
                  <a:spcPct val="0"/>
                </a:spcAft>
                <a:defRPr sz="4300">
                  <a:solidFill>
                    <a:schemeClr val="tx1"/>
                  </a:solidFill>
                  <a:latin typeface="Calibri" pitchFamily="34" charset="0"/>
                  <a:ea typeface="MS PGothic" pitchFamily="34" charset="-128"/>
                </a:defRPr>
              </a:lvl9pPr>
            </a:lstStyle>
            <a:p>
              <a:pPr>
                <a:lnSpc>
                  <a:spcPct val="130000"/>
                </a:lnSpc>
              </a:pPr>
              <a:r>
                <a:rPr lang="pt-BR" sz="2400" dirty="0">
                  <a:solidFill>
                    <a:schemeClr val="bg1"/>
                  </a:solidFill>
                  <a:latin typeface="Lato" pitchFamily="34" charset="0"/>
                  <a:ea typeface="Lato" pitchFamily="34" charset="0"/>
                  <a:cs typeface="Lato" pitchFamily="34" charset="0"/>
                </a:rPr>
                <a:t>Lorem ipsum </a:t>
              </a:r>
              <a:r>
                <a:rPr lang="pt-BR" sz="2400" dirty="0" smtClean="0">
                  <a:solidFill>
                    <a:schemeClr val="bg1"/>
                  </a:solidFill>
                  <a:latin typeface="Lato" pitchFamily="34" charset="0"/>
                  <a:ea typeface="Lato" pitchFamily="34" charset="0"/>
                  <a:cs typeface="Lato" pitchFamily="34" charset="0"/>
                </a:rPr>
                <a:t>dolor sit </a:t>
              </a:r>
              <a:r>
                <a:rPr lang="pt-BR" sz="2400" dirty="0">
                  <a:solidFill>
                    <a:schemeClr val="bg1"/>
                  </a:solidFill>
                  <a:latin typeface="Lato" pitchFamily="34" charset="0"/>
                  <a:ea typeface="Lato" pitchFamily="34" charset="0"/>
                  <a:cs typeface="Lato" pitchFamily="34" charset="0"/>
                </a:rPr>
                <a:t>amet, consectetur adipiscing elit. Aliquam tincidunt ante nec sem congue convallis. Pellentesque vel </a:t>
              </a:r>
              <a:r>
                <a:rPr lang="pt-BR" sz="2400" dirty="0" err="1">
                  <a:solidFill>
                    <a:schemeClr val="bg1"/>
                  </a:solidFill>
                  <a:latin typeface="Lato" pitchFamily="34" charset="0"/>
                  <a:ea typeface="Lato" pitchFamily="34" charset="0"/>
                  <a:cs typeface="Lato" pitchFamily="34" charset="0"/>
                </a:rPr>
                <a:t>mauris</a:t>
              </a:r>
              <a:r>
                <a:rPr lang="pt-BR" sz="2400" dirty="0">
                  <a:solidFill>
                    <a:schemeClr val="bg1"/>
                  </a:solidFill>
                  <a:latin typeface="Lato" pitchFamily="34" charset="0"/>
                  <a:ea typeface="Lato" pitchFamily="34" charset="0"/>
                  <a:cs typeface="Lato" pitchFamily="34" charset="0"/>
                </a:rPr>
                <a:t> </a:t>
              </a:r>
              <a:endParaRPr lang="en-US" sz="2400" dirty="0">
                <a:solidFill>
                  <a:schemeClr val="bg1"/>
                </a:solidFill>
                <a:latin typeface="Lato" pitchFamily="34" charset="0"/>
                <a:ea typeface="Lato" pitchFamily="34" charset="0"/>
                <a:cs typeface="Lato" pitchFamily="34" charset="0"/>
              </a:endParaRPr>
            </a:p>
          </p:txBody>
        </p:sp>
        <p:sp>
          <p:nvSpPr>
            <p:cNvPr id="38" name="TextBox 37"/>
            <p:cNvSpPr txBox="1"/>
            <p:nvPr/>
          </p:nvSpPr>
          <p:spPr>
            <a:xfrm>
              <a:off x="4269396" y="8132006"/>
              <a:ext cx="8345856" cy="707886"/>
            </a:xfrm>
            <a:prstGeom prst="rect">
              <a:avLst/>
            </a:prstGeom>
            <a:noFill/>
          </p:spPr>
          <p:txBody>
            <a:bodyPr wrap="square" rtlCol="0">
              <a:spAutoFit/>
            </a:bodyPr>
            <a:lstStyle/>
            <a:p>
              <a:r>
                <a:rPr lang="en-US" sz="4000" b="1" dirty="0" smtClean="0">
                  <a:solidFill>
                    <a:schemeClr val="bg1"/>
                  </a:solidFill>
                  <a:latin typeface="Lato Black" charset="0"/>
                  <a:ea typeface="Lato Black" charset="0"/>
                  <a:cs typeface="Lato Black" charset="0"/>
                </a:rPr>
                <a:t>FEATURE CONTENT HERE</a:t>
              </a:r>
              <a:endParaRPr lang="en-US" sz="4000" b="1" dirty="0">
                <a:solidFill>
                  <a:schemeClr val="bg1"/>
                </a:solidFill>
                <a:latin typeface="Lato Black" charset="0"/>
                <a:ea typeface="Lato Black" charset="0"/>
                <a:cs typeface="Lato Black" charset="0"/>
              </a:endParaRPr>
            </a:p>
          </p:txBody>
        </p:sp>
      </p:grpSp>
      <p:graphicFrame>
        <p:nvGraphicFramePr>
          <p:cNvPr id="21" name="Chart 306"/>
          <p:cNvGraphicFramePr/>
          <p:nvPr>
            <p:extLst>
              <p:ext uri="{D42A27DB-BD31-4B8C-83A1-F6EECF244321}">
                <p14:modId xmlns:p14="http://schemas.microsoft.com/office/powerpoint/2010/main" val="742258526"/>
              </p:ext>
            </p:extLst>
          </p:nvPr>
        </p:nvGraphicFramePr>
        <p:xfrm>
          <a:off x="1035451" y="3164229"/>
          <a:ext cx="14859000" cy="9793631"/>
        </p:xfrm>
        <a:graphic>
          <a:graphicData uri="http://schemas.openxmlformats.org/drawingml/2006/chart">
            <c:chart xmlns:c="http://schemas.openxmlformats.org/drawingml/2006/chart" xmlns:r="http://schemas.openxmlformats.org/officeDocument/2006/relationships" r:id="rId2"/>
          </a:graphicData>
        </a:graphic>
      </p:graphicFrame>
      <p:grpSp>
        <p:nvGrpSpPr>
          <p:cNvPr id="22" name="กลุ่ม 12"/>
          <p:cNvGrpSpPr/>
          <p:nvPr/>
        </p:nvGrpSpPr>
        <p:grpSpPr>
          <a:xfrm>
            <a:off x="17495732" y="7227305"/>
            <a:ext cx="966066" cy="966065"/>
            <a:chOff x="4618037" y="6226152"/>
            <a:chExt cx="2511217" cy="2511217"/>
          </a:xfrm>
        </p:grpSpPr>
        <p:sp>
          <p:nvSpPr>
            <p:cNvPr id="23" name="วงรี 36"/>
            <p:cNvSpPr/>
            <p:nvPr/>
          </p:nvSpPr>
          <p:spPr>
            <a:xfrm>
              <a:off x="4618037" y="6226152"/>
              <a:ext cx="2511217" cy="2511217"/>
            </a:xfrm>
            <a:prstGeom prst="ellipse">
              <a:avLst/>
            </a:prstGeom>
            <a:gradFill flip="none" rotWithShape="1">
              <a:gsLst>
                <a:gs pos="0">
                  <a:schemeClr val="accent4">
                    <a:shade val="30000"/>
                    <a:satMod val="115000"/>
                  </a:schemeClr>
                </a:gs>
                <a:gs pos="50000">
                  <a:schemeClr val="accent4">
                    <a:shade val="67500"/>
                    <a:satMod val="115000"/>
                  </a:schemeClr>
                </a:gs>
                <a:gs pos="100000">
                  <a:schemeClr val="accent4">
                    <a:shade val="100000"/>
                    <a:satMod val="115000"/>
                  </a:schemeClr>
                </a:gs>
              </a:gsLst>
              <a:lin ang="135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h-TH" dirty="0"/>
            </a:p>
          </p:txBody>
        </p:sp>
        <p:grpSp>
          <p:nvGrpSpPr>
            <p:cNvPr id="24" name="กลุ่ม 58"/>
            <p:cNvGrpSpPr/>
            <p:nvPr/>
          </p:nvGrpSpPr>
          <p:grpSpPr>
            <a:xfrm>
              <a:off x="5227637" y="6858000"/>
              <a:ext cx="1221113" cy="1223980"/>
              <a:chOff x="21201063" y="3320886"/>
              <a:chExt cx="676275" cy="677863"/>
            </a:xfrm>
            <a:solidFill>
              <a:schemeClr val="bg1"/>
            </a:solidFill>
          </p:grpSpPr>
          <p:sp>
            <p:nvSpPr>
              <p:cNvPr id="25" name="Freeform 81"/>
              <p:cNvSpPr>
                <a:spLocks noEditPoints="1"/>
              </p:cNvSpPr>
              <p:nvPr/>
            </p:nvSpPr>
            <p:spPr bwMode="auto">
              <a:xfrm>
                <a:off x="21201063" y="3320886"/>
                <a:ext cx="676275" cy="677863"/>
              </a:xfrm>
              <a:custGeom>
                <a:avLst/>
                <a:gdLst>
                  <a:gd name="T0" fmla="*/ 61 w 71"/>
                  <a:gd name="T1" fmla="*/ 21 h 71"/>
                  <a:gd name="T2" fmla="*/ 63 w 71"/>
                  <a:gd name="T3" fmla="*/ 12 h 71"/>
                  <a:gd name="T4" fmla="*/ 51 w 71"/>
                  <a:gd name="T5" fmla="*/ 11 h 71"/>
                  <a:gd name="T6" fmla="*/ 38 w 71"/>
                  <a:gd name="T7" fmla="*/ 0 h 71"/>
                  <a:gd name="T8" fmla="*/ 29 w 71"/>
                  <a:gd name="T9" fmla="*/ 8 h 71"/>
                  <a:gd name="T10" fmla="*/ 12 w 71"/>
                  <a:gd name="T11" fmla="*/ 9 h 71"/>
                  <a:gd name="T12" fmla="*/ 9 w 71"/>
                  <a:gd name="T13" fmla="*/ 19 h 71"/>
                  <a:gd name="T14" fmla="*/ 5 w 71"/>
                  <a:gd name="T15" fmla="*/ 29 h 71"/>
                  <a:gd name="T16" fmla="*/ 5 w 71"/>
                  <a:gd name="T17" fmla="*/ 43 h 71"/>
                  <a:gd name="T18" fmla="*/ 9 w 71"/>
                  <a:gd name="T19" fmla="*/ 53 h 71"/>
                  <a:gd name="T20" fmla="*/ 16 w 71"/>
                  <a:gd name="T21" fmla="*/ 64 h 71"/>
                  <a:gd name="T22" fmla="*/ 29 w 71"/>
                  <a:gd name="T23" fmla="*/ 64 h 71"/>
                  <a:gd name="T24" fmla="*/ 38 w 71"/>
                  <a:gd name="T25" fmla="*/ 71 h 71"/>
                  <a:gd name="T26" fmla="*/ 51 w 71"/>
                  <a:gd name="T27" fmla="*/ 61 h 71"/>
                  <a:gd name="T28" fmla="*/ 59 w 71"/>
                  <a:gd name="T29" fmla="*/ 63 h 71"/>
                  <a:gd name="T30" fmla="*/ 61 w 71"/>
                  <a:gd name="T31" fmla="*/ 51 h 71"/>
                  <a:gd name="T32" fmla="*/ 71 w 71"/>
                  <a:gd name="T33" fmla="*/ 38 h 71"/>
                  <a:gd name="T34" fmla="*/ 69 w 71"/>
                  <a:gd name="T35" fmla="*/ 38 h 71"/>
                  <a:gd name="T36" fmla="*/ 62 w 71"/>
                  <a:gd name="T37" fmla="*/ 42 h 71"/>
                  <a:gd name="T38" fmla="*/ 58 w 71"/>
                  <a:gd name="T39" fmla="*/ 50 h 71"/>
                  <a:gd name="T40" fmla="*/ 61 w 71"/>
                  <a:gd name="T41" fmla="*/ 57 h 71"/>
                  <a:gd name="T42" fmla="*/ 52 w 71"/>
                  <a:gd name="T43" fmla="*/ 58 h 71"/>
                  <a:gd name="T44" fmla="*/ 41 w 71"/>
                  <a:gd name="T45" fmla="*/ 62 h 71"/>
                  <a:gd name="T46" fmla="*/ 41 w 71"/>
                  <a:gd name="T47" fmla="*/ 63 h 71"/>
                  <a:gd name="T48" fmla="*/ 33 w 71"/>
                  <a:gd name="T49" fmla="*/ 69 h 71"/>
                  <a:gd name="T50" fmla="*/ 30 w 71"/>
                  <a:gd name="T51" fmla="*/ 62 h 71"/>
                  <a:gd name="T52" fmla="*/ 22 w 71"/>
                  <a:gd name="T53" fmla="*/ 58 h 71"/>
                  <a:gd name="T54" fmla="*/ 17 w 71"/>
                  <a:gd name="T55" fmla="*/ 61 h 71"/>
                  <a:gd name="T56" fmla="*/ 11 w 71"/>
                  <a:gd name="T57" fmla="*/ 54 h 71"/>
                  <a:gd name="T58" fmla="*/ 13 w 71"/>
                  <a:gd name="T59" fmla="*/ 50 h 71"/>
                  <a:gd name="T60" fmla="*/ 9 w 71"/>
                  <a:gd name="T61" fmla="*/ 41 h 71"/>
                  <a:gd name="T62" fmla="*/ 3 w 71"/>
                  <a:gd name="T63" fmla="*/ 33 h 71"/>
                  <a:gd name="T64" fmla="*/ 10 w 71"/>
                  <a:gd name="T65" fmla="*/ 30 h 71"/>
                  <a:gd name="T66" fmla="*/ 13 w 71"/>
                  <a:gd name="T67" fmla="*/ 22 h 71"/>
                  <a:gd name="T68" fmla="*/ 10 w 71"/>
                  <a:gd name="T69" fmla="*/ 16 h 71"/>
                  <a:gd name="T70" fmla="*/ 17 w 71"/>
                  <a:gd name="T71" fmla="*/ 11 h 71"/>
                  <a:gd name="T72" fmla="*/ 22 w 71"/>
                  <a:gd name="T73" fmla="*/ 14 h 71"/>
                  <a:gd name="T74" fmla="*/ 31 w 71"/>
                  <a:gd name="T75" fmla="*/ 9 h 71"/>
                  <a:gd name="T76" fmla="*/ 38 w 71"/>
                  <a:gd name="T77" fmla="*/ 3 h 71"/>
                  <a:gd name="T78" fmla="*/ 41 w 71"/>
                  <a:gd name="T79" fmla="*/ 9 h 71"/>
                  <a:gd name="T80" fmla="*/ 41 w 71"/>
                  <a:gd name="T81" fmla="*/ 9 h 71"/>
                  <a:gd name="T82" fmla="*/ 41 w 71"/>
                  <a:gd name="T83" fmla="*/ 10 h 71"/>
                  <a:gd name="T84" fmla="*/ 41 w 71"/>
                  <a:gd name="T85" fmla="*/ 10 h 71"/>
                  <a:gd name="T86" fmla="*/ 41 w 71"/>
                  <a:gd name="T87" fmla="*/ 10 h 71"/>
                  <a:gd name="T88" fmla="*/ 52 w 71"/>
                  <a:gd name="T89" fmla="*/ 13 h 71"/>
                  <a:gd name="T90" fmla="*/ 61 w 71"/>
                  <a:gd name="T91" fmla="*/ 14 h 71"/>
                  <a:gd name="T92" fmla="*/ 58 w 71"/>
                  <a:gd name="T93" fmla="*/ 20 h 71"/>
                  <a:gd name="T94" fmla="*/ 58 w 71"/>
                  <a:gd name="T95" fmla="*/ 20 h 71"/>
                  <a:gd name="T96" fmla="*/ 58 w 71"/>
                  <a:gd name="T97" fmla="*/ 21 h 71"/>
                  <a:gd name="T98" fmla="*/ 58 w 71"/>
                  <a:gd name="T99" fmla="*/ 21 h 71"/>
                  <a:gd name="T100" fmla="*/ 63 w 71"/>
                  <a:gd name="T101" fmla="*/ 31 h 71"/>
                  <a:gd name="T102" fmla="*/ 69 w 71"/>
                  <a:gd name="T103" fmla="*/ 38 h 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71" h="71">
                    <a:moveTo>
                      <a:pt x="67" y="29"/>
                    </a:moveTo>
                    <a:cubicBezTo>
                      <a:pt x="64" y="29"/>
                      <a:pt x="64" y="29"/>
                      <a:pt x="64" y="29"/>
                    </a:cubicBezTo>
                    <a:cubicBezTo>
                      <a:pt x="63" y="26"/>
                      <a:pt x="62" y="23"/>
                      <a:pt x="61" y="21"/>
                    </a:cubicBezTo>
                    <a:cubicBezTo>
                      <a:pt x="63" y="19"/>
                      <a:pt x="63" y="19"/>
                      <a:pt x="63" y="19"/>
                    </a:cubicBezTo>
                    <a:cubicBezTo>
                      <a:pt x="64" y="18"/>
                      <a:pt x="64" y="17"/>
                      <a:pt x="64" y="16"/>
                    </a:cubicBezTo>
                    <a:cubicBezTo>
                      <a:pt x="64" y="15"/>
                      <a:pt x="64" y="13"/>
                      <a:pt x="63" y="12"/>
                    </a:cubicBezTo>
                    <a:cubicBezTo>
                      <a:pt x="59" y="9"/>
                      <a:pt x="59" y="9"/>
                      <a:pt x="59" y="9"/>
                    </a:cubicBezTo>
                    <a:cubicBezTo>
                      <a:pt x="57" y="7"/>
                      <a:pt x="54" y="7"/>
                      <a:pt x="52" y="9"/>
                    </a:cubicBezTo>
                    <a:cubicBezTo>
                      <a:pt x="51" y="11"/>
                      <a:pt x="51" y="11"/>
                      <a:pt x="51" y="11"/>
                    </a:cubicBezTo>
                    <a:cubicBezTo>
                      <a:pt x="48" y="10"/>
                      <a:pt x="46" y="8"/>
                      <a:pt x="43" y="8"/>
                    </a:cubicBezTo>
                    <a:cubicBezTo>
                      <a:pt x="43" y="5"/>
                      <a:pt x="43" y="5"/>
                      <a:pt x="43" y="5"/>
                    </a:cubicBezTo>
                    <a:cubicBezTo>
                      <a:pt x="43" y="2"/>
                      <a:pt x="41" y="0"/>
                      <a:pt x="38" y="0"/>
                    </a:cubicBezTo>
                    <a:cubicBezTo>
                      <a:pt x="33" y="0"/>
                      <a:pt x="33" y="0"/>
                      <a:pt x="33" y="0"/>
                    </a:cubicBezTo>
                    <a:cubicBezTo>
                      <a:pt x="31" y="0"/>
                      <a:pt x="29" y="2"/>
                      <a:pt x="29" y="5"/>
                    </a:cubicBezTo>
                    <a:cubicBezTo>
                      <a:pt x="29" y="8"/>
                      <a:pt x="29" y="8"/>
                      <a:pt x="29" y="8"/>
                    </a:cubicBezTo>
                    <a:cubicBezTo>
                      <a:pt x="26" y="8"/>
                      <a:pt x="23" y="10"/>
                      <a:pt x="21" y="11"/>
                    </a:cubicBezTo>
                    <a:cubicBezTo>
                      <a:pt x="19" y="9"/>
                      <a:pt x="19" y="9"/>
                      <a:pt x="19" y="9"/>
                    </a:cubicBezTo>
                    <a:cubicBezTo>
                      <a:pt x="17" y="7"/>
                      <a:pt x="14" y="7"/>
                      <a:pt x="12" y="9"/>
                    </a:cubicBezTo>
                    <a:cubicBezTo>
                      <a:pt x="9" y="12"/>
                      <a:pt x="9" y="12"/>
                      <a:pt x="9" y="12"/>
                    </a:cubicBezTo>
                    <a:cubicBezTo>
                      <a:pt x="8" y="13"/>
                      <a:pt x="8" y="15"/>
                      <a:pt x="8" y="16"/>
                    </a:cubicBezTo>
                    <a:cubicBezTo>
                      <a:pt x="8" y="17"/>
                      <a:pt x="8" y="18"/>
                      <a:pt x="9" y="19"/>
                    </a:cubicBezTo>
                    <a:cubicBezTo>
                      <a:pt x="11" y="21"/>
                      <a:pt x="11" y="21"/>
                      <a:pt x="11" y="21"/>
                    </a:cubicBezTo>
                    <a:cubicBezTo>
                      <a:pt x="9" y="23"/>
                      <a:pt x="8" y="26"/>
                      <a:pt x="8" y="29"/>
                    </a:cubicBezTo>
                    <a:cubicBezTo>
                      <a:pt x="5" y="29"/>
                      <a:pt x="5" y="29"/>
                      <a:pt x="5" y="29"/>
                    </a:cubicBezTo>
                    <a:cubicBezTo>
                      <a:pt x="2" y="29"/>
                      <a:pt x="0" y="31"/>
                      <a:pt x="0" y="33"/>
                    </a:cubicBezTo>
                    <a:cubicBezTo>
                      <a:pt x="0" y="38"/>
                      <a:pt x="0" y="38"/>
                      <a:pt x="0" y="38"/>
                    </a:cubicBezTo>
                    <a:cubicBezTo>
                      <a:pt x="0" y="41"/>
                      <a:pt x="2" y="43"/>
                      <a:pt x="5" y="43"/>
                    </a:cubicBezTo>
                    <a:cubicBezTo>
                      <a:pt x="8" y="43"/>
                      <a:pt x="8" y="43"/>
                      <a:pt x="8" y="43"/>
                    </a:cubicBezTo>
                    <a:cubicBezTo>
                      <a:pt x="8" y="46"/>
                      <a:pt x="9" y="48"/>
                      <a:pt x="11" y="51"/>
                    </a:cubicBezTo>
                    <a:cubicBezTo>
                      <a:pt x="9" y="53"/>
                      <a:pt x="9" y="53"/>
                      <a:pt x="9" y="53"/>
                    </a:cubicBezTo>
                    <a:cubicBezTo>
                      <a:pt x="7" y="54"/>
                      <a:pt x="7" y="57"/>
                      <a:pt x="9" y="59"/>
                    </a:cubicBezTo>
                    <a:cubicBezTo>
                      <a:pt x="12" y="63"/>
                      <a:pt x="12" y="63"/>
                      <a:pt x="12" y="63"/>
                    </a:cubicBezTo>
                    <a:cubicBezTo>
                      <a:pt x="13" y="64"/>
                      <a:pt x="15" y="64"/>
                      <a:pt x="16" y="64"/>
                    </a:cubicBezTo>
                    <a:cubicBezTo>
                      <a:pt x="17" y="64"/>
                      <a:pt x="18" y="64"/>
                      <a:pt x="19" y="63"/>
                    </a:cubicBezTo>
                    <a:cubicBezTo>
                      <a:pt x="21" y="61"/>
                      <a:pt x="21" y="61"/>
                      <a:pt x="21" y="61"/>
                    </a:cubicBezTo>
                    <a:cubicBezTo>
                      <a:pt x="23" y="62"/>
                      <a:pt x="26" y="63"/>
                      <a:pt x="29" y="64"/>
                    </a:cubicBezTo>
                    <a:cubicBezTo>
                      <a:pt x="29" y="67"/>
                      <a:pt x="29" y="67"/>
                      <a:pt x="29" y="67"/>
                    </a:cubicBezTo>
                    <a:cubicBezTo>
                      <a:pt x="29" y="69"/>
                      <a:pt x="31" y="71"/>
                      <a:pt x="33" y="71"/>
                    </a:cubicBezTo>
                    <a:cubicBezTo>
                      <a:pt x="38" y="71"/>
                      <a:pt x="38" y="71"/>
                      <a:pt x="38" y="71"/>
                    </a:cubicBezTo>
                    <a:cubicBezTo>
                      <a:pt x="41" y="71"/>
                      <a:pt x="43" y="69"/>
                      <a:pt x="43" y="67"/>
                    </a:cubicBezTo>
                    <a:cubicBezTo>
                      <a:pt x="43" y="64"/>
                      <a:pt x="43" y="64"/>
                      <a:pt x="43" y="64"/>
                    </a:cubicBezTo>
                    <a:cubicBezTo>
                      <a:pt x="46" y="63"/>
                      <a:pt x="48" y="62"/>
                      <a:pt x="51" y="61"/>
                    </a:cubicBezTo>
                    <a:cubicBezTo>
                      <a:pt x="52" y="63"/>
                      <a:pt x="52" y="63"/>
                      <a:pt x="52" y="63"/>
                    </a:cubicBezTo>
                    <a:cubicBezTo>
                      <a:pt x="53" y="64"/>
                      <a:pt x="55" y="64"/>
                      <a:pt x="56" y="64"/>
                    </a:cubicBezTo>
                    <a:cubicBezTo>
                      <a:pt x="57" y="64"/>
                      <a:pt x="58" y="64"/>
                      <a:pt x="59" y="63"/>
                    </a:cubicBezTo>
                    <a:cubicBezTo>
                      <a:pt x="63" y="59"/>
                      <a:pt x="63" y="59"/>
                      <a:pt x="63" y="59"/>
                    </a:cubicBezTo>
                    <a:cubicBezTo>
                      <a:pt x="64" y="57"/>
                      <a:pt x="64" y="54"/>
                      <a:pt x="63" y="53"/>
                    </a:cubicBezTo>
                    <a:cubicBezTo>
                      <a:pt x="61" y="51"/>
                      <a:pt x="61" y="51"/>
                      <a:pt x="61" y="51"/>
                    </a:cubicBezTo>
                    <a:cubicBezTo>
                      <a:pt x="62" y="48"/>
                      <a:pt x="63" y="46"/>
                      <a:pt x="64" y="43"/>
                    </a:cubicBezTo>
                    <a:cubicBezTo>
                      <a:pt x="67" y="43"/>
                      <a:pt x="67" y="43"/>
                      <a:pt x="67" y="43"/>
                    </a:cubicBezTo>
                    <a:cubicBezTo>
                      <a:pt x="69" y="43"/>
                      <a:pt x="71" y="41"/>
                      <a:pt x="71" y="38"/>
                    </a:cubicBezTo>
                    <a:cubicBezTo>
                      <a:pt x="71" y="33"/>
                      <a:pt x="71" y="33"/>
                      <a:pt x="71" y="33"/>
                    </a:cubicBezTo>
                    <a:cubicBezTo>
                      <a:pt x="71" y="31"/>
                      <a:pt x="69" y="29"/>
                      <a:pt x="67" y="29"/>
                    </a:cubicBezTo>
                    <a:close/>
                    <a:moveTo>
                      <a:pt x="69" y="38"/>
                    </a:moveTo>
                    <a:cubicBezTo>
                      <a:pt x="69" y="40"/>
                      <a:pt x="68" y="41"/>
                      <a:pt x="67" y="41"/>
                    </a:cubicBezTo>
                    <a:cubicBezTo>
                      <a:pt x="63" y="41"/>
                      <a:pt x="63" y="41"/>
                      <a:pt x="63" y="41"/>
                    </a:cubicBezTo>
                    <a:cubicBezTo>
                      <a:pt x="62" y="41"/>
                      <a:pt x="62" y="41"/>
                      <a:pt x="62" y="42"/>
                    </a:cubicBezTo>
                    <a:cubicBezTo>
                      <a:pt x="62" y="42"/>
                      <a:pt x="62" y="42"/>
                      <a:pt x="62" y="42"/>
                    </a:cubicBezTo>
                    <a:cubicBezTo>
                      <a:pt x="61" y="45"/>
                      <a:pt x="60" y="47"/>
                      <a:pt x="58" y="50"/>
                    </a:cubicBezTo>
                    <a:cubicBezTo>
                      <a:pt x="58" y="50"/>
                      <a:pt x="58" y="50"/>
                      <a:pt x="58" y="50"/>
                    </a:cubicBezTo>
                    <a:cubicBezTo>
                      <a:pt x="58" y="51"/>
                      <a:pt x="58" y="51"/>
                      <a:pt x="58" y="52"/>
                    </a:cubicBezTo>
                    <a:cubicBezTo>
                      <a:pt x="61" y="54"/>
                      <a:pt x="61" y="54"/>
                      <a:pt x="61" y="54"/>
                    </a:cubicBezTo>
                    <a:cubicBezTo>
                      <a:pt x="62" y="55"/>
                      <a:pt x="62" y="57"/>
                      <a:pt x="61" y="57"/>
                    </a:cubicBezTo>
                    <a:cubicBezTo>
                      <a:pt x="57" y="61"/>
                      <a:pt x="57" y="61"/>
                      <a:pt x="57" y="61"/>
                    </a:cubicBezTo>
                    <a:cubicBezTo>
                      <a:pt x="57" y="62"/>
                      <a:pt x="55" y="62"/>
                      <a:pt x="54" y="61"/>
                    </a:cubicBezTo>
                    <a:cubicBezTo>
                      <a:pt x="52" y="58"/>
                      <a:pt x="52" y="58"/>
                      <a:pt x="52" y="58"/>
                    </a:cubicBezTo>
                    <a:cubicBezTo>
                      <a:pt x="51" y="58"/>
                      <a:pt x="51" y="58"/>
                      <a:pt x="50" y="58"/>
                    </a:cubicBezTo>
                    <a:cubicBezTo>
                      <a:pt x="50" y="58"/>
                      <a:pt x="50" y="58"/>
                      <a:pt x="50" y="58"/>
                    </a:cubicBezTo>
                    <a:cubicBezTo>
                      <a:pt x="47" y="60"/>
                      <a:pt x="45" y="61"/>
                      <a:pt x="41" y="62"/>
                    </a:cubicBezTo>
                    <a:cubicBezTo>
                      <a:pt x="41" y="62"/>
                      <a:pt x="41" y="62"/>
                      <a:pt x="41" y="62"/>
                    </a:cubicBezTo>
                    <a:cubicBezTo>
                      <a:pt x="41" y="62"/>
                      <a:pt x="41" y="62"/>
                      <a:pt x="41" y="62"/>
                    </a:cubicBezTo>
                    <a:cubicBezTo>
                      <a:pt x="41" y="62"/>
                      <a:pt x="41" y="62"/>
                      <a:pt x="41" y="63"/>
                    </a:cubicBezTo>
                    <a:cubicBezTo>
                      <a:pt x="41" y="67"/>
                      <a:pt x="41" y="67"/>
                      <a:pt x="41" y="67"/>
                    </a:cubicBezTo>
                    <a:cubicBezTo>
                      <a:pt x="41" y="68"/>
                      <a:pt x="39" y="69"/>
                      <a:pt x="38" y="69"/>
                    </a:cubicBezTo>
                    <a:cubicBezTo>
                      <a:pt x="33" y="69"/>
                      <a:pt x="33" y="69"/>
                      <a:pt x="33" y="69"/>
                    </a:cubicBezTo>
                    <a:cubicBezTo>
                      <a:pt x="32" y="69"/>
                      <a:pt x="31" y="68"/>
                      <a:pt x="31" y="67"/>
                    </a:cubicBezTo>
                    <a:cubicBezTo>
                      <a:pt x="31" y="63"/>
                      <a:pt x="31" y="63"/>
                      <a:pt x="31" y="63"/>
                    </a:cubicBezTo>
                    <a:cubicBezTo>
                      <a:pt x="31" y="62"/>
                      <a:pt x="31" y="62"/>
                      <a:pt x="30" y="62"/>
                    </a:cubicBezTo>
                    <a:cubicBezTo>
                      <a:pt x="30" y="62"/>
                      <a:pt x="30" y="62"/>
                      <a:pt x="30" y="62"/>
                    </a:cubicBezTo>
                    <a:cubicBezTo>
                      <a:pt x="30" y="62"/>
                      <a:pt x="30" y="62"/>
                      <a:pt x="30" y="62"/>
                    </a:cubicBezTo>
                    <a:cubicBezTo>
                      <a:pt x="27" y="61"/>
                      <a:pt x="24" y="60"/>
                      <a:pt x="22" y="58"/>
                    </a:cubicBezTo>
                    <a:cubicBezTo>
                      <a:pt x="21" y="58"/>
                      <a:pt x="21" y="58"/>
                      <a:pt x="21" y="58"/>
                    </a:cubicBezTo>
                    <a:cubicBezTo>
                      <a:pt x="21" y="58"/>
                      <a:pt x="20" y="58"/>
                      <a:pt x="20" y="58"/>
                    </a:cubicBezTo>
                    <a:cubicBezTo>
                      <a:pt x="17" y="61"/>
                      <a:pt x="17" y="61"/>
                      <a:pt x="17" y="61"/>
                    </a:cubicBezTo>
                    <a:cubicBezTo>
                      <a:pt x="16" y="62"/>
                      <a:pt x="15" y="62"/>
                      <a:pt x="14" y="61"/>
                    </a:cubicBezTo>
                    <a:cubicBezTo>
                      <a:pt x="11" y="57"/>
                      <a:pt x="11" y="57"/>
                      <a:pt x="11" y="57"/>
                    </a:cubicBezTo>
                    <a:cubicBezTo>
                      <a:pt x="10" y="57"/>
                      <a:pt x="10" y="55"/>
                      <a:pt x="11" y="54"/>
                    </a:cubicBezTo>
                    <a:cubicBezTo>
                      <a:pt x="13" y="52"/>
                      <a:pt x="13" y="52"/>
                      <a:pt x="13" y="52"/>
                    </a:cubicBezTo>
                    <a:cubicBezTo>
                      <a:pt x="14" y="51"/>
                      <a:pt x="14" y="51"/>
                      <a:pt x="13" y="50"/>
                    </a:cubicBezTo>
                    <a:cubicBezTo>
                      <a:pt x="13" y="50"/>
                      <a:pt x="13" y="50"/>
                      <a:pt x="13" y="50"/>
                    </a:cubicBezTo>
                    <a:cubicBezTo>
                      <a:pt x="12" y="47"/>
                      <a:pt x="11" y="45"/>
                      <a:pt x="10" y="42"/>
                    </a:cubicBezTo>
                    <a:cubicBezTo>
                      <a:pt x="10" y="42"/>
                      <a:pt x="10" y="42"/>
                      <a:pt x="10" y="42"/>
                    </a:cubicBezTo>
                    <a:cubicBezTo>
                      <a:pt x="10" y="41"/>
                      <a:pt x="9" y="41"/>
                      <a:pt x="9" y="41"/>
                    </a:cubicBezTo>
                    <a:cubicBezTo>
                      <a:pt x="5" y="41"/>
                      <a:pt x="5" y="41"/>
                      <a:pt x="5" y="41"/>
                    </a:cubicBezTo>
                    <a:cubicBezTo>
                      <a:pt x="4" y="41"/>
                      <a:pt x="3" y="40"/>
                      <a:pt x="3" y="38"/>
                    </a:cubicBezTo>
                    <a:cubicBezTo>
                      <a:pt x="3" y="33"/>
                      <a:pt x="3" y="33"/>
                      <a:pt x="3" y="33"/>
                    </a:cubicBezTo>
                    <a:cubicBezTo>
                      <a:pt x="3" y="32"/>
                      <a:pt x="4" y="31"/>
                      <a:pt x="5" y="31"/>
                    </a:cubicBezTo>
                    <a:cubicBezTo>
                      <a:pt x="9" y="31"/>
                      <a:pt x="9" y="31"/>
                      <a:pt x="9" y="31"/>
                    </a:cubicBezTo>
                    <a:cubicBezTo>
                      <a:pt x="9" y="31"/>
                      <a:pt x="10" y="31"/>
                      <a:pt x="10" y="30"/>
                    </a:cubicBezTo>
                    <a:cubicBezTo>
                      <a:pt x="10" y="30"/>
                      <a:pt x="10" y="30"/>
                      <a:pt x="10" y="30"/>
                    </a:cubicBezTo>
                    <a:cubicBezTo>
                      <a:pt x="11" y="27"/>
                      <a:pt x="12" y="24"/>
                      <a:pt x="13" y="22"/>
                    </a:cubicBezTo>
                    <a:cubicBezTo>
                      <a:pt x="13" y="22"/>
                      <a:pt x="13" y="22"/>
                      <a:pt x="13" y="22"/>
                    </a:cubicBezTo>
                    <a:cubicBezTo>
                      <a:pt x="14" y="21"/>
                      <a:pt x="14" y="20"/>
                      <a:pt x="13" y="20"/>
                    </a:cubicBezTo>
                    <a:cubicBezTo>
                      <a:pt x="11" y="17"/>
                      <a:pt x="11" y="17"/>
                      <a:pt x="11" y="17"/>
                    </a:cubicBezTo>
                    <a:cubicBezTo>
                      <a:pt x="10" y="17"/>
                      <a:pt x="10" y="16"/>
                      <a:pt x="10" y="16"/>
                    </a:cubicBezTo>
                    <a:cubicBezTo>
                      <a:pt x="10" y="15"/>
                      <a:pt x="10" y="15"/>
                      <a:pt x="11" y="14"/>
                    </a:cubicBezTo>
                    <a:cubicBezTo>
                      <a:pt x="14" y="11"/>
                      <a:pt x="14" y="11"/>
                      <a:pt x="14" y="11"/>
                    </a:cubicBezTo>
                    <a:cubicBezTo>
                      <a:pt x="15" y="10"/>
                      <a:pt x="16" y="10"/>
                      <a:pt x="17" y="11"/>
                    </a:cubicBezTo>
                    <a:cubicBezTo>
                      <a:pt x="20" y="13"/>
                      <a:pt x="20" y="13"/>
                      <a:pt x="20" y="13"/>
                    </a:cubicBezTo>
                    <a:cubicBezTo>
                      <a:pt x="20" y="14"/>
                      <a:pt x="21" y="14"/>
                      <a:pt x="21" y="13"/>
                    </a:cubicBezTo>
                    <a:cubicBezTo>
                      <a:pt x="22" y="14"/>
                      <a:pt x="22" y="14"/>
                      <a:pt x="22" y="14"/>
                    </a:cubicBezTo>
                    <a:cubicBezTo>
                      <a:pt x="24" y="12"/>
                      <a:pt x="27" y="11"/>
                      <a:pt x="30" y="10"/>
                    </a:cubicBezTo>
                    <a:cubicBezTo>
                      <a:pt x="30" y="10"/>
                      <a:pt x="30" y="10"/>
                      <a:pt x="30" y="10"/>
                    </a:cubicBezTo>
                    <a:cubicBezTo>
                      <a:pt x="31" y="10"/>
                      <a:pt x="31" y="9"/>
                      <a:pt x="31" y="9"/>
                    </a:cubicBezTo>
                    <a:cubicBezTo>
                      <a:pt x="31" y="5"/>
                      <a:pt x="31" y="5"/>
                      <a:pt x="31" y="5"/>
                    </a:cubicBezTo>
                    <a:cubicBezTo>
                      <a:pt x="31" y="4"/>
                      <a:pt x="32" y="3"/>
                      <a:pt x="33" y="3"/>
                    </a:cubicBezTo>
                    <a:cubicBezTo>
                      <a:pt x="38" y="3"/>
                      <a:pt x="38" y="3"/>
                      <a:pt x="38" y="3"/>
                    </a:cubicBezTo>
                    <a:cubicBezTo>
                      <a:pt x="39" y="3"/>
                      <a:pt x="41" y="4"/>
                      <a:pt x="41" y="5"/>
                    </a:cubicBezTo>
                    <a:cubicBezTo>
                      <a:pt x="41" y="9"/>
                      <a:pt x="41" y="9"/>
                      <a:pt x="41" y="9"/>
                    </a:cubicBezTo>
                    <a:cubicBezTo>
                      <a:pt x="41" y="9"/>
                      <a:pt x="41" y="9"/>
                      <a:pt x="41" y="9"/>
                    </a:cubicBezTo>
                    <a:cubicBezTo>
                      <a:pt x="41" y="9"/>
                      <a:pt x="41" y="9"/>
                      <a:pt x="41" y="9"/>
                    </a:cubicBezTo>
                    <a:cubicBezTo>
                      <a:pt x="41" y="9"/>
                      <a:pt x="41" y="9"/>
                      <a:pt x="41" y="9"/>
                    </a:cubicBezTo>
                    <a:cubicBezTo>
                      <a:pt x="41" y="9"/>
                      <a:pt x="41" y="9"/>
                      <a:pt x="41" y="9"/>
                    </a:cubicBezTo>
                    <a:cubicBezTo>
                      <a:pt x="41" y="9"/>
                      <a:pt x="41" y="9"/>
                      <a:pt x="41" y="9"/>
                    </a:cubicBezTo>
                    <a:cubicBezTo>
                      <a:pt x="41" y="9"/>
                      <a:pt x="41" y="9"/>
                      <a:pt x="41" y="9"/>
                    </a:cubicBezTo>
                    <a:cubicBezTo>
                      <a:pt x="41" y="9"/>
                      <a:pt x="41" y="9"/>
                      <a:pt x="41" y="10"/>
                    </a:cubicBezTo>
                    <a:cubicBezTo>
                      <a:pt x="41" y="10"/>
                      <a:pt x="41" y="10"/>
                      <a:pt x="41" y="10"/>
                    </a:cubicBezTo>
                    <a:cubicBezTo>
                      <a:pt x="41" y="10"/>
                      <a:pt x="41" y="10"/>
                      <a:pt x="41" y="10"/>
                    </a:cubicBezTo>
                    <a:cubicBezTo>
                      <a:pt x="41" y="10"/>
                      <a:pt x="41" y="10"/>
                      <a:pt x="41" y="10"/>
                    </a:cubicBezTo>
                    <a:cubicBezTo>
                      <a:pt x="41" y="10"/>
                      <a:pt x="41" y="10"/>
                      <a:pt x="41" y="10"/>
                    </a:cubicBezTo>
                    <a:cubicBezTo>
                      <a:pt x="41" y="10"/>
                      <a:pt x="41" y="10"/>
                      <a:pt x="41" y="10"/>
                    </a:cubicBezTo>
                    <a:cubicBezTo>
                      <a:pt x="41" y="10"/>
                      <a:pt x="41" y="10"/>
                      <a:pt x="41" y="10"/>
                    </a:cubicBezTo>
                    <a:cubicBezTo>
                      <a:pt x="41" y="10"/>
                      <a:pt x="41" y="10"/>
                      <a:pt x="41" y="10"/>
                    </a:cubicBezTo>
                    <a:cubicBezTo>
                      <a:pt x="45" y="11"/>
                      <a:pt x="47" y="12"/>
                      <a:pt x="50" y="14"/>
                    </a:cubicBezTo>
                    <a:cubicBezTo>
                      <a:pt x="51" y="14"/>
                      <a:pt x="51" y="14"/>
                      <a:pt x="52" y="13"/>
                    </a:cubicBezTo>
                    <a:cubicBezTo>
                      <a:pt x="54" y="11"/>
                      <a:pt x="54" y="11"/>
                      <a:pt x="54" y="11"/>
                    </a:cubicBezTo>
                    <a:cubicBezTo>
                      <a:pt x="55" y="10"/>
                      <a:pt x="57" y="10"/>
                      <a:pt x="57" y="11"/>
                    </a:cubicBezTo>
                    <a:cubicBezTo>
                      <a:pt x="61" y="14"/>
                      <a:pt x="61" y="14"/>
                      <a:pt x="61" y="14"/>
                    </a:cubicBezTo>
                    <a:cubicBezTo>
                      <a:pt x="61" y="15"/>
                      <a:pt x="62" y="15"/>
                      <a:pt x="62" y="16"/>
                    </a:cubicBezTo>
                    <a:cubicBezTo>
                      <a:pt x="62" y="16"/>
                      <a:pt x="61" y="17"/>
                      <a:pt x="61" y="17"/>
                    </a:cubicBezTo>
                    <a:cubicBezTo>
                      <a:pt x="58" y="20"/>
                      <a:pt x="58" y="20"/>
                      <a:pt x="58" y="20"/>
                    </a:cubicBezTo>
                    <a:cubicBezTo>
                      <a:pt x="58" y="20"/>
                      <a:pt x="58" y="20"/>
                      <a:pt x="58" y="20"/>
                    </a:cubicBezTo>
                    <a:cubicBezTo>
                      <a:pt x="58" y="20"/>
                      <a:pt x="58" y="20"/>
                      <a:pt x="58" y="20"/>
                    </a:cubicBezTo>
                    <a:cubicBezTo>
                      <a:pt x="58" y="20"/>
                      <a:pt x="58" y="20"/>
                      <a:pt x="58" y="20"/>
                    </a:cubicBezTo>
                    <a:cubicBezTo>
                      <a:pt x="58" y="20"/>
                      <a:pt x="58" y="20"/>
                      <a:pt x="58" y="20"/>
                    </a:cubicBezTo>
                    <a:cubicBezTo>
                      <a:pt x="58" y="20"/>
                      <a:pt x="58" y="20"/>
                      <a:pt x="58" y="20"/>
                    </a:cubicBezTo>
                    <a:cubicBezTo>
                      <a:pt x="58" y="21"/>
                      <a:pt x="58" y="21"/>
                      <a:pt x="58" y="21"/>
                    </a:cubicBezTo>
                    <a:cubicBezTo>
                      <a:pt x="58" y="21"/>
                      <a:pt x="58" y="21"/>
                      <a:pt x="58" y="21"/>
                    </a:cubicBezTo>
                    <a:cubicBezTo>
                      <a:pt x="58" y="21"/>
                      <a:pt x="58" y="21"/>
                      <a:pt x="58" y="21"/>
                    </a:cubicBezTo>
                    <a:cubicBezTo>
                      <a:pt x="58" y="21"/>
                      <a:pt x="58" y="21"/>
                      <a:pt x="58" y="21"/>
                    </a:cubicBezTo>
                    <a:cubicBezTo>
                      <a:pt x="58" y="21"/>
                      <a:pt x="58" y="22"/>
                      <a:pt x="58" y="22"/>
                    </a:cubicBezTo>
                    <a:cubicBezTo>
                      <a:pt x="60" y="24"/>
                      <a:pt x="61" y="27"/>
                      <a:pt x="62" y="30"/>
                    </a:cubicBezTo>
                    <a:cubicBezTo>
                      <a:pt x="62" y="31"/>
                      <a:pt x="62" y="31"/>
                      <a:pt x="63" y="31"/>
                    </a:cubicBezTo>
                    <a:cubicBezTo>
                      <a:pt x="67" y="31"/>
                      <a:pt x="67" y="31"/>
                      <a:pt x="67" y="31"/>
                    </a:cubicBezTo>
                    <a:cubicBezTo>
                      <a:pt x="68" y="31"/>
                      <a:pt x="69" y="32"/>
                      <a:pt x="69" y="33"/>
                    </a:cubicBezTo>
                    <a:lnTo>
                      <a:pt x="69" y="3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th-TH"/>
              </a:p>
            </p:txBody>
          </p:sp>
          <p:sp>
            <p:nvSpPr>
              <p:cNvPr id="26" name="Freeform 82"/>
              <p:cNvSpPr>
                <a:spLocks noEditPoints="1"/>
              </p:cNvSpPr>
              <p:nvPr/>
            </p:nvSpPr>
            <p:spPr bwMode="auto">
              <a:xfrm>
                <a:off x="21324888" y="3444711"/>
                <a:ext cx="428625" cy="430213"/>
              </a:xfrm>
              <a:custGeom>
                <a:avLst/>
                <a:gdLst>
                  <a:gd name="T0" fmla="*/ 23 w 45"/>
                  <a:gd name="T1" fmla="*/ 0 h 45"/>
                  <a:gd name="T2" fmla="*/ 0 w 45"/>
                  <a:gd name="T3" fmla="*/ 23 h 45"/>
                  <a:gd name="T4" fmla="*/ 23 w 45"/>
                  <a:gd name="T5" fmla="*/ 45 h 45"/>
                  <a:gd name="T6" fmla="*/ 45 w 45"/>
                  <a:gd name="T7" fmla="*/ 23 h 45"/>
                  <a:gd name="T8" fmla="*/ 23 w 45"/>
                  <a:gd name="T9" fmla="*/ 0 h 45"/>
                  <a:gd name="T10" fmla="*/ 23 w 45"/>
                  <a:gd name="T11" fmla="*/ 43 h 45"/>
                  <a:gd name="T12" fmla="*/ 3 w 45"/>
                  <a:gd name="T13" fmla="*/ 23 h 45"/>
                  <a:gd name="T14" fmla="*/ 23 w 45"/>
                  <a:gd name="T15" fmla="*/ 3 h 45"/>
                  <a:gd name="T16" fmla="*/ 43 w 45"/>
                  <a:gd name="T17" fmla="*/ 23 h 45"/>
                  <a:gd name="T18" fmla="*/ 23 w 45"/>
                  <a:gd name="T19" fmla="*/ 43 h 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45" h="45">
                    <a:moveTo>
                      <a:pt x="23" y="0"/>
                    </a:moveTo>
                    <a:cubicBezTo>
                      <a:pt x="10" y="0"/>
                      <a:pt x="0" y="11"/>
                      <a:pt x="0" y="23"/>
                    </a:cubicBezTo>
                    <a:cubicBezTo>
                      <a:pt x="0" y="35"/>
                      <a:pt x="10" y="45"/>
                      <a:pt x="23" y="45"/>
                    </a:cubicBezTo>
                    <a:cubicBezTo>
                      <a:pt x="35" y="45"/>
                      <a:pt x="45" y="35"/>
                      <a:pt x="45" y="23"/>
                    </a:cubicBezTo>
                    <a:cubicBezTo>
                      <a:pt x="45" y="11"/>
                      <a:pt x="35" y="0"/>
                      <a:pt x="23" y="0"/>
                    </a:cubicBezTo>
                    <a:close/>
                    <a:moveTo>
                      <a:pt x="23" y="43"/>
                    </a:moveTo>
                    <a:cubicBezTo>
                      <a:pt x="12" y="43"/>
                      <a:pt x="3" y="34"/>
                      <a:pt x="3" y="23"/>
                    </a:cubicBezTo>
                    <a:cubicBezTo>
                      <a:pt x="3" y="12"/>
                      <a:pt x="12" y="3"/>
                      <a:pt x="23" y="3"/>
                    </a:cubicBezTo>
                    <a:cubicBezTo>
                      <a:pt x="34" y="3"/>
                      <a:pt x="43" y="12"/>
                      <a:pt x="43" y="23"/>
                    </a:cubicBezTo>
                    <a:cubicBezTo>
                      <a:pt x="43" y="34"/>
                      <a:pt x="34" y="43"/>
                      <a:pt x="23" y="4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th-TH"/>
              </a:p>
            </p:txBody>
          </p:sp>
        </p:grpSp>
      </p:grpSp>
      <p:grpSp>
        <p:nvGrpSpPr>
          <p:cNvPr id="27" name="กลุ่ม 68"/>
          <p:cNvGrpSpPr/>
          <p:nvPr/>
        </p:nvGrpSpPr>
        <p:grpSpPr>
          <a:xfrm>
            <a:off x="17505990" y="5934912"/>
            <a:ext cx="966066" cy="966065"/>
            <a:chOff x="14780360" y="6195668"/>
            <a:chExt cx="2511217" cy="2511217"/>
          </a:xfrm>
        </p:grpSpPr>
        <p:sp>
          <p:nvSpPr>
            <p:cNvPr id="28" name="วงรี 41"/>
            <p:cNvSpPr/>
            <p:nvPr/>
          </p:nvSpPr>
          <p:spPr>
            <a:xfrm>
              <a:off x="14780360" y="6195668"/>
              <a:ext cx="2511217" cy="2511217"/>
            </a:xfrm>
            <a:prstGeom prst="ellipse">
              <a:avLst/>
            </a:prstGeom>
            <a:gradFill flip="none" rotWithShape="1">
              <a:gsLst>
                <a:gs pos="0">
                  <a:schemeClr val="accent2">
                    <a:shade val="30000"/>
                    <a:satMod val="115000"/>
                  </a:schemeClr>
                </a:gs>
                <a:gs pos="50000">
                  <a:schemeClr val="accent2">
                    <a:shade val="67500"/>
                    <a:satMod val="115000"/>
                  </a:schemeClr>
                </a:gs>
                <a:gs pos="100000">
                  <a:schemeClr val="accent2">
                    <a:shade val="100000"/>
                    <a:satMod val="115000"/>
                  </a:schemeClr>
                </a:gs>
              </a:gsLst>
              <a:lin ang="135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h-TH" dirty="0"/>
            </a:p>
          </p:txBody>
        </p:sp>
        <p:grpSp>
          <p:nvGrpSpPr>
            <p:cNvPr id="29" name="กลุ่ม 61"/>
            <p:cNvGrpSpPr/>
            <p:nvPr/>
          </p:nvGrpSpPr>
          <p:grpSpPr>
            <a:xfrm>
              <a:off x="15503390" y="6934200"/>
              <a:ext cx="1169516" cy="997528"/>
              <a:chOff x="17753013" y="5292725"/>
              <a:chExt cx="647700" cy="552450"/>
            </a:xfrm>
            <a:solidFill>
              <a:schemeClr val="bg1"/>
            </a:solidFill>
          </p:grpSpPr>
          <p:sp>
            <p:nvSpPr>
              <p:cNvPr id="30" name="Freeform 95"/>
              <p:cNvSpPr>
                <a:spLocks noEditPoints="1"/>
              </p:cNvSpPr>
              <p:nvPr/>
            </p:nvSpPr>
            <p:spPr bwMode="auto">
              <a:xfrm>
                <a:off x="17753013" y="5368925"/>
                <a:ext cx="457200" cy="476250"/>
              </a:xfrm>
              <a:custGeom>
                <a:avLst/>
                <a:gdLst>
                  <a:gd name="T0" fmla="*/ 30 w 48"/>
                  <a:gd name="T1" fmla="*/ 24 h 50"/>
                  <a:gd name="T2" fmla="*/ 27 w 48"/>
                  <a:gd name="T3" fmla="*/ 2 h 50"/>
                  <a:gd name="T4" fmla="*/ 25 w 48"/>
                  <a:gd name="T5" fmla="*/ 0 h 50"/>
                  <a:gd name="T6" fmla="*/ 9 w 48"/>
                  <a:gd name="T7" fmla="*/ 10 h 50"/>
                  <a:gd name="T8" fmla="*/ 13 w 48"/>
                  <a:gd name="T9" fmla="*/ 44 h 50"/>
                  <a:gd name="T10" fmla="*/ 32 w 48"/>
                  <a:gd name="T11" fmla="*/ 49 h 50"/>
                  <a:gd name="T12" fmla="*/ 48 w 48"/>
                  <a:gd name="T13" fmla="*/ 39 h 50"/>
                  <a:gd name="T14" fmla="*/ 48 w 48"/>
                  <a:gd name="T15" fmla="*/ 37 h 50"/>
                  <a:gd name="T16" fmla="*/ 30 w 48"/>
                  <a:gd name="T17" fmla="*/ 24 h 50"/>
                  <a:gd name="T18" fmla="*/ 31 w 48"/>
                  <a:gd name="T19" fmla="*/ 46 h 50"/>
                  <a:gd name="T20" fmla="*/ 15 w 48"/>
                  <a:gd name="T21" fmla="*/ 42 h 50"/>
                  <a:gd name="T22" fmla="*/ 11 w 48"/>
                  <a:gd name="T23" fmla="*/ 12 h 50"/>
                  <a:gd name="T24" fmla="*/ 24 w 48"/>
                  <a:gd name="T25" fmla="*/ 4 h 50"/>
                  <a:gd name="T26" fmla="*/ 27 w 48"/>
                  <a:gd name="T27" fmla="*/ 25 h 50"/>
                  <a:gd name="T28" fmla="*/ 27 w 48"/>
                  <a:gd name="T29" fmla="*/ 26 h 50"/>
                  <a:gd name="T30" fmla="*/ 44 w 48"/>
                  <a:gd name="T31" fmla="*/ 39 h 50"/>
                  <a:gd name="T32" fmla="*/ 31 w 48"/>
                  <a:gd name="T33" fmla="*/ 46 h 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48" h="50">
                    <a:moveTo>
                      <a:pt x="30" y="24"/>
                    </a:moveTo>
                    <a:cubicBezTo>
                      <a:pt x="27" y="2"/>
                      <a:pt x="27" y="2"/>
                      <a:pt x="27" y="2"/>
                    </a:cubicBezTo>
                    <a:cubicBezTo>
                      <a:pt x="26" y="1"/>
                      <a:pt x="26" y="0"/>
                      <a:pt x="25" y="0"/>
                    </a:cubicBezTo>
                    <a:cubicBezTo>
                      <a:pt x="18" y="1"/>
                      <a:pt x="13" y="5"/>
                      <a:pt x="9" y="10"/>
                    </a:cubicBezTo>
                    <a:cubicBezTo>
                      <a:pt x="0" y="21"/>
                      <a:pt x="3" y="36"/>
                      <a:pt x="13" y="44"/>
                    </a:cubicBezTo>
                    <a:cubicBezTo>
                      <a:pt x="19" y="48"/>
                      <a:pt x="25" y="50"/>
                      <a:pt x="32" y="49"/>
                    </a:cubicBezTo>
                    <a:cubicBezTo>
                      <a:pt x="38" y="48"/>
                      <a:pt x="44" y="45"/>
                      <a:pt x="48" y="39"/>
                    </a:cubicBezTo>
                    <a:cubicBezTo>
                      <a:pt x="48" y="39"/>
                      <a:pt x="48" y="38"/>
                      <a:pt x="48" y="37"/>
                    </a:cubicBezTo>
                    <a:lnTo>
                      <a:pt x="30" y="24"/>
                    </a:lnTo>
                    <a:close/>
                    <a:moveTo>
                      <a:pt x="31" y="46"/>
                    </a:moveTo>
                    <a:cubicBezTo>
                      <a:pt x="26" y="47"/>
                      <a:pt x="20" y="45"/>
                      <a:pt x="15" y="42"/>
                    </a:cubicBezTo>
                    <a:cubicBezTo>
                      <a:pt x="6" y="35"/>
                      <a:pt x="4" y="21"/>
                      <a:pt x="11" y="12"/>
                    </a:cubicBezTo>
                    <a:cubicBezTo>
                      <a:pt x="14" y="8"/>
                      <a:pt x="19" y="5"/>
                      <a:pt x="24" y="4"/>
                    </a:cubicBezTo>
                    <a:cubicBezTo>
                      <a:pt x="27" y="25"/>
                      <a:pt x="27" y="25"/>
                      <a:pt x="27" y="25"/>
                    </a:cubicBezTo>
                    <a:cubicBezTo>
                      <a:pt x="27" y="25"/>
                      <a:pt x="27" y="26"/>
                      <a:pt x="27" y="26"/>
                    </a:cubicBezTo>
                    <a:cubicBezTo>
                      <a:pt x="44" y="39"/>
                      <a:pt x="44" y="39"/>
                      <a:pt x="44" y="39"/>
                    </a:cubicBezTo>
                    <a:cubicBezTo>
                      <a:pt x="41" y="43"/>
                      <a:pt x="36" y="45"/>
                      <a:pt x="31" y="4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th-TH"/>
              </a:p>
            </p:txBody>
          </p:sp>
          <p:sp>
            <p:nvSpPr>
              <p:cNvPr id="31" name="Freeform 96"/>
              <p:cNvSpPr>
                <a:spLocks noEditPoints="1"/>
              </p:cNvSpPr>
              <p:nvPr/>
            </p:nvSpPr>
            <p:spPr bwMode="auto">
              <a:xfrm>
                <a:off x="18124488" y="5397500"/>
                <a:ext cx="276225" cy="333375"/>
              </a:xfrm>
              <a:custGeom>
                <a:avLst/>
                <a:gdLst>
                  <a:gd name="T0" fmla="*/ 16 w 29"/>
                  <a:gd name="T1" fmla="*/ 0 h 35"/>
                  <a:gd name="T2" fmla="*/ 15 w 29"/>
                  <a:gd name="T3" fmla="*/ 0 h 35"/>
                  <a:gd name="T4" fmla="*/ 14 w 29"/>
                  <a:gd name="T5" fmla="*/ 1 h 35"/>
                  <a:gd name="T6" fmla="*/ 0 w 29"/>
                  <a:gd name="T7" fmla="*/ 19 h 35"/>
                  <a:gd name="T8" fmla="*/ 0 w 29"/>
                  <a:gd name="T9" fmla="*/ 21 h 35"/>
                  <a:gd name="T10" fmla="*/ 19 w 29"/>
                  <a:gd name="T11" fmla="*/ 35 h 35"/>
                  <a:gd name="T12" fmla="*/ 20 w 29"/>
                  <a:gd name="T13" fmla="*/ 35 h 35"/>
                  <a:gd name="T14" fmla="*/ 21 w 29"/>
                  <a:gd name="T15" fmla="*/ 35 h 35"/>
                  <a:gd name="T16" fmla="*/ 16 w 29"/>
                  <a:gd name="T17" fmla="*/ 0 h 35"/>
                  <a:gd name="T18" fmla="*/ 19 w 29"/>
                  <a:gd name="T19" fmla="*/ 32 h 35"/>
                  <a:gd name="T20" fmla="*/ 4 w 29"/>
                  <a:gd name="T21" fmla="*/ 20 h 35"/>
                  <a:gd name="T22" fmla="*/ 16 w 29"/>
                  <a:gd name="T23" fmla="*/ 4 h 35"/>
                  <a:gd name="T24" fmla="*/ 19 w 29"/>
                  <a:gd name="T25" fmla="*/ 32 h 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9" h="35">
                    <a:moveTo>
                      <a:pt x="16" y="0"/>
                    </a:moveTo>
                    <a:cubicBezTo>
                      <a:pt x="16" y="0"/>
                      <a:pt x="15" y="0"/>
                      <a:pt x="15" y="0"/>
                    </a:cubicBezTo>
                    <a:cubicBezTo>
                      <a:pt x="15" y="0"/>
                      <a:pt x="14" y="0"/>
                      <a:pt x="14" y="1"/>
                    </a:cubicBezTo>
                    <a:cubicBezTo>
                      <a:pt x="0" y="19"/>
                      <a:pt x="0" y="19"/>
                      <a:pt x="0" y="19"/>
                    </a:cubicBezTo>
                    <a:cubicBezTo>
                      <a:pt x="0" y="20"/>
                      <a:pt x="0" y="21"/>
                      <a:pt x="0" y="21"/>
                    </a:cubicBezTo>
                    <a:cubicBezTo>
                      <a:pt x="19" y="35"/>
                      <a:pt x="19" y="35"/>
                      <a:pt x="19" y="35"/>
                    </a:cubicBezTo>
                    <a:cubicBezTo>
                      <a:pt x="19" y="35"/>
                      <a:pt x="20" y="35"/>
                      <a:pt x="20" y="35"/>
                    </a:cubicBezTo>
                    <a:cubicBezTo>
                      <a:pt x="20" y="35"/>
                      <a:pt x="21" y="35"/>
                      <a:pt x="21" y="35"/>
                    </a:cubicBezTo>
                    <a:cubicBezTo>
                      <a:pt x="29" y="24"/>
                      <a:pt x="27" y="8"/>
                      <a:pt x="16" y="0"/>
                    </a:cubicBezTo>
                    <a:close/>
                    <a:moveTo>
                      <a:pt x="19" y="32"/>
                    </a:moveTo>
                    <a:cubicBezTo>
                      <a:pt x="4" y="20"/>
                      <a:pt x="4" y="20"/>
                      <a:pt x="4" y="20"/>
                    </a:cubicBezTo>
                    <a:cubicBezTo>
                      <a:pt x="16" y="4"/>
                      <a:pt x="16" y="4"/>
                      <a:pt x="16" y="4"/>
                    </a:cubicBezTo>
                    <a:cubicBezTo>
                      <a:pt x="24" y="11"/>
                      <a:pt x="25" y="23"/>
                      <a:pt x="19" y="3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th-TH"/>
              </a:p>
            </p:txBody>
          </p:sp>
          <p:sp>
            <p:nvSpPr>
              <p:cNvPr id="35" name="Freeform 97"/>
              <p:cNvSpPr>
                <a:spLocks noEditPoints="1"/>
              </p:cNvSpPr>
              <p:nvPr/>
            </p:nvSpPr>
            <p:spPr bwMode="auto">
              <a:xfrm>
                <a:off x="18029238" y="5292725"/>
                <a:ext cx="190500" cy="257175"/>
              </a:xfrm>
              <a:custGeom>
                <a:avLst/>
                <a:gdLst>
                  <a:gd name="T0" fmla="*/ 4 w 20"/>
                  <a:gd name="T1" fmla="*/ 27 h 27"/>
                  <a:gd name="T2" fmla="*/ 5 w 20"/>
                  <a:gd name="T3" fmla="*/ 27 h 27"/>
                  <a:gd name="T4" fmla="*/ 6 w 20"/>
                  <a:gd name="T5" fmla="*/ 27 h 27"/>
                  <a:gd name="T6" fmla="*/ 20 w 20"/>
                  <a:gd name="T7" fmla="*/ 8 h 27"/>
                  <a:gd name="T8" fmla="*/ 20 w 20"/>
                  <a:gd name="T9" fmla="*/ 7 h 27"/>
                  <a:gd name="T10" fmla="*/ 19 w 20"/>
                  <a:gd name="T11" fmla="*/ 6 h 27"/>
                  <a:gd name="T12" fmla="*/ 1 w 20"/>
                  <a:gd name="T13" fmla="*/ 1 h 27"/>
                  <a:gd name="T14" fmla="*/ 0 w 20"/>
                  <a:gd name="T15" fmla="*/ 3 h 27"/>
                  <a:gd name="T16" fmla="*/ 3 w 20"/>
                  <a:gd name="T17" fmla="*/ 26 h 27"/>
                  <a:gd name="T18" fmla="*/ 4 w 20"/>
                  <a:gd name="T19" fmla="*/ 27 h 27"/>
                  <a:gd name="T20" fmla="*/ 16 w 20"/>
                  <a:gd name="T21" fmla="*/ 8 h 27"/>
                  <a:gd name="T22" fmla="*/ 5 w 20"/>
                  <a:gd name="T23" fmla="*/ 22 h 27"/>
                  <a:gd name="T24" fmla="*/ 3 w 20"/>
                  <a:gd name="T25" fmla="*/ 4 h 27"/>
                  <a:gd name="T26" fmla="*/ 16 w 20"/>
                  <a:gd name="T27" fmla="*/ 8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0" h="27">
                    <a:moveTo>
                      <a:pt x="4" y="27"/>
                    </a:moveTo>
                    <a:cubicBezTo>
                      <a:pt x="4" y="27"/>
                      <a:pt x="4" y="27"/>
                      <a:pt x="5" y="27"/>
                    </a:cubicBezTo>
                    <a:cubicBezTo>
                      <a:pt x="5" y="27"/>
                      <a:pt x="5" y="27"/>
                      <a:pt x="6" y="27"/>
                    </a:cubicBezTo>
                    <a:cubicBezTo>
                      <a:pt x="20" y="8"/>
                      <a:pt x="20" y="8"/>
                      <a:pt x="20" y="8"/>
                    </a:cubicBezTo>
                    <a:cubicBezTo>
                      <a:pt x="20" y="8"/>
                      <a:pt x="20" y="7"/>
                      <a:pt x="20" y="7"/>
                    </a:cubicBezTo>
                    <a:cubicBezTo>
                      <a:pt x="20" y="7"/>
                      <a:pt x="20" y="6"/>
                      <a:pt x="19" y="6"/>
                    </a:cubicBezTo>
                    <a:cubicBezTo>
                      <a:pt x="14" y="2"/>
                      <a:pt x="7" y="0"/>
                      <a:pt x="1" y="1"/>
                    </a:cubicBezTo>
                    <a:cubicBezTo>
                      <a:pt x="0" y="2"/>
                      <a:pt x="0" y="2"/>
                      <a:pt x="0" y="3"/>
                    </a:cubicBezTo>
                    <a:cubicBezTo>
                      <a:pt x="3" y="26"/>
                      <a:pt x="3" y="26"/>
                      <a:pt x="3" y="26"/>
                    </a:cubicBezTo>
                    <a:cubicBezTo>
                      <a:pt x="3" y="27"/>
                      <a:pt x="3" y="27"/>
                      <a:pt x="4" y="27"/>
                    </a:cubicBezTo>
                    <a:close/>
                    <a:moveTo>
                      <a:pt x="16" y="8"/>
                    </a:moveTo>
                    <a:cubicBezTo>
                      <a:pt x="5" y="22"/>
                      <a:pt x="5" y="22"/>
                      <a:pt x="5" y="22"/>
                    </a:cubicBezTo>
                    <a:cubicBezTo>
                      <a:pt x="3" y="4"/>
                      <a:pt x="3" y="4"/>
                      <a:pt x="3" y="4"/>
                    </a:cubicBezTo>
                    <a:cubicBezTo>
                      <a:pt x="8" y="4"/>
                      <a:pt x="12" y="5"/>
                      <a:pt x="16" y="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th-TH"/>
              </a:p>
            </p:txBody>
          </p:sp>
        </p:grpSp>
      </p:grpSp>
      <p:grpSp>
        <p:nvGrpSpPr>
          <p:cNvPr id="36" name="กลุ่ม 69"/>
          <p:cNvGrpSpPr/>
          <p:nvPr/>
        </p:nvGrpSpPr>
        <p:grpSpPr>
          <a:xfrm>
            <a:off x="17520266" y="4669370"/>
            <a:ext cx="966066" cy="966065"/>
            <a:chOff x="17346820" y="6180427"/>
            <a:chExt cx="2511217" cy="2511217"/>
          </a:xfrm>
        </p:grpSpPr>
        <p:sp>
          <p:nvSpPr>
            <p:cNvPr id="47" name="วงรี 42"/>
            <p:cNvSpPr/>
            <p:nvPr/>
          </p:nvSpPr>
          <p:spPr>
            <a:xfrm>
              <a:off x="17346820" y="6180427"/>
              <a:ext cx="2511217" cy="2511217"/>
            </a:xfrm>
            <a:prstGeom prst="ellipse">
              <a:avLst/>
            </a:prstGeom>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lin ang="135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h-TH" dirty="0"/>
            </a:p>
          </p:txBody>
        </p:sp>
        <p:sp>
          <p:nvSpPr>
            <p:cNvPr id="48" name="Freeform 102"/>
            <p:cNvSpPr>
              <a:spLocks noEditPoints="1"/>
            </p:cNvSpPr>
            <p:nvPr/>
          </p:nvSpPr>
          <p:spPr bwMode="auto">
            <a:xfrm>
              <a:off x="18026269" y="6832201"/>
              <a:ext cx="1152317" cy="1066323"/>
            </a:xfrm>
            <a:custGeom>
              <a:avLst/>
              <a:gdLst>
                <a:gd name="T0" fmla="*/ 59 w 67"/>
                <a:gd name="T1" fmla="*/ 44 h 62"/>
                <a:gd name="T2" fmla="*/ 59 w 67"/>
                <a:gd name="T3" fmla="*/ 35 h 62"/>
                <a:gd name="T4" fmla="*/ 58 w 67"/>
                <a:gd name="T5" fmla="*/ 33 h 62"/>
                <a:gd name="T6" fmla="*/ 53 w 67"/>
                <a:gd name="T7" fmla="*/ 33 h 62"/>
                <a:gd name="T8" fmla="*/ 50 w 67"/>
                <a:gd name="T9" fmla="*/ 33 h 62"/>
                <a:gd name="T10" fmla="*/ 35 w 67"/>
                <a:gd name="T11" fmla="*/ 33 h 62"/>
                <a:gd name="T12" fmla="*/ 35 w 67"/>
                <a:gd name="T13" fmla="*/ 19 h 62"/>
                <a:gd name="T14" fmla="*/ 43 w 67"/>
                <a:gd name="T15" fmla="*/ 10 h 62"/>
                <a:gd name="T16" fmla="*/ 34 w 67"/>
                <a:gd name="T17" fmla="*/ 0 h 62"/>
                <a:gd name="T18" fmla="*/ 24 w 67"/>
                <a:gd name="T19" fmla="*/ 10 h 62"/>
                <a:gd name="T20" fmla="*/ 32 w 67"/>
                <a:gd name="T21" fmla="*/ 19 h 62"/>
                <a:gd name="T22" fmla="*/ 32 w 67"/>
                <a:gd name="T23" fmla="*/ 33 h 62"/>
                <a:gd name="T24" fmla="*/ 10 w 67"/>
                <a:gd name="T25" fmla="*/ 33 h 62"/>
                <a:gd name="T26" fmla="*/ 8 w 67"/>
                <a:gd name="T27" fmla="*/ 35 h 62"/>
                <a:gd name="T28" fmla="*/ 8 w 67"/>
                <a:gd name="T29" fmla="*/ 44 h 62"/>
                <a:gd name="T30" fmla="*/ 0 w 67"/>
                <a:gd name="T31" fmla="*/ 53 h 62"/>
                <a:gd name="T32" fmla="*/ 10 w 67"/>
                <a:gd name="T33" fmla="*/ 62 h 62"/>
                <a:gd name="T34" fmla="*/ 19 w 67"/>
                <a:gd name="T35" fmla="*/ 53 h 62"/>
                <a:gd name="T36" fmla="*/ 11 w 67"/>
                <a:gd name="T37" fmla="*/ 44 h 62"/>
                <a:gd name="T38" fmla="*/ 11 w 67"/>
                <a:gd name="T39" fmla="*/ 36 h 62"/>
                <a:gd name="T40" fmla="*/ 32 w 67"/>
                <a:gd name="T41" fmla="*/ 36 h 62"/>
                <a:gd name="T42" fmla="*/ 32 w 67"/>
                <a:gd name="T43" fmla="*/ 44 h 62"/>
                <a:gd name="T44" fmla="*/ 24 w 67"/>
                <a:gd name="T45" fmla="*/ 53 h 62"/>
                <a:gd name="T46" fmla="*/ 34 w 67"/>
                <a:gd name="T47" fmla="*/ 62 h 62"/>
                <a:gd name="T48" fmla="*/ 43 w 67"/>
                <a:gd name="T49" fmla="*/ 53 h 62"/>
                <a:gd name="T50" fmla="*/ 35 w 67"/>
                <a:gd name="T51" fmla="*/ 44 h 62"/>
                <a:gd name="T52" fmla="*/ 35 w 67"/>
                <a:gd name="T53" fmla="*/ 36 h 62"/>
                <a:gd name="T54" fmla="*/ 50 w 67"/>
                <a:gd name="T55" fmla="*/ 36 h 62"/>
                <a:gd name="T56" fmla="*/ 53 w 67"/>
                <a:gd name="T57" fmla="*/ 36 h 62"/>
                <a:gd name="T58" fmla="*/ 56 w 67"/>
                <a:gd name="T59" fmla="*/ 36 h 62"/>
                <a:gd name="T60" fmla="*/ 56 w 67"/>
                <a:gd name="T61" fmla="*/ 44 h 62"/>
                <a:gd name="T62" fmla="*/ 48 w 67"/>
                <a:gd name="T63" fmla="*/ 53 h 62"/>
                <a:gd name="T64" fmla="*/ 58 w 67"/>
                <a:gd name="T65" fmla="*/ 62 h 62"/>
                <a:gd name="T66" fmla="*/ 67 w 67"/>
                <a:gd name="T67" fmla="*/ 53 h 62"/>
                <a:gd name="T68" fmla="*/ 59 w 67"/>
                <a:gd name="T69" fmla="*/ 44 h 62"/>
                <a:gd name="T70" fmla="*/ 28 w 67"/>
                <a:gd name="T71" fmla="*/ 10 h 62"/>
                <a:gd name="T72" fmla="*/ 34 w 67"/>
                <a:gd name="T73" fmla="*/ 4 h 62"/>
                <a:gd name="T74" fmla="*/ 39 w 67"/>
                <a:gd name="T75" fmla="*/ 10 h 62"/>
                <a:gd name="T76" fmla="*/ 34 w 67"/>
                <a:gd name="T77" fmla="*/ 15 h 62"/>
                <a:gd name="T78" fmla="*/ 28 w 67"/>
                <a:gd name="T79" fmla="*/ 10 h 62"/>
                <a:gd name="T80" fmla="*/ 15 w 67"/>
                <a:gd name="T81" fmla="*/ 53 h 62"/>
                <a:gd name="T82" fmla="*/ 10 w 67"/>
                <a:gd name="T83" fmla="*/ 58 h 62"/>
                <a:gd name="T84" fmla="*/ 4 w 67"/>
                <a:gd name="T85" fmla="*/ 53 h 62"/>
                <a:gd name="T86" fmla="*/ 10 w 67"/>
                <a:gd name="T87" fmla="*/ 47 h 62"/>
                <a:gd name="T88" fmla="*/ 15 w 67"/>
                <a:gd name="T89" fmla="*/ 53 h 62"/>
                <a:gd name="T90" fmla="*/ 39 w 67"/>
                <a:gd name="T91" fmla="*/ 53 h 62"/>
                <a:gd name="T92" fmla="*/ 34 w 67"/>
                <a:gd name="T93" fmla="*/ 58 h 62"/>
                <a:gd name="T94" fmla="*/ 28 w 67"/>
                <a:gd name="T95" fmla="*/ 53 h 62"/>
                <a:gd name="T96" fmla="*/ 34 w 67"/>
                <a:gd name="T97" fmla="*/ 47 h 62"/>
                <a:gd name="T98" fmla="*/ 39 w 67"/>
                <a:gd name="T99" fmla="*/ 53 h 62"/>
                <a:gd name="T100" fmla="*/ 58 w 67"/>
                <a:gd name="T101" fmla="*/ 58 h 62"/>
                <a:gd name="T102" fmla="*/ 52 w 67"/>
                <a:gd name="T103" fmla="*/ 53 h 62"/>
                <a:gd name="T104" fmla="*/ 58 w 67"/>
                <a:gd name="T105" fmla="*/ 47 h 62"/>
                <a:gd name="T106" fmla="*/ 63 w 67"/>
                <a:gd name="T107" fmla="*/ 53 h 62"/>
                <a:gd name="T108" fmla="*/ 58 w 67"/>
                <a:gd name="T109" fmla="*/ 58 h 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67" h="62">
                  <a:moveTo>
                    <a:pt x="59" y="44"/>
                  </a:moveTo>
                  <a:cubicBezTo>
                    <a:pt x="59" y="35"/>
                    <a:pt x="59" y="35"/>
                    <a:pt x="59" y="35"/>
                  </a:cubicBezTo>
                  <a:cubicBezTo>
                    <a:pt x="59" y="34"/>
                    <a:pt x="59" y="33"/>
                    <a:pt x="58" y="33"/>
                  </a:cubicBezTo>
                  <a:cubicBezTo>
                    <a:pt x="53" y="33"/>
                    <a:pt x="53" y="33"/>
                    <a:pt x="53" y="33"/>
                  </a:cubicBezTo>
                  <a:cubicBezTo>
                    <a:pt x="50" y="33"/>
                    <a:pt x="50" y="33"/>
                    <a:pt x="50" y="33"/>
                  </a:cubicBezTo>
                  <a:cubicBezTo>
                    <a:pt x="35" y="33"/>
                    <a:pt x="35" y="33"/>
                    <a:pt x="35" y="33"/>
                  </a:cubicBezTo>
                  <a:cubicBezTo>
                    <a:pt x="35" y="19"/>
                    <a:pt x="35" y="19"/>
                    <a:pt x="35" y="19"/>
                  </a:cubicBezTo>
                  <a:cubicBezTo>
                    <a:pt x="40" y="18"/>
                    <a:pt x="43" y="14"/>
                    <a:pt x="43" y="10"/>
                  </a:cubicBezTo>
                  <a:cubicBezTo>
                    <a:pt x="43" y="4"/>
                    <a:pt x="39" y="0"/>
                    <a:pt x="34" y="0"/>
                  </a:cubicBezTo>
                  <a:cubicBezTo>
                    <a:pt x="29" y="0"/>
                    <a:pt x="24" y="4"/>
                    <a:pt x="24" y="10"/>
                  </a:cubicBezTo>
                  <a:cubicBezTo>
                    <a:pt x="24" y="14"/>
                    <a:pt x="28" y="18"/>
                    <a:pt x="32" y="19"/>
                  </a:cubicBezTo>
                  <a:cubicBezTo>
                    <a:pt x="32" y="33"/>
                    <a:pt x="32" y="33"/>
                    <a:pt x="32" y="33"/>
                  </a:cubicBezTo>
                  <a:cubicBezTo>
                    <a:pt x="10" y="33"/>
                    <a:pt x="10" y="33"/>
                    <a:pt x="10" y="33"/>
                  </a:cubicBezTo>
                  <a:cubicBezTo>
                    <a:pt x="9" y="33"/>
                    <a:pt x="8" y="34"/>
                    <a:pt x="8" y="35"/>
                  </a:cubicBezTo>
                  <a:cubicBezTo>
                    <a:pt x="8" y="44"/>
                    <a:pt x="8" y="44"/>
                    <a:pt x="8" y="44"/>
                  </a:cubicBezTo>
                  <a:cubicBezTo>
                    <a:pt x="4" y="44"/>
                    <a:pt x="0" y="48"/>
                    <a:pt x="0" y="53"/>
                  </a:cubicBezTo>
                  <a:cubicBezTo>
                    <a:pt x="0" y="58"/>
                    <a:pt x="4" y="62"/>
                    <a:pt x="10" y="62"/>
                  </a:cubicBezTo>
                  <a:cubicBezTo>
                    <a:pt x="15" y="62"/>
                    <a:pt x="19" y="58"/>
                    <a:pt x="19" y="53"/>
                  </a:cubicBezTo>
                  <a:cubicBezTo>
                    <a:pt x="19" y="48"/>
                    <a:pt x="16" y="44"/>
                    <a:pt x="11" y="44"/>
                  </a:cubicBezTo>
                  <a:cubicBezTo>
                    <a:pt x="11" y="36"/>
                    <a:pt x="11" y="36"/>
                    <a:pt x="11" y="36"/>
                  </a:cubicBezTo>
                  <a:cubicBezTo>
                    <a:pt x="32" y="36"/>
                    <a:pt x="32" y="36"/>
                    <a:pt x="32" y="36"/>
                  </a:cubicBezTo>
                  <a:cubicBezTo>
                    <a:pt x="32" y="44"/>
                    <a:pt x="32" y="44"/>
                    <a:pt x="32" y="44"/>
                  </a:cubicBezTo>
                  <a:cubicBezTo>
                    <a:pt x="28" y="44"/>
                    <a:pt x="24" y="48"/>
                    <a:pt x="24" y="53"/>
                  </a:cubicBezTo>
                  <a:cubicBezTo>
                    <a:pt x="24" y="58"/>
                    <a:pt x="29" y="62"/>
                    <a:pt x="34" y="62"/>
                  </a:cubicBezTo>
                  <a:cubicBezTo>
                    <a:pt x="39" y="62"/>
                    <a:pt x="43" y="58"/>
                    <a:pt x="43" y="53"/>
                  </a:cubicBezTo>
                  <a:cubicBezTo>
                    <a:pt x="43" y="48"/>
                    <a:pt x="40" y="44"/>
                    <a:pt x="35" y="44"/>
                  </a:cubicBezTo>
                  <a:cubicBezTo>
                    <a:pt x="35" y="36"/>
                    <a:pt x="35" y="36"/>
                    <a:pt x="35" y="36"/>
                  </a:cubicBezTo>
                  <a:cubicBezTo>
                    <a:pt x="50" y="36"/>
                    <a:pt x="50" y="36"/>
                    <a:pt x="50" y="36"/>
                  </a:cubicBezTo>
                  <a:cubicBezTo>
                    <a:pt x="53" y="36"/>
                    <a:pt x="53" y="36"/>
                    <a:pt x="53" y="36"/>
                  </a:cubicBezTo>
                  <a:cubicBezTo>
                    <a:pt x="56" y="36"/>
                    <a:pt x="56" y="36"/>
                    <a:pt x="56" y="36"/>
                  </a:cubicBezTo>
                  <a:cubicBezTo>
                    <a:pt x="56" y="44"/>
                    <a:pt x="56" y="44"/>
                    <a:pt x="56" y="44"/>
                  </a:cubicBezTo>
                  <a:cubicBezTo>
                    <a:pt x="52" y="44"/>
                    <a:pt x="48" y="48"/>
                    <a:pt x="48" y="53"/>
                  </a:cubicBezTo>
                  <a:cubicBezTo>
                    <a:pt x="48" y="58"/>
                    <a:pt x="53" y="62"/>
                    <a:pt x="58" y="62"/>
                  </a:cubicBezTo>
                  <a:cubicBezTo>
                    <a:pt x="63" y="62"/>
                    <a:pt x="67" y="58"/>
                    <a:pt x="67" y="53"/>
                  </a:cubicBezTo>
                  <a:cubicBezTo>
                    <a:pt x="67" y="48"/>
                    <a:pt x="64" y="44"/>
                    <a:pt x="59" y="44"/>
                  </a:cubicBezTo>
                  <a:close/>
                  <a:moveTo>
                    <a:pt x="28" y="10"/>
                  </a:moveTo>
                  <a:cubicBezTo>
                    <a:pt x="28" y="6"/>
                    <a:pt x="31" y="4"/>
                    <a:pt x="34" y="4"/>
                  </a:cubicBezTo>
                  <a:cubicBezTo>
                    <a:pt x="37" y="4"/>
                    <a:pt x="39" y="6"/>
                    <a:pt x="39" y="10"/>
                  </a:cubicBezTo>
                  <a:cubicBezTo>
                    <a:pt x="39" y="13"/>
                    <a:pt x="37" y="15"/>
                    <a:pt x="34" y="15"/>
                  </a:cubicBezTo>
                  <a:cubicBezTo>
                    <a:pt x="31" y="15"/>
                    <a:pt x="28" y="13"/>
                    <a:pt x="28" y="10"/>
                  </a:cubicBezTo>
                  <a:close/>
                  <a:moveTo>
                    <a:pt x="15" y="53"/>
                  </a:moveTo>
                  <a:cubicBezTo>
                    <a:pt x="15" y="56"/>
                    <a:pt x="13" y="58"/>
                    <a:pt x="10" y="58"/>
                  </a:cubicBezTo>
                  <a:cubicBezTo>
                    <a:pt x="6" y="58"/>
                    <a:pt x="4" y="56"/>
                    <a:pt x="4" y="53"/>
                  </a:cubicBezTo>
                  <a:cubicBezTo>
                    <a:pt x="4" y="50"/>
                    <a:pt x="6" y="47"/>
                    <a:pt x="10" y="47"/>
                  </a:cubicBezTo>
                  <a:cubicBezTo>
                    <a:pt x="13" y="47"/>
                    <a:pt x="15" y="50"/>
                    <a:pt x="15" y="53"/>
                  </a:cubicBezTo>
                  <a:close/>
                  <a:moveTo>
                    <a:pt x="39" y="53"/>
                  </a:moveTo>
                  <a:cubicBezTo>
                    <a:pt x="39" y="56"/>
                    <a:pt x="37" y="58"/>
                    <a:pt x="34" y="58"/>
                  </a:cubicBezTo>
                  <a:cubicBezTo>
                    <a:pt x="31" y="58"/>
                    <a:pt x="28" y="56"/>
                    <a:pt x="28" y="53"/>
                  </a:cubicBezTo>
                  <a:cubicBezTo>
                    <a:pt x="28" y="50"/>
                    <a:pt x="31" y="47"/>
                    <a:pt x="34" y="47"/>
                  </a:cubicBezTo>
                  <a:cubicBezTo>
                    <a:pt x="37" y="47"/>
                    <a:pt x="39" y="50"/>
                    <a:pt x="39" y="53"/>
                  </a:cubicBezTo>
                  <a:close/>
                  <a:moveTo>
                    <a:pt x="58" y="58"/>
                  </a:moveTo>
                  <a:cubicBezTo>
                    <a:pt x="55" y="58"/>
                    <a:pt x="52" y="56"/>
                    <a:pt x="52" y="53"/>
                  </a:cubicBezTo>
                  <a:cubicBezTo>
                    <a:pt x="52" y="50"/>
                    <a:pt x="55" y="47"/>
                    <a:pt x="58" y="47"/>
                  </a:cubicBezTo>
                  <a:cubicBezTo>
                    <a:pt x="61" y="47"/>
                    <a:pt x="63" y="50"/>
                    <a:pt x="63" y="53"/>
                  </a:cubicBezTo>
                  <a:cubicBezTo>
                    <a:pt x="63" y="56"/>
                    <a:pt x="61" y="58"/>
                    <a:pt x="58" y="58"/>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th-TH"/>
            </a:p>
          </p:txBody>
        </p:sp>
      </p:grpSp>
      <p:sp>
        <p:nvSpPr>
          <p:cNvPr id="49" name="TextBox 48"/>
          <p:cNvSpPr txBox="1"/>
          <p:nvPr/>
        </p:nvSpPr>
        <p:spPr>
          <a:xfrm>
            <a:off x="18532355" y="4611970"/>
            <a:ext cx="5898422" cy="960227"/>
          </a:xfrm>
          <a:prstGeom prst="rect">
            <a:avLst/>
          </a:prstGeom>
          <a:noFill/>
        </p:spPr>
        <p:txBody>
          <a:bodyPr wrap="square" lIns="219419" tIns="109710" rIns="219419" bIns="109710" rtlCol="0">
            <a:spAutoFit/>
          </a:bodyPr>
          <a:lstStyle/>
          <a:p>
            <a:r>
              <a:rPr lang="en-US" sz="2400" dirty="0">
                <a:solidFill>
                  <a:schemeClr val="bg1">
                    <a:lumMod val="75000"/>
                  </a:schemeClr>
                </a:solidFill>
                <a:latin typeface="Lato" pitchFamily="34" charset="0"/>
                <a:ea typeface="Lato" pitchFamily="34" charset="0"/>
                <a:cs typeface="Lato" pitchFamily="34" charset="0"/>
              </a:rPr>
              <a:t>Lorem Ipsum has two main data </a:t>
            </a:r>
            <a:r>
              <a:rPr lang="en-US" sz="2400" dirty="0" smtClean="0">
                <a:solidFill>
                  <a:schemeClr val="bg1">
                    <a:lumMod val="75000"/>
                  </a:schemeClr>
                </a:solidFill>
                <a:latin typeface="Lato" pitchFamily="34" charset="0"/>
                <a:ea typeface="Lato" pitchFamily="34" charset="0"/>
                <a:cs typeface="Lato" pitchFamily="34" charset="0"/>
              </a:rPr>
              <a:t>statistical</a:t>
            </a:r>
            <a:endParaRPr lang="en-US" sz="2400" dirty="0">
              <a:solidFill>
                <a:schemeClr val="bg1">
                  <a:lumMod val="75000"/>
                </a:schemeClr>
              </a:solidFill>
              <a:latin typeface="Lato" pitchFamily="34" charset="0"/>
              <a:ea typeface="Lato" pitchFamily="34" charset="0"/>
              <a:cs typeface="Lato" pitchFamily="34" charset="0"/>
            </a:endParaRPr>
          </a:p>
        </p:txBody>
      </p:sp>
      <p:sp>
        <p:nvSpPr>
          <p:cNvPr id="50" name="TextBox 49"/>
          <p:cNvSpPr txBox="1"/>
          <p:nvPr/>
        </p:nvSpPr>
        <p:spPr>
          <a:xfrm>
            <a:off x="18607710" y="5854874"/>
            <a:ext cx="5898422" cy="960227"/>
          </a:xfrm>
          <a:prstGeom prst="rect">
            <a:avLst/>
          </a:prstGeom>
          <a:noFill/>
        </p:spPr>
        <p:txBody>
          <a:bodyPr wrap="square" lIns="219419" tIns="109710" rIns="219419" bIns="109710" rtlCol="0">
            <a:spAutoFit/>
          </a:bodyPr>
          <a:lstStyle/>
          <a:p>
            <a:r>
              <a:rPr lang="en-US" sz="2400" dirty="0">
                <a:solidFill>
                  <a:schemeClr val="bg1">
                    <a:lumMod val="75000"/>
                  </a:schemeClr>
                </a:solidFill>
                <a:latin typeface="Lato" pitchFamily="34" charset="0"/>
                <a:ea typeface="Lato" pitchFamily="34" charset="0"/>
                <a:cs typeface="Lato" pitchFamily="34" charset="0"/>
              </a:rPr>
              <a:t>Lorem Ipsum has two main data </a:t>
            </a:r>
            <a:r>
              <a:rPr lang="en-US" sz="2400" dirty="0" smtClean="0">
                <a:solidFill>
                  <a:schemeClr val="bg1">
                    <a:lumMod val="75000"/>
                  </a:schemeClr>
                </a:solidFill>
                <a:latin typeface="Lato" pitchFamily="34" charset="0"/>
                <a:ea typeface="Lato" pitchFamily="34" charset="0"/>
                <a:cs typeface="Lato" pitchFamily="34" charset="0"/>
              </a:rPr>
              <a:t>statistical</a:t>
            </a:r>
            <a:endParaRPr lang="en-US" sz="2400" dirty="0">
              <a:solidFill>
                <a:schemeClr val="bg1">
                  <a:lumMod val="75000"/>
                </a:schemeClr>
              </a:solidFill>
              <a:latin typeface="Lato" pitchFamily="34" charset="0"/>
              <a:ea typeface="Lato" pitchFamily="34" charset="0"/>
              <a:cs typeface="Lato" pitchFamily="34" charset="0"/>
            </a:endParaRPr>
          </a:p>
        </p:txBody>
      </p:sp>
      <p:sp>
        <p:nvSpPr>
          <p:cNvPr id="51" name="TextBox 50"/>
          <p:cNvSpPr txBox="1"/>
          <p:nvPr/>
        </p:nvSpPr>
        <p:spPr>
          <a:xfrm>
            <a:off x="18534349" y="7150274"/>
            <a:ext cx="5898422" cy="960227"/>
          </a:xfrm>
          <a:prstGeom prst="rect">
            <a:avLst/>
          </a:prstGeom>
          <a:noFill/>
        </p:spPr>
        <p:txBody>
          <a:bodyPr wrap="square" lIns="219419" tIns="109710" rIns="219419" bIns="109710" rtlCol="0">
            <a:spAutoFit/>
          </a:bodyPr>
          <a:lstStyle/>
          <a:p>
            <a:r>
              <a:rPr lang="en-US" sz="2400" dirty="0">
                <a:solidFill>
                  <a:schemeClr val="bg1">
                    <a:lumMod val="75000"/>
                  </a:schemeClr>
                </a:solidFill>
                <a:latin typeface="Lato" pitchFamily="34" charset="0"/>
                <a:ea typeface="Lato" pitchFamily="34" charset="0"/>
                <a:cs typeface="Lato" pitchFamily="34" charset="0"/>
              </a:rPr>
              <a:t>Lorem Ipsum has two main data </a:t>
            </a:r>
            <a:r>
              <a:rPr lang="en-US" sz="2400" dirty="0" smtClean="0">
                <a:solidFill>
                  <a:schemeClr val="bg1">
                    <a:lumMod val="75000"/>
                  </a:schemeClr>
                </a:solidFill>
                <a:latin typeface="Lato" pitchFamily="34" charset="0"/>
                <a:ea typeface="Lato" pitchFamily="34" charset="0"/>
                <a:cs typeface="Lato" pitchFamily="34" charset="0"/>
              </a:rPr>
              <a:t>statistical</a:t>
            </a:r>
            <a:endParaRPr lang="en-US" sz="2400" dirty="0">
              <a:solidFill>
                <a:schemeClr val="bg1">
                  <a:lumMod val="75000"/>
                </a:schemeClr>
              </a:solidFill>
              <a:latin typeface="Lato" pitchFamily="34" charset="0"/>
              <a:ea typeface="Lato" pitchFamily="34" charset="0"/>
              <a:cs typeface="Lato" pitchFamily="34" charset="0"/>
            </a:endParaRPr>
          </a:p>
        </p:txBody>
      </p:sp>
      <p:grpSp>
        <p:nvGrpSpPr>
          <p:cNvPr id="32" name="กลุ่ม 54"/>
          <p:cNvGrpSpPr/>
          <p:nvPr/>
        </p:nvGrpSpPr>
        <p:grpSpPr>
          <a:xfrm>
            <a:off x="7589837" y="307847"/>
            <a:ext cx="9246365" cy="1063753"/>
            <a:chOff x="12593106" y="3285880"/>
            <a:chExt cx="9377738" cy="1063753"/>
          </a:xfrm>
        </p:grpSpPr>
        <p:sp>
          <p:nvSpPr>
            <p:cNvPr id="39" name="TextBox 38"/>
            <p:cNvSpPr txBox="1"/>
            <p:nvPr/>
          </p:nvSpPr>
          <p:spPr>
            <a:xfrm>
              <a:off x="13443218" y="3851071"/>
              <a:ext cx="7572494" cy="498562"/>
            </a:xfrm>
            <a:prstGeom prst="rect">
              <a:avLst/>
            </a:prstGeom>
            <a:noFill/>
          </p:spPr>
          <p:txBody>
            <a:bodyPr wrap="square" lIns="219419" tIns="109710" rIns="219419" bIns="109710" rtlCol="0">
              <a:spAutoFit/>
            </a:bodyPr>
            <a:lstStyle/>
            <a:p>
              <a:pPr algn="ctr"/>
              <a:r>
                <a:rPr lang="en-US" sz="1800" dirty="0">
                  <a:solidFill>
                    <a:schemeClr val="bg1"/>
                  </a:solidFill>
                  <a:latin typeface="Lato Light"/>
                  <a:cs typeface="Lato Light"/>
                </a:rPr>
                <a:t>Your great subtitle in this line</a:t>
              </a:r>
            </a:p>
          </p:txBody>
        </p:sp>
        <p:sp>
          <p:nvSpPr>
            <p:cNvPr id="40" name="TextBox 39"/>
            <p:cNvSpPr txBox="1"/>
            <p:nvPr/>
          </p:nvSpPr>
          <p:spPr>
            <a:xfrm>
              <a:off x="12593106" y="3285880"/>
              <a:ext cx="9377738" cy="646294"/>
            </a:xfrm>
            <a:prstGeom prst="rect">
              <a:avLst/>
            </a:prstGeom>
            <a:noFill/>
          </p:spPr>
          <p:txBody>
            <a:bodyPr wrap="square" lIns="182843" tIns="91422" rIns="182843" bIns="91422" rtlCol="0">
              <a:spAutoFit/>
            </a:bodyPr>
            <a:lstStyle/>
            <a:p>
              <a:pPr algn="ctr"/>
              <a:r>
                <a:rPr lang="en-US" sz="3000" b="1" dirty="0" smtClean="0">
                  <a:solidFill>
                    <a:schemeClr val="accent2"/>
                  </a:solidFill>
                  <a:latin typeface="Lato Black" pitchFamily="34" charset="0"/>
                  <a:ea typeface="Lato Black" pitchFamily="34" charset="0"/>
                  <a:cs typeface="Lato Black" pitchFamily="34" charset="0"/>
                </a:rPr>
                <a:t>CHARTS</a:t>
              </a:r>
              <a:r>
                <a:rPr lang="en-US" sz="3000" b="1" dirty="0" smtClean="0">
                  <a:solidFill>
                    <a:schemeClr val="bg1"/>
                  </a:solidFill>
                  <a:latin typeface="Lato Black" pitchFamily="34" charset="0"/>
                  <a:ea typeface="Lato Black" pitchFamily="34" charset="0"/>
                  <a:cs typeface="Lato Black" pitchFamily="34" charset="0"/>
                </a:rPr>
                <a:t> </a:t>
              </a:r>
              <a:r>
                <a:rPr lang="en-US" sz="3000" b="1" dirty="0" smtClean="0">
                  <a:solidFill>
                    <a:schemeClr val="accent6"/>
                  </a:solidFill>
                  <a:latin typeface="Lato Black" pitchFamily="34" charset="0"/>
                  <a:ea typeface="Lato Black" pitchFamily="34" charset="0"/>
                  <a:cs typeface="Lato Black" pitchFamily="34" charset="0"/>
                </a:rPr>
                <a:t>PRESENT</a:t>
              </a:r>
              <a:endParaRPr lang="id-ID" sz="3000" b="1" dirty="0">
                <a:solidFill>
                  <a:schemeClr val="accent6"/>
                </a:solidFill>
                <a:latin typeface="Lato Black" pitchFamily="34" charset="0"/>
                <a:ea typeface="Lato Black" pitchFamily="34" charset="0"/>
                <a:cs typeface="Lato Black" pitchFamily="34" charset="0"/>
              </a:endParaRPr>
            </a:p>
          </p:txBody>
        </p:sp>
      </p:grpSp>
    </p:spTree>
    <p:extLst>
      <p:ext uri="{BB962C8B-B14F-4D97-AF65-F5344CB8AC3E}">
        <p14:creationId xmlns:p14="http://schemas.microsoft.com/office/powerpoint/2010/main" val="1623046908"/>
      </p:ext>
    </p:extLst>
  </p:cSld>
  <p:clrMapOvr>
    <a:masterClrMapping/>
  </p:clrMapOvr>
  <p:transition spd="slow">
    <p:push/>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withEffect">
                                  <p:stCondLst>
                                    <p:cond delay="500"/>
                                  </p:stCondLst>
                                  <p:childTnLst>
                                    <p:set>
                                      <p:cBhvr>
                                        <p:cTn id="6" dur="1" fill="hold">
                                          <p:stCondLst>
                                            <p:cond delay="0"/>
                                          </p:stCondLst>
                                        </p:cTn>
                                        <p:tgtEl>
                                          <p:spTgt spid="21"/>
                                        </p:tgtEl>
                                        <p:attrNameLst>
                                          <p:attrName>style.visibility</p:attrName>
                                        </p:attrNameLst>
                                      </p:cBhvr>
                                      <p:to>
                                        <p:strVal val="visible"/>
                                      </p:to>
                                    </p:set>
                                    <p:anim calcmode="lin" valueType="num">
                                      <p:cBhvr>
                                        <p:cTn id="7" dur="500" fill="hold"/>
                                        <p:tgtEl>
                                          <p:spTgt spid="21"/>
                                        </p:tgtEl>
                                        <p:attrNameLst>
                                          <p:attrName>ppt_w</p:attrName>
                                        </p:attrNameLst>
                                      </p:cBhvr>
                                      <p:tavLst>
                                        <p:tav tm="0">
                                          <p:val>
                                            <p:fltVal val="0"/>
                                          </p:val>
                                        </p:tav>
                                        <p:tav tm="100000">
                                          <p:val>
                                            <p:strVal val="#ppt_w"/>
                                          </p:val>
                                        </p:tav>
                                      </p:tavLst>
                                    </p:anim>
                                    <p:anim calcmode="lin" valueType="num">
                                      <p:cBhvr>
                                        <p:cTn id="8" dur="500" fill="hold"/>
                                        <p:tgtEl>
                                          <p:spTgt spid="21"/>
                                        </p:tgtEl>
                                        <p:attrNameLst>
                                          <p:attrName>ppt_h</p:attrName>
                                        </p:attrNameLst>
                                      </p:cBhvr>
                                      <p:tavLst>
                                        <p:tav tm="0">
                                          <p:val>
                                            <p:fltVal val="0"/>
                                          </p:val>
                                        </p:tav>
                                        <p:tav tm="100000">
                                          <p:val>
                                            <p:strVal val="#ppt_h"/>
                                          </p:val>
                                        </p:tav>
                                      </p:tavLst>
                                    </p:anim>
                                    <p:animEffect transition="in" filter="fade">
                                      <p:cBhvr>
                                        <p:cTn id="9" dur="50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21" grpId="0">
        <p:bldAsOne/>
      </p:bldGraphic>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8" name="Group 17"/>
          <p:cNvGrpSpPr/>
          <p:nvPr/>
        </p:nvGrpSpPr>
        <p:grpSpPr>
          <a:xfrm>
            <a:off x="1292895" y="1828800"/>
            <a:ext cx="21155942" cy="1676400"/>
            <a:chOff x="1216695" y="1828800"/>
            <a:chExt cx="21155942" cy="1676400"/>
          </a:xfrm>
        </p:grpSpPr>
        <p:sp>
          <p:nvSpPr>
            <p:cNvPr id="19" name="Title 20"/>
            <p:cNvSpPr txBox="1">
              <a:spLocks/>
            </p:cNvSpPr>
            <p:nvPr/>
          </p:nvSpPr>
          <p:spPr bwMode="auto">
            <a:xfrm>
              <a:off x="1216695" y="2298704"/>
              <a:ext cx="21155942" cy="12064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243852" tIns="121926" rIns="243852" bIns="121926" anchor="ctr">
              <a:spAutoFit/>
            </a:bodyPr>
            <a:lstStyle>
              <a:lvl1pPr defTabSz="457200">
                <a:defRPr sz="4300">
                  <a:solidFill>
                    <a:schemeClr val="tx1"/>
                  </a:solidFill>
                  <a:latin typeface="Calibri" pitchFamily="34" charset="0"/>
                  <a:ea typeface="MS PGothic" pitchFamily="34" charset="-128"/>
                </a:defRPr>
              </a:lvl1pPr>
              <a:lvl2pPr marL="742950" indent="-285750" defTabSz="457200">
                <a:defRPr sz="4300">
                  <a:solidFill>
                    <a:schemeClr val="tx1"/>
                  </a:solidFill>
                  <a:latin typeface="Calibri" pitchFamily="34" charset="0"/>
                  <a:ea typeface="MS PGothic" pitchFamily="34" charset="-128"/>
                </a:defRPr>
              </a:lvl2pPr>
              <a:lvl3pPr marL="1143000" indent="-228600" defTabSz="457200">
                <a:defRPr sz="4300">
                  <a:solidFill>
                    <a:schemeClr val="tx1"/>
                  </a:solidFill>
                  <a:latin typeface="Calibri" pitchFamily="34" charset="0"/>
                  <a:ea typeface="MS PGothic" pitchFamily="34" charset="-128"/>
                </a:defRPr>
              </a:lvl3pPr>
              <a:lvl4pPr marL="1600200" indent="-228600" defTabSz="457200">
                <a:defRPr sz="4300">
                  <a:solidFill>
                    <a:schemeClr val="tx1"/>
                  </a:solidFill>
                  <a:latin typeface="Calibri" pitchFamily="34" charset="0"/>
                  <a:ea typeface="MS PGothic" pitchFamily="34" charset="-128"/>
                </a:defRPr>
              </a:lvl4pPr>
              <a:lvl5pPr marL="2057400" indent="-228600" defTabSz="457200">
                <a:defRPr sz="4300">
                  <a:solidFill>
                    <a:schemeClr val="tx1"/>
                  </a:solidFill>
                  <a:latin typeface="Calibri" pitchFamily="34" charset="0"/>
                  <a:ea typeface="MS PGothic" pitchFamily="34" charset="-128"/>
                </a:defRPr>
              </a:lvl5pPr>
              <a:lvl6pPr marL="2514600" indent="-228600" defTabSz="457200" fontAlgn="base">
                <a:spcBef>
                  <a:spcPct val="0"/>
                </a:spcBef>
                <a:spcAft>
                  <a:spcPct val="0"/>
                </a:spcAft>
                <a:defRPr sz="4300">
                  <a:solidFill>
                    <a:schemeClr val="tx1"/>
                  </a:solidFill>
                  <a:latin typeface="Calibri" pitchFamily="34" charset="0"/>
                  <a:ea typeface="MS PGothic" pitchFamily="34" charset="-128"/>
                </a:defRPr>
              </a:lvl6pPr>
              <a:lvl7pPr marL="2971800" indent="-228600" defTabSz="457200" fontAlgn="base">
                <a:spcBef>
                  <a:spcPct val="0"/>
                </a:spcBef>
                <a:spcAft>
                  <a:spcPct val="0"/>
                </a:spcAft>
                <a:defRPr sz="4300">
                  <a:solidFill>
                    <a:schemeClr val="tx1"/>
                  </a:solidFill>
                  <a:latin typeface="Calibri" pitchFamily="34" charset="0"/>
                  <a:ea typeface="MS PGothic" pitchFamily="34" charset="-128"/>
                </a:defRPr>
              </a:lvl7pPr>
              <a:lvl8pPr marL="3429000" indent="-228600" defTabSz="457200" fontAlgn="base">
                <a:spcBef>
                  <a:spcPct val="0"/>
                </a:spcBef>
                <a:spcAft>
                  <a:spcPct val="0"/>
                </a:spcAft>
                <a:defRPr sz="4300">
                  <a:solidFill>
                    <a:schemeClr val="tx1"/>
                  </a:solidFill>
                  <a:latin typeface="Calibri" pitchFamily="34" charset="0"/>
                  <a:ea typeface="MS PGothic" pitchFamily="34" charset="-128"/>
                </a:defRPr>
              </a:lvl8pPr>
              <a:lvl9pPr marL="3886200" indent="-228600" defTabSz="457200" fontAlgn="base">
                <a:spcBef>
                  <a:spcPct val="0"/>
                </a:spcBef>
                <a:spcAft>
                  <a:spcPct val="0"/>
                </a:spcAft>
                <a:defRPr sz="4300">
                  <a:solidFill>
                    <a:schemeClr val="tx1"/>
                  </a:solidFill>
                  <a:latin typeface="Calibri" pitchFamily="34" charset="0"/>
                  <a:ea typeface="MS PGothic" pitchFamily="34" charset="-128"/>
                </a:defRPr>
              </a:lvl9pPr>
            </a:lstStyle>
            <a:p>
              <a:pPr>
                <a:lnSpc>
                  <a:spcPct val="130000"/>
                </a:lnSpc>
              </a:pPr>
              <a:r>
                <a:rPr lang="pt-BR" sz="2400" dirty="0">
                  <a:solidFill>
                    <a:schemeClr val="bg1">
                      <a:lumMod val="75000"/>
                    </a:schemeClr>
                  </a:solidFill>
                  <a:latin typeface="Lato" pitchFamily="34" charset="0"/>
                  <a:ea typeface="Lato" pitchFamily="34" charset="0"/>
                  <a:cs typeface="Lato" pitchFamily="34" charset="0"/>
                </a:rPr>
                <a:t>Lorem ipsum </a:t>
              </a:r>
              <a:r>
                <a:rPr lang="pt-BR" sz="2400" dirty="0" smtClean="0">
                  <a:solidFill>
                    <a:schemeClr val="bg1">
                      <a:lumMod val="75000"/>
                    </a:schemeClr>
                  </a:solidFill>
                  <a:latin typeface="Lato" pitchFamily="34" charset="0"/>
                  <a:ea typeface="Lato" pitchFamily="34" charset="0"/>
                  <a:cs typeface="Lato" pitchFamily="34" charset="0"/>
                </a:rPr>
                <a:t>dolor sit </a:t>
              </a:r>
              <a:r>
                <a:rPr lang="pt-BR" sz="2400" dirty="0">
                  <a:solidFill>
                    <a:schemeClr val="bg1">
                      <a:lumMod val="75000"/>
                    </a:schemeClr>
                  </a:solidFill>
                  <a:latin typeface="Lato" pitchFamily="34" charset="0"/>
                  <a:ea typeface="Lato" pitchFamily="34" charset="0"/>
                  <a:cs typeface="Lato" pitchFamily="34" charset="0"/>
                </a:rPr>
                <a:t>amet, consectetur adipiscing elit. Aliquam tincidunt ante nec sem congue convallis. Pellentesque vel mauris quis nisl ornare rutrum in id risus. Proin vehicula ut sem et tempus. </a:t>
              </a:r>
              <a:endParaRPr lang="en-US" sz="2400" dirty="0">
                <a:solidFill>
                  <a:schemeClr val="bg1">
                    <a:lumMod val="75000"/>
                  </a:schemeClr>
                </a:solidFill>
                <a:latin typeface="Lato" pitchFamily="34" charset="0"/>
                <a:ea typeface="Lato" pitchFamily="34" charset="0"/>
                <a:cs typeface="Lato" pitchFamily="34" charset="0"/>
              </a:endParaRPr>
            </a:p>
          </p:txBody>
        </p:sp>
        <p:sp>
          <p:nvSpPr>
            <p:cNvPr id="20" name="TextBox 19"/>
            <p:cNvSpPr txBox="1"/>
            <p:nvPr/>
          </p:nvSpPr>
          <p:spPr>
            <a:xfrm>
              <a:off x="1263217" y="1828800"/>
              <a:ext cx="4215772" cy="615517"/>
            </a:xfrm>
            <a:prstGeom prst="rect">
              <a:avLst/>
            </a:prstGeom>
            <a:noFill/>
          </p:spPr>
          <p:txBody>
            <a:bodyPr wrap="square" lIns="182843" tIns="91422" rIns="182843" bIns="91422" rtlCol="0">
              <a:spAutoFit/>
            </a:bodyPr>
            <a:lstStyle/>
            <a:p>
              <a:r>
                <a:rPr lang="en-US" sz="2800" b="1" dirty="0" smtClean="0">
                  <a:solidFill>
                    <a:schemeClr val="bg1">
                      <a:lumMod val="95000"/>
                    </a:schemeClr>
                  </a:solidFill>
                  <a:latin typeface="Lato Black" pitchFamily="34" charset="0"/>
                  <a:ea typeface="Lato Black" pitchFamily="34" charset="0"/>
                  <a:cs typeface="Lato Black" pitchFamily="34" charset="0"/>
                </a:rPr>
                <a:t>DESCRIPTION HERE</a:t>
              </a:r>
              <a:endParaRPr lang="id-ID" sz="2800" b="1" dirty="0">
                <a:solidFill>
                  <a:schemeClr val="bg1">
                    <a:lumMod val="95000"/>
                  </a:schemeClr>
                </a:solidFill>
                <a:latin typeface="Lato Black" pitchFamily="34" charset="0"/>
                <a:ea typeface="Lato Black" pitchFamily="34" charset="0"/>
                <a:cs typeface="Lato Black" pitchFamily="34" charset="0"/>
              </a:endParaRPr>
            </a:p>
          </p:txBody>
        </p:sp>
      </p:grpSp>
      <p:graphicFrame>
        <p:nvGraphicFramePr>
          <p:cNvPr id="32" name="Chart 306"/>
          <p:cNvGraphicFramePr/>
          <p:nvPr>
            <p:extLst>
              <p:ext uri="{D42A27DB-BD31-4B8C-83A1-F6EECF244321}">
                <p14:modId xmlns:p14="http://schemas.microsoft.com/office/powerpoint/2010/main" val="319508057"/>
              </p:ext>
            </p:extLst>
          </p:nvPr>
        </p:nvGraphicFramePr>
        <p:xfrm>
          <a:off x="1722437" y="4013204"/>
          <a:ext cx="11811000" cy="9016996"/>
        </p:xfrm>
        <a:graphic>
          <a:graphicData uri="http://schemas.openxmlformats.org/drawingml/2006/chart">
            <c:chart xmlns:c="http://schemas.openxmlformats.org/drawingml/2006/chart" xmlns:r="http://schemas.openxmlformats.org/officeDocument/2006/relationships" r:id="rId2"/>
          </a:graphicData>
        </a:graphic>
      </p:graphicFrame>
      <p:grpSp>
        <p:nvGrpSpPr>
          <p:cNvPr id="39" name="กลุ่ม 12"/>
          <p:cNvGrpSpPr/>
          <p:nvPr/>
        </p:nvGrpSpPr>
        <p:grpSpPr>
          <a:xfrm>
            <a:off x="18791237" y="11900915"/>
            <a:ext cx="966066" cy="966065"/>
            <a:chOff x="4618037" y="6226152"/>
            <a:chExt cx="2511217" cy="2511217"/>
          </a:xfrm>
        </p:grpSpPr>
        <p:sp>
          <p:nvSpPr>
            <p:cNvPr id="40" name="วงรี 36"/>
            <p:cNvSpPr/>
            <p:nvPr/>
          </p:nvSpPr>
          <p:spPr>
            <a:xfrm>
              <a:off x="4618037" y="6226152"/>
              <a:ext cx="2511217" cy="2511217"/>
            </a:xfrm>
            <a:prstGeom prst="ellipse">
              <a:avLst/>
            </a:prstGeom>
            <a:gradFill flip="none" rotWithShape="1">
              <a:gsLst>
                <a:gs pos="0">
                  <a:schemeClr val="accent4">
                    <a:shade val="30000"/>
                    <a:satMod val="115000"/>
                  </a:schemeClr>
                </a:gs>
                <a:gs pos="50000">
                  <a:schemeClr val="accent4">
                    <a:shade val="67500"/>
                    <a:satMod val="115000"/>
                  </a:schemeClr>
                </a:gs>
                <a:gs pos="100000">
                  <a:schemeClr val="accent4">
                    <a:shade val="100000"/>
                    <a:satMod val="115000"/>
                  </a:schemeClr>
                </a:gs>
              </a:gsLst>
              <a:lin ang="135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h-TH" dirty="0"/>
            </a:p>
          </p:txBody>
        </p:sp>
        <p:grpSp>
          <p:nvGrpSpPr>
            <p:cNvPr id="41" name="กลุ่ม 58"/>
            <p:cNvGrpSpPr/>
            <p:nvPr/>
          </p:nvGrpSpPr>
          <p:grpSpPr>
            <a:xfrm>
              <a:off x="5227637" y="6858000"/>
              <a:ext cx="1221113" cy="1223980"/>
              <a:chOff x="21201063" y="3320886"/>
              <a:chExt cx="676275" cy="677863"/>
            </a:xfrm>
            <a:solidFill>
              <a:schemeClr val="bg1"/>
            </a:solidFill>
          </p:grpSpPr>
          <p:sp>
            <p:nvSpPr>
              <p:cNvPr id="42" name="Freeform 81"/>
              <p:cNvSpPr>
                <a:spLocks noEditPoints="1"/>
              </p:cNvSpPr>
              <p:nvPr/>
            </p:nvSpPr>
            <p:spPr bwMode="auto">
              <a:xfrm>
                <a:off x="21201063" y="3320886"/>
                <a:ext cx="676275" cy="677863"/>
              </a:xfrm>
              <a:custGeom>
                <a:avLst/>
                <a:gdLst>
                  <a:gd name="T0" fmla="*/ 61 w 71"/>
                  <a:gd name="T1" fmla="*/ 21 h 71"/>
                  <a:gd name="T2" fmla="*/ 63 w 71"/>
                  <a:gd name="T3" fmla="*/ 12 h 71"/>
                  <a:gd name="T4" fmla="*/ 51 w 71"/>
                  <a:gd name="T5" fmla="*/ 11 h 71"/>
                  <a:gd name="T6" fmla="*/ 38 w 71"/>
                  <a:gd name="T7" fmla="*/ 0 h 71"/>
                  <a:gd name="T8" fmla="*/ 29 w 71"/>
                  <a:gd name="T9" fmla="*/ 8 h 71"/>
                  <a:gd name="T10" fmla="*/ 12 w 71"/>
                  <a:gd name="T11" fmla="*/ 9 h 71"/>
                  <a:gd name="T12" fmla="*/ 9 w 71"/>
                  <a:gd name="T13" fmla="*/ 19 h 71"/>
                  <a:gd name="T14" fmla="*/ 5 w 71"/>
                  <a:gd name="T15" fmla="*/ 29 h 71"/>
                  <a:gd name="T16" fmla="*/ 5 w 71"/>
                  <a:gd name="T17" fmla="*/ 43 h 71"/>
                  <a:gd name="T18" fmla="*/ 9 w 71"/>
                  <a:gd name="T19" fmla="*/ 53 h 71"/>
                  <a:gd name="T20" fmla="*/ 16 w 71"/>
                  <a:gd name="T21" fmla="*/ 64 h 71"/>
                  <a:gd name="T22" fmla="*/ 29 w 71"/>
                  <a:gd name="T23" fmla="*/ 64 h 71"/>
                  <a:gd name="T24" fmla="*/ 38 w 71"/>
                  <a:gd name="T25" fmla="*/ 71 h 71"/>
                  <a:gd name="T26" fmla="*/ 51 w 71"/>
                  <a:gd name="T27" fmla="*/ 61 h 71"/>
                  <a:gd name="T28" fmla="*/ 59 w 71"/>
                  <a:gd name="T29" fmla="*/ 63 h 71"/>
                  <a:gd name="T30" fmla="*/ 61 w 71"/>
                  <a:gd name="T31" fmla="*/ 51 h 71"/>
                  <a:gd name="T32" fmla="*/ 71 w 71"/>
                  <a:gd name="T33" fmla="*/ 38 h 71"/>
                  <a:gd name="T34" fmla="*/ 69 w 71"/>
                  <a:gd name="T35" fmla="*/ 38 h 71"/>
                  <a:gd name="T36" fmla="*/ 62 w 71"/>
                  <a:gd name="T37" fmla="*/ 42 h 71"/>
                  <a:gd name="T38" fmla="*/ 58 w 71"/>
                  <a:gd name="T39" fmla="*/ 50 h 71"/>
                  <a:gd name="T40" fmla="*/ 61 w 71"/>
                  <a:gd name="T41" fmla="*/ 57 h 71"/>
                  <a:gd name="T42" fmla="*/ 52 w 71"/>
                  <a:gd name="T43" fmla="*/ 58 h 71"/>
                  <a:gd name="T44" fmla="*/ 41 w 71"/>
                  <a:gd name="T45" fmla="*/ 62 h 71"/>
                  <a:gd name="T46" fmla="*/ 41 w 71"/>
                  <a:gd name="T47" fmla="*/ 63 h 71"/>
                  <a:gd name="T48" fmla="*/ 33 w 71"/>
                  <a:gd name="T49" fmla="*/ 69 h 71"/>
                  <a:gd name="T50" fmla="*/ 30 w 71"/>
                  <a:gd name="T51" fmla="*/ 62 h 71"/>
                  <a:gd name="T52" fmla="*/ 22 w 71"/>
                  <a:gd name="T53" fmla="*/ 58 h 71"/>
                  <a:gd name="T54" fmla="*/ 17 w 71"/>
                  <a:gd name="T55" fmla="*/ 61 h 71"/>
                  <a:gd name="T56" fmla="*/ 11 w 71"/>
                  <a:gd name="T57" fmla="*/ 54 h 71"/>
                  <a:gd name="T58" fmla="*/ 13 w 71"/>
                  <a:gd name="T59" fmla="*/ 50 h 71"/>
                  <a:gd name="T60" fmla="*/ 9 w 71"/>
                  <a:gd name="T61" fmla="*/ 41 h 71"/>
                  <a:gd name="T62" fmla="*/ 3 w 71"/>
                  <a:gd name="T63" fmla="*/ 33 h 71"/>
                  <a:gd name="T64" fmla="*/ 10 w 71"/>
                  <a:gd name="T65" fmla="*/ 30 h 71"/>
                  <a:gd name="T66" fmla="*/ 13 w 71"/>
                  <a:gd name="T67" fmla="*/ 22 h 71"/>
                  <a:gd name="T68" fmla="*/ 10 w 71"/>
                  <a:gd name="T69" fmla="*/ 16 h 71"/>
                  <a:gd name="T70" fmla="*/ 17 w 71"/>
                  <a:gd name="T71" fmla="*/ 11 h 71"/>
                  <a:gd name="T72" fmla="*/ 22 w 71"/>
                  <a:gd name="T73" fmla="*/ 14 h 71"/>
                  <a:gd name="T74" fmla="*/ 31 w 71"/>
                  <a:gd name="T75" fmla="*/ 9 h 71"/>
                  <a:gd name="T76" fmla="*/ 38 w 71"/>
                  <a:gd name="T77" fmla="*/ 3 h 71"/>
                  <a:gd name="T78" fmla="*/ 41 w 71"/>
                  <a:gd name="T79" fmla="*/ 9 h 71"/>
                  <a:gd name="T80" fmla="*/ 41 w 71"/>
                  <a:gd name="T81" fmla="*/ 9 h 71"/>
                  <a:gd name="T82" fmla="*/ 41 w 71"/>
                  <a:gd name="T83" fmla="*/ 10 h 71"/>
                  <a:gd name="T84" fmla="*/ 41 w 71"/>
                  <a:gd name="T85" fmla="*/ 10 h 71"/>
                  <a:gd name="T86" fmla="*/ 41 w 71"/>
                  <a:gd name="T87" fmla="*/ 10 h 71"/>
                  <a:gd name="T88" fmla="*/ 52 w 71"/>
                  <a:gd name="T89" fmla="*/ 13 h 71"/>
                  <a:gd name="T90" fmla="*/ 61 w 71"/>
                  <a:gd name="T91" fmla="*/ 14 h 71"/>
                  <a:gd name="T92" fmla="*/ 58 w 71"/>
                  <a:gd name="T93" fmla="*/ 20 h 71"/>
                  <a:gd name="T94" fmla="*/ 58 w 71"/>
                  <a:gd name="T95" fmla="*/ 20 h 71"/>
                  <a:gd name="T96" fmla="*/ 58 w 71"/>
                  <a:gd name="T97" fmla="*/ 21 h 71"/>
                  <a:gd name="T98" fmla="*/ 58 w 71"/>
                  <a:gd name="T99" fmla="*/ 21 h 71"/>
                  <a:gd name="T100" fmla="*/ 63 w 71"/>
                  <a:gd name="T101" fmla="*/ 31 h 71"/>
                  <a:gd name="T102" fmla="*/ 69 w 71"/>
                  <a:gd name="T103" fmla="*/ 38 h 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71" h="71">
                    <a:moveTo>
                      <a:pt x="67" y="29"/>
                    </a:moveTo>
                    <a:cubicBezTo>
                      <a:pt x="64" y="29"/>
                      <a:pt x="64" y="29"/>
                      <a:pt x="64" y="29"/>
                    </a:cubicBezTo>
                    <a:cubicBezTo>
                      <a:pt x="63" y="26"/>
                      <a:pt x="62" y="23"/>
                      <a:pt x="61" y="21"/>
                    </a:cubicBezTo>
                    <a:cubicBezTo>
                      <a:pt x="63" y="19"/>
                      <a:pt x="63" y="19"/>
                      <a:pt x="63" y="19"/>
                    </a:cubicBezTo>
                    <a:cubicBezTo>
                      <a:pt x="64" y="18"/>
                      <a:pt x="64" y="17"/>
                      <a:pt x="64" y="16"/>
                    </a:cubicBezTo>
                    <a:cubicBezTo>
                      <a:pt x="64" y="15"/>
                      <a:pt x="64" y="13"/>
                      <a:pt x="63" y="12"/>
                    </a:cubicBezTo>
                    <a:cubicBezTo>
                      <a:pt x="59" y="9"/>
                      <a:pt x="59" y="9"/>
                      <a:pt x="59" y="9"/>
                    </a:cubicBezTo>
                    <a:cubicBezTo>
                      <a:pt x="57" y="7"/>
                      <a:pt x="54" y="7"/>
                      <a:pt x="52" y="9"/>
                    </a:cubicBezTo>
                    <a:cubicBezTo>
                      <a:pt x="51" y="11"/>
                      <a:pt x="51" y="11"/>
                      <a:pt x="51" y="11"/>
                    </a:cubicBezTo>
                    <a:cubicBezTo>
                      <a:pt x="48" y="10"/>
                      <a:pt x="46" y="8"/>
                      <a:pt x="43" y="8"/>
                    </a:cubicBezTo>
                    <a:cubicBezTo>
                      <a:pt x="43" y="5"/>
                      <a:pt x="43" y="5"/>
                      <a:pt x="43" y="5"/>
                    </a:cubicBezTo>
                    <a:cubicBezTo>
                      <a:pt x="43" y="2"/>
                      <a:pt x="41" y="0"/>
                      <a:pt x="38" y="0"/>
                    </a:cubicBezTo>
                    <a:cubicBezTo>
                      <a:pt x="33" y="0"/>
                      <a:pt x="33" y="0"/>
                      <a:pt x="33" y="0"/>
                    </a:cubicBezTo>
                    <a:cubicBezTo>
                      <a:pt x="31" y="0"/>
                      <a:pt x="29" y="2"/>
                      <a:pt x="29" y="5"/>
                    </a:cubicBezTo>
                    <a:cubicBezTo>
                      <a:pt x="29" y="8"/>
                      <a:pt x="29" y="8"/>
                      <a:pt x="29" y="8"/>
                    </a:cubicBezTo>
                    <a:cubicBezTo>
                      <a:pt x="26" y="8"/>
                      <a:pt x="23" y="10"/>
                      <a:pt x="21" y="11"/>
                    </a:cubicBezTo>
                    <a:cubicBezTo>
                      <a:pt x="19" y="9"/>
                      <a:pt x="19" y="9"/>
                      <a:pt x="19" y="9"/>
                    </a:cubicBezTo>
                    <a:cubicBezTo>
                      <a:pt x="17" y="7"/>
                      <a:pt x="14" y="7"/>
                      <a:pt x="12" y="9"/>
                    </a:cubicBezTo>
                    <a:cubicBezTo>
                      <a:pt x="9" y="12"/>
                      <a:pt x="9" y="12"/>
                      <a:pt x="9" y="12"/>
                    </a:cubicBezTo>
                    <a:cubicBezTo>
                      <a:pt x="8" y="13"/>
                      <a:pt x="8" y="15"/>
                      <a:pt x="8" y="16"/>
                    </a:cubicBezTo>
                    <a:cubicBezTo>
                      <a:pt x="8" y="17"/>
                      <a:pt x="8" y="18"/>
                      <a:pt x="9" y="19"/>
                    </a:cubicBezTo>
                    <a:cubicBezTo>
                      <a:pt x="11" y="21"/>
                      <a:pt x="11" y="21"/>
                      <a:pt x="11" y="21"/>
                    </a:cubicBezTo>
                    <a:cubicBezTo>
                      <a:pt x="9" y="23"/>
                      <a:pt x="8" y="26"/>
                      <a:pt x="8" y="29"/>
                    </a:cubicBezTo>
                    <a:cubicBezTo>
                      <a:pt x="5" y="29"/>
                      <a:pt x="5" y="29"/>
                      <a:pt x="5" y="29"/>
                    </a:cubicBezTo>
                    <a:cubicBezTo>
                      <a:pt x="2" y="29"/>
                      <a:pt x="0" y="31"/>
                      <a:pt x="0" y="33"/>
                    </a:cubicBezTo>
                    <a:cubicBezTo>
                      <a:pt x="0" y="38"/>
                      <a:pt x="0" y="38"/>
                      <a:pt x="0" y="38"/>
                    </a:cubicBezTo>
                    <a:cubicBezTo>
                      <a:pt x="0" y="41"/>
                      <a:pt x="2" y="43"/>
                      <a:pt x="5" y="43"/>
                    </a:cubicBezTo>
                    <a:cubicBezTo>
                      <a:pt x="8" y="43"/>
                      <a:pt x="8" y="43"/>
                      <a:pt x="8" y="43"/>
                    </a:cubicBezTo>
                    <a:cubicBezTo>
                      <a:pt x="8" y="46"/>
                      <a:pt x="9" y="48"/>
                      <a:pt x="11" y="51"/>
                    </a:cubicBezTo>
                    <a:cubicBezTo>
                      <a:pt x="9" y="53"/>
                      <a:pt x="9" y="53"/>
                      <a:pt x="9" y="53"/>
                    </a:cubicBezTo>
                    <a:cubicBezTo>
                      <a:pt x="7" y="54"/>
                      <a:pt x="7" y="57"/>
                      <a:pt x="9" y="59"/>
                    </a:cubicBezTo>
                    <a:cubicBezTo>
                      <a:pt x="12" y="63"/>
                      <a:pt x="12" y="63"/>
                      <a:pt x="12" y="63"/>
                    </a:cubicBezTo>
                    <a:cubicBezTo>
                      <a:pt x="13" y="64"/>
                      <a:pt x="15" y="64"/>
                      <a:pt x="16" y="64"/>
                    </a:cubicBezTo>
                    <a:cubicBezTo>
                      <a:pt x="17" y="64"/>
                      <a:pt x="18" y="64"/>
                      <a:pt x="19" y="63"/>
                    </a:cubicBezTo>
                    <a:cubicBezTo>
                      <a:pt x="21" y="61"/>
                      <a:pt x="21" y="61"/>
                      <a:pt x="21" y="61"/>
                    </a:cubicBezTo>
                    <a:cubicBezTo>
                      <a:pt x="23" y="62"/>
                      <a:pt x="26" y="63"/>
                      <a:pt x="29" y="64"/>
                    </a:cubicBezTo>
                    <a:cubicBezTo>
                      <a:pt x="29" y="67"/>
                      <a:pt x="29" y="67"/>
                      <a:pt x="29" y="67"/>
                    </a:cubicBezTo>
                    <a:cubicBezTo>
                      <a:pt x="29" y="69"/>
                      <a:pt x="31" y="71"/>
                      <a:pt x="33" y="71"/>
                    </a:cubicBezTo>
                    <a:cubicBezTo>
                      <a:pt x="38" y="71"/>
                      <a:pt x="38" y="71"/>
                      <a:pt x="38" y="71"/>
                    </a:cubicBezTo>
                    <a:cubicBezTo>
                      <a:pt x="41" y="71"/>
                      <a:pt x="43" y="69"/>
                      <a:pt x="43" y="67"/>
                    </a:cubicBezTo>
                    <a:cubicBezTo>
                      <a:pt x="43" y="64"/>
                      <a:pt x="43" y="64"/>
                      <a:pt x="43" y="64"/>
                    </a:cubicBezTo>
                    <a:cubicBezTo>
                      <a:pt x="46" y="63"/>
                      <a:pt x="48" y="62"/>
                      <a:pt x="51" y="61"/>
                    </a:cubicBezTo>
                    <a:cubicBezTo>
                      <a:pt x="52" y="63"/>
                      <a:pt x="52" y="63"/>
                      <a:pt x="52" y="63"/>
                    </a:cubicBezTo>
                    <a:cubicBezTo>
                      <a:pt x="53" y="64"/>
                      <a:pt x="55" y="64"/>
                      <a:pt x="56" y="64"/>
                    </a:cubicBezTo>
                    <a:cubicBezTo>
                      <a:pt x="57" y="64"/>
                      <a:pt x="58" y="64"/>
                      <a:pt x="59" y="63"/>
                    </a:cubicBezTo>
                    <a:cubicBezTo>
                      <a:pt x="63" y="59"/>
                      <a:pt x="63" y="59"/>
                      <a:pt x="63" y="59"/>
                    </a:cubicBezTo>
                    <a:cubicBezTo>
                      <a:pt x="64" y="57"/>
                      <a:pt x="64" y="54"/>
                      <a:pt x="63" y="53"/>
                    </a:cubicBezTo>
                    <a:cubicBezTo>
                      <a:pt x="61" y="51"/>
                      <a:pt x="61" y="51"/>
                      <a:pt x="61" y="51"/>
                    </a:cubicBezTo>
                    <a:cubicBezTo>
                      <a:pt x="62" y="48"/>
                      <a:pt x="63" y="46"/>
                      <a:pt x="64" y="43"/>
                    </a:cubicBezTo>
                    <a:cubicBezTo>
                      <a:pt x="67" y="43"/>
                      <a:pt x="67" y="43"/>
                      <a:pt x="67" y="43"/>
                    </a:cubicBezTo>
                    <a:cubicBezTo>
                      <a:pt x="69" y="43"/>
                      <a:pt x="71" y="41"/>
                      <a:pt x="71" y="38"/>
                    </a:cubicBezTo>
                    <a:cubicBezTo>
                      <a:pt x="71" y="33"/>
                      <a:pt x="71" y="33"/>
                      <a:pt x="71" y="33"/>
                    </a:cubicBezTo>
                    <a:cubicBezTo>
                      <a:pt x="71" y="31"/>
                      <a:pt x="69" y="29"/>
                      <a:pt x="67" y="29"/>
                    </a:cubicBezTo>
                    <a:close/>
                    <a:moveTo>
                      <a:pt x="69" y="38"/>
                    </a:moveTo>
                    <a:cubicBezTo>
                      <a:pt x="69" y="40"/>
                      <a:pt x="68" y="41"/>
                      <a:pt x="67" y="41"/>
                    </a:cubicBezTo>
                    <a:cubicBezTo>
                      <a:pt x="63" y="41"/>
                      <a:pt x="63" y="41"/>
                      <a:pt x="63" y="41"/>
                    </a:cubicBezTo>
                    <a:cubicBezTo>
                      <a:pt x="62" y="41"/>
                      <a:pt x="62" y="41"/>
                      <a:pt x="62" y="42"/>
                    </a:cubicBezTo>
                    <a:cubicBezTo>
                      <a:pt x="62" y="42"/>
                      <a:pt x="62" y="42"/>
                      <a:pt x="62" y="42"/>
                    </a:cubicBezTo>
                    <a:cubicBezTo>
                      <a:pt x="61" y="45"/>
                      <a:pt x="60" y="47"/>
                      <a:pt x="58" y="50"/>
                    </a:cubicBezTo>
                    <a:cubicBezTo>
                      <a:pt x="58" y="50"/>
                      <a:pt x="58" y="50"/>
                      <a:pt x="58" y="50"/>
                    </a:cubicBezTo>
                    <a:cubicBezTo>
                      <a:pt x="58" y="51"/>
                      <a:pt x="58" y="51"/>
                      <a:pt x="58" y="52"/>
                    </a:cubicBezTo>
                    <a:cubicBezTo>
                      <a:pt x="61" y="54"/>
                      <a:pt x="61" y="54"/>
                      <a:pt x="61" y="54"/>
                    </a:cubicBezTo>
                    <a:cubicBezTo>
                      <a:pt x="62" y="55"/>
                      <a:pt x="62" y="57"/>
                      <a:pt x="61" y="57"/>
                    </a:cubicBezTo>
                    <a:cubicBezTo>
                      <a:pt x="57" y="61"/>
                      <a:pt x="57" y="61"/>
                      <a:pt x="57" y="61"/>
                    </a:cubicBezTo>
                    <a:cubicBezTo>
                      <a:pt x="57" y="62"/>
                      <a:pt x="55" y="62"/>
                      <a:pt x="54" y="61"/>
                    </a:cubicBezTo>
                    <a:cubicBezTo>
                      <a:pt x="52" y="58"/>
                      <a:pt x="52" y="58"/>
                      <a:pt x="52" y="58"/>
                    </a:cubicBezTo>
                    <a:cubicBezTo>
                      <a:pt x="51" y="58"/>
                      <a:pt x="51" y="58"/>
                      <a:pt x="50" y="58"/>
                    </a:cubicBezTo>
                    <a:cubicBezTo>
                      <a:pt x="50" y="58"/>
                      <a:pt x="50" y="58"/>
                      <a:pt x="50" y="58"/>
                    </a:cubicBezTo>
                    <a:cubicBezTo>
                      <a:pt x="47" y="60"/>
                      <a:pt x="45" y="61"/>
                      <a:pt x="41" y="62"/>
                    </a:cubicBezTo>
                    <a:cubicBezTo>
                      <a:pt x="41" y="62"/>
                      <a:pt x="41" y="62"/>
                      <a:pt x="41" y="62"/>
                    </a:cubicBezTo>
                    <a:cubicBezTo>
                      <a:pt x="41" y="62"/>
                      <a:pt x="41" y="62"/>
                      <a:pt x="41" y="62"/>
                    </a:cubicBezTo>
                    <a:cubicBezTo>
                      <a:pt x="41" y="62"/>
                      <a:pt x="41" y="62"/>
                      <a:pt x="41" y="63"/>
                    </a:cubicBezTo>
                    <a:cubicBezTo>
                      <a:pt x="41" y="67"/>
                      <a:pt x="41" y="67"/>
                      <a:pt x="41" y="67"/>
                    </a:cubicBezTo>
                    <a:cubicBezTo>
                      <a:pt x="41" y="68"/>
                      <a:pt x="39" y="69"/>
                      <a:pt x="38" y="69"/>
                    </a:cubicBezTo>
                    <a:cubicBezTo>
                      <a:pt x="33" y="69"/>
                      <a:pt x="33" y="69"/>
                      <a:pt x="33" y="69"/>
                    </a:cubicBezTo>
                    <a:cubicBezTo>
                      <a:pt x="32" y="69"/>
                      <a:pt x="31" y="68"/>
                      <a:pt x="31" y="67"/>
                    </a:cubicBezTo>
                    <a:cubicBezTo>
                      <a:pt x="31" y="63"/>
                      <a:pt x="31" y="63"/>
                      <a:pt x="31" y="63"/>
                    </a:cubicBezTo>
                    <a:cubicBezTo>
                      <a:pt x="31" y="62"/>
                      <a:pt x="31" y="62"/>
                      <a:pt x="30" y="62"/>
                    </a:cubicBezTo>
                    <a:cubicBezTo>
                      <a:pt x="30" y="62"/>
                      <a:pt x="30" y="62"/>
                      <a:pt x="30" y="62"/>
                    </a:cubicBezTo>
                    <a:cubicBezTo>
                      <a:pt x="30" y="62"/>
                      <a:pt x="30" y="62"/>
                      <a:pt x="30" y="62"/>
                    </a:cubicBezTo>
                    <a:cubicBezTo>
                      <a:pt x="27" y="61"/>
                      <a:pt x="24" y="60"/>
                      <a:pt x="22" y="58"/>
                    </a:cubicBezTo>
                    <a:cubicBezTo>
                      <a:pt x="21" y="58"/>
                      <a:pt x="21" y="58"/>
                      <a:pt x="21" y="58"/>
                    </a:cubicBezTo>
                    <a:cubicBezTo>
                      <a:pt x="21" y="58"/>
                      <a:pt x="20" y="58"/>
                      <a:pt x="20" y="58"/>
                    </a:cubicBezTo>
                    <a:cubicBezTo>
                      <a:pt x="17" y="61"/>
                      <a:pt x="17" y="61"/>
                      <a:pt x="17" y="61"/>
                    </a:cubicBezTo>
                    <a:cubicBezTo>
                      <a:pt x="16" y="62"/>
                      <a:pt x="15" y="62"/>
                      <a:pt x="14" y="61"/>
                    </a:cubicBezTo>
                    <a:cubicBezTo>
                      <a:pt x="11" y="57"/>
                      <a:pt x="11" y="57"/>
                      <a:pt x="11" y="57"/>
                    </a:cubicBezTo>
                    <a:cubicBezTo>
                      <a:pt x="10" y="57"/>
                      <a:pt x="10" y="55"/>
                      <a:pt x="11" y="54"/>
                    </a:cubicBezTo>
                    <a:cubicBezTo>
                      <a:pt x="13" y="52"/>
                      <a:pt x="13" y="52"/>
                      <a:pt x="13" y="52"/>
                    </a:cubicBezTo>
                    <a:cubicBezTo>
                      <a:pt x="14" y="51"/>
                      <a:pt x="14" y="51"/>
                      <a:pt x="13" y="50"/>
                    </a:cubicBezTo>
                    <a:cubicBezTo>
                      <a:pt x="13" y="50"/>
                      <a:pt x="13" y="50"/>
                      <a:pt x="13" y="50"/>
                    </a:cubicBezTo>
                    <a:cubicBezTo>
                      <a:pt x="12" y="47"/>
                      <a:pt x="11" y="45"/>
                      <a:pt x="10" y="42"/>
                    </a:cubicBezTo>
                    <a:cubicBezTo>
                      <a:pt x="10" y="42"/>
                      <a:pt x="10" y="42"/>
                      <a:pt x="10" y="42"/>
                    </a:cubicBezTo>
                    <a:cubicBezTo>
                      <a:pt x="10" y="41"/>
                      <a:pt x="9" y="41"/>
                      <a:pt x="9" y="41"/>
                    </a:cubicBezTo>
                    <a:cubicBezTo>
                      <a:pt x="5" y="41"/>
                      <a:pt x="5" y="41"/>
                      <a:pt x="5" y="41"/>
                    </a:cubicBezTo>
                    <a:cubicBezTo>
                      <a:pt x="4" y="41"/>
                      <a:pt x="3" y="40"/>
                      <a:pt x="3" y="38"/>
                    </a:cubicBezTo>
                    <a:cubicBezTo>
                      <a:pt x="3" y="33"/>
                      <a:pt x="3" y="33"/>
                      <a:pt x="3" y="33"/>
                    </a:cubicBezTo>
                    <a:cubicBezTo>
                      <a:pt x="3" y="32"/>
                      <a:pt x="4" y="31"/>
                      <a:pt x="5" y="31"/>
                    </a:cubicBezTo>
                    <a:cubicBezTo>
                      <a:pt x="9" y="31"/>
                      <a:pt x="9" y="31"/>
                      <a:pt x="9" y="31"/>
                    </a:cubicBezTo>
                    <a:cubicBezTo>
                      <a:pt x="9" y="31"/>
                      <a:pt x="10" y="31"/>
                      <a:pt x="10" y="30"/>
                    </a:cubicBezTo>
                    <a:cubicBezTo>
                      <a:pt x="10" y="30"/>
                      <a:pt x="10" y="30"/>
                      <a:pt x="10" y="30"/>
                    </a:cubicBezTo>
                    <a:cubicBezTo>
                      <a:pt x="11" y="27"/>
                      <a:pt x="12" y="24"/>
                      <a:pt x="13" y="22"/>
                    </a:cubicBezTo>
                    <a:cubicBezTo>
                      <a:pt x="13" y="22"/>
                      <a:pt x="13" y="22"/>
                      <a:pt x="13" y="22"/>
                    </a:cubicBezTo>
                    <a:cubicBezTo>
                      <a:pt x="14" y="21"/>
                      <a:pt x="14" y="20"/>
                      <a:pt x="13" y="20"/>
                    </a:cubicBezTo>
                    <a:cubicBezTo>
                      <a:pt x="11" y="17"/>
                      <a:pt x="11" y="17"/>
                      <a:pt x="11" y="17"/>
                    </a:cubicBezTo>
                    <a:cubicBezTo>
                      <a:pt x="10" y="17"/>
                      <a:pt x="10" y="16"/>
                      <a:pt x="10" y="16"/>
                    </a:cubicBezTo>
                    <a:cubicBezTo>
                      <a:pt x="10" y="15"/>
                      <a:pt x="10" y="15"/>
                      <a:pt x="11" y="14"/>
                    </a:cubicBezTo>
                    <a:cubicBezTo>
                      <a:pt x="14" y="11"/>
                      <a:pt x="14" y="11"/>
                      <a:pt x="14" y="11"/>
                    </a:cubicBezTo>
                    <a:cubicBezTo>
                      <a:pt x="15" y="10"/>
                      <a:pt x="16" y="10"/>
                      <a:pt x="17" y="11"/>
                    </a:cubicBezTo>
                    <a:cubicBezTo>
                      <a:pt x="20" y="13"/>
                      <a:pt x="20" y="13"/>
                      <a:pt x="20" y="13"/>
                    </a:cubicBezTo>
                    <a:cubicBezTo>
                      <a:pt x="20" y="14"/>
                      <a:pt x="21" y="14"/>
                      <a:pt x="21" y="13"/>
                    </a:cubicBezTo>
                    <a:cubicBezTo>
                      <a:pt x="22" y="14"/>
                      <a:pt x="22" y="14"/>
                      <a:pt x="22" y="14"/>
                    </a:cubicBezTo>
                    <a:cubicBezTo>
                      <a:pt x="24" y="12"/>
                      <a:pt x="27" y="11"/>
                      <a:pt x="30" y="10"/>
                    </a:cubicBezTo>
                    <a:cubicBezTo>
                      <a:pt x="30" y="10"/>
                      <a:pt x="30" y="10"/>
                      <a:pt x="30" y="10"/>
                    </a:cubicBezTo>
                    <a:cubicBezTo>
                      <a:pt x="31" y="10"/>
                      <a:pt x="31" y="9"/>
                      <a:pt x="31" y="9"/>
                    </a:cubicBezTo>
                    <a:cubicBezTo>
                      <a:pt x="31" y="5"/>
                      <a:pt x="31" y="5"/>
                      <a:pt x="31" y="5"/>
                    </a:cubicBezTo>
                    <a:cubicBezTo>
                      <a:pt x="31" y="4"/>
                      <a:pt x="32" y="3"/>
                      <a:pt x="33" y="3"/>
                    </a:cubicBezTo>
                    <a:cubicBezTo>
                      <a:pt x="38" y="3"/>
                      <a:pt x="38" y="3"/>
                      <a:pt x="38" y="3"/>
                    </a:cubicBezTo>
                    <a:cubicBezTo>
                      <a:pt x="39" y="3"/>
                      <a:pt x="41" y="4"/>
                      <a:pt x="41" y="5"/>
                    </a:cubicBezTo>
                    <a:cubicBezTo>
                      <a:pt x="41" y="9"/>
                      <a:pt x="41" y="9"/>
                      <a:pt x="41" y="9"/>
                    </a:cubicBezTo>
                    <a:cubicBezTo>
                      <a:pt x="41" y="9"/>
                      <a:pt x="41" y="9"/>
                      <a:pt x="41" y="9"/>
                    </a:cubicBezTo>
                    <a:cubicBezTo>
                      <a:pt x="41" y="9"/>
                      <a:pt x="41" y="9"/>
                      <a:pt x="41" y="9"/>
                    </a:cubicBezTo>
                    <a:cubicBezTo>
                      <a:pt x="41" y="9"/>
                      <a:pt x="41" y="9"/>
                      <a:pt x="41" y="9"/>
                    </a:cubicBezTo>
                    <a:cubicBezTo>
                      <a:pt x="41" y="9"/>
                      <a:pt x="41" y="9"/>
                      <a:pt x="41" y="9"/>
                    </a:cubicBezTo>
                    <a:cubicBezTo>
                      <a:pt x="41" y="9"/>
                      <a:pt x="41" y="9"/>
                      <a:pt x="41" y="9"/>
                    </a:cubicBezTo>
                    <a:cubicBezTo>
                      <a:pt x="41" y="9"/>
                      <a:pt x="41" y="9"/>
                      <a:pt x="41" y="9"/>
                    </a:cubicBezTo>
                    <a:cubicBezTo>
                      <a:pt x="41" y="9"/>
                      <a:pt x="41" y="9"/>
                      <a:pt x="41" y="10"/>
                    </a:cubicBezTo>
                    <a:cubicBezTo>
                      <a:pt x="41" y="10"/>
                      <a:pt x="41" y="10"/>
                      <a:pt x="41" y="10"/>
                    </a:cubicBezTo>
                    <a:cubicBezTo>
                      <a:pt x="41" y="10"/>
                      <a:pt x="41" y="10"/>
                      <a:pt x="41" y="10"/>
                    </a:cubicBezTo>
                    <a:cubicBezTo>
                      <a:pt x="41" y="10"/>
                      <a:pt x="41" y="10"/>
                      <a:pt x="41" y="10"/>
                    </a:cubicBezTo>
                    <a:cubicBezTo>
                      <a:pt x="41" y="10"/>
                      <a:pt x="41" y="10"/>
                      <a:pt x="41" y="10"/>
                    </a:cubicBezTo>
                    <a:cubicBezTo>
                      <a:pt x="41" y="10"/>
                      <a:pt x="41" y="10"/>
                      <a:pt x="41" y="10"/>
                    </a:cubicBezTo>
                    <a:cubicBezTo>
                      <a:pt x="41" y="10"/>
                      <a:pt x="41" y="10"/>
                      <a:pt x="41" y="10"/>
                    </a:cubicBezTo>
                    <a:cubicBezTo>
                      <a:pt x="41" y="10"/>
                      <a:pt x="41" y="10"/>
                      <a:pt x="41" y="10"/>
                    </a:cubicBezTo>
                    <a:cubicBezTo>
                      <a:pt x="45" y="11"/>
                      <a:pt x="47" y="12"/>
                      <a:pt x="50" y="14"/>
                    </a:cubicBezTo>
                    <a:cubicBezTo>
                      <a:pt x="51" y="14"/>
                      <a:pt x="51" y="14"/>
                      <a:pt x="52" y="13"/>
                    </a:cubicBezTo>
                    <a:cubicBezTo>
                      <a:pt x="54" y="11"/>
                      <a:pt x="54" y="11"/>
                      <a:pt x="54" y="11"/>
                    </a:cubicBezTo>
                    <a:cubicBezTo>
                      <a:pt x="55" y="10"/>
                      <a:pt x="57" y="10"/>
                      <a:pt x="57" y="11"/>
                    </a:cubicBezTo>
                    <a:cubicBezTo>
                      <a:pt x="61" y="14"/>
                      <a:pt x="61" y="14"/>
                      <a:pt x="61" y="14"/>
                    </a:cubicBezTo>
                    <a:cubicBezTo>
                      <a:pt x="61" y="15"/>
                      <a:pt x="62" y="15"/>
                      <a:pt x="62" y="16"/>
                    </a:cubicBezTo>
                    <a:cubicBezTo>
                      <a:pt x="62" y="16"/>
                      <a:pt x="61" y="17"/>
                      <a:pt x="61" y="17"/>
                    </a:cubicBezTo>
                    <a:cubicBezTo>
                      <a:pt x="58" y="20"/>
                      <a:pt x="58" y="20"/>
                      <a:pt x="58" y="20"/>
                    </a:cubicBezTo>
                    <a:cubicBezTo>
                      <a:pt x="58" y="20"/>
                      <a:pt x="58" y="20"/>
                      <a:pt x="58" y="20"/>
                    </a:cubicBezTo>
                    <a:cubicBezTo>
                      <a:pt x="58" y="20"/>
                      <a:pt x="58" y="20"/>
                      <a:pt x="58" y="20"/>
                    </a:cubicBezTo>
                    <a:cubicBezTo>
                      <a:pt x="58" y="20"/>
                      <a:pt x="58" y="20"/>
                      <a:pt x="58" y="20"/>
                    </a:cubicBezTo>
                    <a:cubicBezTo>
                      <a:pt x="58" y="20"/>
                      <a:pt x="58" y="20"/>
                      <a:pt x="58" y="20"/>
                    </a:cubicBezTo>
                    <a:cubicBezTo>
                      <a:pt x="58" y="20"/>
                      <a:pt x="58" y="20"/>
                      <a:pt x="58" y="20"/>
                    </a:cubicBezTo>
                    <a:cubicBezTo>
                      <a:pt x="58" y="21"/>
                      <a:pt x="58" y="21"/>
                      <a:pt x="58" y="21"/>
                    </a:cubicBezTo>
                    <a:cubicBezTo>
                      <a:pt x="58" y="21"/>
                      <a:pt x="58" y="21"/>
                      <a:pt x="58" y="21"/>
                    </a:cubicBezTo>
                    <a:cubicBezTo>
                      <a:pt x="58" y="21"/>
                      <a:pt x="58" y="21"/>
                      <a:pt x="58" y="21"/>
                    </a:cubicBezTo>
                    <a:cubicBezTo>
                      <a:pt x="58" y="21"/>
                      <a:pt x="58" y="21"/>
                      <a:pt x="58" y="21"/>
                    </a:cubicBezTo>
                    <a:cubicBezTo>
                      <a:pt x="58" y="21"/>
                      <a:pt x="58" y="22"/>
                      <a:pt x="58" y="22"/>
                    </a:cubicBezTo>
                    <a:cubicBezTo>
                      <a:pt x="60" y="24"/>
                      <a:pt x="61" y="27"/>
                      <a:pt x="62" y="30"/>
                    </a:cubicBezTo>
                    <a:cubicBezTo>
                      <a:pt x="62" y="31"/>
                      <a:pt x="62" y="31"/>
                      <a:pt x="63" y="31"/>
                    </a:cubicBezTo>
                    <a:cubicBezTo>
                      <a:pt x="67" y="31"/>
                      <a:pt x="67" y="31"/>
                      <a:pt x="67" y="31"/>
                    </a:cubicBezTo>
                    <a:cubicBezTo>
                      <a:pt x="68" y="31"/>
                      <a:pt x="69" y="32"/>
                      <a:pt x="69" y="33"/>
                    </a:cubicBezTo>
                    <a:lnTo>
                      <a:pt x="69" y="3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th-TH"/>
              </a:p>
            </p:txBody>
          </p:sp>
          <p:sp>
            <p:nvSpPr>
              <p:cNvPr id="43" name="Freeform 82"/>
              <p:cNvSpPr>
                <a:spLocks noEditPoints="1"/>
              </p:cNvSpPr>
              <p:nvPr/>
            </p:nvSpPr>
            <p:spPr bwMode="auto">
              <a:xfrm>
                <a:off x="21324888" y="3444711"/>
                <a:ext cx="428625" cy="430213"/>
              </a:xfrm>
              <a:custGeom>
                <a:avLst/>
                <a:gdLst>
                  <a:gd name="T0" fmla="*/ 23 w 45"/>
                  <a:gd name="T1" fmla="*/ 0 h 45"/>
                  <a:gd name="T2" fmla="*/ 0 w 45"/>
                  <a:gd name="T3" fmla="*/ 23 h 45"/>
                  <a:gd name="T4" fmla="*/ 23 w 45"/>
                  <a:gd name="T5" fmla="*/ 45 h 45"/>
                  <a:gd name="T6" fmla="*/ 45 w 45"/>
                  <a:gd name="T7" fmla="*/ 23 h 45"/>
                  <a:gd name="T8" fmla="*/ 23 w 45"/>
                  <a:gd name="T9" fmla="*/ 0 h 45"/>
                  <a:gd name="T10" fmla="*/ 23 w 45"/>
                  <a:gd name="T11" fmla="*/ 43 h 45"/>
                  <a:gd name="T12" fmla="*/ 3 w 45"/>
                  <a:gd name="T13" fmla="*/ 23 h 45"/>
                  <a:gd name="T14" fmla="*/ 23 w 45"/>
                  <a:gd name="T15" fmla="*/ 3 h 45"/>
                  <a:gd name="T16" fmla="*/ 43 w 45"/>
                  <a:gd name="T17" fmla="*/ 23 h 45"/>
                  <a:gd name="T18" fmla="*/ 23 w 45"/>
                  <a:gd name="T19" fmla="*/ 43 h 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45" h="45">
                    <a:moveTo>
                      <a:pt x="23" y="0"/>
                    </a:moveTo>
                    <a:cubicBezTo>
                      <a:pt x="10" y="0"/>
                      <a:pt x="0" y="11"/>
                      <a:pt x="0" y="23"/>
                    </a:cubicBezTo>
                    <a:cubicBezTo>
                      <a:pt x="0" y="35"/>
                      <a:pt x="10" y="45"/>
                      <a:pt x="23" y="45"/>
                    </a:cubicBezTo>
                    <a:cubicBezTo>
                      <a:pt x="35" y="45"/>
                      <a:pt x="45" y="35"/>
                      <a:pt x="45" y="23"/>
                    </a:cubicBezTo>
                    <a:cubicBezTo>
                      <a:pt x="45" y="11"/>
                      <a:pt x="35" y="0"/>
                      <a:pt x="23" y="0"/>
                    </a:cubicBezTo>
                    <a:close/>
                    <a:moveTo>
                      <a:pt x="23" y="43"/>
                    </a:moveTo>
                    <a:cubicBezTo>
                      <a:pt x="12" y="43"/>
                      <a:pt x="3" y="34"/>
                      <a:pt x="3" y="23"/>
                    </a:cubicBezTo>
                    <a:cubicBezTo>
                      <a:pt x="3" y="12"/>
                      <a:pt x="12" y="3"/>
                      <a:pt x="23" y="3"/>
                    </a:cubicBezTo>
                    <a:cubicBezTo>
                      <a:pt x="34" y="3"/>
                      <a:pt x="43" y="12"/>
                      <a:pt x="43" y="23"/>
                    </a:cubicBezTo>
                    <a:cubicBezTo>
                      <a:pt x="43" y="34"/>
                      <a:pt x="34" y="43"/>
                      <a:pt x="23" y="4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th-TH"/>
              </a:p>
            </p:txBody>
          </p:sp>
        </p:grpSp>
      </p:grpSp>
      <p:grpSp>
        <p:nvGrpSpPr>
          <p:cNvPr id="44" name="กลุ่ม 68"/>
          <p:cNvGrpSpPr/>
          <p:nvPr/>
        </p:nvGrpSpPr>
        <p:grpSpPr>
          <a:xfrm>
            <a:off x="18755902" y="10460973"/>
            <a:ext cx="966066" cy="966065"/>
            <a:chOff x="14780360" y="6195668"/>
            <a:chExt cx="2511217" cy="2511217"/>
          </a:xfrm>
        </p:grpSpPr>
        <p:sp>
          <p:nvSpPr>
            <p:cNvPr id="45" name="วงรี 41"/>
            <p:cNvSpPr/>
            <p:nvPr/>
          </p:nvSpPr>
          <p:spPr>
            <a:xfrm>
              <a:off x="14780360" y="6195668"/>
              <a:ext cx="2511217" cy="2511217"/>
            </a:xfrm>
            <a:prstGeom prst="ellipse">
              <a:avLst/>
            </a:prstGeom>
            <a:gradFill flip="none" rotWithShape="1">
              <a:gsLst>
                <a:gs pos="0">
                  <a:schemeClr val="accent2">
                    <a:shade val="30000"/>
                    <a:satMod val="115000"/>
                  </a:schemeClr>
                </a:gs>
                <a:gs pos="50000">
                  <a:schemeClr val="accent2">
                    <a:shade val="67500"/>
                    <a:satMod val="115000"/>
                  </a:schemeClr>
                </a:gs>
                <a:gs pos="100000">
                  <a:schemeClr val="accent2">
                    <a:shade val="100000"/>
                    <a:satMod val="115000"/>
                  </a:schemeClr>
                </a:gs>
              </a:gsLst>
              <a:lin ang="135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h-TH" dirty="0"/>
            </a:p>
          </p:txBody>
        </p:sp>
        <p:grpSp>
          <p:nvGrpSpPr>
            <p:cNvPr id="46" name="กลุ่ม 61"/>
            <p:cNvGrpSpPr/>
            <p:nvPr/>
          </p:nvGrpSpPr>
          <p:grpSpPr>
            <a:xfrm>
              <a:off x="15503390" y="6934200"/>
              <a:ext cx="1169516" cy="997528"/>
              <a:chOff x="17753013" y="5292725"/>
              <a:chExt cx="647700" cy="552450"/>
            </a:xfrm>
            <a:solidFill>
              <a:schemeClr val="bg1"/>
            </a:solidFill>
          </p:grpSpPr>
          <p:sp>
            <p:nvSpPr>
              <p:cNvPr id="52" name="Freeform 95"/>
              <p:cNvSpPr>
                <a:spLocks noEditPoints="1"/>
              </p:cNvSpPr>
              <p:nvPr/>
            </p:nvSpPr>
            <p:spPr bwMode="auto">
              <a:xfrm>
                <a:off x="17753013" y="5368925"/>
                <a:ext cx="457200" cy="476250"/>
              </a:xfrm>
              <a:custGeom>
                <a:avLst/>
                <a:gdLst>
                  <a:gd name="T0" fmla="*/ 30 w 48"/>
                  <a:gd name="T1" fmla="*/ 24 h 50"/>
                  <a:gd name="T2" fmla="*/ 27 w 48"/>
                  <a:gd name="T3" fmla="*/ 2 h 50"/>
                  <a:gd name="T4" fmla="*/ 25 w 48"/>
                  <a:gd name="T5" fmla="*/ 0 h 50"/>
                  <a:gd name="T6" fmla="*/ 9 w 48"/>
                  <a:gd name="T7" fmla="*/ 10 h 50"/>
                  <a:gd name="T8" fmla="*/ 13 w 48"/>
                  <a:gd name="T9" fmla="*/ 44 h 50"/>
                  <a:gd name="T10" fmla="*/ 32 w 48"/>
                  <a:gd name="T11" fmla="*/ 49 h 50"/>
                  <a:gd name="T12" fmla="*/ 48 w 48"/>
                  <a:gd name="T13" fmla="*/ 39 h 50"/>
                  <a:gd name="T14" fmla="*/ 48 w 48"/>
                  <a:gd name="T15" fmla="*/ 37 h 50"/>
                  <a:gd name="T16" fmla="*/ 30 w 48"/>
                  <a:gd name="T17" fmla="*/ 24 h 50"/>
                  <a:gd name="T18" fmla="*/ 31 w 48"/>
                  <a:gd name="T19" fmla="*/ 46 h 50"/>
                  <a:gd name="T20" fmla="*/ 15 w 48"/>
                  <a:gd name="T21" fmla="*/ 42 h 50"/>
                  <a:gd name="T22" fmla="*/ 11 w 48"/>
                  <a:gd name="T23" fmla="*/ 12 h 50"/>
                  <a:gd name="T24" fmla="*/ 24 w 48"/>
                  <a:gd name="T25" fmla="*/ 4 h 50"/>
                  <a:gd name="T26" fmla="*/ 27 w 48"/>
                  <a:gd name="T27" fmla="*/ 25 h 50"/>
                  <a:gd name="T28" fmla="*/ 27 w 48"/>
                  <a:gd name="T29" fmla="*/ 26 h 50"/>
                  <a:gd name="T30" fmla="*/ 44 w 48"/>
                  <a:gd name="T31" fmla="*/ 39 h 50"/>
                  <a:gd name="T32" fmla="*/ 31 w 48"/>
                  <a:gd name="T33" fmla="*/ 46 h 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48" h="50">
                    <a:moveTo>
                      <a:pt x="30" y="24"/>
                    </a:moveTo>
                    <a:cubicBezTo>
                      <a:pt x="27" y="2"/>
                      <a:pt x="27" y="2"/>
                      <a:pt x="27" y="2"/>
                    </a:cubicBezTo>
                    <a:cubicBezTo>
                      <a:pt x="26" y="1"/>
                      <a:pt x="26" y="0"/>
                      <a:pt x="25" y="0"/>
                    </a:cubicBezTo>
                    <a:cubicBezTo>
                      <a:pt x="18" y="1"/>
                      <a:pt x="13" y="5"/>
                      <a:pt x="9" y="10"/>
                    </a:cubicBezTo>
                    <a:cubicBezTo>
                      <a:pt x="0" y="21"/>
                      <a:pt x="3" y="36"/>
                      <a:pt x="13" y="44"/>
                    </a:cubicBezTo>
                    <a:cubicBezTo>
                      <a:pt x="19" y="48"/>
                      <a:pt x="25" y="50"/>
                      <a:pt x="32" y="49"/>
                    </a:cubicBezTo>
                    <a:cubicBezTo>
                      <a:pt x="38" y="48"/>
                      <a:pt x="44" y="45"/>
                      <a:pt x="48" y="39"/>
                    </a:cubicBezTo>
                    <a:cubicBezTo>
                      <a:pt x="48" y="39"/>
                      <a:pt x="48" y="38"/>
                      <a:pt x="48" y="37"/>
                    </a:cubicBezTo>
                    <a:lnTo>
                      <a:pt x="30" y="24"/>
                    </a:lnTo>
                    <a:close/>
                    <a:moveTo>
                      <a:pt x="31" y="46"/>
                    </a:moveTo>
                    <a:cubicBezTo>
                      <a:pt x="26" y="47"/>
                      <a:pt x="20" y="45"/>
                      <a:pt x="15" y="42"/>
                    </a:cubicBezTo>
                    <a:cubicBezTo>
                      <a:pt x="6" y="35"/>
                      <a:pt x="4" y="21"/>
                      <a:pt x="11" y="12"/>
                    </a:cubicBezTo>
                    <a:cubicBezTo>
                      <a:pt x="14" y="8"/>
                      <a:pt x="19" y="5"/>
                      <a:pt x="24" y="4"/>
                    </a:cubicBezTo>
                    <a:cubicBezTo>
                      <a:pt x="27" y="25"/>
                      <a:pt x="27" y="25"/>
                      <a:pt x="27" y="25"/>
                    </a:cubicBezTo>
                    <a:cubicBezTo>
                      <a:pt x="27" y="25"/>
                      <a:pt x="27" y="26"/>
                      <a:pt x="27" y="26"/>
                    </a:cubicBezTo>
                    <a:cubicBezTo>
                      <a:pt x="44" y="39"/>
                      <a:pt x="44" y="39"/>
                      <a:pt x="44" y="39"/>
                    </a:cubicBezTo>
                    <a:cubicBezTo>
                      <a:pt x="41" y="43"/>
                      <a:pt x="36" y="45"/>
                      <a:pt x="31" y="4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th-TH"/>
              </a:p>
            </p:txBody>
          </p:sp>
          <p:sp>
            <p:nvSpPr>
              <p:cNvPr id="53" name="Freeform 96"/>
              <p:cNvSpPr>
                <a:spLocks noEditPoints="1"/>
              </p:cNvSpPr>
              <p:nvPr/>
            </p:nvSpPr>
            <p:spPr bwMode="auto">
              <a:xfrm>
                <a:off x="18124488" y="5397500"/>
                <a:ext cx="276225" cy="333375"/>
              </a:xfrm>
              <a:custGeom>
                <a:avLst/>
                <a:gdLst>
                  <a:gd name="T0" fmla="*/ 16 w 29"/>
                  <a:gd name="T1" fmla="*/ 0 h 35"/>
                  <a:gd name="T2" fmla="*/ 15 w 29"/>
                  <a:gd name="T3" fmla="*/ 0 h 35"/>
                  <a:gd name="T4" fmla="*/ 14 w 29"/>
                  <a:gd name="T5" fmla="*/ 1 h 35"/>
                  <a:gd name="T6" fmla="*/ 0 w 29"/>
                  <a:gd name="T7" fmla="*/ 19 h 35"/>
                  <a:gd name="T8" fmla="*/ 0 w 29"/>
                  <a:gd name="T9" fmla="*/ 21 h 35"/>
                  <a:gd name="T10" fmla="*/ 19 w 29"/>
                  <a:gd name="T11" fmla="*/ 35 h 35"/>
                  <a:gd name="T12" fmla="*/ 20 w 29"/>
                  <a:gd name="T13" fmla="*/ 35 h 35"/>
                  <a:gd name="T14" fmla="*/ 21 w 29"/>
                  <a:gd name="T15" fmla="*/ 35 h 35"/>
                  <a:gd name="T16" fmla="*/ 16 w 29"/>
                  <a:gd name="T17" fmla="*/ 0 h 35"/>
                  <a:gd name="T18" fmla="*/ 19 w 29"/>
                  <a:gd name="T19" fmla="*/ 32 h 35"/>
                  <a:gd name="T20" fmla="*/ 4 w 29"/>
                  <a:gd name="T21" fmla="*/ 20 h 35"/>
                  <a:gd name="T22" fmla="*/ 16 w 29"/>
                  <a:gd name="T23" fmla="*/ 4 h 35"/>
                  <a:gd name="T24" fmla="*/ 19 w 29"/>
                  <a:gd name="T25" fmla="*/ 32 h 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9" h="35">
                    <a:moveTo>
                      <a:pt x="16" y="0"/>
                    </a:moveTo>
                    <a:cubicBezTo>
                      <a:pt x="16" y="0"/>
                      <a:pt x="15" y="0"/>
                      <a:pt x="15" y="0"/>
                    </a:cubicBezTo>
                    <a:cubicBezTo>
                      <a:pt x="15" y="0"/>
                      <a:pt x="14" y="0"/>
                      <a:pt x="14" y="1"/>
                    </a:cubicBezTo>
                    <a:cubicBezTo>
                      <a:pt x="0" y="19"/>
                      <a:pt x="0" y="19"/>
                      <a:pt x="0" y="19"/>
                    </a:cubicBezTo>
                    <a:cubicBezTo>
                      <a:pt x="0" y="20"/>
                      <a:pt x="0" y="21"/>
                      <a:pt x="0" y="21"/>
                    </a:cubicBezTo>
                    <a:cubicBezTo>
                      <a:pt x="19" y="35"/>
                      <a:pt x="19" y="35"/>
                      <a:pt x="19" y="35"/>
                    </a:cubicBezTo>
                    <a:cubicBezTo>
                      <a:pt x="19" y="35"/>
                      <a:pt x="20" y="35"/>
                      <a:pt x="20" y="35"/>
                    </a:cubicBezTo>
                    <a:cubicBezTo>
                      <a:pt x="20" y="35"/>
                      <a:pt x="21" y="35"/>
                      <a:pt x="21" y="35"/>
                    </a:cubicBezTo>
                    <a:cubicBezTo>
                      <a:pt x="29" y="24"/>
                      <a:pt x="27" y="8"/>
                      <a:pt x="16" y="0"/>
                    </a:cubicBezTo>
                    <a:close/>
                    <a:moveTo>
                      <a:pt x="19" y="32"/>
                    </a:moveTo>
                    <a:cubicBezTo>
                      <a:pt x="4" y="20"/>
                      <a:pt x="4" y="20"/>
                      <a:pt x="4" y="20"/>
                    </a:cubicBezTo>
                    <a:cubicBezTo>
                      <a:pt x="16" y="4"/>
                      <a:pt x="16" y="4"/>
                      <a:pt x="16" y="4"/>
                    </a:cubicBezTo>
                    <a:cubicBezTo>
                      <a:pt x="24" y="11"/>
                      <a:pt x="25" y="23"/>
                      <a:pt x="19" y="3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th-TH"/>
              </a:p>
            </p:txBody>
          </p:sp>
          <p:sp>
            <p:nvSpPr>
              <p:cNvPr id="54" name="Freeform 97"/>
              <p:cNvSpPr>
                <a:spLocks noEditPoints="1"/>
              </p:cNvSpPr>
              <p:nvPr/>
            </p:nvSpPr>
            <p:spPr bwMode="auto">
              <a:xfrm>
                <a:off x="18029238" y="5292725"/>
                <a:ext cx="190500" cy="257175"/>
              </a:xfrm>
              <a:custGeom>
                <a:avLst/>
                <a:gdLst>
                  <a:gd name="T0" fmla="*/ 4 w 20"/>
                  <a:gd name="T1" fmla="*/ 27 h 27"/>
                  <a:gd name="T2" fmla="*/ 5 w 20"/>
                  <a:gd name="T3" fmla="*/ 27 h 27"/>
                  <a:gd name="T4" fmla="*/ 6 w 20"/>
                  <a:gd name="T5" fmla="*/ 27 h 27"/>
                  <a:gd name="T6" fmla="*/ 20 w 20"/>
                  <a:gd name="T7" fmla="*/ 8 h 27"/>
                  <a:gd name="T8" fmla="*/ 20 w 20"/>
                  <a:gd name="T9" fmla="*/ 7 h 27"/>
                  <a:gd name="T10" fmla="*/ 19 w 20"/>
                  <a:gd name="T11" fmla="*/ 6 h 27"/>
                  <a:gd name="T12" fmla="*/ 1 w 20"/>
                  <a:gd name="T13" fmla="*/ 1 h 27"/>
                  <a:gd name="T14" fmla="*/ 0 w 20"/>
                  <a:gd name="T15" fmla="*/ 3 h 27"/>
                  <a:gd name="T16" fmla="*/ 3 w 20"/>
                  <a:gd name="T17" fmla="*/ 26 h 27"/>
                  <a:gd name="T18" fmla="*/ 4 w 20"/>
                  <a:gd name="T19" fmla="*/ 27 h 27"/>
                  <a:gd name="T20" fmla="*/ 16 w 20"/>
                  <a:gd name="T21" fmla="*/ 8 h 27"/>
                  <a:gd name="T22" fmla="*/ 5 w 20"/>
                  <a:gd name="T23" fmla="*/ 22 h 27"/>
                  <a:gd name="T24" fmla="*/ 3 w 20"/>
                  <a:gd name="T25" fmla="*/ 4 h 27"/>
                  <a:gd name="T26" fmla="*/ 16 w 20"/>
                  <a:gd name="T27" fmla="*/ 8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0" h="27">
                    <a:moveTo>
                      <a:pt x="4" y="27"/>
                    </a:moveTo>
                    <a:cubicBezTo>
                      <a:pt x="4" y="27"/>
                      <a:pt x="4" y="27"/>
                      <a:pt x="5" y="27"/>
                    </a:cubicBezTo>
                    <a:cubicBezTo>
                      <a:pt x="5" y="27"/>
                      <a:pt x="5" y="27"/>
                      <a:pt x="6" y="27"/>
                    </a:cubicBezTo>
                    <a:cubicBezTo>
                      <a:pt x="20" y="8"/>
                      <a:pt x="20" y="8"/>
                      <a:pt x="20" y="8"/>
                    </a:cubicBezTo>
                    <a:cubicBezTo>
                      <a:pt x="20" y="8"/>
                      <a:pt x="20" y="7"/>
                      <a:pt x="20" y="7"/>
                    </a:cubicBezTo>
                    <a:cubicBezTo>
                      <a:pt x="20" y="7"/>
                      <a:pt x="20" y="6"/>
                      <a:pt x="19" y="6"/>
                    </a:cubicBezTo>
                    <a:cubicBezTo>
                      <a:pt x="14" y="2"/>
                      <a:pt x="7" y="0"/>
                      <a:pt x="1" y="1"/>
                    </a:cubicBezTo>
                    <a:cubicBezTo>
                      <a:pt x="0" y="2"/>
                      <a:pt x="0" y="2"/>
                      <a:pt x="0" y="3"/>
                    </a:cubicBezTo>
                    <a:cubicBezTo>
                      <a:pt x="3" y="26"/>
                      <a:pt x="3" y="26"/>
                      <a:pt x="3" y="26"/>
                    </a:cubicBezTo>
                    <a:cubicBezTo>
                      <a:pt x="3" y="27"/>
                      <a:pt x="3" y="27"/>
                      <a:pt x="4" y="27"/>
                    </a:cubicBezTo>
                    <a:close/>
                    <a:moveTo>
                      <a:pt x="16" y="8"/>
                    </a:moveTo>
                    <a:cubicBezTo>
                      <a:pt x="5" y="22"/>
                      <a:pt x="5" y="22"/>
                      <a:pt x="5" y="22"/>
                    </a:cubicBezTo>
                    <a:cubicBezTo>
                      <a:pt x="3" y="4"/>
                      <a:pt x="3" y="4"/>
                      <a:pt x="3" y="4"/>
                    </a:cubicBezTo>
                    <a:cubicBezTo>
                      <a:pt x="8" y="4"/>
                      <a:pt x="12" y="5"/>
                      <a:pt x="16" y="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th-TH"/>
              </a:p>
            </p:txBody>
          </p:sp>
        </p:grpSp>
      </p:grpSp>
      <p:grpSp>
        <p:nvGrpSpPr>
          <p:cNvPr id="55" name="กลุ่ม 69"/>
          <p:cNvGrpSpPr/>
          <p:nvPr/>
        </p:nvGrpSpPr>
        <p:grpSpPr>
          <a:xfrm>
            <a:off x="13990637" y="10440695"/>
            <a:ext cx="966066" cy="966065"/>
            <a:chOff x="17346820" y="6180427"/>
            <a:chExt cx="2511217" cy="2511217"/>
          </a:xfrm>
        </p:grpSpPr>
        <p:sp>
          <p:nvSpPr>
            <p:cNvPr id="56" name="วงรี 42"/>
            <p:cNvSpPr/>
            <p:nvPr/>
          </p:nvSpPr>
          <p:spPr>
            <a:xfrm>
              <a:off x="17346820" y="6180427"/>
              <a:ext cx="2511217" cy="2511217"/>
            </a:xfrm>
            <a:prstGeom prst="ellipse">
              <a:avLst/>
            </a:prstGeom>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lin ang="135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h-TH" dirty="0"/>
            </a:p>
          </p:txBody>
        </p:sp>
        <p:sp>
          <p:nvSpPr>
            <p:cNvPr id="57" name="Freeform 102"/>
            <p:cNvSpPr>
              <a:spLocks noEditPoints="1"/>
            </p:cNvSpPr>
            <p:nvPr/>
          </p:nvSpPr>
          <p:spPr bwMode="auto">
            <a:xfrm>
              <a:off x="18026269" y="6832201"/>
              <a:ext cx="1152317" cy="1066323"/>
            </a:xfrm>
            <a:custGeom>
              <a:avLst/>
              <a:gdLst>
                <a:gd name="T0" fmla="*/ 59 w 67"/>
                <a:gd name="T1" fmla="*/ 44 h 62"/>
                <a:gd name="T2" fmla="*/ 59 w 67"/>
                <a:gd name="T3" fmla="*/ 35 h 62"/>
                <a:gd name="T4" fmla="*/ 58 w 67"/>
                <a:gd name="T5" fmla="*/ 33 h 62"/>
                <a:gd name="T6" fmla="*/ 53 w 67"/>
                <a:gd name="T7" fmla="*/ 33 h 62"/>
                <a:gd name="T8" fmla="*/ 50 w 67"/>
                <a:gd name="T9" fmla="*/ 33 h 62"/>
                <a:gd name="T10" fmla="*/ 35 w 67"/>
                <a:gd name="T11" fmla="*/ 33 h 62"/>
                <a:gd name="T12" fmla="*/ 35 w 67"/>
                <a:gd name="T13" fmla="*/ 19 h 62"/>
                <a:gd name="T14" fmla="*/ 43 w 67"/>
                <a:gd name="T15" fmla="*/ 10 h 62"/>
                <a:gd name="T16" fmla="*/ 34 w 67"/>
                <a:gd name="T17" fmla="*/ 0 h 62"/>
                <a:gd name="T18" fmla="*/ 24 w 67"/>
                <a:gd name="T19" fmla="*/ 10 h 62"/>
                <a:gd name="T20" fmla="*/ 32 w 67"/>
                <a:gd name="T21" fmla="*/ 19 h 62"/>
                <a:gd name="T22" fmla="*/ 32 w 67"/>
                <a:gd name="T23" fmla="*/ 33 h 62"/>
                <a:gd name="T24" fmla="*/ 10 w 67"/>
                <a:gd name="T25" fmla="*/ 33 h 62"/>
                <a:gd name="T26" fmla="*/ 8 w 67"/>
                <a:gd name="T27" fmla="*/ 35 h 62"/>
                <a:gd name="T28" fmla="*/ 8 w 67"/>
                <a:gd name="T29" fmla="*/ 44 h 62"/>
                <a:gd name="T30" fmla="*/ 0 w 67"/>
                <a:gd name="T31" fmla="*/ 53 h 62"/>
                <a:gd name="T32" fmla="*/ 10 w 67"/>
                <a:gd name="T33" fmla="*/ 62 h 62"/>
                <a:gd name="T34" fmla="*/ 19 w 67"/>
                <a:gd name="T35" fmla="*/ 53 h 62"/>
                <a:gd name="T36" fmla="*/ 11 w 67"/>
                <a:gd name="T37" fmla="*/ 44 h 62"/>
                <a:gd name="T38" fmla="*/ 11 w 67"/>
                <a:gd name="T39" fmla="*/ 36 h 62"/>
                <a:gd name="T40" fmla="*/ 32 w 67"/>
                <a:gd name="T41" fmla="*/ 36 h 62"/>
                <a:gd name="T42" fmla="*/ 32 w 67"/>
                <a:gd name="T43" fmla="*/ 44 h 62"/>
                <a:gd name="T44" fmla="*/ 24 w 67"/>
                <a:gd name="T45" fmla="*/ 53 h 62"/>
                <a:gd name="T46" fmla="*/ 34 w 67"/>
                <a:gd name="T47" fmla="*/ 62 h 62"/>
                <a:gd name="T48" fmla="*/ 43 w 67"/>
                <a:gd name="T49" fmla="*/ 53 h 62"/>
                <a:gd name="T50" fmla="*/ 35 w 67"/>
                <a:gd name="T51" fmla="*/ 44 h 62"/>
                <a:gd name="T52" fmla="*/ 35 w 67"/>
                <a:gd name="T53" fmla="*/ 36 h 62"/>
                <a:gd name="T54" fmla="*/ 50 w 67"/>
                <a:gd name="T55" fmla="*/ 36 h 62"/>
                <a:gd name="T56" fmla="*/ 53 w 67"/>
                <a:gd name="T57" fmla="*/ 36 h 62"/>
                <a:gd name="T58" fmla="*/ 56 w 67"/>
                <a:gd name="T59" fmla="*/ 36 h 62"/>
                <a:gd name="T60" fmla="*/ 56 w 67"/>
                <a:gd name="T61" fmla="*/ 44 h 62"/>
                <a:gd name="T62" fmla="*/ 48 w 67"/>
                <a:gd name="T63" fmla="*/ 53 h 62"/>
                <a:gd name="T64" fmla="*/ 58 w 67"/>
                <a:gd name="T65" fmla="*/ 62 h 62"/>
                <a:gd name="T66" fmla="*/ 67 w 67"/>
                <a:gd name="T67" fmla="*/ 53 h 62"/>
                <a:gd name="T68" fmla="*/ 59 w 67"/>
                <a:gd name="T69" fmla="*/ 44 h 62"/>
                <a:gd name="T70" fmla="*/ 28 w 67"/>
                <a:gd name="T71" fmla="*/ 10 h 62"/>
                <a:gd name="T72" fmla="*/ 34 w 67"/>
                <a:gd name="T73" fmla="*/ 4 h 62"/>
                <a:gd name="T74" fmla="*/ 39 w 67"/>
                <a:gd name="T75" fmla="*/ 10 h 62"/>
                <a:gd name="T76" fmla="*/ 34 w 67"/>
                <a:gd name="T77" fmla="*/ 15 h 62"/>
                <a:gd name="T78" fmla="*/ 28 w 67"/>
                <a:gd name="T79" fmla="*/ 10 h 62"/>
                <a:gd name="T80" fmla="*/ 15 w 67"/>
                <a:gd name="T81" fmla="*/ 53 h 62"/>
                <a:gd name="T82" fmla="*/ 10 w 67"/>
                <a:gd name="T83" fmla="*/ 58 h 62"/>
                <a:gd name="T84" fmla="*/ 4 w 67"/>
                <a:gd name="T85" fmla="*/ 53 h 62"/>
                <a:gd name="T86" fmla="*/ 10 w 67"/>
                <a:gd name="T87" fmla="*/ 47 h 62"/>
                <a:gd name="T88" fmla="*/ 15 w 67"/>
                <a:gd name="T89" fmla="*/ 53 h 62"/>
                <a:gd name="T90" fmla="*/ 39 w 67"/>
                <a:gd name="T91" fmla="*/ 53 h 62"/>
                <a:gd name="T92" fmla="*/ 34 w 67"/>
                <a:gd name="T93" fmla="*/ 58 h 62"/>
                <a:gd name="T94" fmla="*/ 28 w 67"/>
                <a:gd name="T95" fmla="*/ 53 h 62"/>
                <a:gd name="T96" fmla="*/ 34 w 67"/>
                <a:gd name="T97" fmla="*/ 47 h 62"/>
                <a:gd name="T98" fmla="*/ 39 w 67"/>
                <a:gd name="T99" fmla="*/ 53 h 62"/>
                <a:gd name="T100" fmla="*/ 58 w 67"/>
                <a:gd name="T101" fmla="*/ 58 h 62"/>
                <a:gd name="T102" fmla="*/ 52 w 67"/>
                <a:gd name="T103" fmla="*/ 53 h 62"/>
                <a:gd name="T104" fmla="*/ 58 w 67"/>
                <a:gd name="T105" fmla="*/ 47 h 62"/>
                <a:gd name="T106" fmla="*/ 63 w 67"/>
                <a:gd name="T107" fmla="*/ 53 h 62"/>
                <a:gd name="T108" fmla="*/ 58 w 67"/>
                <a:gd name="T109" fmla="*/ 58 h 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67" h="62">
                  <a:moveTo>
                    <a:pt x="59" y="44"/>
                  </a:moveTo>
                  <a:cubicBezTo>
                    <a:pt x="59" y="35"/>
                    <a:pt x="59" y="35"/>
                    <a:pt x="59" y="35"/>
                  </a:cubicBezTo>
                  <a:cubicBezTo>
                    <a:pt x="59" y="34"/>
                    <a:pt x="59" y="33"/>
                    <a:pt x="58" y="33"/>
                  </a:cubicBezTo>
                  <a:cubicBezTo>
                    <a:pt x="53" y="33"/>
                    <a:pt x="53" y="33"/>
                    <a:pt x="53" y="33"/>
                  </a:cubicBezTo>
                  <a:cubicBezTo>
                    <a:pt x="50" y="33"/>
                    <a:pt x="50" y="33"/>
                    <a:pt x="50" y="33"/>
                  </a:cubicBezTo>
                  <a:cubicBezTo>
                    <a:pt x="35" y="33"/>
                    <a:pt x="35" y="33"/>
                    <a:pt x="35" y="33"/>
                  </a:cubicBezTo>
                  <a:cubicBezTo>
                    <a:pt x="35" y="19"/>
                    <a:pt x="35" y="19"/>
                    <a:pt x="35" y="19"/>
                  </a:cubicBezTo>
                  <a:cubicBezTo>
                    <a:pt x="40" y="18"/>
                    <a:pt x="43" y="14"/>
                    <a:pt x="43" y="10"/>
                  </a:cubicBezTo>
                  <a:cubicBezTo>
                    <a:pt x="43" y="4"/>
                    <a:pt x="39" y="0"/>
                    <a:pt x="34" y="0"/>
                  </a:cubicBezTo>
                  <a:cubicBezTo>
                    <a:pt x="29" y="0"/>
                    <a:pt x="24" y="4"/>
                    <a:pt x="24" y="10"/>
                  </a:cubicBezTo>
                  <a:cubicBezTo>
                    <a:pt x="24" y="14"/>
                    <a:pt x="28" y="18"/>
                    <a:pt x="32" y="19"/>
                  </a:cubicBezTo>
                  <a:cubicBezTo>
                    <a:pt x="32" y="33"/>
                    <a:pt x="32" y="33"/>
                    <a:pt x="32" y="33"/>
                  </a:cubicBezTo>
                  <a:cubicBezTo>
                    <a:pt x="10" y="33"/>
                    <a:pt x="10" y="33"/>
                    <a:pt x="10" y="33"/>
                  </a:cubicBezTo>
                  <a:cubicBezTo>
                    <a:pt x="9" y="33"/>
                    <a:pt x="8" y="34"/>
                    <a:pt x="8" y="35"/>
                  </a:cubicBezTo>
                  <a:cubicBezTo>
                    <a:pt x="8" y="44"/>
                    <a:pt x="8" y="44"/>
                    <a:pt x="8" y="44"/>
                  </a:cubicBezTo>
                  <a:cubicBezTo>
                    <a:pt x="4" y="44"/>
                    <a:pt x="0" y="48"/>
                    <a:pt x="0" y="53"/>
                  </a:cubicBezTo>
                  <a:cubicBezTo>
                    <a:pt x="0" y="58"/>
                    <a:pt x="4" y="62"/>
                    <a:pt x="10" y="62"/>
                  </a:cubicBezTo>
                  <a:cubicBezTo>
                    <a:pt x="15" y="62"/>
                    <a:pt x="19" y="58"/>
                    <a:pt x="19" y="53"/>
                  </a:cubicBezTo>
                  <a:cubicBezTo>
                    <a:pt x="19" y="48"/>
                    <a:pt x="16" y="44"/>
                    <a:pt x="11" y="44"/>
                  </a:cubicBezTo>
                  <a:cubicBezTo>
                    <a:pt x="11" y="36"/>
                    <a:pt x="11" y="36"/>
                    <a:pt x="11" y="36"/>
                  </a:cubicBezTo>
                  <a:cubicBezTo>
                    <a:pt x="32" y="36"/>
                    <a:pt x="32" y="36"/>
                    <a:pt x="32" y="36"/>
                  </a:cubicBezTo>
                  <a:cubicBezTo>
                    <a:pt x="32" y="44"/>
                    <a:pt x="32" y="44"/>
                    <a:pt x="32" y="44"/>
                  </a:cubicBezTo>
                  <a:cubicBezTo>
                    <a:pt x="28" y="44"/>
                    <a:pt x="24" y="48"/>
                    <a:pt x="24" y="53"/>
                  </a:cubicBezTo>
                  <a:cubicBezTo>
                    <a:pt x="24" y="58"/>
                    <a:pt x="29" y="62"/>
                    <a:pt x="34" y="62"/>
                  </a:cubicBezTo>
                  <a:cubicBezTo>
                    <a:pt x="39" y="62"/>
                    <a:pt x="43" y="58"/>
                    <a:pt x="43" y="53"/>
                  </a:cubicBezTo>
                  <a:cubicBezTo>
                    <a:pt x="43" y="48"/>
                    <a:pt x="40" y="44"/>
                    <a:pt x="35" y="44"/>
                  </a:cubicBezTo>
                  <a:cubicBezTo>
                    <a:pt x="35" y="36"/>
                    <a:pt x="35" y="36"/>
                    <a:pt x="35" y="36"/>
                  </a:cubicBezTo>
                  <a:cubicBezTo>
                    <a:pt x="50" y="36"/>
                    <a:pt x="50" y="36"/>
                    <a:pt x="50" y="36"/>
                  </a:cubicBezTo>
                  <a:cubicBezTo>
                    <a:pt x="53" y="36"/>
                    <a:pt x="53" y="36"/>
                    <a:pt x="53" y="36"/>
                  </a:cubicBezTo>
                  <a:cubicBezTo>
                    <a:pt x="56" y="36"/>
                    <a:pt x="56" y="36"/>
                    <a:pt x="56" y="36"/>
                  </a:cubicBezTo>
                  <a:cubicBezTo>
                    <a:pt x="56" y="44"/>
                    <a:pt x="56" y="44"/>
                    <a:pt x="56" y="44"/>
                  </a:cubicBezTo>
                  <a:cubicBezTo>
                    <a:pt x="52" y="44"/>
                    <a:pt x="48" y="48"/>
                    <a:pt x="48" y="53"/>
                  </a:cubicBezTo>
                  <a:cubicBezTo>
                    <a:pt x="48" y="58"/>
                    <a:pt x="53" y="62"/>
                    <a:pt x="58" y="62"/>
                  </a:cubicBezTo>
                  <a:cubicBezTo>
                    <a:pt x="63" y="62"/>
                    <a:pt x="67" y="58"/>
                    <a:pt x="67" y="53"/>
                  </a:cubicBezTo>
                  <a:cubicBezTo>
                    <a:pt x="67" y="48"/>
                    <a:pt x="64" y="44"/>
                    <a:pt x="59" y="44"/>
                  </a:cubicBezTo>
                  <a:close/>
                  <a:moveTo>
                    <a:pt x="28" y="10"/>
                  </a:moveTo>
                  <a:cubicBezTo>
                    <a:pt x="28" y="6"/>
                    <a:pt x="31" y="4"/>
                    <a:pt x="34" y="4"/>
                  </a:cubicBezTo>
                  <a:cubicBezTo>
                    <a:pt x="37" y="4"/>
                    <a:pt x="39" y="6"/>
                    <a:pt x="39" y="10"/>
                  </a:cubicBezTo>
                  <a:cubicBezTo>
                    <a:pt x="39" y="13"/>
                    <a:pt x="37" y="15"/>
                    <a:pt x="34" y="15"/>
                  </a:cubicBezTo>
                  <a:cubicBezTo>
                    <a:pt x="31" y="15"/>
                    <a:pt x="28" y="13"/>
                    <a:pt x="28" y="10"/>
                  </a:cubicBezTo>
                  <a:close/>
                  <a:moveTo>
                    <a:pt x="15" y="53"/>
                  </a:moveTo>
                  <a:cubicBezTo>
                    <a:pt x="15" y="56"/>
                    <a:pt x="13" y="58"/>
                    <a:pt x="10" y="58"/>
                  </a:cubicBezTo>
                  <a:cubicBezTo>
                    <a:pt x="6" y="58"/>
                    <a:pt x="4" y="56"/>
                    <a:pt x="4" y="53"/>
                  </a:cubicBezTo>
                  <a:cubicBezTo>
                    <a:pt x="4" y="50"/>
                    <a:pt x="6" y="47"/>
                    <a:pt x="10" y="47"/>
                  </a:cubicBezTo>
                  <a:cubicBezTo>
                    <a:pt x="13" y="47"/>
                    <a:pt x="15" y="50"/>
                    <a:pt x="15" y="53"/>
                  </a:cubicBezTo>
                  <a:close/>
                  <a:moveTo>
                    <a:pt x="39" y="53"/>
                  </a:moveTo>
                  <a:cubicBezTo>
                    <a:pt x="39" y="56"/>
                    <a:pt x="37" y="58"/>
                    <a:pt x="34" y="58"/>
                  </a:cubicBezTo>
                  <a:cubicBezTo>
                    <a:pt x="31" y="58"/>
                    <a:pt x="28" y="56"/>
                    <a:pt x="28" y="53"/>
                  </a:cubicBezTo>
                  <a:cubicBezTo>
                    <a:pt x="28" y="50"/>
                    <a:pt x="31" y="47"/>
                    <a:pt x="34" y="47"/>
                  </a:cubicBezTo>
                  <a:cubicBezTo>
                    <a:pt x="37" y="47"/>
                    <a:pt x="39" y="50"/>
                    <a:pt x="39" y="53"/>
                  </a:cubicBezTo>
                  <a:close/>
                  <a:moveTo>
                    <a:pt x="58" y="58"/>
                  </a:moveTo>
                  <a:cubicBezTo>
                    <a:pt x="55" y="58"/>
                    <a:pt x="52" y="56"/>
                    <a:pt x="52" y="53"/>
                  </a:cubicBezTo>
                  <a:cubicBezTo>
                    <a:pt x="52" y="50"/>
                    <a:pt x="55" y="47"/>
                    <a:pt x="58" y="47"/>
                  </a:cubicBezTo>
                  <a:cubicBezTo>
                    <a:pt x="61" y="47"/>
                    <a:pt x="63" y="50"/>
                    <a:pt x="63" y="53"/>
                  </a:cubicBezTo>
                  <a:cubicBezTo>
                    <a:pt x="63" y="56"/>
                    <a:pt x="61" y="58"/>
                    <a:pt x="58" y="58"/>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th-TH"/>
            </a:p>
          </p:txBody>
        </p:sp>
      </p:grpSp>
      <p:grpSp>
        <p:nvGrpSpPr>
          <p:cNvPr id="58" name="กลุ่ม 67"/>
          <p:cNvGrpSpPr/>
          <p:nvPr/>
        </p:nvGrpSpPr>
        <p:grpSpPr>
          <a:xfrm>
            <a:off x="13963352" y="11900915"/>
            <a:ext cx="966066" cy="966065"/>
            <a:chOff x="12269143" y="6195669"/>
            <a:chExt cx="2511217" cy="2511217"/>
          </a:xfrm>
        </p:grpSpPr>
        <p:sp>
          <p:nvSpPr>
            <p:cNvPr id="59" name="วงรี 40"/>
            <p:cNvSpPr/>
            <p:nvPr/>
          </p:nvSpPr>
          <p:spPr>
            <a:xfrm>
              <a:off x="12269143" y="6195669"/>
              <a:ext cx="2511217" cy="2511217"/>
            </a:xfrm>
            <a:prstGeom prst="ellipse">
              <a:avLst/>
            </a:prstGeom>
            <a:gradFill flip="none" rotWithShape="1">
              <a:gsLst>
                <a:gs pos="0">
                  <a:schemeClr val="accent3">
                    <a:shade val="30000"/>
                    <a:satMod val="115000"/>
                  </a:schemeClr>
                </a:gs>
                <a:gs pos="50000">
                  <a:schemeClr val="accent3">
                    <a:shade val="67500"/>
                    <a:satMod val="115000"/>
                  </a:schemeClr>
                </a:gs>
                <a:gs pos="100000">
                  <a:schemeClr val="accent3">
                    <a:shade val="100000"/>
                    <a:satMod val="115000"/>
                  </a:schemeClr>
                </a:gs>
              </a:gsLst>
              <a:lin ang="135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h-TH" dirty="0"/>
            </a:p>
          </p:txBody>
        </p:sp>
        <p:sp>
          <p:nvSpPr>
            <p:cNvPr id="60" name="Freeform 134"/>
            <p:cNvSpPr>
              <a:spLocks noEditPoints="1"/>
            </p:cNvSpPr>
            <p:nvPr/>
          </p:nvSpPr>
          <p:spPr bwMode="auto">
            <a:xfrm>
              <a:off x="12974390" y="6914870"/>
              <a:ext cx="1100721" cy="1100721"/>
            </a:xfrm>
            <a:custGeom>
              <a:avLst/>
              <a:gdLst>
                <a:gd name="T0" fmla="*/ 64 w 64"/>
                <a:gd name="T1" fmla="*/ 32 h 64"/>
                <a:gd name="T2" fmla="*/ 5 w 64"/>
                <a:gd name="T3" fmla="*/ 15 h 64"/>
                <a:gd name="T4" fmla="*/ 0 w 64"/>
                <a:gd name="T5" fmla="*/ 32 h 64"/>
                <a:gd name="T6" fmla="*/ 0 w 64"/>
                <a:gd name="T7" fmla="*/ 32 h 64"/>
                <a:gd name="T8" fmla="*/ 5 w 64"/>
                <a:gd name="T9" fmla="*/ 49 h 64"/>
                <a:gd name="T10" fmla="*/ 32 w 64"/>
                <a:gd name="T11" fmla="*/ 64 h 64"/>
                <a:gd name="T12" fmla="*/ 64 w 64"/>
                <a:gd name="T13" fmla="*/ 32 h 64"/>
                <a:gd name="T14" fmla="*/ 48 w 64"/>
                <a:gd name="T15" fmla="*/ 46 h 64"/>
                <a:gd name="T16" fmla="*/ 60 w 64"/>
                <a:gd name="T17" fmla="*/ 33 h 64"/>
                <a:gd name="T18" fmla="*/ 3 w 64"/>
                <a:gd name="T19" fmla="*/ 33 h 64"/>
                <a:gd name="T20" fmla="*/ 16 w 64"/>
                <a:gd name="T21" fmla="*/ 46 h 64"/>
                <a:gd name="T22" fmla="*/ 3 w 64"/>
                <a:gd name="T23" fmla="*/ 33 h 64"/>
                <a:gd name="T24" fmla="*/ 16 w 64"/>
                <a:gd name="T25" fmla="*/ 17 h 64"/>
                <a:gd name="T26" fmla="*/ 3 w 64"/>
                <a:gd name="T27" fmla="*/ 30 h 64"/>
                <a:gd name="T28" fmla="*/ 34 w 64"/>
                <a:gd name="T29" fmla="*/ 14 h 64"/>
                <a:gd name="T30" fmla="*/ 34 w 64"/>
                <a:gd name="T31" fmla="*/ 4 h 64"/>
                <a:gd name="T32" fmla="*/ 43 w 64"/>
                <a:gd name="T33" fmla="*/ 14 h 64"/>
                <a:gd name="T34" fmla="*/ 44 w 64"/>
                <a:gd name="T35" fmla="*/ 17 h 64"/>
                <a:gd name="T36" fmla="*/ 34 w 64"/>
                <a:gd name="T37" fmla="*/ 30 h 64"/>
                <a:gd name="T38" fmla="*/ 44 w 64"/>
                <a:gd name="T39" fmla="*/ 17 h 64"/>
                <a:gd name="T40" fmla="*/ 29 w 64"/>
                <a:gd name="T41" fmla="*/ 4 h 64"/>
                <a:gd name="T42" fmla="*/ 30 w 64"/>
                <a:gd name="T43" fmla="*/ 3 h 64"/>
                <a:gd name="T44" fmla="*/ 21 w 64"/>
                <a:gd name="T45" fmla="*/ 14 h 64"/>
                <a:gd name="T46" fmla="*/ 30 w 64"/>
                <a:gd name="T47" fmla="*/ 17 h 64"/>
                <a:gd name="T48" fmla="*/ 17 w 64"/>
                <a:gd name="T49" fmla="*/ 30 h 64"/>
                <a:gd name="T50" fmla="*/ 30 w 64"/>
                <a:gd name="T51" fmla="*/ 17 h 64"/>
                <a:gd name="T52" fmla="*/ 30 w 64"/>
                <a:gd name="T53" fmla="*/ 33 h 64"/>
                <a:gd name="T54" fmla="*/ 20 w 64"/>
                <a:gd name="T55" fmla="*/ 46 h 64"/>
                <a:gd name="T56" fmla="*/ 30 w 64"/>
                <a:gd name="T57" fmla="*/ 50 h 64"/>
                <a:gd name="T58" fmla="*/ 28 w 64"/>
                <a:gd name="T59" fmla="*/ 60 h 64"/>
                <a:gd name="T60" fmla="*/ 30 w 64"/>
                <a:gd name="T61" fmla="*/ 50 h 64"/>
                <a:gd name="T62" fmla="*/ 34 w 64"/>
                <a:gd name="T63" fmla="*/ 60 h 64"/>
                <a:gd name="T64" fmla="*/ 34 w 64"/>
                <a:gd name="T65" fmla="*/ 50 h 64"/>
                <a:gd name="T66" fmla="*/ 36 w 64"/>
                <a:gd name="T67" fmla="*/ 60 h 64"/>
                <a:gd name="T68" fmla="*/ 34 w 64"/>
                <a:gd name="T69" fmla="*/ 33 h 64"/>
                <a:gd name="T70" fmla="*/ 44 w 64"/>
                <a:gd name="T71" fmla="*/ 46 h 64"/>
                <a:gd name="T72" fmla="*/ 50 w 64"/>
                <a:gd name="T73" fmla="*/ 30 h 64"/>
                <a:gd name="T74" fmla="*/ 57 w 64"/>
                <a:gd name="T75" fmla="*/ 17 h 64"/>
                <a:gd name="T76" fmla="*/ 50 w 64"/>
                <a:gd name="T77" fmla="*/ 30 h 64"/>
                <a:gd name="T78" fmla="*/ 47 w 64"/>
                <a:gd name="T79" fmla="*/ 14 h 64"/>
                <a:gd name="T80" fmla="*/ 54 w 64"/>
                <a:gd name="T81" fmla="*/ 14 h 64"/>
                <a:gd name="T82" fmla="*/ 17 w 64"/>
                <a:gd name="T83" fmla="*/ 14 h 64"/>
                <a:gd name="T84" fmla="*/ 23 w 64"/>
                <a:gd name="T85" fmla="*/ 5 h 64"/>
                <a:gd name="T86" fmla="*/ 17 w 64"/>
                <a:gd name="T87" fmla="*/ 50 h 64"/>
                <a:gd name="T88" fmla="*/ 10 w 64"/>
                <a:gd name="T89" fmla="*/ 50 h 64"/>
                <a:gd name="T90" fmla="*/ 47 w 64"/>
                <a:gd name="T91" fmla="*/ 50 h 64"/>
                <a:gd name="T92" fmla="*/ 41 w 64"/>
                <a:gd name="T93" fmla="*/ 59 h 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64" h="64">
                  <a:moveTo>
                    <a:pt x="64" y="32"/>
                  </a:moveTo>
                  <a:cubicBezTo>
                    <a:pt x="64" y="32"/>
                    <a:pt x="64" y="32"/>
                    <a:pt x="64" y="32"/>
                  </a:cubicBezTo>
                  <a:cubicBezTo>
                    <a:pt x="64" y="14"/>
                    <a:pt x="50" y="0"/>
                    <a:pt x="32" y="0"/>
                  </a:cubicBezTo>
                  <a:cubicBezTo>
                    <a:pt x="21" y="0"/>
                    <a:pt x="11" y="6"/>
                    <a:pt x="5" y="15"/>
                  </a:cubicBezTo>
                  <a:cubicBezTo>
                    <a:pt x="5" y="15"/>
                    <a:pt x="5" y="15"/>
                    <a:pt x="5" y="15"/>
                  </a:cubicBezTo>
                  <a:cubicBezTo>
                    <a:pt x="2" y="20"/>
                    <a:pt x="0" y="26"/>
                    <a:pt x="0" y="32"/>
                  </a:cubicBezTo>
                  <a:cubicBezTo>
                    <a:pt x="0" y="32"/>
                    <a:pt x="0" y="32"/>
                    <a:pt x="0" y="32"/>
                  </a:cubicBezTo>
                  <a:cubicBezTo>
                    <a:pt x="0" y="32"/>
                    <a:pt x="0" y="32"/>
                    <a:pt x="0" y="32"/>
                  </a:cubicBezTo>
                  <a:cubicBezTo>
                    <a:pt x="0" y="32"/>
                    <a:pt x="0" y="32"/>
                    <a:pt x="0" y="32"/>
                  </a:cubicBezTo>
                  <a:cubicBezTo>
                    <a:pt x="0" y="38"/>
                    <a:pt x="2" y="44"/>
                    <a:pt x="5" y="49"/>
                  </a:cubicBezTo>
                  <a:cubicBezTo>
                    <a:pt x="5" y="49"/>
                    <a:pt x="5" y="49"/>
                    <a:pt x="5" y="49"/>
                  </a:cubicBezTo>
                  <a:cubicBezTo>
                    <a:pt x="11" y="58"/>
                    <a:pt x="21" y="64"/>
                    <a:pt x="32" y="64"/>
                  </a:cubicBezTo>
                  <a:cubicBezTo>
                    <a:pt x="50" y="64"/>
                    <a:pt x="64" y="49"/>
                    <a:pt x="64" y="32"/>
                  </a:cubicBezTo>
                  <a:cubicBezTo>
                    <a:pt x="64" y="32"/>
                    <a:pt x="64" y="32"/>
                    <a:pt x="64" y="32"/>
                  </a:cubicBezTo>
                  <a:close/>
                  <a:moveTo>
                    <a:pt x="57" y="46"/>
                  </a:moveTo>
                  <a:cubicBezTo>
                    <a:pt x="48" y="46"/>
                    <a:pt x="48" y="46"/>
                    <a:pt x="48" y="46"/>
                  </a:cubicBezTo>
                  <a:cubicBezTo>
                    <a:pt x="49" y="42"/>
                    <a:pt x="50" y="38"/>
                    <a:pt x="50" y="33"/>
                  </a:cubicBezTo>
                  <a:cubicBezTo>
                    <a:pt x="60" y="33"/>
                    <a:pt x="60" y="33"/>
                    <a:pt x="60" y="33"/>
                  </a:cubicBezTo>
                  <a:cubicBezTo>
                    <a:pt x="60" y="38"/>
                    <a:pt x="59" y="43"/>
                    <a:pt x="57" y="46"/>
                  </a:cubicBezTo>
                  <a:close/>
                  <a:moveTo>
                    <a:pt x="3" y="33"/>
                  </a:moveTo>
                  <a:cubicBezTo>
                    <a:pt x="14" y="33"/>
                    <a:pt x="14" y="33"/>
                    <a:pt x="14" y="33"/>
                  </a:cubicBezTo>
                  <a:cubicBezTo>
                    <a:pt x="14" y="38"/>
                    <a:pt x="15" y="42"/>
                    <a:pt x="16" y="46"/>
                  </a:cubicBezTo>
                  <a:cubicBezTo>
                    <a:pt x="7" y="46"/>
                    <a:pt x="7" y="46"/>
                    <a:pt x="7" y="46"/>
                  </a:cubicBezTo>
                  <a:cubicBezTo>
                    <a:pt x="5" y="43"/>
                    <a:pt x="4" y="38"/>
                    <a:pt x="3" y="33"/>
                  </a:cubicBezTo>
                  <a:close/>
                  <a:moveTo>
                    <a:pt x="7" y="17"/>
                  </a:moveTo>
                  <a:cubicBezTo>
                    <a:pt x="16" y="17"/>
                    <a:pt x="16" y="17"/>
                    <a:pt x="16" y="17"/>
                  </a:cubicBezTo>
                  <a:cubicBezTo>
                    <a:pt x="15" y="21"/>
                    <a:pt x="14" y="26"/>
                    <a:pt x="14" y="30"/>
                  </a:cubicBezTo>
                  <a:cubicBezTo>
                    <a:pt x="3" y="30"/>
                    <a:pt x="3" y="30"/>
                    <a:pt x="3" y="30"/>
                  </a:cubicBezTo>
                  <a:cubicBezTo>
                    <a:pt x="4" y="26"/>
                    <a:pt x="5" y="21"/>
                    <a:pt x="7" y="17"/>
                  </a:cubicBezTo>
                  <a:close/>
                  <a:moveTo>
                    <a:pt x="34" y="14"/>
                  </a:moveTo>
                  <a:cubicBezTo>
                    <a:pt x="34" y="3"/>
                    <a:pt x="34" y="3"/>
                    <a:pt x="34" y="3"/>
                  </a:cubicBezTo>
                  <a:cubicBezTo>
                    <a:pt x="34" y="3"/>
                    <a:pt x="34" y="3"/>
                    <a:pt x="34" y="4"/>
                  </a:cubicBezTo>
                  <a:cubicBezTo>
                    <a:pt x="34" y="4"/>
                    <a:pt x="34" y="4"/>
                    <a:pt x="34" y="4"/>
                  </a:cubicBezTo>
                  <a:cubicBezTo>
                    <a:pt x="38" y="6"/>
                    <a:pt x="41" y="9"/>
                    <a:pt x="43" y="14"/>
                  </a:cubicBezTo>
                  <a:lnTo>
                    <a:pt x="34" y="14"/>
                  </a:lnTo>
                  <a:close/>
                  <a:moveTo>
                    <a:pt x="44" y="17"/>
                  </a:moveTo>
                  <a:cubicBezTo>
                    <a:pt x="46" y="21"/>
                    <a:pt x="46" y="26"/>
                    <a:pt x="46" y="30"/>
                  </a:cubicBezTo>
                  <a:cubicBezTo>
                    <a:pt x="34" y="30"/>
                    <a:pt x="34" y="30"/>
                    <a:pt x="34" y="30"/>
                  </a:cubicBezTo>
                  <a:cubicBezTo>
                    <a:pt x="34" y="17"/>
                    <a:pt x="34" y="17"/>
                    <a:pt x="34" y="17"/>
                  </a:cubicBezTo>
                  <a:lnTo>
                    <a:pt x="44" y="17"/>
                  </a:lnTo>
                  <a:close/>
                  <a:moveTo>
                    <a:pt x="29" y="4"/>
                  </a:moveTo>
                  <a:cubicBezTo>
                    <a:pt x="29" y="4"/>
                    <a:pt x="29" y="4"/>
                    <a:pt x="29" y="4"/>
                  </a:cubicBezTo>
                  <a:cubicBezTo>
                    <a:pt x="29" y="4"/>
                    <a:pt x="29" y="4"/>
                    <a:pt x="29" y="4"/>
                  </a:cubicBezTo>
                  <a:cubicBezTo>
                    <a:pt x="30" y="4"/>
                    <a:pt x="30" y="4"/>
                    <a:pt x="30" y="3"/>
                  </a:cubicBezTo>
                  <a:cubicBezTo>
                    <a:pt x="30" y="14"/>
                    <a:pt x="30" y="14"/>
                    <a:pt x="30" y="14"/>
                  </a:cubicBezTo>
                  <a:cubicBezTo>
                    <a:pt x="21" y="14"/>
                    <a:pt x="21" y="14"/>
                    <a:pt x="21" y="14"/>
                  </a:cubicBezTo>
                  <a:cubicBezTo>
                    <a:pt x="23" y="9"/>
                    <a:pt x="26" y="6"/>
                    <a:pt x="29" y="4"/>
                  </a:cubicBezTo>
                  <a:close/>
                  <a:moveTo>
                    <a:pt x="30" y="17"/>
                  </a:moveTo>
                  <a:cubicBezTo>
                    <a:pt x="30" y="30"/>
                    <a:pt x="30" y="30"/>
                    <a:pt x="30" y="30"/>
                  </a:cubicBezTo>
                  <a:cubicBezTo>
                    <a:pt x="17" y="30"/>
                    <a:pt x="17" y="30"/>
                    <a:pt x="17" y="30"/>
                  </a:cubicBezTo>
                  <a:cubicBezTo>
                    <a:pt x="18" y="26"/>
                    <a:pt x="18" y="21"/>
                    <a:pt x="20" y="17"/>
                  </a:cubicBezTo>
                  <a:lnTo>
                    <a:pt x="30" y="17"/>
                  </a:lnTo>
                  <a:close/>
                  <a:moveTo>
                    <a:pt x="17" y="33"/>
                  </a:moveTo>
                  <a:cubicBezTo>
                    <a:pt x="30" y="33"/>
                    <a:pt x="30" y="33"/>
                    <a:pt x="30" y="33"/>
                  </a:cubicBezTo>
                  <a:cubicBezTo>
                    <a:pt x="30" y="46"/>
                    <a:pt x="30" y="46"/>
                    <a:pt x="30" y="46"/>
                  </a:cubicBezTo>
                  <a:cubicBezTo>
                    <a:pt x="20" y="46"/>
                    <a:pt x="20" y="46"/>
                    <a:pt x="20" y="46"/>
                  </a:cubicBezTo>
                  <a:cubicBezTo>
                    <a:pt x="18" y="43"/>
                    <a:pt x="18" y="38"/>
                    <a:pt x="17" y="33"/>
                  </a:cubicBezTo>
                  <a:close/>
                  <a:moveTo>
                    <a:pt x="30" y="50"/>
                  </a:moveTo>
                  <a:cubicBezTo>
                    <a:pt x="30" y="60"/>
                    <a:pt x="30" y="60"/>
                    <a:pt x="30" y="60"/>
                  </a:cubicBezTo>
                  <a:cubicBezTo>
                    <a:pt x="30" y="60"/>
                    <a:pt x="29" y="60"/>
                    <a:pt x="28" y="60"/>
                  </a:cubicBezTo>
                  <a:cubicBezTo>
                    <a:pt x="25" y="58"/>
                    <a:pt x="23" y="54"/>
                    <a:pt x="21" y="50"/>
                  </a:cubicBezTo>
                  <a:lnTo>
                    <a:pt x="30" y="50"/>
                  </a:lnTo>
                  <a:close/>
                  <a:moveTo>
                    <a:pt x="36" y="60"/>
                  </a:moveTo>
                  <a:cubicBezTo>
                    <a:pt x="35" y="60"/>
                    <a:pt x="34" y="60"/>
                    <a:pt x="34" y="60"/>
                  </a:cubicBezTo>
                  <a:cubicBezTo>
                    <a:pt x="34" y="60"/>
                    <a:pt x="34" y="60"/>
                    <a:pt x="34" y="60"/>
                  </a:cubicBezTo>
                  <a:cubicBezTo>
                    <a:pt x="34" y="50"/>
                    <a:pt x="34" y="50"/>
                    <a:pt x="34" y="50"/>
                  </a:cubicBezTo>
                  <a:cubicBezTo>
                    <a:pt x="43" y="50"/>
                    <a:pt x="43" y="50"/>
                    <a:pt x="43" y="50"/>
                  </a:cubicBezTo>
                  <a:cubicBezTo>
                    <a:pt x="41" y="54"/>
                    <a:pt x="39" y="58"/>
                    <a:pt x="36" y="60"/>
                  </a:cubicBezTo>
                  <a:close/>
                  <a:moveTo>
                    <a:pt x="34" y="46"/>
                  </a:moveTo>
                  <a:cubicBezTo>
                    <a:pt x="34" y="33"/>
                    <a:pt x="34" y="33"/>
                    <a:pt x="34" y="33"/>
                  </a:cubicBezTo>
                  <a:cubicBezTo>
                    <a:pt x="46" y="33"/>
                    <a:pt x="46" y="33"/>
                    <a:pt x="46" y="33"/>
                  </a:cubicBezTo>
                  <a:cubicBezTo>
                    <a:pt x="46" y="38"/>
                    <a:pt x="46" y="43"/>
                    <a:pt x="44" y="46"/>
                  </a:cubicBezTo>
                  <a:lnTo>
                    <a:pt x="34" y="46"/>
                  </a:lnTo>
                  <a:close/>
                  <a:moveTo>
                    <a:pt x="50" y="30"/>
                  </a:moveTo>
                  <a:cubicBezTo>
                    <a:pt x="50" y="26"/>
                    <a:pt x="49" y="21"/>
                    <a:pt x="48" y="17"/>
                  </a:cubicBezTo>
                  <a:cubicBezTo>
                    <a:pt x="57" y="17"/>
                    <a:pt x="57" y="17"/>
                    <a:pt x="57" y="17"/>
                  </a:cubicBezTo>
                  <a:cubicBezTo>
                    <a:pt x="59" y="21"/>
                    <a:pt x="60" y="26"/>
                    <a:pt x="60" y="30"/>
                  </a:cubicBezTo>
                  <a:lnTo>
                    <a:pt x="50" y="30"/>
                  </a:lnTo>
                  <a:close/>
                  <a:moveTo>
                    <a:pt x="54" y="14"/>
                  </a:moveTo>
                  <a:cubicBezTo>
                    <a:pt x="47" y="14"/>
                    <a:pt x="47" y="14"/>
                    <a:pt x="47" y="14"/>
                  </a:cubicBezTo>
                  <a:cubicBezTo>
                    <a:pt x="45" y="10"/>
                    <a:pt x="43" y="7"/>
                    <a:pt x="41" y="5"/>
                  </a:cubicBezTo>
                  <a:cubicBezTo>
                    <a:pt x="46" y="6"/>
                    <a:pt x="51" y="10"/>
                    <a:pt x="54" y="14"/>
                  </a:cubicBezTo>
                  <a:close/>
                  <a:moveTo>
                    <a:pt x="23" y="5"/>
                  </a:moveTo>
                  <a:cubicBezTo>
                    <a:pt x="21" y="7"/>
                    <a:pt x="19" y="10"/>
                    <a:pt x="17" y="14"/>
                  </a:cubicBezTo>
                  <a:cubicBezTo>
                    <a:pt x="10" y="14"/>
                    <a:pt x="10" y="14"/>
                    <a:pt x="10" y="14"/>
                  </a:cubicBezTo>
                  <a:cubicBezTo>
                    <a:pt x="13" y="10"/>
                    <a:pt x="18" y="6"/>
                    <a:pt x="23" y="5"/>
                  </a:cubicBezTo>
                  <a:close/>
                  <a:moveTo>
                    <a:pt x="10" y="50"/>
                  </a:moveTo>
                  <a:cubicBezTo>
                    <a:pt x="17" y="50"/>
                    <a:pt x="17" y="50"/>
                    <a:pt x="17" y="50"/>
                  </a:cubicBezTo>
                  <a:cubicBezTo>
                    <a:pt x="19" y="53"/>
                    <a:pt x="21" y="56"/>
                    <a:pt x="23" y="59"/>
                  </a:cubicBezTo>
                  <a:cubicBezTo>
                    <a:pt x="18" y="57"/>
                    <a:pt x="13" y="54"/>
                    <a:pt x="10" y="50"/>
                  </a:cubicBezTo>
                  <a:close/>
                  <a:moveTo>
                    <a:pt x="41" y="59"/>
                  </a:moveTo>
                  <a:cubicBezTo>
                    <a:pt x="43" y="56"/>
                    <a:pt x="45" y="53"/>
                    <a:pt x="47" y="50"/>
                  </a:cubicBezTo>
                  <a:cubicBezTo>
                    <a:pt x="54" y="50"/>
                    <a:pt x="54" y="50"/>
                    <a:pt x="54" y="50"/>
                  </a:cubicBezTo>
                  <a:cubicBezTo>
                    <a:pt x="51" y="54"/>
                    <a:pt x="46" y="57"/>
                    <a:pt x="41" y="59"/>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th-TH"/>
            </a:p>
          </p:txBody>
        </p:sp>
      </p:grpSp>
      <p:sp>
        <p:nvSpPr>
          <p:cNvPr id="61" name="TextBox 60"/>
          <p:cNvSpPr txBox="1"/>
          <p:nvPr/>
        </p:nvSpPr>
        <p:spPr>
          <a:xfrm>
            <a:off x="15044797" y="10417529"/>
            <a:ext cx="3533383" cy="960227"/>
          </a:xfrm>
          <a:prstGeom prst="rect">
            <a:avLst/>
          </a:prstGeom>
          <a:noFill/>
        </p:spPr>
        <p:txBody>
          <a:bodyPr wrap="square" lIns="219419" tIns="109710" rIns="219419" bIns="109710" rtlCol="0">
            <a:spAutoFit/>
          </a:bodyPr>
          <a:lstStyle/>
          <a:p>
            <a:r>
              <a:rPr lang="en-US" sz="2400" dirty="0">
                <a:solidFill>
                  <a:schemeClr val="bg1">
                    <a:lumMod val="75000"/>
                  </a:schemeClr>
                </a:solidFill>
                <a:latin typeface="Lato" pitchFamily="34" charset="0"/>
                <a:ea typeface="Lato" pitchFamily="34" charset="0"/>
                <a:cs typeface="Lato" pitchFamily="34" charset="0"/>
              </a:rPr>
              <a:t>Lorem Ipsum has two main data </a:t>
            </a:r>
            <a:r>
              <a:rPr lang="en-US" sz="2400" dirty="0" smtClean="0">
                <a:solidFill>
                  <a:schemeClr val="bg1">
                    <a:lumMod val="75000"/>
                  </a:schemeClr>
                </a:solidFill>
                <a:latin typeface="Lato" pitchFamily="34" charset="0"/>
                <a:ea typeface="Lato" pitchFamily="34" charset="0"/>
                <a:cs typeface="Lato" pitchFamily="34" charset="0"/>
              </a:rPr>
              <a:t>statistical</a:t>
            </a:r>
            <a:endParaRPr lang="en-US" sz="2400" dirty="0">
              <a:solidFill>
                <a:schemeClr val="bg1">
                  <a:lumMod val="75000"/>
                </a:schemeClr>
              </a:solidFill>
              <a:latin typeface="Lato" pitchFamily="34" charset="0"/>
              <a:ea typeface="Lato" pitchFamily="34" charset="0"/>
              <a:cs typeface="Lato" pitchFamily="34" charset="0"/>
            </a:endParaRPr>
          </a:p>
        </p:txBody>
      </p:sp>
      <p:sp>
        <p:nvSpPr>
          <p:cNvPr id="62" name="TextBox 61"/>
          <p:cNvSpPr txBox="1"/>
          <p:nvPr/>
        </p:nvSpPr>
        <p:spPr>
          <a:xfrm>
            <a:off x="19857622" y="10415169"/>
            <a:ext cx="3533383" cy="960227"/>
          </a:xfrm>
          <a:prstGeom prst="rect">
            <a:avLst/>
          </a:prstGeom>
          <a:noFill/>
        </p:spPr>
        <p:txBody>
          <a:bodyPr wrap="square" lIns="219419" tIns="109710" rIns="219419" bIns="109710" rtlCol="0">
            <a:spAutoFit/>
          </a:bodyPr>
          <a:lstStyle/>
          <a:p>
            <a:r>
              <a:rPr lang="en-US" sz="2400" dirty="0">
                <a:solidFill>
                  <a:schemeClr val="bg1">
                    <a:lumMod val="75000"/>
                  </a:schemeClr>
                </a:solidFill>
                <a:latin typeface="Lato" pitchFamily="34" charset="0"/>
                <a:ea typeface="Lato" pitchFamily="34" charset="0"/>
                <a:cs typeface="Lato" pitchFamily="34" charset="0"/>
              </a:rPr>
              <a:t>Lorem Ipsum has two main data </a:t>
            </a:r>
            <a:r>
              <a:rPr lang="en-US" sz="2400" dirty="0" smtClean="0">
                <a:solidFill>
                  <a:schemeClr val="bg1">
                    <a:lumMod val="75000"/>
                  </a:schemeClr>
                </a:solidFill>
                <a:latin typeface="Lato" pitchFamily="34" charset="0"/>
                <a:ea typeface="Lato" pitchFamily="34" charset="0"/>
                <a:cs typeface="Lato" pitchFamily="34" charset="0"/>
              </a:rPr>
              <a:t>statistical</a:t>
            </a:r>
            <a:endParaRPr lang="en-US" sz="2400" dirty="0">
              <a:solidFill>
                <a:schemeClr val="bg1">
                  <a:lumMod val="75000"/>
                </a:schemeClr>
              </a:solidFill>
              <a:latin typeface="Lato" pitchFamily="34" charset="0"/>
              <a:ea typeface="Lato" pitchFamily="34" charset="0"/>
              <a:cs typeface="Lato" pitchFamily="34" charset="0"/>
            </a:endParaRPr>
          </a:p>
        </p:txBody>
      </p:sp>
      <p:sp>
        <p:nvSpPr>
          <p:cNvPr id="66" name="TextBox 65"/>
          <p:cNvSpPr txBox="1"/>
          <p:nvPr/>
        </p:nvSpPr>
        <p:spPr>
          <a:xfrm>
            <a:off x="15053152" y="11860478"/>
            <a:ext cx="3533383" cy="960227"/>
          </a:xfrm>
          <a:prstGeom prst="rect">
            <a:avLst/>
          </a:prstGeom>
          <a:noFill/>
        </p:spPr>
        <p:txBody>
          <a:bodyPr wrap="square" lIns="219419" tIns="109710" rIns="219419" bIns="109710" rtlCol="0">
            <a:spAutoFit/>
          </a:bodyPr>
          <a:lstStyle/>
          <a:p>
            <a:r>
              <a:rPr lang="en-US" sz="2400" dirty="0">
                <a:solidFill>
                  <a:schemeClr val="bg1">
                    <a:lumMod val="75000"/>
                  </a:schemeClr>
                </a:solidFill>
                <a:latin typeface="Lato" pitchFamily="34" charset="0"/>
                <a:ea typeface="Lato" pitchFamily="34" charset="0"/>
                <a:cs typeface="Lato" pitchFamily="34" charset="0"/>
              </a:rPr>
              <a:t>Lorem Ipsum has two main data </a:t>
            </a:r>
            <a:r>
              <a:rPr lang="en-US" sz="2400" dirty="0" smtClean="0">
                <a:solidFill>
                  <a:schemeClr val="bg1">
                    <a:lumMod val="75000"/>
                  </a:schemeClr>
                </a:solidFill>
                <a:latin typeface="Lato" pitchFamily="34" charset="0"/>
                <a:ea typeface="Lato" pitchFamily="34" charset="0"/>
                <a:cs typeface="Lato" pitchFamily="34" charset="0"/>
              </a:rPr>
              <a:t>statistical</a:t>
            </a:r>
            <a:endParaRPr lang="en-US" sz="2400" dirty="0">
              <a:solidFill>
                <a:schemeClr val="bg1">
                  <a:lumMod val="75000"/>
                </a:schemeClr>
              </a:solidFill>
              <a:latin typeface="Lato" pitchFamily="34" charset="0"/>
              <a:ea typeface="Lato" pitchFamily="34" charset="0"/>
              <a:cs typeface="Lato" pitchFamily="34" charset="0"/>
            </a:endParaRPr>
          </a:p>
        </p:txBody>
      </p:sp>
      <p:sp>
        <p:nvSpPr>
          <p:cNvPr id="67" name="TextBox 66"/>
          <p:cNvSpPr txBox="1"/>
          <p:nvPr/>
        </p:nvSpPr>
        <p:spPr>
          <a:xfrm>
            <a:off x="19805320" y="11858118"/>
            <a:ext cx="3533383" cy="960227"/>
          </a:xfrm>
          <a:prstGeom prst="rect">
            <a:avLst/>
          </a:prstGeom>
          <a:noFill/>
        </p:spPr>
        <p:txBody>
          <a:bodyPr wrap="square" lIns="219419" tIns="109710" rIns="219419" bIns="109710" rtlCol="0">
            <a:spAutoFit/>
          </a:bodyPr>
          <a:lstStyle/>
          <a:p>
            <a:r>
              <a:rPr lang="en-US" sz="2400" dirty="0">
                <a:solidFill>
                  <a:schemeClr val="bg1">
                    <a:lumMod val="75000"/>
                  </a:schemeClr>
                </a:solidFill>
                <a:latin typeface="Lato" pitchFamily="34" charset="0"/>
                <a:ea typeface="Lato" pitchFamily="34" charset="0"/>
                <a:cs typeface="Lato" pitchFamily="34" charset="0"/>
              </a:rPr>
              <a:t>Lorem Ipsum has two main data </a:t>
            </a:r>
            <a:r>
              <a:rPr lang="en-US" sz="2400" dirty="0" smtClean="0">
                <a:solidFill>
                  <a:schemeClr val="bg1">
                    <a:lumMod val="75000"/>
                  </a:schemeClr>
                </a:solidFill>
                <a:latin typeface="Lato" pitchFamily="34" charset="0"/>
                <a:ea typeface="Lato" pitchFamily="34" charset="0"/>
                <a:cs typeface="Lato" pitchFamily="34" charset="0"/>
              </a:rPr>
              <a:t>statistical</a:t>
            </a:r>
            <a:endParaRPr lang="en-US" sz="2400" dirty="0">
              <a:solidFill>
                <a:schemeClr val="bg1">
                  <a:lumMod val="75000"/>
                </a:schemeClr>
              </a:solidFill>
              <a:latin typeface="Lato" pitchFamily="34" charset="0"/>
              <a:ea typeface="Lato" pitchFamily="34" charset="0"/>
              <a:cs typeface="Lato" pitchFamily="34" charset="0"/>
            </a:endParaRPr>
          </a:p>
        </p:txBody>
      </p:sp>
      <p:grpSp>
        <p:nvGrpSpPr>
          <p:cNvPr id="68" name="Group 67"/>
          <p:cNvGrpSpPr/>
          <p:nvPr/>
        </p:nvGrpSpPr>
        <p:grpSpPr>
          <a:xfrm>
            <a:off x="13950386" y="6548218"/>
            <a:ext cx="9681702" cy="3135020"/>
            <a:chOff x="12818444" y="3935363"/>
            <a:chExt cx="9681702" cy="3135020"/>
          </a:xfrm>
        </p:grpSpPr>
        <p:sp>
          <p:nvSpPr>
            <p:cNvPr id="69" name="Title 20"/>
            <p:cNvSpPr txBox="1">
              <a:spLocks/>
            </p:cNvSpPr>
            <p:nvPr/>
          </p:nvSpPr>
          <p:spPr bwMode="auto">
            <a:xfrm>
              <a:off x="12818444" y="4423492"/>
              <a:ext cx="9681702" cy="26468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243852" tIns="121926" rIns="243852" bIns="121926" anchor="ctr">
              <a:spAutoFit/>
            </a:bodyPr>
            <a:lstStyle>
              <a:lvl1pPr defTabSz="457200">
                <a:defRPr sz="4300">
                  <a:solidFill>
                    <a:schemeClr val="tx1"/>
                  </a:solidFill>
                  <a:latin typeface="Calibri" pitchFamily="34" charset="0"/>
                  <a:ea typeface="MS PGothic" pitchFamily="34" charset="-128"/>
                </a:defRPr>
              </a:lvl1pPr>
              <a:lvl2pPr marL="742950" indent="-285750" defTabSz="457200">
                <a:defRPr sz="4300">
                  <a:solidFill>
                    <a:schemeClr val="tx1"/>
                  </a:solidFill>
                  <a:latin typeface="Calibri" pitchFamily="34" charset="0"/>
                  <a:ea typeface="MS PGothic" pitchFamily="34" charset="-128"/>
                </a:defRPr>
              </a:lvl2pPr>
              <a:lvl3pPr marL="1143000" indent="-228600" defTabSz="457200">
                <a:defRPr sz="4300">
                  <a:solidFill>
                    <a:schemeClr val="tx1"/>
                  </a:solidFill>
                  <a:latin typeface="Calibri" pitchFamily="34" charset="0"/>
                  <a:ea typeface="MS PGothic" pitchFamily="34" charset="-128"/>
                </a:defRPr>
              </a:lvl3pPr>
              <a:lvl4pPr marL="1600200" indent="-228600" defTabSz="457200">
                <a:defRPr sz="4300">
                  <a:solidFill>
                    <a:schemeClr val="tx1"/>
                  </a:solidFill>
                  <a:latin typeface="Calibri" pitchFamily="34" charset="0"/>
                  <a:ea typeface="MS PGothic" pitchFamily="34" charset="-128"/>
                </a:defRPr>
              </a:lvl4pPr>
              <a:lvl5pPr marL="2057400" indent="-228600" defTabSz="457200">
                <a:defRPr sz="4300">
                  <a:solidFill>
                    <a:schemeClr val="tx1"/>
                  </a:solidFill>
                  <a:latin typeface="Calibri" pitchFamily="34" charset="0"/>
                  <a:ea typeface="MS PGothic" pitchFamily="34" charset="-128"/>
                </a:defRPr>
              </a:lvl5pPr>
              <a:lvl6pPr marL="2514600" indent="-228600" defTabSz="457200" fontAlgn="base">
                <a:spcBef>
                  <a:spcPct val="0"/>
                </a:spcBef>
                <a:spcAft>
                  <a:spcPct val="0"/>
                </a:spcAft>
                <a:defRPr sz="4300">
                  <a:solidFill>
                    <a:schemeClr val="tx1"/>
                  </a:solidFill>
                  <a:latin typeface="Calibri" pitchFamily="34" charset="0"/>
                  <a:ea typeface="MS PGothic" pitchFamily="34" charset="-128"/>
                </a:defRPr>
              </a:lvl6pPr>
              <a:lvl7pPr marL="2971800" indent="-228600" defTabSz="457200" fontAlgn="base">
                <a:spcBef>
                  <a:spcPct val="0"/>
                </a:spcBef>
                <a:spcAft>
                  <a:spcPct val="0"/>
                </a:spcAft>
                <a:defRPr sz="4300">
                  <a:solidFill>
                    <a:schemeClr val="tx1"/>
                  </a:solidFill>
                  <a:latin typeface="Calibri" pitchFamily="34" charset="0"/>
                  <a:ea typeface="MS PGothic" pitchFamily="34" charset="-128"/>
                </a:defRPr>
              </a:lvl7pPr>
              <a:lvl8pPr marL="3429000" indent="-228600" defTabSz="457200" fontAlgn="base">
                <a:spcBef>
                  <a:spcPct val="0"/>
                </a:spcBef>
                <a:spcAft>
                  <a:spcPct val="0"/>
                </a:spcAft>
                <a:defRPr sz="4300">
                  <a:solidFill>
                    <a:schemeClr val="tx1"/>
                  </a:solidFill>
                  <a:latin typeface="Calibri" pitchFamily="34" charset="0"/>
                  <a:ea typeface="MS PGothic" pitchFamily="34" charset="-128"/>
                </a:defRPr>
              </a:lvl8pPr>
              <a:lvl9pPr marL="3886200" indent="-228600" defTabSz="457200" fontAlgn="base">
                <a:spcBef>
                  <a:spcPct val="0"/>
                </a:spcBef>
                <a:spcAft>
                  <a:spcPct val="0"/>
                </a:spcAft>
                <a:defRPr sz="4300">
                  <a:solidFill>
                    <a:schemeClr val="tx1"/>
                  </a:solidFill>
                  <a:latin typeface="Calibri" pitchFamily="34" charset="0"/>
                  <a:ea typeface="MS PGothic" pitchFamily="34" charset="-128"/>
                </a:defRPr>
              </a:lvl9pPr>
            </a:lstStyle>
            <a:p>
              <a:pPr>
                <a:lnSpc>
                  <a:spcPct val="130000"/>
                </a:lnSpc>
              </a:pPr>
              <a:r>
                <a:rPr lang="pt-BR" sz="2400" dirty="0">
                  <a:solidFill>
                    <a:schemeClr val="bg1">
                      <a:lumMod val="75000"/>
                    </a:schemeClr>
                  </a:solidFill>
                  <a:latin typeface="Lato" pitchFamily="34" charset="0"/>
                  <a:ea typeface="Lato" pitchFamily="34" charset="0"/>
                  <a:cs typeface="Lato" pitchFamily="34" charset="0"/>
                </a:rPr>
                <a:t>Lorem ipsum </a:t>
              </a:r>
              <a:r>
                <a:rPr lang="pt-BR" sz="2400" dirty="0" smtClean="0">
                  <a:solidFill>
                    <a:schemeClr val="bg1">
                      <a:lumMod val="75000"/>
                    </a:schemeClr>
                  </a:solidFill>
                  <a:latin typeface="Lato" pitchFamily="34" charset="0"/>
                  <a:ea typeface="Lato" pitchFamily="34" charset="0"/>
                  <a:cs typeface="Lato" pitchFamily="34" charset="0"/>
                </a:rPr>
                <a:t>dolor sit </a:t>
              </a:r>
              <a:r>
                <a:rPr lang="pt-BR" sz="2400" dirty="0">
                  <a:solidFill>
                    <a:schemeClr val="bg1">
                      <a:lumMod val="75000"/>
                    </a:schemeClr>
                  </a:solidFill>
                  <a:latin typeface="Lato" pitchFamily="34" charset="0"/>
                  <a:ea typeface="Lato" pitchFamily="34" charset="0"/>
                  <a:cs typeface="Lato" pitchFamily="34" charset="0"/>
                </a:rPr>
                <a:t>amet, consectetur adipiscing elit. Aliquam tincidunt ante nec sem congue convallis. Pellentesque vel mauris quis nisl ornare rutrum in id risus. Proin vehicula ut sem et tempus. Interdum et malesuada fames ac ante ipsum primis in faucibus. </a:t>
              </a:r>
              <a:r>
                <a:rPr lang="pt-BR" sz="2400" dirty="0" smtClean="0">
                  <a:solidFill>
                    <a:schemeClr val="bg1">
                      <a:lumMod val="75000"/>
                    </a:schemeClr>
                  </a:solidFill>
                  <a:latin typeface="Lato" pitchFamily="34" charset="0"/>
                  <a:ea typeface="Lato" pitchFamily="34" charset="0"/>
                  <a:cs typeface="Lato" pitchFamily="34" charset="0"/>
                </a:rPr>
                <a:t>Pellentesque.</a:t>
              </a:r>
              <a:endParaRPr lang="en-US" sz="2400" dirty="0">
                <a:solidFill>
                  <a:schemeClr val="bg1">
                    <a:lumMod val="75000"/>
                  </a:schemeClr>
                </a:solidFill>
                <a:latin typeface="Lato" pitchFamily="34" charset="0"/>
                <a:ea typeface="Lato" pitchFamily="34" charset="0"/>
                <a:cs typeface="Lato" pitchFamily="34" charset="0"/>
              </a:endParaRPr>
            </a:p>
          </p:txBody>
        </p:sp>
        <p:sp>
          <p:nvSpPr>
            <p:cNvPr id="70" name="TextBox 69"/>
            <p:cNvSpPr txBox="1"/>
            <p:nvPr/>
          </p:nvSpPr>
          <p:spPr>
            <a:xfrm>
              <a:off x="12920366" y="3935363"/>
              <a:ext cx="6873734" cy="630942"/>
            </a:xfrm>
            <a:prstGeom prst="rect">
              <a:avLst/>
            </a:prstGeom>
            <a:noFill/>
          </p:spPr>
          <p:txBody>
            <a:bodyPr wrap="square" rtlCol="0">
              <a:spAutoFit/>
            </a:bodyPr>
            <a:lstStyle/>
            <a:p>
              <a:r>
                <a:rPr lang="en-US" sz="3500" b="1" dirty="0" smtClean="0">
                  <a:solidFill>
                    <a:schemeClr val="accent2"/>
                  </a:solidFill>
                  <a:latin typeface="Lato Black" charset="0"/>
                  <a:ea typeface="Lato Black" charset="0"/>
                  <a:cs typeface="Lato Black" charset="0"/>
                </a:rPr>
                <a:t>FEATURE</a:t>
              </a:r>
              <a:r>
                <a:rPr lang="en-US" sz="3500" b="1" dirty="0" smtClean="0">
                  <a:solidFill>
                    <a:schemeClr val="accent6"/>
                  </a:solidFill>
                  <a:latin typeface="Lato Black" charset="0"/>
                  <a:ea typeface="Lato Black" charset="0"/>
                  <a:cs typeface="Lato Black" charset="0"/>
                </a:rPr>
                <a:t> </a:t>
              </a:r>
              <a:r>
                <a:rPr lang="en-US" sz="3500" b="1" dirty="0" smtClean="0">
                  <a:solidFill>
                    <a:schemeClr val="bg1">
                      <a:lumMod val="95000"/>
                    </a:schemeClr>
                  </a:solidFill>
                  <a:latin typeface="Lato Black" charset="0"/>
                  <a:ea typeface="Lato Black" charset="0"/>
                  <a:cs typeface="Lato Black" charset="0"/>
                </a:rPr>
                <a:t>CONTENT</a:t>
              </a:r>
            </a:p>
          </p:txBody>
        </p:sp>
      </p:grpSp>
      <p:grpSp>
        <p:nvGrpSpPr>
          <p:cNvPr id="71" name="Group 70"/>
          <p:cNvGrpSpPr/>
          <p:nvPr/>
        </p:nvGrpSpPr>
        <p:grpSpPr>
          <a:xfrm>
            <a:off x="13950386" y="3805332"/>
            <a:ext cx="10381226" cy="2214468"/>
            <a:chOff x="3657599" y="8508338"/>
            <a:chExt cx="11704638" cy="2214468"/>
          </a:xfrm>
        </p:grpSpPr>
        <p:sp>
          <p:nvSpPr>
            <p:cNvPr id="72" name="Rectangle 71"/>
            <p:cNvSpPr/>
            <p:nvPr/>
          </p:nvSpPr>
          <p:spPr>
            <a:xfrm>
              <a:off x="3657599" y="8508338"/>
              <a:ext cx="11704638" cy="2214468"/>
            </a:xfrm>
            <a:prstGeom prst="rect">
              <a:avLst/>
            </a:prstGeom>
            <a:solidFill>
              <a:schemeClr val="tx1">
                <a:lumMod val="95000"/>
                <a:lumOff val="5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Title 20"/>
            <p:cNvSpPr txBox="1">
              <a:spLocks/>
            </p:cNvSpPr>
            <p:nvPr/>
          </p:nvSpPr>
          <p:spPr bwMode="auto">
            <a:xfrm>
              <a:off x="4194261" y="9363910"/>
              <a:ext cx="11159026" cy="12064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243852" tIns="121926" rIns="243852" bIns="121926" anchor="ctr">
              <a:spAutoFit/>
            </a:bodyPr>
            <a:lstStyle>
              <a:lvl1pPr defTabSz="457200">
                <a:defRPr sz="4300">
                  <a:solidFill>
                    <a:schemeClr val="tx1"/>
                  </a:solidFill>
                  <a:latin typeface="Calibri" pitchFamily="34" charset="0"/>
                  <a:ea typeface="MS PGothic" pitchFamily="34" charset="-128"/>
                </a:defRPr>
              </a:lvl1pPr>
              <a:lvl2pPr marL="742950" indent="-285750" defTabSz="457200">
                <a:defRPr sz="4300">
                  <a:solidFill>
                    <a:schemeClr val="tx1"/>
                  </a:solidFill>
                  <a:latin typeface="Calibri" pitchFamily="34" charset="0"/>
                  <a:ea typeface="MS PGothic" pitchFamily="34" charset="-128"/>
                </a:defRPr>
              </a:lvl2pPr>
              <a:lvl3pPr marL="1143000" indent="-228600" defTabSz="457200">
                <a:defRPr sz="4300">
                  <a:solidFill>
                    <a:schemeClr val="tx1"/>
                  </a:solidFill>
                  <a:latin typeface="Calibri" pitchFamily="34" charset="0"/>
                  <a:ea typeface="MS PGothic" pitchFamily="34" charset="-128"/>
                </a:defRPr>
              </a:lvl3pPr>
              <a:lvl4pPr marL="1600200" indent="-228600" defTabSz="457200">
                <a:defRPr sz="4300">
                  <a:solidFill>
                    <a:schemeClr val="tx1"/>
                  </a:solidFill>
                  <a:latin typeface="Calibri" pitchFamily="34" charset="0"/>
                  <a:ea typeface="MS PGothic" pitchFamily="34" charset="-128"/>
                </a:defRPr>
              </a:lvl4pPr>
              <a:lvl5pPr marL="2057400" indent="-228600" defTabSz="457200">
                <a:defRPr sz="4300">
                  <a:solidFill>
                    <a:schemeClr val="tx1"/>
                  </a:solidFill>
                  <a:latin typeface="Calibri" pitchFamily="34" charset="0"/>
                  <a:ea typeface="MS PGothic" pitchFamily="34" charset="-128"/>
                </a:defRPr>
              </a:lvl5pPr>
              <a:lvl6pPr marL="2514600" indent="-228600" defTabSz="457200" fontAlgn="base">
                <a:spcBef>
                  <a:spcPct val="0"/>
                </a:spcBef>
                <a:spcAft>
                  <a:spcPct val="0"/>
                </a:spcAft>
                <a:defRPr sz="4300">
                  <a:solidFill>
                    <a:schemeClr val="tx1"/>
                  </a:solidFill>
                  <a:latin typeface="Calibri" pitchFamily="34" charset="0"/>
                  <a:ea typeface="MS PGothic" pitchFamily="34" charset="-128"/>
                </a:defRPr>
              </a:lvl6pPr>
              <a:lvl7pPr marL="2971800" indent="-228600" defTabSz="457200" fontAlgn="base">
                <a:spcBef>
                  <a:spcPct val="0"/>
                </a:spcBef>
                <a:spcAft>
                  <a:spcPct val="0"/>
                </a:spcAft>
                <a:defRPr sz="4300">
                  <a:solidFill>
                    <a:schemeClr val="tx1"/>
                  </a:solidFill>
                  <a:latin typeface="Calibri" pitchFamily="34" charset="0"/>
                  <a:ea typeface="MS PGothic" pitchFamily="34" charset="-128"/>
                </a:defRPr>
              </a:lvl7pPr>
              <a:lvl8pPr marL="3429000" indent="-228600" defTabSz="457200" fontAlgn="base">
                <a:spcBef>
                  <a:spcPct val="0"/>
                </a:spcBef>
                <a:spcAft>
                  <a:spcPct val="0"/>
                </a:spcAft>
                <a:defRPr sz="4300">
                  <a:solidFill>
                    <a:schemeClr val="tx1"/>
                  </a:solidFill>
                  <a:latin typeface="Calibri" pitchFamily="34" charset="0"/>
                  <a:ea typeface="MS PGothic" pitchFamily="34" charset="-128"/>
                </a:defRPr>
              </a:lvl8pPr>
              <a:lvl9pPr marL="3886200" indent="-228600" defTabSz="457200" fontAlgn="base">
                <a:spcBef>
                  <a:spcPct val="0"/>
                </a:spcBef>
                <a:spcAft>
                  <a:spcPct val="0"/>
                </a:spcAft>
                <a:defRPr sz="4300">
                  <a:solidFill>
                    <a:schemeClr val="tx1"/>
                  </a:solidFill>
                  <a:latin typeface="Calibri" pitchFamily="34" charset="0"/>
                  <a:ea typeface="MS PGothic" pitchFamily="34" charset="-128"/>
                </a:defRPr>
              </a:lvl9pPr>
            </a:lstStyle>
            <a:p>
              <a:pPr>
                <a:lnSpc>
                  <a:spcPct val="130000"/>
                </a:lnSpc>
              </a:pPr>
              <a:r>
                <a:rPr lang="pt-BR" sz="2400" dirty="0">
                  <a:solidFill>
                    <a:schemeClr val="bg1"/>
                  </a:solidFill>
                  <a:latin typeface="Lato" pitchFamily="34" charset="0"/>
                  <a:ea typeface="Lato" pitchFamily="34" charset="0"/>
                  <a:cs typeface="Lato" pitchFamily="34" charset="0"/>
                </a:rPr>
                <a:t>Lorem ipsum </a:t>
              </a:r>
              <a:r>
                <a:rPr lang="pt-BR" sz="2400" dirty="0" smtClean="0">
                  <a:solidFill>
                    <a:schemeClr val="bg1"/>
                  </a:solidFill>
                  <a:latin typeface="Lato" pitchFamily="34" charset="0"/>
                  <a:ea typeface="Lato" pitchFamily="34" charset="0"/>
                  <a:cs typeface="Lato" pitchFamily="34" charset="0"/>
                </a:rPr>
                <a:t>dolor sit </a:t>
              </a:r>
              <a:r>
                <a:rPr lang="pt-BR" sz="2400" dirty="0">
                  <a:solidFill>
                    <a:schemeClr val="bg1"/>
                  </a:solidFill>
                  <a:latin typeface="Lato" pitchFamily="34" charset="0"/>
                  <a:ea typeface="Lato" pitchFamily="34" charset="0"/>
                  <a:cs typeface="Lato" pitchFamily="34" charset="0"/>
                </a:rPr>
                <a:t>amet, consectetur adipiscing elit. Aliquam tincidunt ante nec sem congue convallis. Pellentesque vel </a:t>
              </a:r>
              <a:r>
                <a:rPr lang="pt-BR" sz="2400" dirty="0" err="1">
                  <a:solidFill>
                    <a:schemeClr val="bg1"/>
                  </a:solidFill>
                  <a:latin typeface="Lato" pitchFamily="34" charset="0"/>
                  <a:ea typeface="Lato" pitchFamily="34" charset="0"/>
                  <a:cs typeface="Lato" pitchFamily="34" charset="0"/>
                </a:rPr>
                <a:t>mauris</a:t>
              </a:r>
              <a:r>
                <a:rPr lang="pt-BR" sz="2400" dirty="0">
                  <a:solidFill>
                    <a:schemeClr val="bg1"/>
                  </a:solidFill>
                  <a:latin typeface="Lato" pitchFamily="34" charset="0"/>
                  <a:ea typeface="Lato" pitchFamily="34" charset="0"/>
                  <a:cs typeface="Lato" pitchFamily="34" charset="0"/>
                </a:rPr>
                <a:t> </a:t>
              </a:r>
              <a:endParaRPr lang="en-US" sz="2400" dirty="0">
                <a:solidFill>
                  <a:schemeClr val="bg1"/>
                </a:solidFill>
                <a:latin typeface="Lato" pitchFamily="34" charset="0"/>
                <a:ea typeface="Lato" pitchFamily="34" charset="0"/>
                <a:cs typeface="Lato" pitchFamily="34" charset="0"/>
              </a:endParaRPr>
            </a:p>
          </p:txBody>
        </p:sp>
        <p:sp>
          <p:nvSpPr>
            <p:cNvPr id="74" name="TextBox 73"/>
            <p:cNvSpPr txBox="1"/>
            <p:nvPr/>
          </p:nvSpPr>
          <p:spPr>
            <a:xfrm>
              <a:off x="4324965" y="8741606"/>
              <a:ext cx="9601791" cy="707886"/>
            </a:xfrm>
            <a:prstGeom prst="rect">
              <a:avLst/>
            </a:prstGeom>
            <a:noFill/>
          </p:spPr>
          <p:txBody>
            <a:bodyPr wrap="square" rtlCol="0">
              <a:spAutoFit/>
            </a:bodyPr>
            <a:lstStyle/>
            <a:p>
              <a:r>
                <a:rPr lang="en-US" sz="4000" b="1" dirty="0" smtClean="0">
                  <a:solidFill>
                    <a:schemeClr val="bg1"/>
                  </a:solidFill>
                  <a:latin typeface="Lato Black" charset="0"/>
                  <a:ea typeface="Lato Black" charset="0"/>
                  <a:cs typeface="Lato Black" charset="0"/>
                </a:rPr>
                <a:t>FEATURE CONTENT HERE</a:t>
              </a:r>
              <a:endParaRPr lang="en-US" sz="4000" b="1" dirty="0">
                <a:solidFill>
                  <a:schemeClr val="bg1"/>
                </a:solidFill>
                <a:latin typeface="Lato Black" charset="0"/>
                <a:ea typeface="Lato Black" charset="0"/>
                <a:cs typeface="Lato Black" charset="0"/>
              </a:endParaRPr>
            </a:p>
          </p:txBody>
        </p:sp>
      </p:grpSp>
      <p:grpSp>
        <p:nvGrpSpPr>
          <p:cNvPr id="37" name="กลุ่ม 54"/>
          <p:cNvGrpSpPr/>
          <p:nvPr/>
        </p:nvGrpSpPr>
        <p:grpSpPr>
          <a:xfrm>
            <a:off x="7589837" y="307847"/>
            <a:ext cx="9246365" cy="1063753"/>
            <a:chOff x="12593106" y="3285880"/>
            <a:chExt cx="9377738" cy="1063753"/>
          </a:xfrm>
        </p:grpSpPr>
        <p:sp>
          <p:nvSpPr>
            <p:cNvPr id="38" name="TextBox 37"/>
            <p:cNvSpPr txBox="1"/>
            <p:nvPr/>
          </p:nvSpPr>
          <p:spPr>
            <a:xfrm>
              <a:off x="13443218" y="3851071"/>
              <a:ext cx="7572494" cy="498562"/>
            </a:xfrm>
            <a:prstGeom prst="rect">
              <a:avLst/>
            </a:prstGeom>
            <a:noFill/>
          </p:spPr>
          <p:txBody>
            <a:bodyPr wrap="square" lIns="219419" tIns="109710" rIns="219419" bIns="109710" rtlCol="0">
              <a:spAutoFit/>
            </a:bodyPr>
            <a:lstStyle/>
            <a:p>
              <a:pPr algn="ctr"/>
              <a:r>
                <a:rPr lang="en-US" sz="1800" dirty="0">
                  <a:solidFill>
                    <a:schemeClr val="bg1"/>
                  </a:solidFill>
                  <a:latin typeface="Lato Light"/>
                  <a:cs typeface="Lato Light"/>
                </a:rPr>
                <a:t>Your great subtitle in this line</a:t>
              </a:r>
            </a:p>
          </p:txBody>
        </p:sp>
        <p:sp>
          <p:nvSpPr>
            <p:cNvPr id="47" name="TextBox 46"/>
            <p:cNvSpPr txBox="1"/>
            <p:nvPr/>
          </p:nvSpPr>
          <p:spPr>
            <a:xfrm>
              <a:off x="12593106" y="3285880"/>
              <a:ext cx="9377738" cy="646294"/>
            </a:xfrm>
            <a:prstGeom prst="rect">
              <a:avLst/>
            </a:prstGeom>
            <a:noFill/>
          </p:spPr>
          <p:txBody>
            <a:bodyPr wrap="square" lIns="182843" tIns="91422" rIns="182843" bIns="91422" rtlCol="0">
              <a:spAutoFit/>
            </a:bodyPr>
            <a:lstStyle/>
            <a:p>
              <a:pPr algn="ctr"/>
              <a:r>
                <a:rPr lang="en-US" sz="3000" b="1" dirty="0" smtClean="0">
                  <a:solidFill>
                    <a:schemeClr val="accent2"/>
                  </a:solidFill>
                  <a:latin typeface="Lato Black" pitchFamily="34" charset="0"/>
                  <a:ea typeface="Lato Black" pitchFamily="34" charset="0"/>
                  <a:cs typeface="Lato Black" pitchFamily="34" charset="0"/>
                </a:rPr>
                <a:t>CHARTS</a:t>
              </a:r>
              <a:r>
                <a:rPr lang="en-US" sz="3000" b="1" dirty="0" smtClean="0">
                  <a:solidFill>
                    <a:schemeClr val="bg1"/>
                  </a:solidFill>
                  <a:latin typeface="Lato Black" pitchFamily="34" charset="0"/>
                  <a:ea typeface="Lato Black" pitchFamily="34" charset="0"/>
                  <a:cs typeface="Lato Black" pitchFamily="34" charset="0"/>
                </a:rPr>
                <a:t> </a:t>
              </a:r>
              <a:r>
                <a:rPr lang="en-US" sz="3000" b="1" dirty="0" smtClean="0">
                  <a:solidFill>
                    <a:schemeClr val="accent6"/>
                  </a:solidFill>
                  <a:latin typeface="Lato Black" pitchFamily="34" charset="0"/>
                  <a:ea typeface="Lato Black" pitchFamily="34" charset="0"/>
                  <a:cs typeface="Lato Black" pitchFamily="34" charset="0"/>
                </a:rPr>
                <a:t>PRESENT</a:t>
              </a:r>
              <a:endParaRPr lang="id-ID" sz="3000" b="1" dirty="0">
                <a:solidFill>
                  <a:schemeClr val="accent6"/>
                </a:solidFill>
                <a:latin typeface="Lato Black" pitchFamily="34" charset="0"/>
                <a:ea typeface="Lato Black" pitchFamily="34" charset="0"/>
                <a:cs typeface="Lato Black" pitchFamily="34" charset="0"/>
              </a:endParaRPr>
            </a:p>
          </p:txBody>
        </p:sp>
      </p:grpSp>
    </p:spTree>
    <p:extLst>
      <p:ext uri="{BB962C8B-B14F-4D97-AF65-F5344CB8AC3E}">
        <p14:creationId xmlns:p14="http://schemas.microsoft.com/office/powerpoint/2010/main" val="735832652"/>
      </p:ext>
    </p:extLst>
  </p:cSld>
  <p:clrMapOvr>
    <a:masterClrMapping/>
  </p:clrMapOvr>
  <p:transition spd="slow">
    <p:push/>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withEffect">
                                  <p:stCondLst>
                                    <p:cond delay="500"/>
                                  </p:stCondLst>
                                  <p:childTnLst>
                                    <p:set>
                                      <p:cBhvr>
                                        <p:cTn id="6" dur="1" fill="hold">
                                          <p:stCondLst>
                                            <p:cond delay="0"/>
                                          </p:stCondLst>
                                        </p:cTn>
                                        <p:tgtEl>
                                          <p:spTgt spid="32"/>
                                        </p:tgtEl>
                                        <p:attrNameLst>
                                          <p:attrName>style.visibility</p:attrName>
                                        </p:attrNameLst>
                                      </p:cBhvr>
                                      <p:to>
                                        <p:strVal val="visible"/>
                                      </p:to>
                                    </p:set>
                                    <p:anim calcmode="lin" valueType="num">
                                      <p:cBhvr>
                                        <p:cTn id="7" dur="500" fill="hold"/>
                                        <p:tgtEl>
                                          <p:spTgt spid="32"/>
                                        </p:tgtEl>
                                        <p:attrNameLst>
                                          <p:attrName>ppt_w</p:attrName>
                                        </p:attrNameLst>
                                      </p:cBhvr>
                                      <p:tavLst>
                                        <p:tav tm="0">
                                          <p:val>
                                            <p:fltVal val="0"/>
                                          </p:val>
                                        </p:tav>
                                        <p:tav tm="100000">
                                          <p:val>
                                            <p:strVal val="#ppt_w"/>
                                          </p:val>
                                        </p:tav>
                                      </p:tavLst>
                                    </p:anim>
                                    <p:anim calcmode="lin" valueType="num">
                                      <p:cBhvr>
                                        <p:cTn id="8" dur="500" fill="hold"/>
                                        <p:tgtEl>
                                          <p:spTgt spid="32"/>
                                        </p:tgtEl>
                                        <p:attrNameLst>
                                          <p:attrName>ppt_h</p:attrName>
                                        </p:attrNameLst>
                                      </p:cBhvr>
                                      <p:tavLst>
                                        <p:tav tm="0">
                                          <p:val>
                                            <p:fltVal val="0"/>
                                          </p:val>
                                        </p:tav>
                                        <p:tav tm="100000">
                                          <p:val>
                                            <p:strVal val="#ppt_h"/>
                                          </p:val>
                                        </p:tav>
                                      </p:tavLst>
                                    </p:anim>
                                    <p:animEffect transition="in" filter="fade">
                                      <p:cBhvr>
                                        <p:cTn id="9" dur="500"/>
                                        <p:tgtEl>
                                          <p:spTgt spid="3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32" grpId="0">
        <p:bldAsOne/>
      </p:bldGraphic>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8" name="Group 17"/>
          <p:cNvGrpSpPr/>
          <p:nvPr/>
        </p:nvGrpSpPr>
        <p:grpSpPr>
          <a:xfrm>
            <a:off x="1292895" y="1828800"/>
            <a:ext cx="21155942" cy="1676400"/>
            <a:chOff x="1216695" y="1828800"/>
            <a:chExt cx="21155942" cy="1676400"/>
          </a:xfrm>
        </p:grpSpPr>
        <p:sp>
          <p:nvSpPr>
            <p:cNvPr id="19" name="Title 20"/>
            <p:cNvSpPr txBox="1">
              <a:spLocks/>
            </p:cNvSpPr>
            <p:nvPr/>
          </p:nvSpPr>
          <p:spPr bwMode="auto">
            <a:xfrm>
              <a:off x="1216695" y="2298704"/>
              <a:ext cx="21155942" cy="12064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243852" tIns="121926" rIns="243852" bIns="121926" anchor="ctr">
              <a:spAutoFit/>
            </a:bodyPr>
            <a:lstStyle>
              <a:lvl1pPr defTabSz="457200">
                <a:defRPr sz="4300">
                  <a:solidFill>
                    <a:schemeClr val="tx1"/>
                  </a:solidFill>
                  <a:latin typeface="Calibri" pitchFamily="34" charset="0"/>
                  <a:ea typeface="MS PGothic" pitchFamily="34" charset="-128"/>
                </a:defRPr>
              </a:lvl1pPr>
              <a:lvl2pPr marL="742950" indent="-285750" defTabSz="457200">
                <a:defRPr sz="4300">
                  <a:solidFill>
                    <a:schemeClr val="tx1"/>
                  </a:solidFill>
                  <a:latin typeface="Calibri" pitchFamily="34" charset="0"/>
                  <a:ea typeface="MS PGothic" pitchFamily="34" charset="-128"/>
                </a:defRPr>
              </a:lvl2pPr>
              <a:lvl3pPr marL="1143000" indent="-228600" defTabSz="457200">
                <a:defRPr sz="4300">
                  <a:solidFill>
                    <a:schemeClr val="tx1"/>
                  </a:solidFill>
                  <a:latin typeface="Calibri" pitchFamily="34" charset="0"/>
                  <a:ea typeface="MS PGothic" pitchFamily="34" charset="-128"/>
                </a:defRPr>
              </a:lvl3pPr>
              <a:lvl4pPr marL="1600200" indent="-228600" defTabSz="457200">
                <a:defRPr sz="4300">
                  <a:solidFill>
                    <a:schemeClr val="tx1"/>
                  </a:solidFill>
                  <a:latin typeface="Calibri" pitchFamily="34" charset="0"/>
                  <a:ea typeface="MS PGothic" pitchFamily="34" charset="-128"/>
                </a:defRPr>
              </a:lvl4pPr>
              <a:lvl5pPr marL="2057400" indent="-228600" defTabSz="457200">
                <a:defRPr sz="4300">
                  <a:solidFill>
                    <a:schemeClr val="tx1"/>
                  </a:solidFill>
                  <a:latin typeface="Calibri" pitchFamily="34" charset="0"/>
                  <a:ea typeface="MS PGothic" pitchFamily="34" charset="-128"/>
                </a:defRPr>
              </a:lvl5pPr>
              <a:lvl6pPr marL="2514600" indent="-228600" defTabSz="457200" fontAlgn="base">
                <a:spcBef>
                  <a:spcPct val="0"/>
                </a:spcBef>
                <a:spcAft>
                  <a:spcPct val="0"/>
                </a:spcAft>
                <a:defRPr sz="4300">
                  <a:solidFill>
                    <a:schemeClr val="tx1"/>
                  </a:solidFill>
                  <a:latin typeface="Calibri" pitchFamily="34" charset="0"/>
                  <a:ea typeface="MS PGothic" pitchFamily="34" charset="-128"/>
                </a:defRPr>
              </a:lvl6pPr>
              <a:lvl7pPr marL="2971800" indent="-228600" defTabSz="457200" fontAlgn="base">
                <a:spcBef>
                  <a:spcPct val="0"/>
                </a:spcBef>
                <a:spcAft>
                  <a:spcPct val="0"/>
                </a:spcAft>
                <a:defRPr sz="4300">
                  <a:solidFill>
                    <a:schemeClr val="tx1"/>
                  </a:solidFill>
                  <a:latin typeface="Calibri" pitchFamily="34" charset="0"/>
                  <a:ea typeface="MS PGothic" pitchFamily="34" charset="-128"/>
                </a:defRPr>
              </a:lvl7pPr>
              <a:lvl8pPr marL="3429000" indent="-228600" defTabSz="457200" fontAlgn="base">
                <a:spcBef>
                  <a:spcPct val="0"/>
                </a:spcBef>
                <a:spcAft>
                  <a:spcPct val="0"/>
                </a:spcAft>
                <a:defRPr sz="4300">
                  <a:solidFill>
                    <a:schemeClr val="tx1"/>
                  </a:solidFill>
                  <a:latin typeface="Calibri" pitchFamily="34" charset="0"/>
                  <a:ea typeface="MS PGothic" pitchFamily="34" charset="-128"/>
                </a:defRPr>
              </a:lvl8pPr>
              <a:lvl9pPr marL="3886200" indent="-228600" defTabSz="457200" fontAlgn="base">
                <a:spcBef>
                  <a:spcPct val="0"/>
                </a:spcBef>
                <a:spcAft>
                  <a:spcPct val="0"/>
                </a:spcAft>
                <a:defRPr sz="4300">
                  <a:solidFill>
                    <a:schemeClr val="tx1"/>
                  </a:solidFill>
                  <a:latin typeface="Calibri" pitchFamily="34" charset="0"/>
                  <a:ea typeface="MS PGothic" pitchFamily="34" charset="-128"/>
                </a:defRPr>
              </a:lvl9pPr>
            </a:lstStyle>
            <a:p>
              <a:pPr>
                <a:lnSpc>
                  <a:spcPct val="130000"/>
                </a:lnSpc>
              </a:pPr>
              <a:r>
                <a:rPr lang="pt-BR" sz="2400" dirty="0">
                  <a:solidFill>
                    <a:schemeClr val="bg1">
                      <a:lumMod val="75000"/>
                    </a:schemeClr>
                  </a:solidFill>
                  <a:latin typeface="Lato" pitchFamily="34" charset="0"/>
                  <a:ea typeface="Lato" pitchFamily="34" charset="0"/>
                  <a:cs typeface="Lato" pitchFamily="34" charset="0"/>
                </a:rPr>
                <a:t>Lorem ipsum </a:t>
              </a:r>
              <a:r>
                <a:rPr lang="pt-BR" sz="2400" dirty="0" smtClean="0">
                  <a:solidFill>
                    <a:schemeClr val="bg1">
                      <a:lumMod val="75000"/>
                    </a:schemeClr>
                  </a:solidFill>
                  <a:latin typeface="Lato" pitchFamily="34" charset="0"/>
                  <a:ea typeface="Lato" pitchFamily="34" charset="0"/>
                  <a:cs typeface="Lato" pitchFamily="34" charset="0"/>
                </a:rPr>
                <a:t>dolor sit </a:t>
              </a:r>
              <a:r>
                <a:rPr lang="pt-BR" sz="2400" dirty="0">
                  <a:solidFill>
                    <a:schemeClr val="bg1">
                      <a:lumMod val="75000"/>
                    </a:schemeClr>
                  </a:solidFill>
                  <a:latin typeface="Lato" pitchFamily="34" charset="0"/>
                  <a:ea typeface="Lato" pitchFamily="34" charset="0"/>
                  <a:cs typeface="Lato" pitchFamily="34" charset="0"/>
                </a:rPr>
                <a:t>amet, consectetur adipiscing elit. Aliquam tincidunt ante nec sem congue convallis. Pellentesque vel mauris quis nisl ornare rutrum in id risus. Proin vehicula ut sem et tempus. </a:t>
              </a:r>
              <a:endParaRPr lang="en-US" sz="2400" dirty="0">
                <a:solidFill>
                  <a:schemeClr val="bg1">
                    <a:lumMod val="75000"/>
                  </a:schemeClr>
                </a:solidFill>
                <a:latin typeface="Lato" pitchFamily="34" charset="0"/>
                <a:ea typeface="Lato" pitchFamily="34" charset="0"/>
                <a:cs typeface="Lato" pitchFamily="34" charset="0"/>
              </a:endParaRPr>
            </a:p>
          </p:txBody>
        </p:sp>
        <p:sp>
          <p:nvSpPr>
            <p:cNvPr id="20" name="TextBox 19"/>
            <p:cNvSpPr txBox="1"/>
            <p:nvPr/>
          </p:nvSpPr>
          <p:spPr>
            <a:xfrm>
              <a:off x="1263217" y="1828800"/>
              <a:ext cx="4215772" cy="615517"/>
            </a:xfrm>
            <a:prstGeom prst="rect">
              <a:avLst/>
            </a:prstGeom>
            <a:noFill/>
          </p:spPr>
          <p:txBody>
            <a:bodyPr wrap="square" lIns="182843" tIns="91422" rIns="182843" bIns="91422" rtlCol="0">
              <a:spAutoFit/>
            </a:bodyPr>
            <a:lstStyle/>
            <a:p>
              <a:r>
                <a:rPr lang="en-US" sz="2800" b="1" dirty="0" smtClean="0">
                  <a:solidFill>
                    <a:schemeClr val="bg1">
                      <a:lumMod val="95000"/>
                    </a:schemeClr>
                  </a:solidFill>
                  <a:latin typeface="Lato Black" pitchFamily="34" charset="0"/>
                  <a:ea typeface="Lato Black" pitchFamily="34" charset="0"/>
                  <a:cs typeface="Lato Black" pitchFamily="34" charset="0"/>
                </a:rPr>
                <a:t>DESCRIPTION HERE</a:t>
              </a:r>
              <a:endParaRPr lang="id-ID" sz="2800" b="1" dirty="0">
                <a:solidFill>
                  <a:schemeClr val="bg1">
                    <a:lumMod val="95000"/>
                  </a:schemeClr>
                </a:solidFill>
                <a:latin typeface="Lato Black" pitchFamily="34" charset="0"/>
                <a:ea typeface="Lato Black" pitchFamily="34" charset="0"/>
                <a:cs typeface="Lato Black" pitchFamily="34" charset="0"/>
              </a:endParaRPr>
            </a:p>
          </p:txBody>
        </p:sp>
      </p:grpSp>
      <p:graphicFrame>
        <p:nvGraphicFramePr>
          <p:cNvPr id="37" name="Chart 306"/>
          <p:cNvGraphicFramePr/>
          <p:nvPr>
            <p:extLst>
              <p:ext uri="{D42A27DB-BD31-4B8C-83A1-F6EECF244321}">
                <p14:modId xmlns:p14="http://schemas.microsoft.com/office/powerpoint/2010/main" val="732784154"/>
              </p:ext>
            </p:extLst>
          </p:nvPr>
        </p:nvGraphicFramePr>
        <p:xfrm>
          <a:off x="2059179" y="3886200"/>
          <a:ext cx="19627658" cy="5410200"/>
        </p:xfrm>
        <a:graphic>
          <a:graphicData uri="http://schemas.openxmlformats.org/drawingml/2006/chart">
            <c:chart xmlns:c="http://schemas.openxmlformats.org/drawingml/2006/chart" xmlns:r="http://schemas.openxmlformats.org/officeDocument/2006/relationships" r:id="rId2"/>
          </a:graphicData>
        </a:graphic>
      </p:graphicFrame>
      <p:sp>
        <p:nvSpPr>
          <p:cNvPr id="38" name="Rectangle 37"/>
          <p:cNvSpPr/>
          <p:nvPr/>
        </p:nvSpPr>
        <p:spPr>
          <a:xfrm>
            <a:off x="0" y="9677400"/>
            <a:ext cx="16200438" cy="1828800"/>
          </a:xfrm>
          <a:prstGeom prst="rect">
            <a:avLst/>
          </a:prstGeom>
          <a:solidFill>
            <a:schemeClr val="tx1">
              <a:lumMod val="95000"/>
              <a:lumOff val="5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7" name="Group 46"/>
          <p:cNvGrpSpPr/>
          <p:nvPr/>
        </p:nvGrpSpPr>
        <p:grpSpPr>
          <a:xfrm>
            <a:off x="1112837" y="9766304"/>
            <a:ext cx="15087600" cy="1587496"/>
            <a:chOff x="1216695" y="1828800"/>
            <a:chExt cx="15087600" cy="1587496"/>
          </a:xfrm>
        </p:grpSpPr>
        <p:sp>
          <p:nvSpPr>
            <p:cNvPr id="48" name="Title 20"/>
            <p:cNvSpPr txBox="1">
              <a:spLocks/>
            </p:cNvSpPr>
            <p:nvPr/>
          </p:nvSpPr>
          <p:spPr bwMode="auto">
            <a:xfrm>
              <a:off x="1216695" y="2209800"/>
              <a:ext cx="15087600" cy="12064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243852" tIns="121926" rIns="243852" bIns="121926" anchor="ctr">
              <a:spAutoFit/>
            </a:bodyPr>
            <a:lstStyle>
              <a:lvl1pPr defTabSz="457200">
                <a:defRPr sz="4300">
                  <a:solidFill>
                    <a:schemeClr val="tx1"/>
                  </a:solidFill>
                  <a:latin typeface="Calibri" pitchFamily="34" charset="0"/>
                  <a:ea typeface="MS PGothic" pitchFamily="34" charset="-128"/>
                </a:defRPr>
              </a:lvl1pPr>
              <a:lvl2pPr marL="742950" indent="-285750" defTabSz="457200">
                <a:defRPr sz="4300">
                  <a:solidFill>
                    <a:schemeClr val="tx1"/>
                  </a:solidFill>
                  <a:latin typeface="Calibri" pitchFamily="34" charset="0"/>
                  <a:ea typeface="MS PGothic" pitchFamily="34" charset="-128"/>
                </a:defRPr>
              </a:lvl2pPr>
              <a:lvl3pPr marL="1143000" indent="-228600" defTabSz="457200">
                <a:defRPr sz="4300">
                  <a:solidFill>
                    <a:schemeClr val="tx1"/>
                  </a:solidFill>
                  <a:latin typeface="Calibri" pitchFamily="34" charset="0"/>
                  <a:ea typeface="MS PGothic" pitchFamily="34" charset="-128"/>
                </a:defRPr>
              </a:lvl3pPr>
              <a:lvl4pPr marL="1600200" indent="-228600" defTabSz="457200">
                <a:defRPr sz="4300">
                  <a:solidFill>
                    <a:schemeClr val="tx1"/>
                  </a:solidFill>
                  <a:latin typeface="Calibri" pitchFamily="34" charset="0"/>
                  <a:ea typeface="MS PGothic" pitchFamily="34" charset="-128"/>
                </a:defRPr>
              </a:lvl4pPr>
              <a:lvl5pPr marL="2057400" indent="-228600" defTabSz="457200">
                <a:defRPr sz="4300">
                  <a:solidFill>
                    <a:schemeClr val="tx1"/>
                  </a:solidFill>
                  <a:latin typeface="Calibri" pitchFamily="34" charset="0"/>
                  <a:ea typeface="MS PGothic" pitchFamily="34" charset="-128"/>
                </a:defRPr>
              </a:lvl5pPr>
              <a:lvl6pPr marL="2514600" indent="-228600" defTabSz="457200" fontAlgn="base">
                <a:spcBef>
                  <a:spcPct val="0"/>
                </a:spcBef>
                <a:spcAft>
                  <a:spcPct val="0"/>
                </a:spcAft>
                <a:defRPr sz="4300">
                  <a:solidFill>
                    <a:schemeClr val="tx1"/>
                  </a:solidFill>
                  <a:latin typeface="Calibri" pitchFamily="34" charset="0"/>
                  <a:ea typeface="MS PGothic" pitchFamily="34" charset="-128"/>
                </a:defRPr>
              </a:lvl6pPr>
              <a:lvl7pPr marL="2971800" indent="-228600" defTabSz="457200" fontAlgn="base">
                <a:spcBef>
                  <a:spcPct val="0"/>
                </a:spcBef>
                <a:spcAft>
                  <a:spcPct val="0"/>
                </a:spcAft>
                <a:defRPr sz="4300">
                  <a:solidFill>
                    <a:schemeClr val="tx1"/>
                  </a:solidFill>
                  <a:latin typeface="Calibri" pitchFamily="34" charset="0"/>
                  <a:ea typeface="MS PGothic" pitchFamily="34" charset="-128"/>
                </a:defRPr>
              </a:lvl7pPr>
              <a:lvl8pPr marL="3429000" indent="-228600" defTabSz="457200" fontAlgn="base">
                <a:spcBef>
                  <a:spcPct val="0"/>
                </a:spcBef>
                <a:spcAft>
                  <a:spcPct val="0"/>
                </a:spcAft>
                <a:defRPr sz="4300">
                  <a:solidFill>
                    <a:schemeClr val="tx1"/>
                  </a:solidFill>
                  <a:latin typeface="Calibri" pitchFamily="34" charset="0"/>
                  <a:ea typeface="MS PGothic" pitchFamily="34" charset="-128"/>
                </a:defRPr>
              </a:lvl8pPr>
              <a:lvl9pPr marL="3886200" indent="-228600" defTabSz="457200" fontAlgn="base">
                <a:spcBef>
                  <a:spcPct val="0"/>
                </a:spcBef>
                <a:spcAft>
                  <a:spcPct val="0"/>
                </a:spcAft>
                <a:defRPr sz="4300">
                  <a:solidFill>
                    <a:schemeClr val="tx1"/>
                  </a:solidFill>
                  <a:latin typeface="Calibri" pitchFamily="34" charset="0"/>
                  <a:ea typeface="MS PGothic" pitchFamily="34" charset="-128"/>
                </a:defRPr>
              </a:lvl9pPr>
            </a:lstStyle>
            <a:p>
              <a:pPr>
                <a:lnSpc>
                  <a:spcPct val="130000"/>
                </a:lnSpc>
              </a:pPr>
              <a:r>
                <a:rPr lang="pt-BR" sz="2400" dirty="0">
                  <a:solidFill>
                    <a:schemeClr val="bg1"/>
                  </a:solidFill>
                  <a:latin typeface="Lato" pitchFamily="34" charset="0"/>
                  <a:ea typeface="Lato" pitchFamily="34" charset="0"/>
                  <a:cs typeface="Lato" pitchFamily="34" charset="0"/>
                </a:rPr>
                <a:t>Lorem ipsum </a:t>
              </a:r>
              <a:r>
                <a:rPr lang="pt-BR" sz="2400" dirty="0" smtClean="0">
                  <a:solidFill>
                    <a:schemeClr val="bg1"/>
                  </a:solidFill>
                  <a:latin typeface="Lato" pitchFamily="34" charset="0"/>
                  <a:ea typeface="Lato" pitchFamily="34" charset="0"/>
                  <a:cs typeface="Lato" pitchFamily="34" charset="0"/>
                </a:rPr>
                <a:t>dolor sit </a:t>
              </a:r>
              <a:r>
                <a:rPr lang="pt-BR" sz="2400" dirty="0">
                  <a:solidFill>
                    <a:schemeClr val="bg1"/>
                  </a:solidFill>
                  <a:latin typeface="Lato" pitchFamily="34" charset="0"/>
                  <a:ea typeface="Lato" pitchFamily="34" charset="0"/>
                  <a:cs typeface="Lato" pitchFamily="34" charset="0"/>
                </a:rPr>
                <a:t>amet, consectetur adipiscing elit. Aliquam tincidunt ante nec sem congue convallis. Pellentesque vel mauris quis nisl ornare rutrum in id risus. Proin vehicula ut sem et tempus. </a:t>
              </a:r>
              <a:endParaRPr lang="en-US" sz="2400" dirty="0">
                <a:solidFill>
                  <a:schemeClr val="bg1"/>
                </a:solidFill>
                <a:latin typeface="Lato" pitchFamily="34" charset="0"/>
                <a:ea typeface="Lato" pitchFamily="34" charset="0"/>
                <a:cs typeface="Lato" pitchFamily="34" charset="0"/>
              </a:endParaRPr>
            </a:p>
          </p:txBody>
        </p:sp>
        <p:sp>
          <p:nvSpPr>
            <p:cNvPr id="49" name="TextBox 48"/>
            <p:cNvSpPr txBox="1"/>
            <p:nvPr/>
          </p:nvSpPr>
          <p:spPr>
            <a:xfrm>
              <a:off x="1263217" y="1828800"/>
              <a:ext cx="4215772" cy="615517"/>
            </a:xfrm>
            <a:prstGeom prst="rect">
              <a:avLst/>
            </a:prstGeom>
            <a:noFill/>
          </p:spPr>
          <p:txBody>
            <a:bodyPr wrap="square" lIns="182843" tIns="91422" rIns="182843" bIns="91422" rtlCol="0">
              <a:spAutoFit/>
            </a:bodyPr>
            <a:lstStyle/>
            <a:p>
              <a:r>
                <a:rPr lang="en-US" sz="2800" b="1" dirty="0" smtClean="0">
                  <a:solidFill>
                    <a:schemeClr val="bg1"/>
                  </a:solidFill>
                  <a:latin typeface="Lato Black" pitchFamily="34" charset="0"/>
                  <a:ea typeface="Lato Black" pitchFamily="34" charset="0"/>
                  <a:cs typeface="Lato Black" pitchFamily="34" charset="0"/>
                </a:rPr>
                <a:t>DESCRIPTION HERE</a:t>
              </a:r>
              <a:endParaRPr lang="id-ID" sz="2800" b="1" dirty="0">
                <a:solidFill>
                  <a:schemeClr val="bg1"/>
                </a:solidFill>
                <a:latin typeface="Lato Black" pitchFamily="34" charset="0"/>
                <a:ea typeface="Lato Black" pitchFamily="34" charset="0"/>
                <a:cs typeface="Lato Black" pitchFamily="34" charset="0"/>
              </a:endParaRPr>
            </a:p>
          </p:txBody>
        </p:sp>
      </p:grpSp>
      <p:grpSp>
        <p:nvGrpSpPr>
          <p:cNvPr id="50" name="กลุ่ม 12"/>
          <p:cNvGrpSpPr/>
          <p:nvPr/>
        </p:nvGrpSpPr>
        <p:grpSpPr>
          <a:xfrm>
            <a:off x="17273606" y="12058768"/>
            <a:ext cx="966066" cy="966065"/>
            <a:chOff x="4618037" y="6226152"/>
            <a:chExt cx="2511217" cy="2511217"/>
          </a:xfrm>
        </p:grpSpPr>
        <p:sp>
          <p:nvSpPr>
            <p:cNvPr id="51" name="วงรี 36"/>
            <p:cNvSpPr/>
            <p:nvPr/>
          </p:nvSpPr>
          <p:spPr>
            <a:xfrm>
              <a:off x="4618037" y="6226152"/>
              <a:ext cx="2511217" cy="2511217"/>
            </a:xfrm>
            <a:prstGeom prst="ellipse">
              <a:avLst/>
            </a:prstGeom>
            <a:gradFill flip="none" rotWithShape="1">
              <a:gsLst>
                <a:gs pos="0">
                  <a:schemeClr val="accent4">
                    <a:shade val="30000"/>
                    <a:satMod val="115000"/>
                  </a:schemeClr>
                </a:gs>
                <a:gs pos="50000">
                  <a:schemeClr val="accent4">
                    <a:shade val="67500"/>
                    <a:satMod val="115000"/>
                  </a:schemeClr>
                </a:gs>
                <a:gs pos="100000">
                  <a:schemeClr val="accent4">
                    <a:shade val="100000"/>
                    <a:satMod val="115000"/>
                  </a:schemeClr>
                </a:gs>
              </a:gsLst>
              <a:lin ang="135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h-TH" dirty="0"/>
            </a:p>
          </p:txBody>
        </p:sp>
        <p:grpSp>
          <p:nvGrpSpPr>
            <p:cNvPr id="75" name="กลุ่ม 58"/>
            <p:cNvGrpSpPr/>
            <p:nvPr/>
          </p:nvGrpSpPr>
          <p:grpSpPr>
            <a:xfrm>
              <a:off x="5227637" y="6858000"/>
              <a:ext cx="1221113" cy="1223980"/>
              <a:chOff x="21201063" y="3320886"/>
              <a:chExt cx="676275" cy="677863"/>
            </a:xfrm>
            <a:solidFill>
              <a:schemeClr val="bg1"/>
            </a:solidFill>
          </p:grpSpPr>
          <p:sp>
            <p:nvSpPr>
              <p:cNvPr id="76" name="Freeform 81"/>
              <p:cNvSpPr>
                <a:spLocks noEditPoints="1"/>
              </p:cNvSpPr>
              <p:nvPr/>
            </p:nvSpPr>
            <p:spPr bwMode="auto">
              <a:xfrm>
                <a:off x="21201063" y="3320886"/>
                <a:ext cx="676275" cy="677863"/>
              </a:xfrm>
              <a:custGeom>
                <a:avLst/>
                <a:gdLst>
                  <a:gd name="T0" fmla="*/ 61 w 71"/>
                  <a:gd name="T1" fmla="*/ 21 h 71"/>
                  <a:gd name="T2" fmla="*/ 63 w 71"/>
                  <a:gd name="T3" fmla="*/ 12 h 71"/>
                  <a:gd name="T4" fmla="*/ 51 w 71"/>
                  <a:gd name="T5" fmla="*/ 11 h 71"/>
                  <a:gd name="T6" fmla="*/ 38 w 71"/>
                  <a:gd name="T7" fmla="*/ 0 h 71"/>
                  <a:gd name="T8" fmla="*/ 29 w 71"/>
                  <a:gd name="T9" fmla="*/ 8 h 71"/>
                  <a:gd name="T10" fmla="*/ 12 w 71"/>
                  <a:gd name="T11" fmla="*/ 9 h 71"/>
                  <a:gd name="T12" fmla="*/ 9 w 71"/>
                  <a:gd name="T13" fmla="*/ 19 h 71"/>
                  <a:gd name="T14" fmla="*/ 5 w 71"/>
                  <a:gd name="T15" fmla="*/ 29 h 71"/>
                  <a:gd name="T16" fmla="*/ 5 w 71"/>
                  <a:gd name="T17" fmla="*/ 43 h 71"/>
                  <a:gd name="T18" fmla="*/ 9 w 71"/>
                  <a:gd name="T19" fmla="*/ 53 h 71"/>
                  <a:gd name="T20" fmla="*/ 16 w 71"/>
                  <a:gd name="T21" fmla="*/ 64 h 71"/>
                  <a:gd name="T22" fmla="*/ 29 w 71"/>
                  <a:gd name="T23" fmla="*/ 64 h 71"/>
                  <a:gd name="T24" fmla="*/ 38 w 71"/>
                  <a:gd name="T25" fmla="*/ 71 h 71"/>
                  <a:gd name="T26" fmla="*/ 51 w 71"/>
                  <a:gd name="T27" fmla="*/ 61 h 71"/>
                  <a:gd name="T28" fmla="*/ 59 w 71"/>
                  <a:gd name="T29" fmla="*/ 63 h 71"/>
                  <a:gd name="T30" fmla="*/ 61 w 71"/>
                  <a:gd name="T31" fmla="*/ 51 h 71"/>
                  <a:gd name="T32" fmla="*/ 71 w 71"/>
                  <a:gd name="T33" fmla="*/ 38 h 71"/>
                  <a:gd name="T34" fmla="*/ 69 w 71"/>
                  <a:gd name="T35" fmla="*/ 38 h 71"/>
                  <a:gd name="T36" fmla="*/ 62 w 71"/>
                  <a:gd name="T37" fmla="*/ 42 h 71"/>
                  <a:gd name="T38" fmla="*/ 58 w 71"/>
                  <a:gd name="T39" fmla="*/ 50 h 71"/>
                  <a:gd name="T40" fmla="*/ 61 w 71"/>
                  <a:gd name="T41" fmla="*/ 57 h 71"/>
                  <a:gd name="T42" fmla="*/ 52 w 71"/>
                  <a:gd name="T43" fmla="*/ 58 h 71"/>
                  <a:gd name="T44" fmla="*/ 41 w 71"/>
                  <a:gd name="T45" fmla="*/ 62 h 71"/>
                  <a:gd name="T46" fmla="*/ 41 w 71"/>
                  <a:gd name="T47" fmla="*/ 63 h 71"/>
                  <a:gd name="T48" fmla="*/ 33 w 71"/>
                  <a:gd name="T49" fmla="*/ 69 h 71"/>
                  <a:gd name="T50" fmla="*/ 30 w 71"/>
                  <a:gd name="T51" fmla="*/ 62 h 71"/>
                  <a:gd name="T52" fmla="*/ 22 w 71"/>
                  <a:gd name="T53" fmla="*/ 58 h 71"/>
                  <a:gd name="T54" fmla="*/ 17 w 71"/>
                  <a:gd name="T55" fmla="*/ 61 h 71"/>
                  <a:gd name="T56" fmla="*/ 11 w 71"/>
                  <a:gd name="T57" fmla="*/ 54 h 71"/>
                  <a:gd name="T58" fmla="*/ 13 w 71"/>
                  <a:gd name="T59" fmla="*/ 50 h 71"/>
                  <a:gd name="T60" fmla="*/ 9 w 71"/>
                  <a:gd name="T61" fmla="*/ 41 h 71"/>
                  <a:gd name="T62" fmla="*/ 3 w 71"/>
                  <a:gd name="T63" fmla="*/ 33 h 71"/>
                  <a:gd name="T64" fmla="*/ 10 w 71"/>
                  <a:gd name="T65" fmla="*/ 30 h 71"/>
                  <a:gd name="T66" fmla="*/ 13 w 71"/>
                  <a:gd name="T67" fmla="*/ 22 h 71"/>
                  <a:gd name="T68" fmla="*/ 10 w 71"/>
                  <a:gd name="T69" fmla="*/ 16 h 71"/>
                  <a:gd name="T70" fmla="*/ 17 w 71"/>
                  <a:gd name="T71" fmla="*/ 11 h 71"/>
                  <a:gd name="T72" fmla="*/ 22 w 71"/>
                  <a:gd name="T73" fmla="*/ 14 h 71"/>
                  <a:gd name="T74" fmla="*/ 31 w 71"/>
                  <a:gd name="T75" fmla="*/ 9 h 71"/>
                  <a:gd name="T76" fmla="*/ 38 w 71"/>
                  <a:gd name="T77" fmla="*/ 3 h 71"/>
                  <a:gd name="T78" fmla="*/ 41 w 71"/>
                  <a:gd name="T79" fmla="*/ 9 h 71"/>
                  <a:gd name="T80" fmla="*/ 41 w 71"/>
                  <a:gd name="T81" fmla="*/ 9 h 71"/>
                  <a:gd name="T82" fmla="*/ 41 w 71"/>
                  <a:gd name="T83" fmla="*/ 10 h 71"/>
                  <a:gd name="T84" fmla="*/ 41 w 71"/>
                  <a:gd name="T85" fmla="*/ 10 h 71"/>
                  <a:gd name="T86" fmla="*/ 41 w 71"/>
                  <a:gd name="T87" fmla="*/ 10 h 71"/>
                  <a:gd name="T88" fmla="*/ 52 w 71"/>
                  <a:gd name="T89" fmla="*/ 13 h 71"/>
                  <a:gd name="T90" fmla="*/ 61 w 71"/>
                  <a:gd name="T91" fmla="*/ 14 h 71"/>
                  <a:gd name="T92" fmla="*/ 58 w 71"/>
                  <a:gd name="T93" fmla="*/ 20 h 71"/>
                  <a:gd name="T94" fmla="*/ 58 w 71"/>
                  <a:gd name="T95" fmla="*/ 20 h 71"/>
                  <a:gd name="T96" fmla="*/ 58 w 71"/>
                  <a:gd name="T97" fmla="*/ 21 h 71"/>
                  <a:gd name="T98" fmla="*/ 58 w 71"/>
                  <a:gd name="T99" fmla="*/ 21 h 71"/>
                  <a:gd name="T100" fmla="*/ 63 w 71"/>
                  <a:gd name="T101" fmla="*/ 31 h 71"/>
                  <a:gd name="T102" fmla="*/ 69 w 71"/>
                  <a:gd name="T103" fmla="*/ 38 h 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71" h="71">
                    <a:moveTo>
                      <a:pt x="67" y="29"/>
                    </a:moveTo>
                    <a:cubicBezTo>
                      <a:pt x="64" y="29"/>
                      <a:pt x="64" y="29"/>
                      <a:pt x="64" y="29"/>
                    </a:cubicBezTo>
                    <a:cubicBezTo>
                      <a:pt x="63" y="26"/>
                      <a:pt x="62" y="23"/>
                      <a:pt x="61" y="21"/>
                    </a:cubicBezTo>
                    <a:cubicBezTo>
                      <a:pt x="63" y="19"/>
                      <a:pt x="63" y="19"/>
                      <a:pt x="63" y="19"/>
                    </a:cubicBezTo>
                    <a:cubicBezTo>
                      <a:pt x="64" y="18"/>
                      <a:pt x="64" y="17"/>
                      <a:pt x="64" y="16"/>
                    </a:cubicBezTo>
                    <a:cubicBezTo>
                      <a:pt x="64" y="15"/>
                      <a:pt x="64" y="13"/>
                      <a:pt x="63" y="12"/>
                    </a:cubicBezTo>
                    <a:cubicBezTo>
                      <a:pt x="59" y="9"/>
                      <a:pt x="59" y="9"/>
                      <a:pt x="59" y="9"/>
                    </a:cubicBezTo>
                    <a:cubicBezTo>
                      <a:pt x="57" y="7"/>
                      <a:pt x="54" y="7"/>
                      <a:pt x="52" y="9"/>
                    </a:cubicBezTo>
                    <a:cubicBezTo>
                      <a:pt x="51" y="11"/>
                      <a:pt x="51" y="11"/>
                      <a:pt x="51" y="11"/>
                    </a:cubicBezTo>
                    <a:cubicBezTo>
                      <a:pt x="48" y="10"/>
                      <a:pt x="46" y="8"/>
                      <a:pt x="43" y="8"/>
                    </a:cubicBezTo>
                    <a:cubicBezTo>
                      <a:pt x="43" y="5"/>
                      <a:pt x="43" y="5"/>
                      <a:pt x="43" y="5"/>
                    </a:cubicBezTo>
                    <a:cubicBezTo>
                      <a:pt x="43" y="2"/>
                      <a:pt x="41" y="0"/>
                      <a:pt x="38" y="0"/>
                    </a:cubicBezTo>
                    <a:cubicBezTo>
                      <a:pt x="33" y="0"/>
                      <a:pt x="33" y="0"/>
                      <a:pt x="33" y="0"/>
                    </a:cubicBezTo>
                    <a:cubicBezTo>
                      <a:pt x="31" y="0"/>
                      <a:pt x="29" y="2"/>
                      <a:pt x="29" y="5"/>
                    </a:cubicBezTo>
                    <a:cubicBezTo>
                      <a:pt x="29" y="8"/>
                      <a:pt x="29" y="8"/>
                      <a:pt x="29" y="8"/>
                    </a:cubicBezTo>
                    <a:cubicBezTo>
                      <a:pt x="26" y="8"/>
                      <a:pt x="23" y="10"/>
                      <a:pt x="21" y="11"/>
                    </a:cubicBezTo>
                    <a:cubicBezTo>
                      <a:pt x="19" y="9"/>
                      <a:pt x="19" y="9"/>
                      <a:pt x="19" y="9"/>
                    </a:cubicBezTo>
                    <a:cubicBezTo>
                      <a:pt x="17" y="7"/>
                      <a:pt x="14" y="7"/>
                      <a:pt x="12" y="9"/>
                    </a:cubicBezTo>
                    <a:cubicBezTo>
                      <a:pt x="9" y="12"/>
                      <a:pt x="9" y="12"/>
                      <a:pt x="9" y="12"/>
                    </a:cubicBezTo>
                    <a:cubicBezTo>
                      <a:pt x="8" y="13"/>
                      <a:pt x="8" y="15"/>
                      <a:pt x="8" y="16"/>
                    </a:cubicBezTo>
                    <a:cubicBezTo>
                      <a:pt x="8" y="17"/>
                      <a:pt x="8" y="18"/>
                      <a:pt x="9" y="19"/>
                    </a:cubicBezTo>
                    <a:cubicBezTo>
                      <a:pt x="11" y="21"/>
                      <a:pt x="11" y="21"/>
                      <a:pt x="11" y="21"/>
                    </a:cubicBezTo>
                    <a:cubicBezTo>
                      <a:pt x="9" y="23"/>
                      <a:pt x="8" y="26"/>
                      <a:pt x="8" y="29"/>
                    </a:cubicBezTo>
                    <a:cubicBezTo>
                      <a:pt x="5" y="29"/>
                      <a:pt x="5" y="29"/>
                      <a:pt x="5" y="29"/>
                    </a:cubicBezTo>
                    <a:cubicBezTo>
                      <a:pt x="2" y="29"/>
                      <a:pt x="0" y="31"/>
                      <a:pt x="0" y="33"/>
                    </a:cubicBezTo>
                    <a:cubicBezTo>
                      <a:pt x="0" y="38"/>
                      <a:pt x="0" y="38"/>
                      <a:pt x="0" y="38"/>
                    </a:cubicBezTo>
                    <a:cubicBezTo>
                      <a:pt x="0" y="41"/>
                      <a:pt x="2" y="43"/>
                      <a:pt x="5" y="43"/>
                    </a:cubicBezTo>
                    <a:cubicBezTo>
                      <a:pt x="8" y="43"/>
                      <a:pt x="8" y="43"/>
                      <a:pt x="8" y="43"/>
                    </a:cubicBezTo>
                    <a:cubicBezTo>
                      <a:pt x="8" y="46"/>
                      <a:pt x="9" y="48"/>
                      <a:pt x="11" y="51"/>
                    </a:cubicBezTo>
                    <a:cubicBezTo>
                      <a:pt x="9" y="53"/>
                      <a:pt x="9" y="53"/>
                      <a:pt x="9" y="53"/>
                    </a:cubicBezTo>
                    <a:cubicBezTo>
                      <a:pt x="7" y="54"/>
                      <a:pt x="7" y="57"/>
                      <a:pt x="9" y="59"/>
                    </a:cubicBezTo>
                    <a:cubicBezTo>
                      <a:pt x="12" y="63"/>
                      <a:pt x="12" y="63"/>
                      <a:pt x="12" y="63"/>
                    </a:cubicBezTo>
                    <a:cubicBezTo>
                      <a:pt x="13" y="64"/>
                      <a:pt x="15" y="64"/>
                      <a:pt x="16" y="64"/>
                    </a:cubicBezTo>
                    <a:cubicBezTo>
                      <a:pt x="17" y="64"/>
                      <a:pt x="18" y="64"/>
                      <a:pt x="19" y="63"/>
                    </a:cubicBezTo>
                    <a:cubicBezTo>
                      <a:pt x="21" y="61"/>
                      <a:pt x="21" y="61"/>
                      <a:pt x="21" y="61"/>
                    </a:cubicBezTo>
                    <a:cubicBezTo>
                      <a:pt x="23" y="62"/>
                      <a:pt x="26" y="63"/>
                      <a:pt x="29" y="64"/>
                    </a:cubicBezTo>
                    <a:cubicBezTo>
                      <a:pt x="29" y="67"/>
                      <a:pt x="29" y="67"/>
                      <a:pt x="29" y="67"/>
                    </a:cubicBezTo>
                    <a:cubicBezTo>
                      <a:pt x="29" y="69"/>
                      <a:pt x="31" y="71"/>
                      <a:pt x="33" y="71"/>
                    </a:cubicBezTo>
                    <a:cubicBezTo>
                      <a:pt x="38" y="71"/>
                      <a:pt x="38" y="71"/>
                      <a:pt x="38" y="71"/>
                    </a:cubicBezTo>
                    <a:cubicBezTo>
                      <a:pt x="41" y="71"/>
                      <a:pt x="43" y="69"/>
                      <a:pt x="43" y="67"/>
                    </a:cubicBezTo>
                    <a:cubicBezTo>
                      <a:pt x="43" y="64"/>
                      <a:pt x="43" y="64"/>
                      <a:pt x="43" y="64"/>
                    </a:cubicBezTo>
                    <a:cubicBezTo>
                      <a:pt x="46" y="63"/>
                      <a:pt x="48" y="62"/>
                      <a:pt x="51" y="61"/>
                    </a:cubicBezTo>
                    <a:cubicBezTo>
                      <a:pt x="52" y="63"/>
                      <a:pt x="52" y="63"/>
                      <a:pt x="52" y="63"/>
                    </a:cubicBezTo>
                    <a:cubicBezTo>
                      <a:pt x="53" y="64"/>
                      <a:pt x="55" y="64"/>
                      <a:pt x="56" y="64"/>
                    </a:cubicBezTo>
                    <a:cubicBezTo>
                      <a:pt x="57" y="64"/>
                      <a:pt x="58" y="64"/>
                      <a:pt x="59" y="63"/>
                    </a:cubicBezTo>
                    <a:cubicBezTo>
                      <a:pt x="63" y="59"/>
                      <a:pt x="63" y="59"/>
                      <a:pt x="63" y="59"/>
                    </a:cubicBezTo>
                    <a:cubicBezTo>
                      <a:pt x="64" y="57"/>
                      <a:pt x="64" y="54"/>
                      <a:pt x="63" y="53"/>
                    </a:cubicBezTo>
                    <a:cubicBezTo>
                      <a:pt x="61" y="51"/>
                      <a:pt x="61" y="51"/>
                      <a:pt x="61" y="51"/>
                    </a:cubicBezTo>
                    <a:cubicBezTo>
                      <a:pt x="62" y="48"/>
                      <a:pt x="63" y="46"/>
                      <a:pt x="64" y="43"/>
                    </a:cubicBezTo>
                    <a:cubicBezTo>
                      <a:pt x="67" y="43"/>
                      <a:pt x="67" y="43"/>
                      <a:pt x="67" y="43"/>
                    </a:cubicBezTo>
                    <a:cubicBezTo>
                      <a:pt x="69" y="43"/>
                      <a:pt x="71" y="41"/>
                      <a:pt x="71" y="38"/>
                    </a:cubicBezTo>
                    <a:cubicBezTo>
                      <a:pt x="71" y="33"/>
                      <a:pt x="71" y="33"/>
                      <a:pt x="71" y="33"/>
                    </a:cubicBezTo>
                    <a:cubicBezTo>
                      <a:pt x="71" y="31"/>
                      <a:pt x="69" y="29"/>
                      <a:pt x="67" y="29"/>
                    </a:cubicBezTo>
                    <a:close/>
                    <a:moveTo>
                      <a:pt x="69" y="38"/>
                    </a:moveTo>
                    <a:cubicBezTo>
                      <a:pt x="69" y="40"/>
                      <a:pt x="68" y="41"/>
                      <a:pt x="67" y="41"/>
                    </a:cubicBezTo>
                    <a:cubicBezTo>
                      <a:pt x="63" y="41"/>
                      <a:pt x="63" y="41"/>
                      <a:pt x="63" y="41"/>
                    </a:cubicBezTo>
                    <a:cubicBezTo>
                      <a:pt x="62" y="41"/>
                      <a:pt x="62" y="41"/>
                      <a:pt x="62" y="42"/>
                    </a:cubicBezTo>
                    <a:cubicBezTo>
                      <a:pt x="62" y="42"/>
                      <a:pt x="62" y="42"/>
                      <a:pt x="62" y="42"/>
                    </a:cubicBezTo>
                    <a:cubicBezTo>
                      <a:pt x="61" y="45"/>
                      <a:pt x="60" y="47"/>
                      <a:pt x="58" y="50"/>
                    </a:cubicBezTo>
                    <a:cubicBezTo>
                      <a:pt x="58" y="50"/>
                      <a:pt x="58" y="50"/>
                      <a:pt x="58" y="50"/>
                    </a:cubicBezTo>
                    <a:cubicBezTo>
                      <a:pt x="58" y="51"/>
                      <a:pt x="58" y="51"/>
                      <a:pt x="58" y="52"/>
                    </a:cubicBezTo>
                    <a:cubicBezTo>
                      <a:pt x="61" y="54"/>
                      <a:pt x="61" y="54"/>
                      <a:pt x="61" y="54"/>
                    </a:cubicBezTo>
                    <a:cubicBezTo>
                      <a:pt x="62" y="55"/>
                      <a:pt x="62" y="57"/>
                      <a:pt x="61" y="57"/>
                    </a:cubicBezTo>
                    <a:cubicBezTo>
                      <a:pt x="57" y="61"/>
                      <a:pt x="57" y="61"/>
                      <a:pt x="57" y="61"/>
                    </a:cubicBezTo>
                    <a:cubicBezTo>
                      <a:pt x="57" y="62"/>
                      <a:pt x="55" y="62"/>
                      <a:pt x="54" y="61"/>
                    </a:cubicBezTo>
                    <a:cubicBezTo>
                      <a:pt x="52" y="58"/>
                      <a:pt x="52" y="58"/>
                      <a:pt x="52" y="58"/>
                    </a:cubicBezTo>
                    <a:cubicBezTo>
                      <a:pt x="51" y="58"/>
                      <a:pt x="51" y="58"/>
                      <a:pt x="50" y="58"/>
                    </a:cubicBezTo>
                    <a:cubicBezTo>
                      <a:pt x="50" y="58"/>
                      <a:pt x="50" y="58"/>
                      <a:pt x="50" y="58"/>
                    </a:cubicBezTo>
                    <a:cubicBezTo>
                      <a:pt x="47" y="60"/>
                      <a:pt x="45" y="61"/>
                      <a:pt x="41" y="62"/>
                    </a:cubicBezTo>
                    <a:cubicBezTo>
                      <a:pt x="41" y="62"/>
                      <a:pt x="41" y="62"/>
                      <a:pt x="41" y="62"/>
                    </a:cubicBezTo>
                    <a:cubicBezTo>
                      <a:pt x="41" y="62"/>
                      <a:pt x="41" y="62"/>
                      <a:pt x="41" y="62"/>
                    </a:cubicBezTo>
                    <a:cubicBezTo>
                      <a:pt x="41" y="62"/>
                      <a:pt x="41" y="62"/>
                      <a:pt x="41" y="63"/>
                    </a:cubicBezTo>
                    <a:cubicBezTo>
                      <a:pt x="41" y="67"/>
                      <a:pt x="41" y="67"/>
                      <a:pt x="41" y="67"/>
                    </a:cubicBezTo>
                    <a:cubicBezTo>
                      <a:pt x="41" y="68"/>
                      <a:pt x="39" y="69"/>
                      <a:pt x="38" y="69"/>
                    </a:cubicBezTo>
                    <a:cubicBezTo>
                      <a:pt x="33" y="69"/>
                      <a:pt x="33" y="69"/>
                      <a:pt x="33" y="69"/>
                    </a:cubicBezTo>
                    <a:cubicBezTo>
                      <a:pt x="32" y="69"/>
                      <a:pt x="31" y="68"/>
                      <a:pt x="31" y="67"/>
                    </a:cubicBezTo>
                    <a:cubicBezTo>
                      <a:pt x="31" y="63"/>
                      <a:pt x="31" y="63"/>
                      <a:pt x="31" y="63"/>
                    </a:cubicBezTo>
                    <a:cubicBezTo>
                      <a:pt x="31" y="62"/>
                      <a:pt x="31" y="62"/>
                      <a:pt x="30" y="62"/>
                    </a:cubicBezTo>
                    <a:cubicBezTo>
                      <a:pt x="30" y="62"/>
                      <a:pt x="30" y="62"/>
                      <a:pt x="30" y="62"/>
                    </a:cubicBezTo>
                    <a:cubicBezTo>
                      <a:pt x="30" y="62"/>
                      <a:pt x="30" y="62"/>
                      <a:pt x="30" y="62"/>
                    </a:cubicBezTo>
                    <a:cubicBezTo>
                      <a:pt x="27" y="61"/>
                      <a:pt x="24" y="60"/>
                      <a:pt x="22" y="58"/>
                    </a:cubicBezTo>
                    <a:cubicBezTo>
                      <a:pt x="21" y="58"/>
                      <a:pt x="21" y="58"/>
                      <a:pt x="21" y="58"/>
                    </a:cubicBezTo>
                    <a:cubicBezTo>
                      <a:pt x="21" y="58"/>
                      <a:pt x="20" y="58"/>
                      <a:pt x="20" y="58"/>
                    </a:cubicBezTo>
                    <a:cubicBezTo>
                      <a:pt x="17" y="61"/>
                      <a:pt x="17" y="61"/>
                      <a:pt x="17" y="61"/>
                    </a:cubicBezTo>
                    <a:cubicBezTo>
                      <a:pt x="16" y="62"/>
                      <a:pt x="15" y="62"/>
                      <a:pt x="14" y="61"/>
                    </a:cubicBezTo>
                    <a:cubicBezTo>
                      <a:pt x="11" y="57"/>
                      <a:pt x="11" y="57"/>
                      <a:pt x="11" y="57"/>
                    </a:cubicBezTo>
                    <a:cubicBezTo>
                      <a:pt x="10" y="57"/>
                      <a:pt x="10" y="55"/>
                      <a:pt x="11" y="54"/>
                    </a:cubicBezTo>
                    <a:cubicBezTo>
                      <a:pt x="13" y="52"/>
                      <a:pt x="13" y="52"/>
                      <a:pt x="13" y="52"/>
                    </a:cubicBezTo>
                    <a:cubicBezTo>
                      <a:pt x="14" y="51"/>
                      <a:pt x="14" y="51"/>
                      <a:pt x="13" y="50"/>
                    </a:cubicBezTo>
                    <a:cubicBezTo>
                      <a:pt x="13" y="50"/>
                      <a:pt x="13" y="50"/>
                      <a:pt x="13" y="50"/>
                    </a:cubicBezTo>
                    <a:cubicBezTo>
                      <a:pt x="12" y="47"/>
                      <a:pt x="11" y="45"/>
                      <a:pt x="10" y="42"/>
                    </a:cubicBezTo>
                    <a:cubicBezTo>
                      <a:pt x="10" y="42"/>
                      <a:pt x="10" y="42"/>
                      <a:pt x="10" y="42"/>
                    </a:cubicBezTo>
                    <a:cubicBezTo>
                      <a:pt x="10" y="41"/>
                      <a:pt x="9" y="41"/>
                      <a:pt x="9" y="41"/>
                    </a:cubicBezTo>
                    <a:cubicBezTo>
                      <a:pt x="5" y="41"/>
                      <a:pt x="5" y="41"/>
                      <a:pt x="5" y="41"/>
                    </a:cubicBezTo>
                    <a:cubicBezTo>
                      <a:pt x="4" y="41"/>
                      <a:pt x="3" y="40"/>
                      <a:pt x="3" y="38"/>
                    </a:cubicBezTo>
                    <a:cubicBezTo>
                      <a:pt x="3" y="33"/>
                      <a:pt x="3" y="33"/>
                      <a:pt x="3" y="33"/>
                    </a:cubicBezTo>
                    <a:cubicBezTo>
                      <a:pt x="3" y="32"/>
                      <a:pt x="4" y="31"/>
                      <a:pt x="5" y="31"/>
                    </a:cubicBezTo>
                    <a:cubicBezTo>
                      <a:pt x="9" y="31"/>
                      <a:pt x="9" y="31"/>
                      <a:pt x="9" y="31"/>
                    </a:cubicBezTo>
                    <a:cubicBezTo>
                      <a:pt x="9" y="31"/>
                      <a:pt x="10" y="31"/>
                      <a:pt x="10" y="30"/>
                    </a:cubicBezTo>
                    <a:cubicBezTo>
                      <a:pt x="10" y="30"/>
                      <a:pt x="10" y="30"/>
                      <a:pt x="10" y="30"/>
                    </a:cubicBezTo>
                    <a:cubicBezTo>
                      <a:pt x="11" y="27"/>
                      <a:pt x="12" y="24"/>
                      <a:pt x="13" y="22"/>
                    </a:cubicBezTo>
                    <a:cubicBezTo>
                      <a:pt x="13" y="22"/>
                      <a:pt x="13" y="22"/>
                      <a:pt x="13" y="22"/>
                    </a:cubicBezTo>
                    <a:cubicBezTo>
                      <a:pt x="14" y="21"/>
                      <a:pt x="14" y="20"/>
                      <a:pt x="13" y="20"/>
                    </a:cubicBezTo>
                    <a:cubicBezTo>
                      <a:pt x="11" y="17"/>
                      <a:pt x="11" y="17"/>
                      <a:pt x="11" y="17"/>
                    </a:cubicBezTo>
                    <a:cubicBezTo>
                      <a:pt x="10" y="17"/>
                      <a:pt x="10" y="16"/>
                      <a:pt x="10" y="16"/>
                    </a:cubicBezTo>
                    <a:cubicBezTo>
                      <a:pt x="10" y="15"/>
                      <a:pt x="10" y="15"/>
                      <a:pt x="11" y="14"/>
                    </a:cubicBezTo>
                    <a:cubicBezTo>
                      <a:pt x="14" y="11"/>
                      <a:pt x="14" y="11"/>
                      <a:pt x="14" y="11"/>
                    </a:cubicBezTo>
                    <a:cubicBezTo>
                      <a:pt x="15" y="10"/>
                      <a:pt x="16" y="10"/>
                      <a:pt x="17" y="11"/>
                    </a:cubicBezTo>
                    <a:cubicBezTo>
                      <a:pt x="20" y="13"/>
                      <a:pt x="20" y="13"/>
                      <a:pt x="20" y="13"/>
                    </a:cubicBezTo>
                    <a:cubicBezTo>
                      <a:pt x="20" y="14"/>
                      <a:pt x="21" y="14"/>
                      <a:pt x="21" y="13"/>
                    </a:cubicBezTo>
                    <a:cubicBezTo>
                      <a:pt x="22" y="14"/>
                      <a:pt x="22" y="14"/>
                      <a:pt x="22" y="14"/>
                    </a:cubicBezTo>
                    <a:cubicBezTo>
                      <a:pt x="24" y="12"/>
                      <a:pt x="27" y="11"/>
                      <a:pt x="30" y="10"/>
                    </a:cubicBezTo>
                    <a:cubicBezTo>
                      <a:pt x="30" y="10"/>
                      <a:pt x="30" y="10"/>
                      <a:pt x="30" y="10"/>
                    </a:cubicBezTo>
                    <a:cubicBezTo>
                      <a:pt x="31" y="10"/>
                      <a:pt x="31" y="9"/>
                      <a:pt x="31" y="9"/>
                    </a:cubicBezTo>
                    <a:cubicBezTo>
                      <a:pt x="31" y="5"/>
                      <a:pt x="31" y="5"/>
                      <a:pt x="31" y="5"/>
                    </a:cubicBezTo>
                    <a:cubicBezTo>
                      <a:pt x="31" y="4"/>
                      <a:pt x="32" y="3"/>
                      <a:pt x="33" y="3"/>
                    </a:cubicBezTo>
                    <a:cubicBezTo>
                      <a:pt x="38" y="3"/>
                      <a:pt x="38" y="3"/>
                      <a:pt x="38" y="3"/>
                    </a:cubicBezTo>
                    <a:cubicBezTo>
                      <a:pt x="39" y="3"/>
                      <a:pt x="41" y="4"/>
                      <a:pt x="41" y="5"/>
                    </a:cubicBezTo>
                    <a:cubicBezTo>
                      <a:pt x="41" y="9"/>
                      <a:pt x="41" y="9"/>
                      <a:pt x="41" y="9"/>
                    </a:cubicBezTo>
                    <a:cubicBezTo>
                      <a:pt x="41" y="9"/>
                      <a:pt x="41" y="9"/>
                      <a:pt x="41" y="9"/>
                    </a:cubicBezTo>
                    <a:cubicBezTo>
                      <a:pt x="41" y="9"/>
                      <a:pt x="41" y="9"/>
                      <a:pt x="41" y="9"/>
                    </a:cubicBezTo>
                    <a:cubicBezTo>
                      <a:pt x="41" y="9"/>
                      <a:pt x="41" y="9"/>
                      <a:pt x="41" y="9"/>
                    </a:cubicBezTo>
                    <a:cubicBezTo>
                      <a:pt x="41" y="9"/>
                      <a:pt x="41" y="9"/>
                      <a:pt x="41" y="9"/>
                    </a:cubicBezTo>
                    <a:cubicBezTo>
                      <a:pt x="41" y="9"/>
                      <a:pt x="41" y="9"/>
                      <a:pt x="41" y="9"/>
                    </a:cubicBezTo>
                    <a:cubicBezTo>
                      <a:pt x="41" y="9"/>
                      <a:pt x="41" y="9"/>
                      <a:pt x="41" y="9"/>
                    </a:cubicBezTo>
                    <a:cubicBezTo>
                      <a:pt x="41" y="9"/>
                      <a:pt x="41" y="9"/>
                      <a:pt x="41" y="10"/>
                    </a:cubicBezTo>
                    <a:cubicBezTo>
                      <a:pt x="41" y="10"/>
                      <a:pt x="41" y="10"/>
                      <a:pt x="41" y="10"/>
                    </a:cubicBezTo>
                    <a:cubicBezTo>
                      <a:pt x="41" y="10"/>
                      <a:pt x="41" y="10"/>
                      <a:pt x="41" y="10"/>
                    </a:cubicBezTo>
                    <a:cubicBezTo>
                      <a:pt x="41" y="10"/>
                      <a:pt x="41" y="10"/>
                      <a:pt x="41" y="10"/>
                    </a:cubicBezTo>
                    <a:cubicBezTo>
                      <a:pt x="41" y="10"/>
                      <a:pt x="41" y="10"/>
                      <a:pt x="41" y="10"/>
                    </a:cubicBezTo>
                    <a:cubicBezTo>
                      <a:pt x="41" y="10"/>
                      <a:pt x="41" y="10"/>
                      <a:pt x="41" y="10"/>
                    </a:cubicBezTo>
                    <a:cubicBezTo>
                      <a:pt x="41" y="10"/>
                      <a:pt x="41" y="10"/>
                      <a:pt x="41" y="10"/>
                    </a:cubicBezTo>
                    <a:cubicBezTo>
                      <a:pt x="41" y="10"/>
                      <a:pt x="41" y="10"/>
                      <a:pt x="41" y="10"/>
                    </a:cubicBezTo>
                    <a:cubicBezTo>
                      <a:pt x="45" y="11"/>
                      <a:pt x="47" y="12"/>
                      <a:pt x="50" y="14"/>
                    </a:cubicBezTo>
                    <a:cubicBezTo>
                      <a:pt x="51" y="14"/>
                      <a:pt x="51" y="14"/>
                      <a:pt x="52" y="13"/>
                    </a:cubicBezTo>
                    <a:cubicBezTo>
                      <a:pt x="54" y="11"/>
                      <a:pt x="54" y="11"/>
                      <a:pt x="54" y="11"/>
                    </a:cubicBezTo>
                    <a:cubicBezTo>
                      <a:pt x="55" y="10"/>
                      <a:pt x="57" y="10"/>
                      <a:pt x="57" y="11"/>
                    </a:cubicBezTo>
                    <a:cubicBezTo>
                      <a:pt x="61" y="14"/>
                      <a:pt x="61" y="14"/>
                      <a:pt x="61" y="14"/>
                    </a:cubicBezTo>
                    <a:cubicBezTo>
                      <a:pt x="61" y="15"/>
                      <a:pt x="62" y="15"/>
                      <a:pt x="62" y="16"/>
                    </a:cubicBezTo>
                    <a:cubicBezTo>
                      <a:pt x="62" y="16"/>
                      <a:pt x="61" y="17"/>
                      <a:pt x="61" y="17"/>
                    </a:cubicBezTo>
                    <a:cubicBezTo>
                      <a:pt x="58" y="20"/>
                      <a:pt x="58" y="20"/>
                      <a:pt x="58" y="20"/>
                    </a:cubicBezTo>
                    <a:cubicBezTo>
                      <a:pt x="58" y="20"/>
                      <a:pt x="58" y="20"/>
                      <a:pt x="58" y="20"/>
                    </a:cubicBezTo>
                    <a:cubicBezTo>
                      <a:pt x="58" y="20"/>
                      <a:pt x="58" y="20"/>
                      <a:pt x="58" y="20"/>
                    </a:cubicBezTo>
                    <a:cubicBezTo>
                      <a:pt x="58" y="20"/>
                      <a:pt x="58" y="20"/>
                      <a:pt x="58" y="20"/>
                    </a:cubicBezTo>
                    <a:cubicBezTo>
                      <a:pt x="58" y="20"/>
                      <a:pt x="58" y="20"/>
                      <a:pt x="58" y="20"/>
                    </a:cubicBezTo>
                    <a:cubicBezTo>
                      <a:pt x="58" y="20"/>
                      <a:pt x="58" y="20"/>
                      <a:pt x="58" y="20"/>
                    </a:cubicBezTo>
                    <a:cubicBezTo>
                      <a:pt x="58" y="21"/>
                      <a:pt x="58" y="21"/>
                      <a:pt x="58" y="21"/>
                    </a:cubicBezTo>
                    <a:cubicBezTo>
                      <a:pt x="58" y="21"/>
                      <a:pt x="58" y="21"/>
                      <a:pt x="58" y="21"/>
                    </a:cubicBezTo>
                    <a:cubicBezTo>
                      <a:pt x="58" y="21"/>
                      <a:pt x="58" y="21"/>
                      <a:pt x="58" y="21"/>
                    </a:cubicBezTo>
                    <a:cubicBezTo>
                      <a:pt x="58" y="21"/>
                      <a:pt x="58" y="21"/>
                      <a:pt x="58" y="21"/>
                    </a:cubicBezTo>
                    <a:cubicBezTo>
                      <a:pt x="58" y="21"/>
                      <a:pt x="58" y="22"/>
                      <a:pt x="58" y="22"/>
                    </a:cubicBezTo>
                    <a:cubicBezTo>
                      <a:pt x="60" y="24"/>
                      <a:pt x="61" y="27"/>
                      <a:pt x="62" y="30"/>
                    </a:cubicBezTo>
                    <a:cubicBezTo>
                      <a:pt x="62" y="31"/>
                      <a:pt x="62" y="31"/>
                      <a:pt x="63" y="31"/>
                    </a:cubicBezTo>
                    <a:cubicBezTo>
                      <a:pt x="67" y="31"/>
                      <a:pt x="67" y="31"/>
                      <a:pt x="67" y="31"/>
                    </a:cubicBezTo>
                    <a:cubicBezTo>
                      <a:pt x="68" y="31"/>
                      <a:pt x="69" y="32"/>
                      <a:pt x="69" y="33"/>
                    </a:cubicBezTo>
                    <a:lnTo>
                      <a:pt x="69" y="3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th-TH"/>
              </a:p>
            </p:txBody>
          </p:sp>
          <p:sp>
            <p:nvSpPr>
              <p:cNvPr id="77" name="Freeform 82"/>
              <p:cNvSpPr>
                <a:spLocks noEditPoints="1"/>
              </p:cNvSpPr>
              <p:nvPr/>
            </p:nvSpPr>
            <p:spPr bwMode="auto">
              <a:xfrm>
                <a:off x="21324888" y="3444711"/>
                <a:ext cx="428625" cy="430213"/>
              </a:xfrm>
              <a:custGeom>
                <a:avLst/>
                <a:gdLst>
                  <a:gd name="T0" fmla="*/ 23 w 45"/>
                  <a:gd name="T1" fmla="*/ 0 h 45"/>
                  <a:gd name="T2" fmla="*/ 0 w 45"/>
                  <a:gd name="T3" fmla="*/ 23 h 45"/>
                  <a:gd name="T4" fmla="*/ 23 w 45"/>
                  <a:gd name="T5" fmla="*/ 45 h 45"/>
                  <a:gd name="T6" fmla="*/ 45 w 45"/>
                  <a:gd name="T7" fmla="*/ 23 h 45"/>
                  <a:gd name="T8" fmla="*/ 23 w 45"/>
                  <a:gd name="T9" fmla="*/ 0 h 45"/>
                  <a:gd name="T10" fmla="*/ 23 w 45"/>
                  <a:gd name="T11" fmla="*/ 43 h 45"/>
                  <a:gd name="T12" fmla="*/ 3 w 45"/>
                  <a:gd name="T13" fmla="*/ 23 h 45"/>
                  <a:gd name="T14" fmla="*/ 23 w 45"/>
                  <a:gd name="T15" fmla="*/ 3 h 45"/>
                  <a:gd name="T16" fmla="*/ 43 w 45"/>
                  <a:gd name="T17" fmla="*/ 23 h 45"/>
                  <a:gd name="T18" fmla="*/ 23 w 45"/>
                  <a:gd name="T19" fmla="*/ 43 h 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45" h="45">
                    <a:moveTo>
                      <a:pt x="23" y="0"/>
                    </a:moveTo>
                    <a:cubicBezTo>
                      <a:pt x="10" y="0"/>
                      <a:pt x="0" y="11"/>
                      <a:pt x="0" y="23"/>
                    </a:cubicBezTo>
                    <a:cubicBezTo>
                      <a:pt x="0" y="35"/>
                      <a:pt x="10" y="45"/>
                      <a:pt x="23" y="45"/>
                    </a:cubicBezTo>
                    <a:cubicBezTo>
                      <a:pt x="35" y="45"/>
                      <a:pt x="45" y="35"/>
                      <a:pt x="45" y="23"/>
                    </a:cubicBezTo>
                    <a:cubicBezTo>
                      <a:pt x="45" y="11"/>
                      <a:pt x="35" y="0"/>
                      <a:pt x="23" y="0"/>
                    </a:cubicBezTo>
                    <a:close/>
                    <a:moveTo>
                      <a:pt x="23" y="43"/>
                    </a:moveTo>
                    <a:cubicBezTo>
                      <a:pt x="12" y="43"/>
                      <a:pt x="3" y="34"/>
                      <a:pt x="3" y="23"/>
                    </a:cubicBezTo>
                    <a:cubicBezTo>
                      <a:pt x="3" y="12"/>
                      <a:pt x="12" y="3"/>
                      <a:pt x="23" y="3"/>
                    </a:cubicBezTo>
                    <a:cubicBezTo>
                      <a:pt x="34" y="3"/>
                      <a:pt x="43" y="12"/>
                      <a:pt x="43" y="23"/>
                    </a:cubicBezTo>
                    <a:cubicBezTo>
                      <a:pt x="43" y="34"/>
                      <a:pt x="34" y="43"/>
                      <a:pt x="23" y="4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th-TH"/>
              </a:p>
            </p:txBody>
          </p:sp>
        </p:grpSp>
      </p:grpSp>
      <p:grpSp>
        <p:nvGrpSpPr>
          <p:cNvPr id="78" name="กลุ่ม 68"/>
          <p:cNvGrpSpPr/>
          <p:nvPr/>
        </p:nvGrpSpPr>
        <p:grpSpPr>
          <a:xfrm>
            <a:off x="7059757" y="12064135"/>
            <a:ext cx="966066" cy="966065"/>
            <a:chOff x="14780360" y="6195668"/>
            <a:chExt cx="2511217" cy="2511217"/>
          </a:xfrm>
        </p:grpSpPr>
        <p:sp>
          <p:nvSpPr>
            <p:cNvPr id="79" name="วงรี 41"/>
            <p:cNvSpPr/>
            <p:nvPr/>
          </p:nvSpPr>
          <p:spPr>
            <a:xfrm>
              <a:off x="14780360" y="6195668"/>
              <a:ext cx="2511217" cy="2511217"/>
            </a:xfrm>
            <a:prstGeom prst="ellipse">
              <a:avLst/>
            </a:prstGeom>
            <a:gradFill flip="none" rotWithShape="1">
              <a:gsLst>
                <a:gs pos="0">
                  <a:schemeClr val="accent2">
                    <a:shade val="30000"/>
                    <a:satMod val="115000"/>
                  </a:schemeClr>
                </a:gs>
                <a:gs pos="50000">
                  <a:schemeClr val="accent2">
                    <a:shade val="67500"/>
                    <a:satMod val="115000"/>
                  </a:schemeClr>
                </a:gs>
                <a:gs pos="100000">
                  <a:schemeClr val="accent2">
                    <a:shade val="100000"/>
                    <a:satMod val="115000"/>
                  </a:schemeClr>
                </a:gs>
              </a:gsLst>
              <a:lin ang="135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h-TH" dirty="0"/>
            </a:p>
          </p:txBody>
        </p:sp>
        <p:grpSp>
          <p:nvGrpSpPr>
            <p:cNvPr id="80" name="กลุ่ม 61"/>
            <p:cNvGrpSpPr/>
            <p:nvPr/>
          </p:nvGrpSpPr>
          <p:grpSpPr>
            <a:xfrm>
              <a:off x="15503390" y="6934200"/>
              <a:ext cx="1169516" cy="997528"/>
              <a:chOff x="17753013" y="5292725"/>
              <a:chExt cx="647700" cy="552450"/>
            </a:xfrm>
            <a:solidFill>
              <a:schemeClr val="bg1"/>
            </a:solidFill>
          </p:grpSpPr>
          <p:sp>
            <p:nvSpPr>
              <p:cNvPr id="81" name="Freeform 95"/>
              <p:cNvSpPr>
                <a:spLocks noEditPoints="1"/>
              </p:cNvSpPr>
              <p:nvPr/>
            </p:nvSpPr>
            <p:spPr bwMode="auto">
              <a:xfrm>
                <a:off x="17753013" y="5368925"/>
                <a:ext cx="457200" cy="476250"/>
              </a:xfrm>
              <a:custGeom>
                <a:avLst/>
                <a:gdLst>
                  <a:gd name="T0" fmla="*/ 30 w 48"/>
                  <a:gd name="T1" fmla="*/ 24 h 50"/>
                  <a:gd name="T2" fmla="*/ 27 w 48"/>
                  <a:gd name="T3" fmla="*/ 2 h 50"/>
                  <a:gd name="T4" fmla="*/ 25 w 48"/>
                  <a:gd name="T5" fmla="*/ 0 h 50"/>
                  <a:gd name="T6" fmla="*/ 9 w 48"/>
                  <a:gd name="T7" fmla="*/ 10 h 50"/>
                  <a:gd name="T8" fmla="*/ 13 w 48"/>
                  <a:gd name="T9" fmla="*/ 44 h 50"/>
                  <a:gd name="T10" fmla="*/ 32 w 48"/>
                  <a:gd name="T11" fmla="*/ 49 h 50"/>
                  <a:gd name="T12" fmla="*/ 48 w 48"/>
                  <a:gd name="T13" fmla="*/ 39 h 50"/>
                  <a:gd name="T14" fmla="*/ 48 w 48"/>
                  <a:gd name="T15" fmla="*/ 37 h 50"/>
                  <a:gd name="T16" fmla="*/ 30 w 48"/>
                  <a:gd name="T17" fmla="*/ 24 h 50"/>
                  <a:gd name="T18" fmla="*/ 31 w 48"/>
                  <a:gd name="T19" fmla="*/ 46 h 50"/>
                  <a:gd name="T20" fmla="*/ 15 w 48"/>
                  <a:gd name="T21" fmla="*/ 42 h 50"/>
                  <a:gd name="T22" fmla="*/ 11 w 48"/>
                  <a:gd name="T23" fmla="*/ 12 h 50"/>
                  <a:gd name="T24" fmla="*/ 24 w 48"/>
                  <a:gd name="T25" fmla="*/ 4 h 50"/>
                  <a:gd name="T26" fmla="*/ 27 w 48"/>
                  <a:gd name="T27" fmla="*/ 25 h 50"/>
                  <a:gd name="T28" fmla="*/ 27 w 48"/>
                  <a:gd name="T29" fmla="*/ 26 h 50"/>
                  <a:gd name="T30" fmla="*/ 44 w 48"/>
                  <a:gd name="T31" fmla="*/ 39 h 50"/>
                  <a:gd name="T32" fmla="*/ 31 w 48"/>
                  <a:gd name="T33" fmla="*/ 46 h 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48" h="50">
                    <a:moveTo>
                      <a:pt x="30" y="24"/>
                    </a:moveTo>
                    <a:cubicBezTo>
                      <a:pt x="27" y="2"/>
                      <a:pt x="27" y="2"/>
                      <a:pt x="27" y="2"/>
                    </a:cubicBezTo>
                    <a:cubicBezTo>
                      <a:pt x="26" y="1"/>
                      <a:pt x="26" y="0"/>
                      <a:pt x="25" y="0"/>
                    </a:cubicBezTo>
                    <a:cubicBezTo>
                      <a:pt x="18" y="1"/>
                      <a:pt x="13" y="5"/>
                      <a:pt x="9" y="10"/>
                    </a:cubicBezTo>
                    <a:cubicBezTo>
                      <a:pt x="0" y="21"/>
                      <a:pt x="3" y="36"/>
                      <a:pt x="13" y="44"/>
                    </a:cubicBezTo>
                    <a:cubicBezTo>
                      <a:pt x="19" y="48"/>
                      <a:pt x="25" y="50"/>
                      <a:pt x="32" y="49"/>
                    </a:cubicBezTo>
                    <a:cubicBezTo>
                      <a:pt x="38" y="48"/>
                      <a:pt x="44" y="45"/>
                      <a:pt x="48" y="39"/>
                    </a:cubicBezTo>
                    <a:cubicBezTo>
                      <a:pt x="48" y="39"/>
                      <a:pt x="48" y="38"/>
                      <a:pt x="48" y="37"/>
                    </a:cubicBezTo>
                    <a:lnTo>
                      <a:pt x="30" y="24"/>
                    </a:lnTo>
                    <a:close/>
                    <a:moveTo>
                      <a:pt x="31" y="46"/>
                    </a:moveTo>
                    <a:cubicBezTo>
                      <a:pt x="26" y="47"/>
                      <a:pt x="20" y="45"/>
                      <a:pt x="15" y="42"/>
                    </a:cubicBezTo>
                    <a:cubicBezTo>
                      <a:pt x="6" y="35"/>
                      <a:pt x="4" y="21"/>
                      <a:pt x="11" y="12"/>
                    </a:cubicBezTo>
                    <a:cubicBezTo>
                      <a:pt x="14" y="8"/>
                      <a:pt x="19" y="5"/>
                      <a:pt x="24" y="4"/>
                    </a:cubicBezTo>
                    <a:cubicBezTo>
                      <a:pt x="27" y="25"/>
                      <a:pt x="27" y="25"/>
                      <a:pt x="27" y="25"/>
                    </a:cubicBezTo>
                    <a:cubicBezTo>
                      <a:pt x="27" y="25"/>
                      <a:pt x="27" y="26"/>
                      <a:pt x="27" y="26"/>
                    </a:cubicBezTo>
                    <a:cubicBezTo>
                      <a:pt x="44" y="39"/>
                      <a:pt x="44" y="39"/>
                      <a:pt x="44" y="39"/>
                    </a:cubicBezTo>
                    <a:cubicBezTo>
                      <a:pt x="41" y="43"/>
                      <a:pt x="36" y="45"/>
                      <a:pt x="31" y="4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th-TH"/>
              </a:p>
            </p:txBody>
          </p:sp>
          <p:sp>
            <p:nvSpPr>
              <p:cNvPr id="82" name="Freeform 96"/>
              <p:cNvSpPr>
                <a:spLocks noEditPoints="1"/>
              </p:cNvSpPr>
              <p:nvPr/>
            </p:nvSpPr>
            <p:spPr bwMode="auto">
              <a:xfrm>
                <a:off x="18124488" y="5397500"/>
                <a:ext cx="276225" cy="333375"/>
              </a:xfrm>
              <a:custGeom>
                <a:avLst/>
                <a:gdLst>
                  <a:gd name="T0" fmla="*/ 16 w 29"/>
                  <a:gd name="T1" fmla="*/ 0 h 35"/>
                  <a:gd name="T2" fmla="*/ 15 w 29"/>
                  <a:gd name="T3" fmla="*/ 0 h 35"/>
                  <a:gd name="T4" fmla="*/ 14 w 29"/>
                  <a:gd name="T5" fmla="*/ 1 h 35"/>
                  <a:gd name="T6" fmla="*/ 0 w 29"/>
                  <a:gd name="T7" fmla="*/ 19 h 35"/>
                  <a:gd name="T8" fmla="*/ 0 w 29"/>
                  <a:gd name="T9" fmla="*/ 21 h 35"/>
                  <a:gd name="T10" fmla="*/ 19 w 29"/>
                  <a:gd name="T11" fmla="*/ 35 h 35"/>
                  <a:gd name="T12" fmla="*/ 20 w 29"/>
                  <a:gd name="T13" fmla="*/ 35 h 35"/>
                  <a:gd name="T14" fmla="*/ 21 w 29"/>
                  <a:gd name="T15" fmla="*/ 35 h 35"/>
                  <a:gd name="T16" fmla="*/ 16 w 29"/>
                  <a:gd name="T17" fmla="*/ 0 h 35"/>
                  <a:gd name="T18" fmla="*/ 19 w 29"/>
                  <a:gd name="T19" fmla="*/ 32 h 35"/>
                  <a:gd name="T20" fmla="*/ 4 w 29"/>
                  <a:gd name="T21" fmla="*/ 20 h 35"/>
                  <a:gd name="T22" fmla="*/ 16 w 29"/>
                  <a:gd name="T23" fmla="*/ 4 h 35"/>
                  <a:gd name="T24" fmla="*/ 19 w 29"/>
                  <a:gd name="T25" fmla="*/ 32 h 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9" h="35">
                    <a:moveTo>
                      <a:pt x="16" y="0"/>
                    </a:moveTo>
                    <a:cubicBezTo>
                      <a:pt x="16" y="0"/>
                      <a:pt x="15" y="0"/>
                      <a:pt x="15" y="0"/>
                    </a:cubicBezTo>
                    <a:cubicBezTo>
                      <a:pt x="15" y="0"/>
                      <a:pt x="14" y="0"/>
                      <a:pt x="14" y="1"/>
                    </a:cubicBezTo>
                    <a:cubicBezTo>
                      <a:pt x="0" y="19"/>
                      <a:pt x="0" y="19"/>
                      <a:pt x="0" y="19"/>
                    </a:cubicBezTo>
                    <a:cubicBezTo>
                      <a:pt x="0" y="20"/>
                      <a:pt x="0" y="21"/>
                      <a:pt x="0" y="21"/>
                    </a:cubicBezTo>
                    <a:cubicBezTo>
                      <a:pt x="19" y="35"/>
                      <a:pt x="19" y="35"/>
                      <a:pt x="19" y="35"/>
                    </a:cubicBezTo>
                    <a:cubicBezTo>
                      <a:pt x="19" y="35"/>
                      <a:pt x="20" y="35"/>
                      <a:pt x="20" y="35"/>
                    </a:cubicBezTo>
                    <a:cubicBezTo>
                      <a:pt x="20" y="35"/>
                      <a:pt x="21" y="35"/>
                      <a:pt x="21" y="35"/>
                    </a:cubicBezTo>
                    <a:cubicBezTo>
                      <a:pt x="29" y="24"/>
                      <a:pt x="27" y="8"/>
                      <a:pt x="16" y="0"/>
                    </a:cubicBezTo>
                    <a:close/>
                    <a:moveTo>
                      <a:pt x="19" y="32"/>
                    </a:moveTo>
                    <a:cubicBezTo>
                      <a:pt x="4" y="20"/>
                      <a:pt x="4" y="20"/>
                      <a:pt x="4" y="20"/>
                    </a:cubicBezTo>
                    <a:cubicBezTo>
                      <a:pt x="16" y="4"/>
                      <a:pt x="16" y="4"/>
                      <a:pt x="16" y="4"/>
                    </a:cubicBezTo>
                    <a:cubicBezTo>
                      <a:pt x="24" y="11"/>
                      <a:pt x="25" y="23"/>
                      <a:pt x="19" y="3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th-TH"/>
              </a:p>
            </p:txBody>
          </p:sp>
          <p:sp>
            <p:nvSpPr>
              <p:cNvPr id="83" name="Freeform 97"/>
              <p:cNvSpPr>
                <a:spLocks noEditPoints="1"/>
              </p:cNvSpPr>
              <p:nvPr/>
            </p:nvSpPr>
            <p:spPr bwMode="auto">
              <a:xfrm>
                <a:off x="18029238" y="5292725"/>
                <a:ext cx="190500" cy="257175"/>
              </a:xfrm>
              <a:custGeom>
                <a:avLst/>
                <a:gdLst>
                  <a:gd name="T0" fmla="*/ 4 w 20"/>
                  <a:gd name="T1" fmla="*/ 27 h 27"/>
                  <a:gd name="T2" fmla="*/ 5 w 20"/>
                  <a:gd name="T3" fmla="*/ 27 h 27"/>
                  <a:gd name="T4" fmla="*/ 6 w 20"/>
                  <a:gd name="T5" fmla="*/ 27 h 27"/>
                  <a:gd name="T6" fmla="*/ 20 w 20"/>
                  <a:gd name="T7" fmla="*/ 8 h 27"/>
                  <a:gd name="T8" fmla="*/ 20 w 20"/>
                  <a:gd name="T9" fmla="*/ 7 h 27"/>
                  <a:gd name="T10" fmla="*/ 19 w 20"/>
                  <a:gd name="T11" fmla="*/ 6 h 27"/>
                  <a:gd name="T12" fmla="*/ 1 w 20"/>
                  <a:gd name="T13" fmla="*/ 1 h 27"/>
                  <a:gd name="T14" fmla="*/ 0 w 20"/>
                  <a:gd name="T15" fmla="*/ 3 h 27"/>
                  <a:gd name="T16" fmla="*/ 3 w 20"/>
                  <a:gd name="T17" fmla="*/ 26 h 27"/>
                  <a:gd name="T18" fmla="*/ 4 w 20"/>
                  <a:gd name="T19" fmla="*/ 27 h 27"/>
                  <a:gd name="T20" fmla="*/ 16 w 20"/>
                  <a:gd name="T21" fmla="*/ 8 h 27"/>
                  <a:gd name="T22" fmla="*/ 5 w 20"/>
                  <a:gd name="T23" fmla="*/ 22 h 27"/>
                  <a:gd name="T24" fmla="*/ 3 w 20"/>
                  <a:gd name="T25" fmla="*/ 4 h 27"/>
                  <a:gd name="T26" fmla="*/ 16 w 20"/>
                  <a:gd name="T27" fmla="*/ 8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0" h="27">
                    <a:moveTo>
                      <a:pt x="4" y="27"/>
                    </a:moveTo>
                    <a:cubicBezTo>
                      <a:pt x="4" y="27"/>
                      <a:pt x="4" y="27"/>
                      <a:pt x="5" y="27"/>
                    </a:cubicBezTo>
                    <a:cubicBezTo>
                      <a:pt x="5" y="27"/>
                      <a:pt x="5" y="27"/>
                      <a:pt x="6" y="27"/>
                    </a:cubicBezTo>
                    <a:cubicBezTo>
                      <a:pt x="20" y="8"/>
                      <a:pt x="20" y="8"/>
                      <a:pt x="20" y="8"/>
                    </a:cubicBezTo>
                    <a:cubicBezTo>
                      <a:pt x="20" y="8"/>
                      <a:pt x="20" y="7"/>
                      <a:pt x="20" y="7"/>
                    </a:cubicBezTo>
                    <a:cubicBezTo>
                      <a:pt x="20" y="7"/>
                      <a:pt x="20" y="6"/>
                      <a:pt x="19" y="6"/>
                    </a:cubicBezTo>
                    <a:cubicBezTo>
                      <a:pt x="14" y="2"/>
                      <a:pt x="7" y="0"/>
                      <a:pt x="1" y="1"/>
                    </a:cubicBezTo>
                    <a:cubicBezTo>
                      <a:pt x="0" y="2"/>
                      <a:pt x="0" y="2"/>
                      <a:pt x="0" y="3"/>
                    </a:cubicBezTo>
                    <a:cubicBezTo>
                      <a:pt x="3" y="26"/>
                      <a:pt x="3" y="26"/>
                      <a:pt x="3" y="26"/>
                    </a:cubicBezTo>
                    <a:cubicBezTo>
                      <a:pt x="3" y="27"/>
                      <a:pt x="3" y="27"/>
                      <a:pt x="4" y="27"/>
                    </a:cubicBezTo>
                    <a:close/>
                    <a:moveTo>
                      <a:pt x="16" y="8"/>
                    </a:moveTo>
                    <a:cubicBezTo>
                      <a:pt x="5" y="22"/>
                      <a:pt x="5" y="22"/>
                      <a:pt x="5" y="22"/>
                    </a:cubicBezTo>
                    <a:cubicBezTo>
                      <a:pt x="3" y="4"/>
                      <a:pt x="3" y="4"/>
                      <a:pt x="3" y="4"/>
                    </a:cubicBezTo>
                    <a:cubicBezTo>
                      <a:pt x="8" y="4"/>
                      <a:pt x="12" y="5"/>
                      <a:pt x="16" y="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th-TH"/>
              </a:p>
            </p:txBody>
          </p:sp>
        </p:grpSp>
      </p:grpSp>
      <p:grpSp>
        <p:nvGrpSpPr>
          <p:cNvPr id="84" name="กลุ่ม 69"/>
          <p:cNvGrpSpPr/>
          <p:nvPr/>
        </p:nvGrpSpPr>
        <p:grpSpPr>
          <a:xfrm>
            <a:off x="2170705" y="12043857"/>
            <a:ext cx="966066" cy="966065"/>
            <a:chOff x="17346820" y="6180427"/>
            <a:chExt cx="2511217" cy="2511217"/>
          </a:xfrm>
        </p:grpSpPr>
        <p:sp>
          <p:nvSpPr>
            <p:cNvPr id="85" name="วงรี 42"/>
            <p:cNvSpPr/>
            <p:nvPr/>
          </p:nvSpPr>
          <p:spPr>
            <a:xfrm>
              <a:off x="17346820" y="6180427"/>
              <a:ext cx="2511217" cy="2511217"/>
            </a:xfrm>
            <a:prstGeom prst="ellipse">
              <a:avLst/>
            </a:prstGeom>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lin ang="135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h-TH" dirty="0"/>
            </a:p>
          </p:txBody>
        </p:sp>
        <p:sp>
          <p:nvSpPr>
            <p:cNvPr id="86" name="Freeform 102"/>
            <p:cNvSpPr>
              <a:spLocks noEditPoints="1"/>
            </p:cNvSpPr>
            <p:nvPr/>
          </p:nvSpPr>
          <p:spPr bwMode="auto">
            <a:xfrm>
              <a:off x="18026269" y="6832201"/>
              <a:ext cx="1152317" cy="1066323"/>
            </a:xfrm>
            <a:custGeom>
              <a:avLst/>
              <a:gdLst>
                <a:gd name="T0" fmla="*/ 59 w 67"/>
                <a:gd name="T1" fmla="*/ 44 h 62"/>
                <a:gd name="T2" fmla="*/ 59 w 67"/>
                <a:gd name="T3" fmla="*/ 35 h 62"/>
                <a:gd name="T4" fmla="*/ 58 w 67"/>
                <a:gd name="T5" fmla="*/ 33 h 62"/>
                <a:gd name="T6" fmla="*/ 53 w 67"/>
                <a:gd name="T7" fmla="*/ 33 h 62"/>
                <a:gd name="T8" fmla="*/ 50 w 67"/>
                <a:gd name="T9" fmla="*/ 33 h 62"/>
                <a:gd name="T10" fmla="*/ 35 w 67"/>
                <a:gd name="T11" fmla="*/ 33 h 62"/>
                <a:gd name="T12" fmla="*/ 35 w 67"/>
                <a:gd name="T13" fmla="*/ 19 h 62"/>
                <a:gd name="T14" fmla="*/ 43 w 67"/>
                <a:gd name="T15" fmla="*/ 10 h 62"/>
                <a:gd name="T16" fmla="*/ 34 w 67"/>
                <a:gd name="T17" fmla="*/ 0 h 62"/>
                <a:gd name="T18" fmla="*/ 24 w 67"/>
                <a:gd name="T19" fmla="*/ 10 h 62"/>
                <a:gd name="T20" fmla="*/ 32 w 67"/>
                <a:gd name="T21" fmla="*/ 19 h 62"/>
                <a:gd name="T22" fmla="*/ 32 w 67"/>
                <a:gd name="T23" fmla="*/ 33 h 62"/>
                <a:gd name="T24" fmla="*/ 10 w 67"/>
                <a:gd name="T25" fmla="*/ 33 h 62"/>
                <a:gd name="T26" fmla="*/ 8 w 67"/>
                <a:gd name="T27" fmla="*/ 35 h 62"/>
                <a:gd name="T28" fmla="*/ 8 w 67"/>
                <a:gd name="T29" fmla="*/ 44 h 62"/>
                <a:gd name="T30" fmla="*/ 0 w 67"/>
                <a:gd name="T31" fmla="*/ 53 h 62"/>
                <a:gd name="T32" fmla="*/ 10 w 67"/>
                <a:gd name="T33" fmla="*/ 62 h 62"/>
                <a:gd name="T34" fmla="*/ 19 w 67"/>
                <a:gd name="T35" fmla="*/ 53 h 62"/>
                <a:gd name="T36" fmla="*/ 11 w 67"/>
                <a:gd name="T37" fmla="*/ 44 h 62"/>
                <a:gd name="T38" fmla="*/ 11 w 67"/>
                <a:gd name="T39" fmla="*/ 36 h 62"/>
                <a:gd name="T40" fmla="*/ 32 w 67"/>
                <a:gd name="T41" fmla="*/ 36 h 62"/>
                <a:gd name="T42" fmla="*/ 32 w 67"/>
                <a:gd name="T43" fmla="*/ 44 h 62"/>
                <a:gd name="T44" fmla="*/ 24 w 67"/>
                <a:gd name="T45" fmla="*/ 53 h 62"/>
                <a:gd name="T46" fmla="*/ 34 w 67"/>
                <a:gd name="T47" fmla="*/ 62 h 62"/>
                <a:gd name="T48" fmla="*/ 43 w 67"/>
                <a:gd name="T49" fmla="*/ 53 h 62"/>
                <a:gd name="T50" fmla="*/ 35 w 67"/>
                <a:gd name="T51" fmla="*/ 44 h 62"/>
                <a:gd name="T52" fmla="*/ 35 w 67"/>
                <a:gd name="T53" fmla="*/ 36 h 62"/>
                <a:gd name="T54" fmla="*/ 50 w 67"/>
                <a:gd name="T55" fmla="*/ 36 h 62"/>
                <a:gd name="T56" fmla="*/ 53 w 67"/>
                <a:gd name="T57" fmla="*/ 36 h 62"/>
                <a:gd name="T58" fmla="*/ 56 w 67"/>
                <a:gd name="T59" fmla="*/ 36 h 62"/>
                <a:gd name="T60" fmla="*/ 56 w 67"/>
                <a:gd name="T61" fmla="*/ 44 h 62"/>
                <a:gd name="T62" fmla="*/ 48 w 67"/>
                <a:gd name="T63" fmla="*/ 53 h 62"/>
                <a:gd name="T64" fmla="*/ 58 w 67"/>
                <a:gd name="T65" fmla="*/ 62 h 62"/>
                <a:gd name="T66" fmla="*/ 67 w 67"/>
                <a:gd name="T67" fmla="*/ 53 h 62"/>
                <a:gd name="T68" fmla="*/ 59 w 67"/>
                <a:gd name="T69" fmla="*/ 44 h 62"/>
                <a:gd name="T70" fmla="*/ 28 w 67"/>
                <a:gd name="T71" fmla="*/ 10 h 62"/>
                <a:gd name="T72" fmla="*/ 34 w 67"/>
                <a:gd name="T73" fmla="*/ 4 h 62"/>
                <a:gd name="T74" fmla="*/ 39 w 67"/>
                <a:gd name="T75" fmla="*/ 10 h 62"/>
                <a:gd name="T76" fmla="*/ 34 w 67"/>
                <a:gd name="T77" fmla="*/ 15 h 62"/>
                <a:gd name="T78" fmla="*/ 28 w 67"/>
                <a:gd name="T79" fmla="*/ 10 h 62"/>
                <a:gd name="T80" fmla="*/ 15 w 67"/>
                <a:gd name="T81" fmla="*/ 53 h 62"/>
                <a:gd name="T82" fmla="*/ 10 w 67"/>
                <a:gd name="T83" fmla="*/ 58 h 62"/>
                <a:gd name="T84" fmla="*/ 4 w 67"/>
                <a:gd name="T85" fmla="*/ 53 h 62"/>
                <a:gd name="T86" fmla="*/ 10 w 67"/>
                <a:gd name="T87" fmla="*/ 47 h 62"/>
                <a:gd name="T88" fmla="*/ 15 w 67"/>
                <a:gd name="T89" fmla="*/ 53 h 62"/>
                <a:gd name="T90" fmla="*/ 39 w 67"/>
                <a:gd name="T91" fmla="*/ 53 h 62"/>
                <a:gd name="T92" fmla="*/ 34 w 67"/>
                <a:gd name="T93" fmla="*/ 58 h 62"/>
                <a:gd name="T94" fmla="*/ 28 w 67"/>
                <a:gd name="T95" fmla="*/ 53 h 62"/>
                <a:gd name="T96" fmla="*/ 34 w 67"/>
                <a:gd name="T97" fmla="*/ 47 h 62"/>
                <a:gd name="T98" fmla="*/ 39 w 67"/>
                <a:gd name="T99" fmla="*/ 53 h 62"/>
                <a:gd name="T100" fmla="*/ 58 w 67"/>
                <a:gd name="T101" fmla="*/ 58 h 62"/>
                <a:gd name="T102" fmla="*/ 52 w 67"/>
                <a:gd name="T103" fmla="*/ 53 h 62"/>
                <a:gd name="T104" fmla="*/ 58 w 67"/>
                <a:gd name="T105" fmla="*/ 47 h 62"/>
                <a:gd name="T106" fmla="*/ 63 w 67"/>
                <a:gd name="T107" fmla="*/ 53 h 62"/>
                <a:gd name="T108" fmla="*/ 58 w 67"/>
                <a:gd name="T109" fmla="*/ 58 h 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67" h="62">
                  <a:moveTo>
                    <a:pt x="59" y="44"/>
                  </a:moveTo>
                  <a:cubicBezTo>
                    <a:pt x="59" y="35"/>
                    <a:pt x="59" y="35"/>
                    <a:pt x="59" y="35"/>
                  </a:cubicBezTo>
                  <a:cubicBezTo>
                    <a:pt x="59" y="34"/>
                    <a:pt x="59" y="33"/>
                    <a:pt x="58" y="33"/>
                  </a:cubicBezTo>
                  <a:cubicBezTo>
                    <a:pt x="53" y="33"/>
                    <a:pt x="53" y="33"/>
                    <a:pt x="53" y="33"/>
                  </a:cubicBezTo>
                  <a:cubicBezTo>
                    <a:pt x="50" y="33"/>
                    <a:pt x="50" y="33"/>
                    <a:pt x="50" y="33"/>
                  </a:cubicBezTo>
                  <a:cubicBezTo>
                    <a:pt x="35" y="33"/>
                    <a:pt x="35" y="33"/>
                    <a:pt x="35" y="33"/>
                  </a:cubicBezTo>
                  <a:cubicBezTo>
                    <a:pt x="35" y="19"/>
                    <a:pt x="35" y="19"/>
                    <a:pt x="35" y="19"/>
                  </a:cubicBezTo>
                  <a:cubicBezTo>
                    <a:pt x="40" y="18"/>
                    <a:pt x="43" y="14"/>
                    <a:pt x="43" y="10"/>
                  </a:cubicBezTo>
                  <a:cubicBezTo>
                    <a:pt x="43" y="4"/>
                    <a:pt x="39" y="0"/>
                    <a:pt x="34" y="0"/>
                  </a:cubicBezTo>
                  <a:cubicBezTo>
                    <a:pt x="29" y="0"/>
                    <a:pt x="24" y="4"/>
                    <a:pt x="24" y="10"/>
                  </a:cubicBezTo>
                  <a:cubicBezTo>
                    <a:pt x="24" y="14"/>
                    <a:pt x="28" y="18"/>
                    <a:pt x="32" y="19"/>
                  </a:cubicBezTo>
                  <a:cubicBezTo>
                    <a:pt x="32" y="33"/>
                    <a:pt x="32" y="33"/>
                    <a:pt x="32" y="33"/>
                  </a:cubicBezTo>
                  <a:cubicBezTo>
                    <a:pt x="10" y="33"/>
                    <a:pt x="10" y="33"/>
                    <a:pt x="10" y="33"/>
                  </a:cubicBezTo>
                  <a:cubicBezTo>
                    <a:pt x="9" y="33"/>
                    <a:pt x="8" y="34"/>
                    <a:pt x="8" y="35"/>
                  </a:cubicBezTo>
                  <a:cubicBezTo>
                    <a:pt x="8" y="44"/>
                    <a:pt x="8" y="44"/>
                    <a:pt x="8" y="44"/>
                  </a:cubicBezTo>
                  <a:cubicBezTo>
                    <a:pt x="4" y="44"/>
                    <a:pt x="0" y="48"/>
                    <a:pt x="0" y="53"/>
                  </a:cubicBezTo>
                  <a:cubicBezTo>
                    <a:pt x="0" y="58"/>
                    <a:pt x="4" y="62"/>
                    <a:pt x="10" y="62"/>
                  </a:cubicBezTo>
                  <a:cubicBezTo>
                    <a:pt x="15" y="62"/>
                    <a:pt x="19" y="58"/>
                    <a:pt x="19" y="53"/>
                  </a:cubicBezTo>
                  <a:cubicBezTo>
                    <a:pt x="19" y="48"/>
                    <a:pt x="16" y="44"/>
                    <a:pt x="11" y="44"/>
                  </a:cubicBezTo>
                  <a:cubicBezTo>
                    <a:pt x="11" y="36"/>
                    <a:pt x="11" y="36"/>
                    <a:pt x="11" y="36"/>
                  </a:cubicBezTo>
                  <a:cubicBezTo>
                    <a:pt x="32" y="36"/>
                    <a:pt x="32" y="36"/>
                    <a:pt x="32" y="36"/>
                  </a:cubicBezTo>
                  <a:cubicBezTo>
                    <a:pt x="32" y="44"/>
                    <a:pt x="32" y="44"/>
                    <a:pt x="32" y="44"/>
                  </a:cubicBezTo>
                  <a:cubicBezTo>
                    <a:pt x="28" y="44"/>
                    <a:pt x="24" y="48"/>
                    <a:pt x="24" y="53"/>
                  </a:cubicBezTo>
                  <a:cubicBezTo>
                    <a:pt x="24" y="58"/>
                    <a:pt x="29" y="62"/>
                    <a:pt x="34" y="62"/>
                  </a:cubicBezTo>
                  <a:cubicBezTo>
                    <a:pt x="39" y="62"/>
                    <a:pt x="43" y="58"/>
                    <a:pt x="43" y="53"/>
                  </a:cubicBezTo>
                  <a:cubicBezTo>
                    <a:pt x="43" y="48"/>
                    <a:pt x="40" y="44"/>
                    <a:pt x="35" y="44"/>
                  </a:cubicBezTo>
                  <a:cubicBezTo>
                    <a:pt x="35" y="36"/>
                    <a:pt x="35" y="36"/>
                    <a:pt x="35" y="36"/>
                  </a:cubicBezTo>
                  <a:cubicBezTo>
                    <a:pt x="50" y="36"/>
                    <a:pt x="50" y="36"/>
                    <a:pt x="50" y="36"/>
                  </a:cubicBezTo>
                  <a:cubicBezTo>
                    <a:pt x="53" y="36"/>
                    <a:pt x="53" y="36"/>
                    <a:pt x="53" y="36"/>
                  </a:cubicBezTo>
                  <a:cubicBezTo>
                    <a:pt x="56" y="36"/>
                    <a:pt x="56" y="36"/>
                    <a:pt x="56" y="36"/>
                  </a:cubicBezTo>
                  <a:cubicBezTo>
                    <a:pt x="56" y="44"/>
                    <a:pt x="56" y="44"/>
                    <a:pt x="56" y="44"/>
                  </a:cubicBezTo>
                  <a:cubicBezTo>
                    <a:pt x="52" y="44"/>
                    <a:pt x="48" y="48"/>
                    <a:pt x="48" y="53"/>
                  </a:cubicBezTo>
                  <a:cubicBezTo>
                    <a:pt x="48" y="58"/>
                    <a:pt x="53" y="62"/>
                    <a:pt x="58" y="62"/>
                  </a:cubicBezTo>
                  <a:cubicBezTo>
                    <a:pt x="63" y="62"/>
                    <a:pt x="67" y="58"/>
                    <a:pt x="67" y="53"/>
                  </a:cubicBezTo>
                  <a:cubicBezTo>
                    <a:pt x="67" y="48"/>
                    <a:pt x="64" y="44"/>
                    <a:pt x="59" y="44"/>
                  </a:cubicBezTo>
                  <a:close/>
                  <a:moveTo>
                    <a:pt x="28" y="10"/>
                  </a:moveTo>
                  <a:cubicBezTo>
                    <a:pt x="28" y="6"/>
                    <a:pt x="31" y="4"/>
                    <a:pt x="34" y="4"/>
                  </a:cubicBezTo>
                  <a:cubicBezTo>
                    <a:pt x="37" y="4"/>
                    <a:pt x="39" y="6"/>
                    <a:pt x="39" y="10"/>
                  </a:cubicBezTo>
                  <a:cubicBezTo>
                    <a:pt x="39" y="13"/>
                    <a:pt x="37" y="15"/>
                    <a:pt x="34" y="15"/>
                  </a:cubicBezTo>
                  <a:cubicBezTo>
                    <a:pt x="31" y="15"/>
                    <a:pt x="28" y="13"/>
                    <a:pt x="28" y="10"/>
                  </a:cubicBezTo>
                  <a:close/>
                  <a:moveTo>
                    <a:pt x="15" y="53"/>
                  </a:moveTo>
                  <a:cubicBezTo>
                    <a:pt x="15" y="56"/>
                    <a:pt x="13" y="58"/>
                    <a:pt x="10" y="58"/>
                  </a:cubicBezTo>
                  <a:cubicBezTo>
                    <a:pt x="6" y="58"/>
                    <a:pt x="4" y="56"/>
                    <a:pt x="4" y="53"/>
                  </a:cubicBezTo>
                  <a:cubicBezTo>
                    <a:pt x="4" y="50"/>
                    <a:pt x="6" y="47"/>
                    <a:pt x="10" y="47"/>
                  </a:cubicBezTo>
                  <a:cubicBezTo>
                    <a:pt x="13" y="47"/>
                    <a:pt x="15" y="50"/>
                    <a:pt x="15" y="53"/>
                  </a:cubicBezTo>
                  <a:close/>
                  <a:moveTo>
                    <a:pt x="39" y="53"/>
                  </a:moveTo>
                  <a:cubicBezTo>
                    <a:pt x="39" y="56"/>
                    <a:pt x="37" y="58"/>
                    <a:pt x="34" y="58"/>
                  </a:cubicBezTo>
                  <a:cubicBezTo>
                    <a:pt x="31" y="58"/>
                    <a:pt x="28" y="56"/>
                    <a:pt x="28" y="53"/>
                  </a:cubicBezTo>
                  <a:cubicBezTo>
                    <a:pt x="28" y="50"/>
                    <a:pt x="31" y="47"/>
                    <a:pt x="34" y="47"/>
                  </a:cubicBezTo>
                  <a:cubicBezTo>
                    <a:pt x="37" y="47"/>
                    <a:pt x="39" y="50"/>
                    <a:pt x="39" y="53"/>
                  </a:cubicBezTo>
                  <a:close/>
                  <a:moveTo>
                    <a:pt x="58" y="58"/>
                  </a:moveTo>
                  <a:cubicBezTo>
                    <a:pt x="55" y="58"/>
                    <a:pt x="52" y="56"/>
                    <a:pt x="52" y="53"/>
                  </a:cubicBezTo>
                  <a:cubicBezTo>
                    <a:pt x="52" y="50"/>
                    <a:pt x="55" y="47"/>
                    <a:pt x="58" y="47"/>
                  </a:cubicBezTo>
                  <a:cubicBezTo>
                    <a:pt x="61" y="47"/>
                    <a:pt x="63" y="50"/>
                    <a:pt x="63" y="53"/>
                  </a:cubicBezTo>
                  <a:cubicBezTo>
                    <a:pt x="63" y="56"/>
                    <a:pt x="61" y="58"/>
                    <a:pt x="58" y="58"/>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th-TH"/>
            </a:p>
          </p:txBody>
        </p:sp>
      </p:grpSp>
      <p:grpSp>
        <p:nvGrpSpPr>
          <p:cNvPr id="87" name="กลุ่ม 67"/>
          <p:cNvGrpSpPr/>
          <p:nvPr/>
        </p:nvGrpSpPr>
        <p:grpSpPr>
          <a:xfrm>
            <a:off x="12431842" y="12058768"/>
            <a:ext cx="966066" cy="966065"/>
            <a:chOff x="12269143" y="6195669"/>
            <a:chExt cx="2511217" cy="2511217"/>
          </a:xfrm>
        </p:grpSpPr>
        <p:sp>
          <p:nvSpPr>
            <p:cNvPr id="88" name="วงรี 40"/>
            <p:cNvSpPr/>
            <p:nvPr/>
          </p:nvSpPr>
          <p:spPr>
            <a:xfrm>
              <a:off x="12269143" y="6195669"/>
              <a:ext cx="2511217" cy="2511217"/>
            </a:xfrm>
            <a:prstGeom prst="ellipse">
              <a:avLst/>
            </a:prstGeom>
            <a:gradFill flip="none" rotWithShape="1">
              <a:gsLst>
                <a:gs pos="0">
                  <a:schemeClr val="accent3">
                    <a:shade val="30000"/>
                    <a:satMod val="115000"/>
                  </a:schemeClr>
                </a:gs>
                <a:gs pos="50000">
                  <a:schemeClr val="accent3">
                    <a:shade val="67500"/>
                    <a:satMod val="115000"/>
                  </a:schemeClr>
                </a:gs>
                <a:gs pos="100000">
                  <a:schemeClr val="accent3">
                    <a:shade val="100000"/>
                    <a:satMod val="115000"/>
                  </a:schemeClr>
                </a:gs>
              </a:gsLst>
              <a:lin ang="135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h-TH" dirty="0"/>
            </a:p>
          </p:txBody>
        </p:sp>
        <p:sp>
          <p:nvSpPr>
            <p:cNvPr id="89" name="Freeform 134"/>
            <p:cNvSpPr>
              <a:spLocks noEditPoints="1"/>
            </p:cNvSpPr>
            <p:nvPr/>
          </p:nvSpPr>
          <p:spPr bwMode="auto">
            <a:xfrm>
              <a:off x="12974390" y="6914870"/>
              <a:ext cx="1100721" cy="1100721"/>
            </a:xfrm>
            <a:custGeom>
              <a:avLst/>
              <a:gdLst>
                <a:gd name="T0" fmla="*/ 64 w 64"/>
                <a:gd name="T1" fmla="*/ 32 h 64"/>
                <a:gd name="T2" fmla="*/ 5 w 64"/>
                <a:gd name="T3" fmla="*/ 15 h 64"/>
                <a:gd name="T4" fmla="*/ 0 w 64"/>
                <a:gd name="T5" fmla="*/ 32 h 64"/>
                <a:gd name="T6" fmla="*/ 0 w 64"/>
                <a:gd name="T7" fmla="*/ 32 h 64"/>
                <a:gd name="T8" fmla="*/ 5 w 64"/>
                <a:gd name="T9" fmla="*/ 49 h 64"/>
                <a:gd name="T10" fmla="*/ 32 w 64"/>
                <a:gd name="T11" fmla="*/ 64 h 64"/>
                <a:gd name="T12" fmla="*/ 64 w 64"/>
                <a:gd name="T13" fmla="*/ 32 h 64"/>
                <a:gd name="T14" fmla="*/ 48 w 64"/>
                <a:gd name="T15" fmla="*/ 46 h 64"/>
                <a:gd name="T16" fmla="*/ 60 w 64"/>
                <a:gd name="T17" fmla="*/ 33 h 64"/>
                <a:gd name="T18" fmla="*/ 3 w 64"/>
                <a:gd name="T19" fmla="*/ 33 h 64"/>
                <a:gd name="T20" fmla="*/ 16 w 64"/>
                <a:gd name="T21" fmla="*/ 46 h 64"/>
                <a:gd name="T22" fmla="*/ 3 w 64"/>
                <a:gd name="T23" fmla="*/ 33 h 64"/>
                <a:gd name="T24" fmla="*/ 16 w 64"/>
                <a:gd name="T25" fmla="*/ 17 h 64"/>
                <a:gd name="T26" fmla="*/ 3 w 64"/>
                <a:gd name="T27" fmla="*/ 30 h 64"/>
                <a:gd name="T28" fmla="*/ 34 w 64"/>
                <a:gd name="T29" fmla="*/ 14 h 64"/>
                <a:gd name="T30" fmla="*/ 34 w 64"/>
                <a:gd name="T31" fmla="*/ 4 h 64"/>
                <a:gd name="T32" fmla="*/ 43 w 64"/>
                <a:gd name="T33" fmla="*/ 14 h 64"/>
                <a:gd name="T34" fmla="*/ 44 w 64"/>
                <a:gd name="T35" fmla="*/ 17 h 64"/>
                <a:gd name="T36" fmla="*/ 34 w 64"/>
                <a:gd name="T37" fmla="*/ 30 h 64"/>
                <a:gd name="T38" fmla="*/ 44 w 64"/>
                <a:gd name="T39" fmla="*/ 17 h 64"/>
                <a:gd name="T40" fmla="*/ 29 w 64"/>
                <a:gd name="T41" fmla="*/ 4 h 64"/>
                <a:gd name="T42" fmla="*/ 30 w 64"/>
                <a:gd name="T43" fmla="*/ 3 h 64"/>
                <a:gd name="T44" fmla="*/ 21 w 64"/>
                <a:gd name="T45" fmla="*/ 14 h 64"/>
                <a:gd name="T46" fmla="*/ 30 w 64"/>
                <a:gd name="T47" fmla="*/ 17 h 64"/>
                <a:gd name="T48" fmla="*/ 17 w 64"/>
                <a:gd name="T49" fmla="*/ 30 h 64"/>
                <a:gd name="T50" fmla="*/ 30 w 64"/>
                <a:gd name="T51" fmla="*/ 17 h 64"/>
                <a:gd name="T52" fmla="*/ 30 w 64"/>
                <a:gd name="T53" fmla="*/ 33 h 64"/>
                <a:gd name="T54" fmla="*/ 20 w 64"/>
                <a:gd name="T55" fmla="*/ 46 h 64"/>
                <a:gd name="T56" fmla="*/ 30 w 64"/>
                <a:gd name="T57" fmla="*/ 50 h 64"/>
                <a:gd name="T58" fmla="*/ 28 w 64"/>
                <a:gd name="T59" fmla="*/ 60 h 64"/>
                <a:gd name="T60" fmla="*/ 30 w 64"/>
                <a:gd name="T61" fmla="*/ 50 h 64"/>
                <a:gd name="T62" fmla="*/ 34 w 64"/>
                <a:gd name="T63" fmla="*/ 60 h 64"/>
                <a:gd name="T64" fmla="*/ 34 w 64"/>
                <a:gd name="T65" fmla="*/ 50 h 64"/>
                <a:gd name="T66" fmla="*/ 36 w 64"/>
                <a:gd name="T67" fmla="*/ 60 h 64"/>
                <a:gd name="T68" fmla="*/ 34 w 64"/>
                <a:gd name="T69" fmla="*/ 33 h 64"/>
                <a:gd name="T70" fmla="*/ 44 w 64"/>
                <a:gd name="T71" fmla="*/ 46 h 64"/>
                <a:gd name="T72" fmla="*/ 50 w 64"/>
                <a:gd name="T73" fmla="*/ 30 h 64"/>
                <a:gd name="T74" fmla="*/ 57 w 64"/>
                <a:gd name="T75" fmla="*/ 17 h 64"/>
                <a:gd name="T76" fmla="*/ 50 w 64"/>
                <a:gd name="T77" fmla="*/ 30 h 64"/>
                <a:gd name="T78" fmla="*/ 47 w 64"/>
                <a:gd name="T79" fmla="*/ 14 h 64"/>
                <a:gd name="T80" fmla="*/ 54 w 64"/>
                <a:gd name="T81" fmla="*/ 14 h 64"/>
                <a:gd name="T82" fmla="*/ 17 w 64"/>
                <a:gd name="T83" fmla="*/ 14 h 64"/>
                <a:gd name="T84" fmla="*/ 23 w 64"/>
                <a:gd name="T85" fmla="*/ 5 h 64"/>
                <a:gd name="T86" fmla="*/ 17 w 64"/>
                <a:gd name="T87" fmla="*/ 50 h 64"/>
                <a:gd name="T88" fmla="*/ 10 w 64"/>
                <a:gd name="T89" fmla="*/ 50 h 64"/>
                <a:gd name="T90" fmla="*/ 47 w 64"/>
                <a:gd name="T91" fmla="*/ 50 h 64"/>
                <a:gd name="T92" fmla="*/ 41 w 64"/>
                <a:gd name="T93" fmla="*/ 59 h 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64" h="64">
                  <a:moveTo>
                    <a:pt x="64" y="32"/>
                  </a:moveTo>
                  <a:cubicBezTo>
                    <a:pt x="64" y="32"/>
                    <a:pt x="64" y="32"/>
                    <a:pt x="64" y="32"/>
                  </a:cubicBezTo>
                  <a:cubicBezTo>
                    <a:pt x="64" y="14"/>
                    <a:pt x="50" y="0"/>
                    <a:pt x="32" y="0"/>
                  </a:cubicBezTo>
                  <a:cubicBezTo>
                    <a:pt x="21" y="0"/>
                    <a:pt x="11" y="6"/>
                    <a:pt x="5" y="15"/>
                  </a:cubicBezTo>
                  <a:cubicBezTo>
                    <a:pt x="5" y="15"/>
                    <a:pt x="5" y="15"/>
                    <a:pt x="5" y="15"/>
                  </a:cubicBezTo>
                  <a:cubicBezTo>
                    <a:pt x="2" y="20"/>
                    <a:pt x="0" y="26"/>
                    <a:pt x="0" y="32"/>
                  </a:cubicBezTo>
                  <a:cubicBezTo>
                    <a:pt x="0" y="32"/>
                    <a:pt x="0" y="32"/>
                    <a:pt x="0" y="32"/>
                  </a:cubicBezTo>
                  <a:cubicBezTo>
                    <a:pt x="0" y="32"/>
                    <a:pt x="0" y="32"/>
                    <a:pt x="0" y="32"/>
                  </a:cubicBezTo>
                  <a:cubicBezTo>
                    <a:pt x="0" y="32"/>
                    <a:pt x="0" y="32"/>
                    <a:pt x="0" y="32"/>
                  </a:cubicBezTo>
                  <a:cubicBezTo>
                    <a:pt x="0" y="38"/>
                    <a:pt x="2" y="44"/>
                    <a:pt x="5" y="49"/>
                  </a:cubicBezTo>
                  <a:cubicBezTo>
                    <a:pt x="5" y="49"/>
                    <a:pt x="5" y="49"/>
                    <a:pt x="5" y="49"/>
                  </a:cubicBezTo>
                  <a:cubicBezTo>
                    <a:pt x="11" y="58"/>
                    <a:pt x="21" y="64"/>
                    <a:pt x="32" y="64"/>
                  </a:cubicBezTo>
                  <a:cubicBezTo>
                    <a:pt x="50" y="64"/>
                    <a:pt x="64" y="49"/>
                    <a:pt x="64" y="32"/>
                  </a:cubicBezTo>
                  <a:cubicBezTo>
                    <a:pt x="64" y="32"/>
                    <a:pt x="64" y="32"/>
                    <a:pt x="64" y="32"/>
                  </a:cubicBezTo>
                  <a:close/>
                  <a:moveTo>
                    <a:pt x="57" y="46"/>
                  </a:moveTo>
                  <a:cubicBezTo>
                    <a:pt x="48" y="46"/>
                    <a:pt x="48" y="46"/>
                    <a:pt x="48" y="46"/>
                  </a:cubicBezTo>
                  <a:cubicBezTo>
                    <a:pt x="49" y="42"/>
                    <a:pt x="50" y="38"/>
                    <a:pt x="50" y="33"/>
                  </a:cubicBezTo>
                  <a:cubicBezTo>
                    <a:pt x="60" y="33"/>
                    <a:pt x="60" y="33"/>
                    <a:pt x="60" y="33"/>
                  </a:cubicBezTo>
                  <a:cubicBezTo>
                    <a:pt x="60" y="38"/>
                    <a:pt x="59" y="43"/>
                    <a:pt x="57" y="46"/>
                  </a:cubicBezTo>
                  <a:close/>
                  <a:moveTo>
                    <a:pt x="3" y="33"/>
                  </a:moveTo>
                  <a:cubicBezTo>
                    <a:pt x="14" y="33"/>
                    <a:pt x="14" y="33"/>
                    <a:pt x="14" y="33"/>
                  </a:cubicBezTo>
                  <a:cubicBezTo>
                    <a:pt x="14" y="38"/>
                    <a:pt x="15" y="42"/>
                    <a:pt x="16" y="46"/>
                  </a:cubicBezTo>
                  <a:cubicBezTo>
                    <a:pt x="7" y="46"/>
                    <a:pt x="7" y="46"/>
                    <a:pt x="7" y="46"/>
                  </a:cubicBezTo>
                  <a:cubicBezTo>
                    <a:pt x="5" y="43"/>
                    <a:pt x="4" y="38"/>
                    <a:pt x="3" y="33"/>
                  </a:cubicBezTo>
                  <a:close/>
                  <a:moveTo>
                    <a:pt x="7" y="17"/>
                  </a:moveTo>
                  <a:cubicBezTo>
                    <a:pt x="16" y="17"/>
                    <a:pt x="16" y="17"/>
                    <a:pt x="16" y="17"/>
                  </a:cubicBezTo>
                  <a:cubicBezTo>
                    <a:pt x="15" y="21"/>
                    <a:pt x="14" y="26"/>
                    <a:pt x="14" y="30"/>
                  </a:cubicBezTo>
                  <a:cubicBezTo>
                    <a:pt x="3" y="30"/>
                    <a:pt x="3" y="30"/>
                    <a:pt x="3" y="30"/>
                  </a:cubicBezTo>
                  <a:cubicBezTo>
                    <a:pt x="4" y="26"/>
                    <a:pt x="5" y="21"/>
                    <a:pt x="7" y="17"/>
                  </a:cubicBezTo>
                  <a:close/>
                  <a:moveTo>
                    <a:pt x="34" y="14"/>
                  </a:moveTo>
                  <a:cubicBezTo>
                    <a:pt x="34" y="3"/>
                    <a:pt x="34" y="3"/>
                    <a:pt x="34" y="3"/>
                  </a:cubicBezTo>
                  <a:cubicBezTo>
                    <a:pt x="34" y="3"/>
                    <a:pt x="34" y="3"/>
                    <a:pt x="34" y="4"/>
                  </a:cubicBezTo>
                  <a:cubicBezTo>
                    <a:pt x="34" y="4"/>
                    <a:pt x="34" y="4"/>
                    <a:pt x="34" y="4"/>
                  </a:cubicBezTo>
                  <a:cubicBezTo>
                    <a:pt x="38" y="6"/>
                    <a:pt x="41" y="9"/>
                    <a:pt x="43" y="14"/>
                  </a:cubicBezTo>
                  <a:lnTo>
                    <a:pt x="34" y="14"/>
                  </a:lnTo>
                  <a:close/>
                  <a:moveTo>
                    <a:pt x="44" y="17"/>
                  </a:moveTo>
                  <a:cubicBezTo>
                    <a:pt x="46" y="21"/>
                    <a:pt x="46" y="26"/>
                    <a:pt x="46" y="30"/>
                  </a:cubicBezTo>
                  <a:cubicBezTo>
                    <a:pt x="34" y="30"/>
                    <a:pt x="34" y="30"/>
                    <a:pt x="34" y="30"/>
                  </a:cubicBezTo>
                  <a:cubicBezTo>
                    <a:pt x="34" y="17"/>
                    <a:pt x="34" y="17"/>
                    <a:pt x="34" y="17"/>
                  </a:cubicBezTo>
                  <a:lnTo>
                    <a:pt x="44" y="17"/>
                  </a:lnTo>
                  <a:close/>
                  <a:moveTo>
                    <a:pt x="29" y="4"/>
                  </a:moveTo>
                  <a:cubicBezTo>
                    <a:pt x="29" y="4"/>
                    <a:pt x="29" y="4"/>
                    <a:pt x="29" y="4"/>
                  </a:cubicBezTo>
                  <a:cubicBezTo>
                    <a:pt x="29" y="4"/>
                    <a:pt x="29" y="4"/>
                    <a:pt x="29" y="4"/>
                  </a:cubicBezTo>
                  <a:cubicBezTo>
                    <a:pt x="30" y="4"/>
                    <a:pt x="30" y="4"/>
                    <a:pt x="30" y="3"/>
                  </a:cubicBezTo>
                  <a:cubicBezTo>
                    <a:pt x="30" y="14"/>
                    <a:pt x="30" y="14"/>
                    <a:pt x="30" y="14"/>
                  </a:cubicBezTo>
                  <a:cubicBezTo>
                    <a:pt x="21" y="14"/>
                    <a:pt x="21" y="14"/>
                    <a:pt x="21" y="14"/>
                  </a:cubicBezTo>
                  <a:cubicBezTo>
                    <a:pt x="23" y="9"/>
                    <a:pt x="26" y="6"/>
                    <a:pt x="29" y="4"/>
                  </a:cubicBezTo>
                  <a:close/>
                  <a:moveTo>
                    <a:pt x="30" y="17"/>
                  </a:moveTo>
                  <a:cubicBezTo>
                    <a:pt x="30" y="30"/>
                    <a:pt x="30" y="30"/>
                    <a:pt x="30" y="30"/>
                  </a:cubicBezTo>
                  <a:cubicBezTo>
                    <a:pt x="17" y="30"/>
                    <a:pt x="17" y="30"/>
                    <a:pt x="17" y="30"/>
                  </a:cubicBezTo>
                  <a:cubicBezTo>
                    <a:pt x="18" y="26"/>
                    <a:pt x="18" y="21"/>
                    <a:pt x="20" y="17"/>
                  </a:cubicBezTo>
                  <a:lnTo>
                    <a:pt x="30" y="17"/>
                  </a:lnTo>
                  <a:close/>
                  <a:moveTo>
                    <a:pt x="17" y="33"/>
                  </a:moveTo>
                  <a:cubicBezTo>
                    <a:pt x="30" y="33"/>
                    <a:pt x="30" y="33"/>
                    <a:pt x="30" y="33"/>
                  </a:cubicBezTo>
                  <a:cubicBezTo>
                    <a:pt x="30" y="46"/>
                    <a:pt x="30" y="46"/>
                    <a:pt x="30" y="46"/>
                  </a:cubicBezTo>
                  <a:cubicBezTo>
                    <a:pt x="20" y="46"/>
                    <a:pt x="20" y="46"/>
                    <a:pt x="20" y="46"/>
                  </a:cubicBezTo>
                  <a:cubicBezTo>
                    <a:pt x="18" y="43"/>
                    <a:pt x="18" y="38"/>
                    <a:pt x="17" y="33"/>
                  </a:cubicBezTo>
                  <a:close/>
                  <a:moveTo>
                    <a:pt x="30" y="50"/>
                  </a:moveTo>
                  <a:cubicBezTo>
                    <a:pt x="30" y="60"/>
                    <a:pt x="30" y="60"/>
                    <a:pt x="30" y="60"/>
                  </a:cubicBezTo>
                  <a:cubicBezTo>
                    <a:pt x="30" y="60"/>
                    <a:pt x="29" y="60"/>
                    <a:pt x="28" y="60"/>
                  </a:cubicBezTo>
                  <a:cubicBezTo>
                    <a:pt x="25" y="58"/>
                    <a:pt x="23" y="54"/>
                    <a:pt x="21" y="50"/>
                  </a:cubicBezTo>
                  <a:lnTo>
                    <a:pt x="30" y="50"/>
                  </a:lnTo>
                  <a:close/>
                  <a:moveTo>
                    <a:pt x="36" y="60"/>
                  </a:moveTo>
                  <a:cubicBezTo>
                    <a:pt x="35" y="60"/>
                    <a:pt x="34" y="60"/>
                    <a:pt x="34" y="60"/>
                  </a:cubicBezTo>
                  <a:cubicBezTo>
                    <a:pt x="34" y="60"/>
                    <a:pt x="34" y="60"/>
                    <a:pt x="34" y="60"/>
                  </a:cubicBezTo>
                  <a:cubicBezTo>
                    <a:pt x="34" y="50"/>
                    <a:pt x="34" y="50"/>
                    <a:pt x="34" y="50"/>
                  </a:cubicBezTo>
                  <a:cubicBezTo>
                    <a:pt x="43" y="50"/>
                    <a:pt x="43" y="50"/>
                    <a:pt x="43" y="50"/>
                  </a:cubicBezTo>
                  <a:cubicBezTo>
                    <a:pt x="41" y="54"/>
                    <a:pt x="39" y="58"/>
                    <a:pt x="36" y="60"/>
                  </a:cubicBezTo>
                  <a:close/>
                  <a:moveTo>
                    <a:pt x="34" y="46"/>
                  </a:moveTo>
                  <a:cubicBezTo>
                    <a:pt x="34" y="33"/>
                    <a:pt x="34" y="33"/>
                    <a:pt x="34" y="33"/>
                  </a:cubicBezTo>
                  <a:cubicBezTo>
                    <a:pt x="46" y="33"/>
                    <a:pt x="46" y="33"/>
                    <a:pt x="46" y="33"/>
                  </a:cubicBezTo>
                  <a:cubicBezTo>
                    <a:pt x="46" y="38"/>
                    <a:pt x="46" y="43"/>
                    <a:pt x="44" y="46"/>
                  </a:cubicBezTo>
                  <a:lnTo>
                    <a:pt x="34" y="46"/>
                  </a:lnTo>
                  <a:close/>
                  <a:moveTo>
                    <a:pt x="50" y="30"/>
                  </a:moveTo>
                  <a:cubicBezTo>
                    <a:pt x="50" y="26"/>
                    <a:pt x="49" y="21"/>
                    <a:pt x="48" y="17"/>
                  </a:cubicBezTo>
                  <a:cubicBezTo>
                    <a:pt x="57" y="17"/>
                    <a:pt x="57" y="17"/>
                    <a:pt x="57" y="17"/>
                  </a:cubicBezTo>
                  <a:cubicBezTo>
                    <a:pt x="59" y="21"/>
                    <a:pt x="60" y="26"/>
                    <a:pt x="60" y="30"/>
                  </a:cubicBezTo>
                  <a:lnTo>
                    <a:pt x="50" y="30"/>
                  </a:lnTo>
                  <a:close/>
                  <a:moveTo>
                    <a:pt x="54" y="14"/>
                  </a:moveTo>
                  <a:cubicBezTo>
                    <a:pt x="47" y="14"/>
                    <a:pt x="47" y="14"/>
                    <a:pt x="47" y="14"/>
                  </a:cubicBezTo>
                  <a:cubicBezTo>
                    <a:pt x="45" y="10"/>
                    <a:pt x="43" y="7"/>
                    <a:pt x="41" y="5"/>
                  </a:cubicBezTo>
                  <a:cubicBezTo>
                    <a:pt x="46" y="6"/>
                    <a:pt x="51" y="10"/>
                    <a:pt x="54" y="14"/>
                  </a:cubicBezTo>
                  <a:close/>
                  <a:moveTo>
                    <a:pt x="23" y="5"/>
                  </a:moveTo>
                  <a:cubicBezTo>
                    <a:pt x="21" y="7"/>
                    <a:pt x="19" y="10"/>
                    <a:pt x="17" y="14"/>
                  </a:cubicBezTo>
                  <a:cubicBezTo>
                    <a:pt x="10" y="14"/>
                    <a:pt x="10" y="14"/>
                    <a:pt x="10" y="14"/>
                  </a:cubicBezTo>
                  <a:cubicBezTo>
                    <a:pt x="13" y="10"/>
                    <a:pt x="18" y="6"/>
                    <a:pt x="23" y="5"/>
                  </a:cubicBezTo>
                  <a:close/>
                  <a:moveTo>
                    <a:pt x="10" y="50"/>
                  </a:moveTo>
                  <a:cubicBezTo>
                    <a:pt x="17" y="50"/>
                    <a:pt x="17" y="50"/>
                    <a:pt x="17" y="50"/>
                  </a:cubicBezTo>
                  <a:cubicBezTo>
                    <a:pt x="19" y="53"/>
                    <a:pt x="21" y="56"/>
                    <a:pt x="23" y="59"/>
                  </a:cubicBezTo>
                  <a:cubicBezTo>
                    <a:pt x="18" y="57"/>
                    <a:pt x="13" y="54"/>
                    <a:pt x="10" y="50"/>
                  </a:cubicBezTo>
                  <a:close/>
                  <a:moveTo>
                    <a:pt x="41" y="59"/>
                  </a:moveTo>
                  <a:cubicBezTo>
                    <a:pt x="43" y="56"/>
                    <a:pt x="45" y="53"/>
                    <a:pt x="47" y="50"/>
                  </a:cubicBezTo>
                  <a:cubicBezTo>
                    <a:pt x="54" y="50"/>
                    <a:pt x="54" y="50"/>
                    <a:pt x="54" y="50"/>
                  </a:cubicBezTo>
                  <a:cubicBezTo>
                    <a:pt x="51" y="54"/>
                    <a:pt x="46" y="57"/>
                    <a:pt x="41" y="59"/>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th-TH"/>
            </a:p>
          </p:txBody>
        </p:sp>
      </p:grpSp>
      <p:sp>
        <p:nvSpPr>
          <p:cNvPr id="90" name="TextBox 89"/>
          <p:cNvSpPr txBox="1"/>
          <p:nvPr/>
        </p:nvSpPr>
        <p:spPr>
          <a:xfrm>
            <a:off x="3224865" y="12020691"/>
            <a:ext cx="3533383" cy="960227"/>
          </a:xfrm>
          <a:prstGeom prst="rect">
            <a:avLst/>
          </a:prstGeom>
          <a:noFill/>
        </p:spPr>
        <p:txBody>
          <a:bodyPr wrap="square" lIns="219419" tIns="109710" rIns="219419" bIns="109710" rtlCol="0">
            <a:spAutoFit/>
          </a:bodyPr>
          <a:lstStyle/>
          <a:p>
            <a:r>
              <a:rPr lang="en-US" sz="2400" dirty="0">
                <a:solidFill>
                  <a:schemeClr val="bg1">
                    <a:lumMod val="75000"/>
                  </a:schemeClr>
                </a:solidFill>
                <a:latin typeface="Lato" pitchFamily="34" charset="0"/>
                <a:ea typeface="Lato" pitchFamily="34" charset="0"/>
                <a:cs typeface="Lato" pitchFamily="34" charset="0"/>
              </a:rPr>
              <a:t>Lorem Ipsum has two main data </a:t>
            </a:r>
            <a:r>
              <a:rPr lang="en-US" sz="2400" dirty="0" smtClean="0">
                <a:solidFill>
                  <a:schemeClr val="bg1">
                    <a:lumMod val="75000"/>
                  </a:schemeClr>
                </a:solidFill>
                <a:latin typeface="Lato" pitchFamily="34" charset="0"/>
                <a:ea typeface="Lato" pitchFamily="34" charset="0"/>
                <a:cs typeface="Lato" pitchFamily="34" charset="0"/>
              </a:rPr>
              <a:t>statistical</a:t>
            </a:r>
            <a:endParaRPr lang="en-US" sz="2400" dirty="0">
              <a:solidFill>
                <a:schemeClr val="bg1">
                  <a:lumMod val="75000"/>
                </a:schemeClr>
              </a:solidFill>
              <a:latin typeface="Lato" pitchFamily="34" charset="0"/>
              <a:ea typeface="Lato" pitchFamily="34" charset="0"/>
              <a:cs typeface="Lato" pitchFamily="34" charset="0"/>
            </a:endParaRPr>
          </a:p>
        </p:txBody>
      </p:sp>
      <p:sp>
        <p:nvSpPr>
          <p:cNvPr id="91" name="TextBox 90"/>
          <p:cNvSpPr txBox="1"/>
          <p:nvPr/>
        </p:nvSpPr>
        <p:spPr>
          <a:xfrm>
            <a:off x="8161477" y="12018331"/>
            <a:ext cx="3533383" cy="960227"/>
          </a:xfrm>
          <a:prstGeom prst="rect">
            <a:avLst/>
          </a:prstGeom>
          <a:noFill/>
        </p:spPr>
        <p:txBody>
          <a:bodyPr wrap="square" lIns="219419" tIns="109710" rIns="219419" bIns="109710" rtlCol="0">
            <a:spAutoFit/>
          </a:bodyPr>
          <a:lstStyle/>
          <a:p>
            <a:r>
              <a:rPr lang="en-US" sz="2400" dirty="0">
                <a:solidFill>
                  <a:schemeClr val="bg1">
                    <a:lumMod val="75000"/>
                  </a:schemeClr>
                </a:solidFill>
                <a:latin typeface="Lato" pitchFamily="34" charset="0"/>
                <a:ea typeface="Lato" pitchFamily="34" charset="0"/>
                <a:cs typeface="Lato" pitchFamily="34" charset="0"/>
              </a:rPr>
              <a:t>Lorem Ipsum has two main data </a:t>
            </a:r>
            <a:r>
              <a:rPr lang="en-US" sz="2400" dirty="0" smtClean="0">
                <a:solidFill>
                  <a:schemeClr val="bg1">
                    <a:lumMod val="75000"/>
                  </a:schemeClr>
                </a:solidFill>
                <a:latin typeface="Lato" pitchFamily="34" charset="0"/>
                <a:ea typeface="Lato" pitchFamily="34" charset="0"/>
                <a:cs typeface="Lato" pitchFamily="34" charset="0"/>
              </a:rPr>
              <a:t>statistical</a:t>
            </a:r>
            <a:endParaRPr lang="en-US" sz="2400" dirty="0">
              <a:solidFill>
                <a:schemeClr val="bg1">
                  <a:lumMod val="75000"/>
                </a:schemeClr>
              </a:solidFill>
              <a:latin typeface="Lato" pitchFamily="34" charset="0"/>
              <a:ea typeface="Lato" pitchFamily="34" charset="0"/>
              <a:cs typeface="Lato" pitchFamily="34" charset="0"/>
            </a:endParaRPr>
          </a:p>
        </p:txBody>
      </p:sp>
      <p:sp>
        <p:nvSpPr>
          <p:cNvPr id="92" name="TextBox 91"/>
          <p:cNvSpPr txBox="1"/>
          <p:nvPr/>
        </p:nvSpPr>
        <p:spPr>
          <a:xfrm>
            <a:off x="13521642" y="12018331"/>
            <a:ext cx="3533383" cy="960227"/>
          </a:xfrm>
          <a:prstGeom prst="rect">
            <a:avLst/>
          </a:prstGeom>
          <a:noFill/>
        </p:spPr>
        <p:txBody>
          <a:bodyPr wrap="square" lIns="219419" tIns="109710" rIns="219419" bIns="109710" rtlCol="0">
            <a:spAutoFit/>
          </a:bodyPr>
          <a:lstStyle/>
          <a:p>
            <a:r>
              <a:rPr lang="en-US" sz="2400" dirty="0">
                <a:solidFill>
                  <a:schemeClr val="bg1">
                    <a:lumMod val="75000"/>
                  </a:schemeClr>
                </a:solidFill>
                <a:latin typeface="Lato" pitchFamily="34" charset="0"/>
                <a:ea typeface="Lato" pitchFamily="34" charset="0"/>
                <a:cs typeface="Lato" pitchFamily="34" charset="0"/>
              </a:rPr>
              <a:t>Lorem Ipsum has two main data </a:t>
            </a:r>
            <a:r>
              <a:rPr lang="en-US" sz="2400" dirty="0" smtClean="0">
                <a:solidFill>
                  <a:schemeClr val="bg1">
                    <a:lumMod val="75000"/>
                  </a:schemeClr>
                </a:solidFill>
                <a:latin typeface="Lato" pitchFamily="34" charset="0"/>
                <a:ea typeface="Lato" pitchFamily="34" charset="0"/>
                <a:cs typeface="Lato" pitchFamily="34" charset="0"/>
              </a:rPr>
              <a:t>statistical</a:t>
            </a:r>
            <a:endParaRPr lang="en-US" sz="2400" dirty="0">
              <a:solidFill>
                <a:schemeClr val="bg1">
                  <a:lumMod val="75000"/>
                </a:schemeClr>
              </a:solidFill>
              <a:latin typeface="Lato" pitchFamily="34" charset="0"/>
              <a:ea typeface="Lato" pitchFamily="34" charset="0"/>
              <a:cs typeface="Lato" pitchFamily="34" charset="0"/>
            </a:endParaRPr>
          </a:p>
        </p:txBody>
      </p:sp>
      <p:sp>
        <p:nvSpPr>
          <p:cNvPr id="93" name="TextBox 92"/>
          <p:cNvSpPr txBox="1"/>
          <p:nvPr/>
        </p:nvSpPr>
        <p:spPr>
          <a:xfrm>
            <a:off x="18458254" y="12015971"/>
            <a:ext cx="3533383" cy="960227"/>
          </a:xfrm>
          <a:prstGeom prst="rect">
            <a:avLst/>
          </a:prstGeom>
          <a:noFill/>
        </p:spPr>
        <p:txBody>
          <a:bodyPr wrap="square" lIns="219419" tIns="109710" rIns="219419" bIns="109710" rtlCol="0">
            <a:spAutoFit/>
          </a:bodyPr>
          <a:lstStyle/>
          <a:p>
            <a:r>
              <a:rPr lang="en-US" sz="2400" dirty="0">
                <a:solidFill>
                  <a:schemeClr val="bg1">
                    <a:lumMod val="75000"/>
                  </a:schemeClr>
                </a:solidFill>
                <a:latin typeface="Lato" pitchFamily="34" charset="0"/>
                <a:ea typeface="Lato" pitchFamily="34" charset="0"/>
                <a:cs typeface="Lato" pitchFamily="34" charset="0"/>
              </a:rPr>
              <a:t>Lorem Ipsum has two main data </a:t>
            </a:r>
            <a:r>
              <a:rPr lang="en-US" sz="2400" dirty="0" smtClean="0">
                <a:solidFill>
                  <a:schemeClr val="bg1">
                    <a:lumMod val="75000"/>
                  </a:schemeClr>
                </a:solidFill>
                <a:latin typeface="Lato" pitchFamily="34" charset="0"/>
                <a:ea typeface="Lato" pitchFamily="34" charset="0"/>
                <a:cs typeface="Lato" pitchFamily="34" charset="0"/>
              </a:rPr>
              <a:t>statistical</a:t>
            </a:r>
            <a:endParaRPr lang="en-US" sz="2400" dirty="0">
              <a:solidFill>
                <a:schemeClr val="bg1">
                  <a:lumMod val="75000"/>
                </a:schemeClr>
              </a:solidFill>
              <a:latin typeface="Lato" pitchFamily="34" charset="0"/>
              <a:ea typeface="Lato" pitchFamily="34" charset="0"/>
              <a:cs typeface="Lato" pitchFamily="34" charset="0"/>
            </a:endParaRPr>
          </a:p>
        </p:txBody>
      </p:sp>
      <p:grpSp>
        <p:nvGrpSpPr>
          <p:cNvPr id="34" name="กลุ่ม 54"/>
          <p:cNvGrpSpPr/>
          <p:nvPr/>
        </p:nvGrpSpPr>
        <p:grpSpPr>
          <a:xfrm>
            <a:off x="7589837" y="307847"/>
            <a:ext cx="9246365" cy="1063753"/>
            <a:chOff x="12593106" y="3285880"/>
            <a:chExt cx="9377738" cy="1063753"/>
          </a:xfrm>
        </p:grpSpPr>
        <p:sp>
          <p:nvSpPr>
            <p:cNvPr id="35" name="TextBox 34"/>
            <p:cNvSpPr txBox="1"/>
            <p:nvPr/>
          </p:nvSpPr>
          <p:spPr>
            <a:xfrm>
              <a:off x="13443218" y="3851071"/>
              <a:ext cx="7572494" cy="498562"/>
            </a:xfrm>
            <a:prstGeom prst="rect">
              <a:avLst/>
            </a:prstGeom>
            <a:noFill/>
          </p:spPr>
          <p:txBody>
            <a:bodyPr wrap="square" lIns="219419" tIns="109710" rIns="219419" bIns="109710" rtlCol="0">
              <a:spAutoFit/>
            </a:bodyPr>
            <a:lstStyle/>
            <a:p>
              <a:pPr algn="ctr"/>
              <a:r>
                <a:rPr lang="en-US" sz="1800" dirty="0">
                  <a:solidFill>
                    <a:schemeClr val="bg1"/>
                  </a:solidFill>
                  <a:latin typeface="Lato Light"/>
                  <a:cs typeface="Lato Light"/>
                </a:rPr>
                <a:t>Your great subtitle in this line</a:t>
              </a:r>
            </a:p>
          </p:txBody>
        </p:sp>
        <p:sp>
          <p:nvSpPr>
            <p:cNvPr id="36" name="TextBox 35"/>
            <p:cNvSpPr txBox="1"/>
            <p:nvPr/>
          </p:nvSpPr>
          <p:spPr>
            <a:xfrm>
              <a:off x="12593106" y="3285880"/>
              <a:ext cx="9377738" cy="646294"/>
            </a:xfrm>
            <a:prstGeom prst="rect">
              <a:avLst/>
            </a:prstGeom>
            <a:noFill/>
          </p:spPr>
          <p:txBody>
            <a:bodyPr wrap="square" lIns="182843" tIns="91422" rIns="182843" bIns="91422" rtlCol="0">
              <a:spAutoFit/>
            </a:bodyPr>
            <a:lstStyle/>
            <a:p>
              <a:pPr algn="ctr"/>
              <a:r>
                <a:rPr lang="en-US" sz="3000" b="1" dirty="0" smtClean="0">
                  <a:solidFill>
                    <a:schemeClr val="accent2"/>
                  </a:solidFill>
                  <a:latin typeface="Lato Black" pitchFamily="34" charset="0"/>
                  <a:ea typeface="Lato Black" pitchFamily="34" charset="0"/>
                  <a:cs typeface="Lato Black" pitchFamily="34" charset="0"/>
                </a:rPr>
                <a:t>CHARTS</a:t>
              </a:r>
              <a:r>
                <a:rPr lang="en-US" sz="3000" b="1" dirty="0" smtClean="0">
                  <a:solidFill>
                    <a:schemeClr val="bg1"/>
                  </a:solidFill>
                  <a:latin typeface="Lato Black" pitchFamily="34" charset="0"/>
                  <a:ea typeface="Lato Black" pitchFamily="34" charset="0"/>
                  <a:cs typeface="Lato Black" pitchFamily="34" charset="0"/>
                </a:rPr>
                <a:t> </a:t>
              </a:r>
              <a:r>
                <a:rPr lang="en-US" sz="3000" b="1" dirty="0" smtClean="0">
                  <a:solidFill>
                    <a:schemeClr val="accent6"/>
                  </a:solidFill>
                  <a:latin typeface="Lato Black" pitchFamily="34" charset="0"/>
                  <a:ea typeface="Lato Black" pitchFamily="34" charset="0"/>
                  <a:cs typeface="Lato Black" pitchFamily="34" charset="0"/>
                </a:rPr>
                <a:t>PRESENT</a:t>
              </a:r>
              <a:endParaRPr lang="id-ID" sz="3000" b="1" dirty="0">
                <a:solidFill>
                  <a:schemeClr val="accent6"/>
                </a:solidFill>
                <a:latin typeface="Lato Black" pitchFamily="34" charset="0"/>
                <a:ea typeface="Lato Black" pitchFamily="34" charset="0"/>
                <a:cs typeface="Lato Black" pitchFamily="34" charset="0"/>
              </a:endParaRPr>
            </a:p>
          </p:txBody>
        </p:sp>
      </p:grpSp>
    </p:spTree>
    <p:extLst>
      <p:ext uri="{BB962C8B-B14F-4D97-AF65-F5344CB8AC3E}">
        <p14:creationId xmlns:p14="http://schemas.microsoft.com/office/powerpoint/2010/main" val="498764390"/>
      </p:ext>
    </p:extLst>
  </p:cSld>
  <p:clrMapOvr>
    <a:masterClrMapping/>
  </p:clrMapOvr>
  <p:transition spd="slow">
    <p:push/>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withEffect">
                                  <p:stCondLst>
                                    <p:cond delay="500"/>
                                  </p:stCondLst>
                                  <p:childTnLst>
                                    <p:set>
                                      <p:cBhvr>
                                        <p:cTn id="6" dur="1" fill="hold">
                                          <p:stCondLst>
                                            <p:cond delay="0"/>
                                          </p:stCondLst>
                                        </p:cTn>
                                        <p:tgtEl>
                                          <p:spTgt spid="37"/>
                                        </p:tgtEl>
                                        <p:attrNameLst>
                                          <p:attrName>style.visibility</p:attrName>
                                        </p:attrNameLst>
                                      </p:cBhvr>
                                      <p:to>
                                        <p:strVal val="visible"/>
                                      </p:to>
                                    </p:set>
                                    <p:anim calcmode="lin" valueType="num">
                                      <p:cBhvr>
                                        <p:cTn id="7" dur="500" fill="hold"/>
                                        <p:tgtEl>
                                          <p:spTgt spid="37"/>
                                        </p:tgtEl>
                                        <p:attrNameLst>
                                          <p:attrName>ppt_w</p:attrName>
                                        </p:attrNameLst>
                                      </p:cBhvr>
                                      <p:tavLst>
                                        <p:tav tm="0">
                                          <p:val>
                                            <p:fltVal val="0"/>
                                          </p:val>
                                        </p:tav>
                                        <p:tav tm="100000">
                                          <p:val>
                                            <p:strVal val="#ppt_w"/>
                                          </p:val>
                                        </p:tav>
                                      </p:tavLst>
                                    </p:anim>
                                    <p:anim calcmode="lin" valueType="num">
                                      <p:cBhvr>
                                        <p:cTn id="8" dur="500" fill="hold"/>
                                        <p:tgtEl>
                                          <p:spTgt spid="37"/>
                                        </p:tgtEl>
                                        <p:attrNameLst>
                                          <p:attrName>ppt_h</p:attrName>
                                        </p:attrNameLst>
                                      </p:cBhvr>
                                      <p:tavLst>
                                        <p:tav tm="0">
                                          <p:val>
                                            <p:fltVal val="0"/>
                                          </p:val>
                                        </p:tav>
                                        <p:tav tm="100000">
                                          <p:val>
                                            <p:strVal val="#ppt_h"/>
                                          </p:val>
                                        </p:tav>
                                      </p:tavLst>
                                    </p:anim>
                                    <p:animEffect transition="in" filter="fade">
                                      <p:cBhvr>
                                        <p:cTn id="9" dur="500"/>
                                        <p:tgtEl>
                                          <p:spTgt spid="3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37" grpId="0">
        <p:bldAsOne/>
      </p:bldGraphic>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8" name="Group 17"/>
          <p:cNvGrpSpPr/>
          <p:nvPr/>
        </p:nvGrpSpPr>
        <p:grpSpPr>
          <a:xfrm>
            <a:off x="1292895" y="1828800"/>
            <a:ext cx="21155942" cy="1676400"/>
            <a:chOff x="1216695" y="1828800"/>
            <a:chExt cx="21155942" cy="1676400"/>
          </a:xfrm>
        </p:grpSpPr>
        <p:sp>
          <p:nvSpPr>
            <p:cNvPr id="19" name="Title 20"/>
            <p:cNvSpPr txBox="1">
              <a:spLocks/>
            </p:cNvSpPr>
            <p:nvPr/>
          </p:nvSpPr>
          <p:spPr bwMode="auto">
            <a:xfrm>
              <a:off x="1216695" y="2298704"/>
              <a:ext cx="21155942" cy="12064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243852" tIns="121926" rIns="243852" bIns="121926" anchor="ctr">
              <a:spAutoFit/>
            </a:bodyPr>
            <a:lstStyle>
              <a:lvl1pPr defTabSz="457200">
                <a:defRPr sz="4300">
                  <a:solidFill>
                    <a:schemeClr val="tx1"/>
                  </a:solidFill>
                  <a:latin typeface="Calibri" pitchFamily="34" charset="0"/>
                  <a:ea typeface="MS PGothic" pitchFamily="34" charset="-128"/>
                </a:defRPr>
              </a:lvl1pPr>
              <a:lvl2pPr marL="742950" indent="-285750" defTabSz="457200">
                <a:defRPr sz="4300">
                  <a:solidFill>
                    <a:schemeClr val="tx1"/>
                  </a:solidFill>
                  <a:latin typeface="Calibri" pitchFamily="34" charset="0"/>
                  <a:ea typeface="MS PGothic" pitchFamily="34" charset="-128"/>
                </a:defRPr>
              </a:lvl2pPr>
              <a:lvl3pPr marL="1143000" indent="-228600" defTabSz="457200">
                <a:defRPr sz="4300">
                  <a:solidFill>
                    <a:schemeClr val="tx1"/>
                  </a:solidFill>
                  <a:latin typeface="Calibri" pitchFamily="34" charset="0"/>
                  <a:ea typeface="MS PGothic" pitchFamily="34" charset="-128"/>
                </a:defRPr>
              </a:lvl3pPr>
              <a:lvl4pPr marL="1600200" indent="-228600" defTabSz="457200">
                <a:defRPr sz="4300">
                  <a:solidFill>
                    <a:schemeClr val="tx1"/>
                  </a:solidFill>
                  <a:latin typeface="Calibri" pitchFamily="34" charset="0"/>
                  <a:ea typeface="MS PGothic" pitchFamily="34" charset="-128"/>
                </a:defRPr>
              </a:lvl4pPr>
              <a:lvl5pPr marL="2057400" indent="-228600" defTabSz="457200">
                <a:defRPr sz="4300">
                  <a:solidFill>
                    <a:schemeClr val="tx1"/>
                  </a:solidFill>
                  <a:latin typeface="Calibri" pitchFamily="34" charset="0"/>
                  <a:ea typeface="MS PGothic" pitchFamily="34" charset="-128"/>
                </a:defRPr>
              </a:lvl5pPr>
              <a:lvl6pPr marL="2514600" indent="-228600" defTabSz="457200" fontAlgn="base">
                <a:spcBef>
                  <a:spcPct val="0"/>
                </a:spcBef>
                <a:spcAft>
                  <a:spcPct val="0"/>
                </a:spcAft>
                <a:defRPr sz="4300">
                  <a:solidFill>
                    <a:schemeClr val="tx1"/>
                  </a:solidFill>
                  <a:latin typeface="Calibri" pitchFamily="34" charset="0"/>
                  <a:ea typeface="MS PGothic" pitchFamily="34" charset="-128"/>
                </a:defRPr>
              </a:lvl6pPr>
              <a:lvl7pPr marL="2971800" indent="-228600" defTabSz="457200" fontAlgn="base">
                <a:spcBef>
                  <a:spcPct val="0"/>
                </a:spcBef>
                <a:spcAft>
                  <a:spcPct val="0"/>
                </a:spcAft>
                <a:defRPr sz="4300">
                  <a:solidFill>
                    <a:schemeClr val="tx1"/>
                  </a:solidFill>
                  <a:latin typeface="Calibri" pitchFamily="34" charset="0"/>
                  <a:ea typeface="MS PGothic" pitchFamily="34" charset="-128"/>
                </a:defRPr>
              </a:lvl7pPr>
              <a:lvl8pPr marL="3429000" indent="-228600" defTabSz="457200" fontAlgn="base">
                <a:spcBef>
                  <a:spcPct val="0"/>
                </a:spcBef>
                <a:spcAft>
                  <a:spcPct val="0"/>
                </a:spcAft>
                <a:defRPr sz="4300">
                  <a:solidFill>
                    <a:schemeClr val="tx1"/>
                  </a:solidFill>
                  <a:latin typeface="Calibri" pitchFamily="34" charset="0"/>
                  <a:ea typeface="MS PGothic" pitchFamily="34" charset="-128"/>
                </a:defRPr>
              </a:lvl8pPr>
              <a:lvl9pPr marL="3886200" indent="-228600" defTabSz="457200" fontAlgn="base">
                <a:spcBef>
                  <a:spcPct val="0"/>
                </a:spcBef>
                <a:spcAft>
                  <a:spcPct val="0"/>
                </a:spcAft>
                <a:defRPr sz="4300">
                  <a:solidFill>
                    <a:schemeClr val="tx1"/>
                  </a:solidFill>
                  <a:latin typeface="Calibri" pitchFamily="34" charset="0"/>
                  <a:ea typeface="MS PGothic" pitchFamily="34" charset="-128"/>
                </a:defRPr>
              </a:lvl9pPr>
            </a:lstStyle>
            <a:p>
              <a:pPr>
                <a:lnSpc>
                  <a:spcPct val="130000"/>
                </a:lnSpc>
              </a:pPr>
              <a:r>
                <a:rPr lang="pt-BR" sz="2400" dirty="0">
                  <a:solidFill>
                    <a:schemeClr val="bg1">
                      <a:lumMod val="75000"/>
                    </a:schemeClr>
                  </a:solidFill>
                  <a:latin typeface="Lato" pitchFamily="34" charset="0"/>
                  <a:ea typeface="Lato" pitchFamily="34" charset="0"/>
                  <a:cs typeface="Lato" pitchFamily="34" charset="0"/>
                </a:rPr>
                <a:t>Lorem ipsum </a:t>
              </a:r>
              <a:r>
                <a:rPr lang="pt-BR" sz="2400" dirty="0" smtClean="0">
                  <a:solidFill>
                    <a:schemeClr val="bg1">
                      <a:lumMod val="75000"/>
                    </a:schemeClr>
                  </a:solidFill>
                  <a:latin typeface="Lato" pitchFamily="34" charset="0"/>
                  <a:ea typeface="Lato" pitchFamily="34" charset="0"/>
                  <a:cs typeface="Lato" pitchFamily="34" charset="0"/>
                </a:rPr>
                <a:t>dolor sit </a:t>
              </a:r>
              <a:r>
                <a:rPr lang="pt-BR" sz="2400" dirty="0">
                  <a:solidFill>
                    <a:schemeClr val="bg1">
                      <a:lumMod val="75000"/>
                    </a:schemeClr>
                  </a:solidFill>
                  <a:latin typeface="Lato" pitchFamily="34" charset="0"/>
                  <a:ea typeface="Lato" pitchFamily="34" charset="0"/>
                  <a:cs typeface="Lato" pitchFamily="34" charset="0"/>
                </a:rPr>
                <a:t>amet, consectetur adipiscing elit. Aliquam tincidunt ante nec sem congue convallis. Pellentesque vel mauris quis nisl ornare rutrum in id risus. Proin vehicula ut sem et tempus. </a:t>
              </a:r>
              <a:endParaRPr lang="en-US" sz="2400" dirty="0">
                <a:solidFill>
                  <a:schemeClr val="bg1">
                    <a:lumMod val="75000"/>
                  </a:schemeClr>
                </a:solidFill>
                <a:latin typeface="Lato" pitchFamily="34" charset="0"/>
                <a:ea typeface="Lato" pitchFamily="34" charset="0"/>
                <a:cs typeface="Lato" pitchFamily="34" charset="0"/>
              </a:endParaRPr>
            </a:p>
          </p:txBody>
        </p:sp>
        <p:sp>
          <p:nvSpPr>
            <p:cNvPr id="20" name="TextBox 19"/>
            <p:cNvSpPr txBox="1"/>
            <p:nvPr/>
          </p:nvSpPr>
          <p:spPr>
            <a:xfrm>
              <a:off x="1263217" y="1828800"/>
              <a:ext cx="4215772" cy="615517"/>
            </a:xfrm>
            <a:prstGeom prst="rect">
              <a:avLst/>
            </a:prstGeom>
            <a:noFill/>
          </p:spPr>
          <p:txBody>
            <a:bodyPr wrap="square" lIns="182843" tIns="91422" rIns="182843" bIns="91422" rtlCol="0">
              <a:spAutoFit/>
            </a:bodyPr>
            <a:lstStyle/>
            <a:p>
              <a:r>
                <a:rPr lang="en-US" sz="2800" b="1" dirty="0" smtClean="0">
                  <a:solidFill>
                    <a:schemeClr val="bg1">
                      <a:lumMod val="95000"/>
                    </a:schemeClr>
                  </a:solidFill>
                  <a:latin typeface="Lato Black" pitchFamily="34" charset="0"/>
                  <a:ea typeface="Lato Black" pitchFamily="34" charset="0"/>
                  <a:cs typeface="Lato Black" pitchFamily="34" charset="0"/>
                </a:rPr>
                <a:t>DESCRIPTION HERE</a:t>
              </a:r>
              <a:endParaRPr lang="id-ID" sz="2800" b="1" dirty="0">
                <a:solidFill>
                  <a:schemeClr val="bg1">
                    <a:lumMod val="95000"/>
                  </a:schemeClr>
                </a:solidFill>
                <a:latin typeface="Lato Black" pitchFamily="34" charset="0"/>
                <a:ea typeface="Lato Black" pitchFamily="34" charset="0"/>
                <a:cs typeface="Lato Black" pitchFamily="34" charset="0"/>
              </a:endParaRPr>
            </a:p>
          </p:txBody>
        </p:sp>
      </p:grpSp>
      <p:graphicFrame>
        <p:nvGraphicFramePr>
          <p:cNvPr id="37" name="Chart 306"/>
          <p:cNvGraphicFramePr/>
          <p:nvPr>
            <p:extLst>
              <p:ext uri="{D42A27DB-BD31-4B8C-83A1-F6EECF244321}">
                <p14:modId xmlns:p14="http://schemas.microsoft.com/office/powerpoint/2010/main" val="1285627410"/>
              </p:ext>
            </p:extLst>
          </p:nvPr>
        </p:nvGraphicFramePr>
        <p:xfrm>
          <a:off x="8397877" y="3822509"/>
          <a:ext cx="14859000" cy="8915400"/>
        </p:xfrm>
        <a:graphic>
          <a:graphicData uri="http://schemas.openxmlformats.org/drawingml/2006/chart">
            <c:chart xmlns:c="http://schemas.openxmlformats.org/drawingml/2006/chart" xmlns:r="http://schemas.openxmlformats.org/officeDocument/2006/relationships" r:id="rId2"/>
          </a:graphicData>
        </a:graphic>
      </p:graphicFrame>
      <p:grpSp>
        <p:nvGrpSpPr>
          <p:cNvPr id="13" name="Group 12"/>
          <p:cNvGrpSpPr/>
          <p:nvPr/>
        </p:nvGrpSpPr>
        <p:grpSpPr>
          <a:xfrm>
            <a:off x="1292895" y="3826980"/>
            <a:ext cx="6248400" cy="4136142"/>
            <a:chOff x="12719651" y="4066472"/>
            <a:chExt cx="8101016" cy="4136142"/>
          </a:xfrm>
        </p:grpSpPr>
        <p:sp>
          <p:nvSpPr>
            <p:cNvPr id="14" name="Title 20"/>
            <p:cNvSpPr txBox="1">
              <a:spLocks/>
            </p:cNvSpPr>
            <p:nvPr/>
          </p:nvSpPr>
          <p:spPr bwMode="auto">
            <a:xfrm>
              <a:off x="12719651" y="4595461"/>
              <a:ext cx="8101016" cy="36071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243852" tIns="121926" rIns="243852" bIns="121926" anchor="ctr">
              <a:spAutoFit/>
            </a:bodyPr>
            <a:lstStyle>
              <a:lvl1pPr defTabSz="457200">
                <a:defRPr sz="4300">
                  <a:solidFill>
                    <a:schemeClr val="tx1"/>
                  </a:solidFill>
                  <a:latin typeface="Calibri" pitchFamily="34" charset="0"/>
                  <a:ea typeface="MS PGothic" pitchFamily="34" charset="-128"/>
                </a:defRPr>
              </a:lvl1pPr>
              <a:lvl2pPr marL="742950" indent="-285750" defTabSz="457200">
                <a:defRPr sz="4300">
                  <a:solidFill>
                    <a:schemeClr val="tx1"/>
                  </a:solidFill>
                  <a:latin typeface="Calibri" pitchFamily="34" charset="0"/>
                  <a:ea typeface="MS PGothic" pitchFamily="34" charset="-128"/>
                </a:defRPr>
              </a:lvl2pPr>
              <a:lvl3pPr marL="1143000" indent="-228600" defTabSz="457200">
                <a:defRPr sz="4300">
                  <a:solidFill>
                    <a:schemeClr val="tx1"/>
                  </a:solidFill>
                  <a:latin typeface="Calibri" pitchFamily="34" charset="0"/>
                  <a:ea typeface="MS PGothic" pitchFamily="34" charset="-128"/>
                </a:defRPr>
              </a:lvl3pPr>
              <a:lvl4pPr marL="1600200" indent="-228600" defTabSz="457200">
                <a:defRPr sz="4300">
                  <a:solidFill>
                    <a:schemeClr val="tx1"/>
                  </a:solidFill>
                  <a:latin typeface="Calibri" pitchFamily="34" charset="0"/>
                  <a:ea typeface="MS PGothic" pitchFamily="34" charset="-128"/>
                </a:defRPr>
              </a:lvl4pPr>
              <a:lvl5pPr marL="2057400" indent="-228600" defTabSz="457200">
                <a:defRPr sz="4300">
                  <a:solidFill>
                    <a:schemeClr val="tx1"/>
                  </a:solidFill>
                  <a:latin typeface="Calibri" pitchFamily="34" charset="0"/>
                  <a:ea typeface="MS PGothic" pitchFamily="34" charset="-128"/>
                </a:defRPr>
              </a:lvl5pPr>
              <a:lvl6pPr marL="2514600" indent="-228600" defTabSz="457200" fontAlgn="base">
                <a:spcBef>
                  <a:spcPct val="0"/>
                </a:spcBef>
                <a:spcAft>
                  <a:spcPct val="0"/>
                </a:spcAft>
                <a:defRPr sz="4300">
                  <a:solidFill>
                    <a:schemeClr val="tx1"/>
                  </a:solidFill>
                  <a:latin typeface="Calibri" pitchFamily="34" charset="0"/>
                  <a:ea typeface="MS PGothic" pitchFamily="34" charset="-128"/>
                </a:defRPr>
              </a:lvl6pPr>
              <a:lvl7pPr marL="2971800" indent="-228600" defTabSz="457200" fontAlgn="base">
                <a:spcBef>
                  <a:spcPct val="0"/>
                </a:spcBef>
                <a:spcAft>
                  <a:spcPct val="0"/>
                </a:spcAft>
                <a:defRPr sz="4300">
                  <a:solidFill>
                    <a:schemeClr val="tx1"/>
                  </a:solidFill>
                  <a:latin typeface="Calibri" pitchFamily="34" charset="0"/>
                  <a:ea typeface="MS PGothic" pitchFamily="34" charset="-128"/>
                </a:defRPr>
              </a:lvl7pPr>
              <a:lvl8pPr marL="3429000" indent="-228600" defTabSz="457200" fontAlgn="base">
                <a:spcBef>
                  <a:spcPct val="0"/>
                </a:spcBef>
                <a:spcAft>
                  <a:spcPct val="0"/>
                </a:spcAft>
                <a:defRPr sz="4300">
                  <a:solidFill>
                    <a:schemeClr val="tx1"/>
                  </a:solidFill>
                  <a:latin typeface="Calibri" pitchFamily="34" charset="0"/>
                  <a:ea typeface="MS PGothic" pitchFamily="34" charset="-128"/>
                </a:defRPr>
              </a:lvl8pPr>
              <a:lvl9pPr marL="3886200" indent="-228600" defTabSz="457200" fontAlgn="base">
                <a:spcBef>
                  <a:spcPct val="0"/>
                </a:spcBef>
                <a:spcAft>
                  <a:spcPct val="0"/>
                </a:spcAft>
                <a:defRPr sz="4300">
                  <a:solidFill>
                    <a:schemeClr val="tx1"/>
                  </a:solidFill>
                  <a:latin typeface="Calibri" pitchFamily="34" charset="0"/>
                  <a:ea typeface="MS PGothic" pitchFamily="34" charset="-128"/>
                </a:defRPr>
              </a:lvl9pPr>
            </a:lstStyle>
            <a:p>
              <a:pPr algn="just">
                <a:lnSpc>
                  <a:spcPct val="130000"/>
                </a:lnSpc>
              </a:pPr>
              <a:r>
                <a:rPr lang="pt-BR" sz="2400" dirty="0">
                  <a:solidFill>
                    <a:schemeClr val="bg1">
                      <a:lumMod val="75000"/>
                    </a:schemeClr>
                  </a:solidFill>
                  <a:latin typeface="Lato" pitchFamily="34" charset="0"/>
                  <a:ea typeface="Lato" pitchFamily="34" charset="0"/>
                  <a:cs typeface="Lato" pitchFamily="34" charset="0"/>
                </a:rPr>
                <a:t>Lorem ipsum </a:t>
              </a:r>
              <a:r>
                <a:rPr lang="pt-BR" sz="2400" dirty="0" smtClean="0">
                  <a:solidFill>
                    <a:schemeClr val="bg1">
                      <a:lumMod val="75000"/>
                    </a:schemeClr>
                  </a:solidFill>
                  <a:latin typeface="Lato" pitchFamily="34" charset="0"/>
                  <a:ea typeface="Lato" pitchFamily="34" charset="0"/>
                  <a:cs typeface="Lato" pitchFamily="34" charset="0"/>
                </a:rPr>
                <a:t>dolor sit </a:t>
              </a:r>
              <a:r>
                <a:rPr lang="pt-BR" sz="2400" dirty="0">
                  <a:solidFill>
                    <a:schemeClr val="bg1">
                      <a:lumMod val="75000"/>
                    </a:schemeClr>
                  </a:solidFill>
                  <a:latin typeface="Lato" pitchFamily="34" charset="0"/>
                  <a:ea typeface="Lato" pitchFamily="34" charset="0"/>
                  <a:cs typeface="Lato" pitchFamily="34" charset="0"/>
                </a:rPr>
                <a:t>amet, consectetur adipiscing elit. Aliquam tincidunt ante nec sem congue convallis. Pellentesque vel mauris quis nisl ornare rutrum in id risus. Proin vehicula ut sem et tempus. Interdum et malesuada fames ac ante ipsum primis in faucibus. </a:t>
              </a:r>
              <a:r>
                <a:rPr lang="pt-BR" sz="2400" dirty="0" smtClean="0">
                  <a:solidFill>
                    <a:schemeClr val="bg1">
                      <a:lumMod val="75000"/>
                    </a:schemeClr>
                  </a:solidFill>
                  <a:latin typeface="Lato" pitchFamily="34" charset="0"/>
                  <a:ea typeface="Lato" pitchFamily="34" charset="0"/>
                  <a:cs typeface="Lato" pitchFamily="34" charset="0"/>
                </a:rPr>
                <a:t>Pellentesque.</a:t>
              </a:r>
              <a:endParaRPr lang="en-US" sz="2400" dirty="0">
                <a:solidFill>
                  <a:schemeClr val="bg1">
                    <a:lumMod val="75000"/>
                  </a:schemeClr>
                </a:solidFill>
                <a:latin typeface="Lato" pitchFamily="34" charset="0"/>
                <a:ea typeface="Lato" pitchFamily="34" charset="0"/>
                <a:cs typeface="Lato" pitchFamily="34" charset="0"/>
              </a:endParaRPr>
            </a:p>
          </p:txBody>
        </p:sp>
        <p:sp>
          <p:nvSpPr>
            <p:cNvPr id="15" name="TextBox 14"/>
            <p:cNvSpPr txBox="1"/>
            <p:nvPr/>
          </p:nvSpPr>
          <p:spPr>
            <a:xfrm>
              <a:off x="12917237" y="4066472"/>
              <a:ext cx="6873734" cy="630942"/>
            </a:xfrm>
            <a:prstGeom prst="rect">
              <a:avLst/>
            </a:prstGeom>
            <a:noFill/>
          </p:spPr>
          <p:txBody>
            <a:bodyPr wrap="square" rtlCol="0">
              <a:spAutoFit/>
            </a:bodyPr>
            <a:lstStyle/>
            <a:p>
              <a:r>
                <a:rPr lang="en-US" sz="3500" b="1" dirty="0" smtClean="0">
                  <a:solidFill>
                    <a:schemeClr val="accent6"/>
                  </a:solidFill>
                  <a:latin typeface="Lato Black" charset="0"/>
                  <a:ea typeface="Lato Black" charset="0"/>
                  <a:cs typeface="Lato Black" charset="0"/>
                </a:rPr>
                <a:t>FEATURE </a:t>
              </a:r>
              <a:r>
                <a:rPr lang="en-US" sz="3500" b="1" dirty="0" smtClean="0">
                  <a:solidFill>
                    <a:schemeClr val="bg1">
                      <a:lumMod val="95000"/>
                    </a:schemeClr>
                  </a:solidFill>
                  <a:latin typeface="Lato Black" charset="0"/>
                  <a:ea typeface="Lato Black" charset="0"/>
                  <a:cs typeface="Lato Black" charset="0"/>
                </a:rPr>
                <a:t>CONTENT</a:t>
              </a:r>
            </a:p>
          </p:txBody>
        </p:sp>
      </p:grpSp>
      <p:sp>
        <p:nvSpPr>
          <p:cNvPr id="16" name="TextBox 15"/>
          <p:cNvSpPr txBox="1"/>
          <p:nvPr/>
        </p:nvSpPr>
        <p:spPr>
          <a:xfrm>
            <a:off x="2054693" y="8308717"/>
            <a:ext cx="5301784" cy="960227"/>
          </a:xfrm>
          <a:prstGeom prst="rect">
            <a:avLst/>
          </a:prstGeom>
          <a:noFill/>
        </p:spPr>
        <p:txBody>
          <a:bodyPr wrap="square" lIns="219419" tIns="109710" rIns="219419" bIns="109710" rtlCol="0">
            <a:spAutoFit/>
          </a:bodyPr>
          <a:lstStyle/>
          <a:p>
            <a:r>
              <a:rPr lang="en-US" sz="2400" dirty="0">
                <a:solidFill>
                  <a:schemeClr val="bg1">
                    <a:lumMod val="75000"/>
                  </a:schemeClr>
                </a:solidFill>
                <a:latin typeface="Lato" pitchFamily="34" charset="0"/>
                <a:ea typeface="Lato" pitchFamily="34" charset="0"/>
                <a:cs typeface="Lato" pitchFamily="34" charset="0"/>
              </a:rPr>
              <a:t>Lorem Ipsum has two main data </a:t>
            </a:r>
            <a:r>
              <a:rPr lang="en-US" sz="2400" dirty="0" smtClean="0">
                <a:solidFill>
                  <a:schemeClr val="bg1">
                    <a:lumMod val="75000"/>
                  </a:schemeClr>
                </a:solidFill>
                <a:latin typeface="Lato" pitchFamily="34" charset="0"/>
                <a:ea typeface="Lato" pitchFamily="34" charset="0"/>
                <a:cs typeface="Lato" pitchFamily="34" charset="0"/>
              </a:rPr>
              <a:t>statistical</a:t>
            </a:r>
            <a:endParaRPr lang="en-US" sz="2400" dirty="0">
              <a:solidFill>
                <a:schemeClr val="bg1">
                  <a:lumMod val="75000"/>
                </a:schemeClr>
              </a:solidFill>
              <a:latin typeface="Lato" pitchFamily="34" charset="0"/>
              <a:ea typeface="Lato" pitchFamily="34" charset="0"/>
              <a:cs typeface="Lato" pitchFamily="34" charset="0"/>
            </a:endParaRPr>
          </a:p>
        </p:txBody>
      </p:sp>
      <p:sp>
        <p:nvSpPr>
          <p:cNvPr id="17" name="Rectangle 16"/>
          <p:cNvSpPr/>
          <p:nvPr/>
        </p:nvSpPr>
        <p:spPr>
          <a:xfrm>
            <a:off x="1420074" y="8506944"/>
            <a:ext cx="558418" cy="558418"/>
          </a:xfrm>
          <a:prstGeom prst="rect">
            <a:avLst/>
          </a:prstGeom>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lin ang="135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TextBox 20"/>
          <p:cNvSpPr txBox="1"/>
          <p:nvPr/>
        </p:nvSpPr>
        <p:spPr>
          <a:xfrm>
            <a:off x="2062629" y="10917821"/>
            <a:ext cx="5144251" cy="960227"/>
          </a:xfrm>
          <a:prstGeom prst="rect">
            <a:avLst/>
          </a:prstGeom>
          <a:noFill/>
        </p:spPr>
        <p:txBody>
          <a:bodyPr wrap="square" lIns="219419" tIns="109710" rIns="219419" bIns="109710" rtlCol="0">
            <a:spAutoFit/>
          </a:bodyPr>
          <a:lstStyle/>
          <a:p>
            <a:r>
              <a:rPr lang="en-US" sz="2400" dirty="0">
                <a:solidFill>
                  <a:schemeClr val="bg1">
                    <a:lumMod val="75000"/>
                  </a:schemeClr>
                </a:solidFill>
                <a:latin typeface="Lato" pitchFamily="34" charset="0"/>
                <a:ea typeface="Lato" pitchFamily="34" charset="0"/>
                <a:cs typeface="Lato" pitchFamily="34" charset="0"/>
              </a:rPr>
              <a:t>Lorem Ipsum has two main data </a:t>
            </a:r>
            <a:r>
              <a:rPr lang="en-US" sz="2400" dirty="0" smtClean="0">
                <a:solidFill>
                  <a:schemeClr val="bg1">
                    <a:lumMod val="75000"/>
                  </a:schemeClr>
                </a:solidFill>
                <a:latin typeface="Lato" pitchFamily="34" charset="0"/>
                <a:ea typeface="Lato" pitchFamily="34" charset="0"/>
                <a:cs typeface="Lato" pitchFamily="34" charset="0"/>
              </a:rPr>
              <a:t>statistical</a:t>
            </a:r>
            <a:endParaRPr lang="en-US" sz="2400" dirty="0">
              <a:solidFill>
                <a:schemeClr val="bg1">
                  <a:lumMod val="75000"/>
                </a:schemeClr>
              </a:solidFill>
              <a:latin typeface="Lato" pitchFamily="34" charset="0"/>
              <a:ea typeface="Lato" pitchFamily="34" charset="0"/>
              <a:cs typeface="Lato" pitchFamily="34" charset="0"/>
            </a:endParaRPr>
          </a:p>
        </p:txBody>
      </p:sp>
      <p:sp>
        <p:nvSpPr>
          <p:cNvPr id="22" name="Rectangle 21"/>
          <p:cNvSpPr/>
          <p:nvPr/>
        </p:nvSpPr>
        <p:spPr>
          <a:xfrm>
            <a:off x="1428011" y="11116048"/>
            <a:ext cx="558418" cy="558418"/>
          </a:xfrm>
          <a:prstGeom prst="rect">
            <a:avLst/>
          </a:prstGeom>
          <a:gradFill flip="none" rotWithShape="1">
            <a:gsLst>
              <a:gs pos="0">
                <a:schemeClr val="accent2">
                  <a:shade val="30000"/>
                  <a:satMod val="115000"/>
                </a:schemeClr>
              </a:gs>
              <a:gs pos="50000">
                <a:schemeClr val="accent2">
                  <a:shade val="67500"/>
                  <a:satMod val="115000"/>
                </a:schemeClr>
              </a:gs>
              <a:gs pos="100000">
                <a:schemeClr val="accent2">
                  <a:shade val="100000"/>
                  <a:satMod val="115000"/>
                </a:schemeClr>
              </a:gs>
            </a:gsLst>
            <a:lin ang="135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TextBox 22"/>
          <p:cNvSpPr txBox="1"/>
          <p:nvPr/>
        </p:nvSpPr>
        <p:spPr>
          <a:xfrm>
            <a:off x="2059453" y="9613269"/>
            <a:ext cx="5301784" cy="960227"/>
          </a:xfrm>
          <a:prstGeom prst="rect">
            <a:avLst/>
          </a:prstGeom>
          <a:noFill/>
        </p:spPr>
        <p:txBody>
          <a:bodyPr wrap="square" lIns="219419" tIns="109710" rIns="219419" bIns="109710" rtlCol="0">
            <a:spAutoFit/>
          </a:bodyPr>
          <a:lstStyle/>
          <a:p>
            <a:r>
              <a:rPr lang="en-US" sz="2400" dirty="0">
                <a:solidFill>
                  <a:schemeClr val="bg1">
                    <a:lumMod val="75000"/>
                  </a:schemeClr>
                </a:solidFill>
                <a:latin typeface="Lato" pitchFamily="34" charset="0"/>
                <a:ea typeface="Lato" pitchFamily="34" charset="0"/>
                <a:cs typeface="Lato" pitchFamily="34" charset="0"/>
              </a:rPr>
              <a:t>Lorem Ipsum has two main data </a:t>
            </a:r>
            <a:r>
              <a:rPr lang="en-US" sz="2400" dirty="0" smtClean="0">
                <a:solidFill>
                  <a:schemeClr val="bg1">
                    <a:lumMod val="75000"/>
                  </a:schemeClr>
                </a:solidFill>
                <a:latin typeface="Lato" pitchFamily="34" charset="0"/>
                <a:ea typeface="Lato" pitchFamily="34" charset="0"/>
                <a:cs typeface="Lato" pitchFamily="34" charset="0"/>
              </a:rPr>
              <a:t>statistical</a:t>
            </a:r>
            <a:endParaRPr lang="en-US" sz="2400" dirty="0">
              <a:solidFill>
                <a:schemeClr val="bg1">
                  <a:lumMod val="75000"/>
                </a:schemeClr>
              </a:solidFill>
              <a:latin typeface="Lato" pitchFamily="34" charset="0"/>
              <a:ea typeface="Lato" pitchFamily="34" charset="0"/>
              <a:cs typeface="Lato" pitchFamily="34" charset="0"/>
            </a:endParaRPr>
          </a:p>
        </p:txBody>
      </p:sp>
      <p:sp>
        <p:nvSpPr>
          <p:cNvPr id="24" name="Rectangle 23"/>
          <p:cNvSpPr/>
          <p:nvPr/>
        </p:nvSpPr>
        <p:spPr>
          <a:xfrm>
            <a:off x="1424834" y="9811496"/>
            <a:ext cx="558418" cy="558418"/>
          </a:xfrm>
          <a:prstGeom prst="rect">
            <a:avLst/>
          </a:prstGeom>
          <a:gradFill flip="none" rotWithShape="1">
            <a:gsLst>
              <a:gs pos="0">
                <a:schemeClr val="accent3">
                  <a:shade val="30000"/>
                  <a:satMod val="115000"/>
                </a:schemeClr>
              </a:gs>
              <a:gs pos="50000">
                <a:schemeClr val="accent3">
                  <a:shade val="67500"/>
                  <a:satMod val="115000"/>
                </a:schemeClr>
              </a:gs>
              <a:gs pos="100000">
                <a:schemeClr val="accent3">
                  <a:shade val="100000"/>
                  <a:satMod val="115000"/>
                </a:schemeClr>
              </a:gs>
            </a:gsLst>
            <a:lin ang="135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TextBox 24"/>
          <p:cNvSpPr txBox="1"/>
          <p:nvPr/>
        </p:nvSpPr>
        <p:spPr>
          <a:xfrm>
            <a:off x="2067389" y="12222373"/>
            <a:ext cx="5144251" cy="960227"/>
          </a:xfrm>
          <a:prstGeom prst="rect">
            <a:avLst/>
          </a:prstGeom>
          <a:noFill/>
        </p:spPr>
        <p:txBody>
          <a:bodyPr wrap="square" lIns="219419" tIns="109710" rIns="219419" bIns="109710" rtlCol="0">
            <a:spAutoFit/>
          </a:bodyPr>
          <a:lstStyle/>
          <a:p>
            <a:r>
              <a:rPr lang="en-US" sz="2400" dirty="0">
                <a:solidFill>
                  <a:schemeClr val="bg1">
                    <a:lumMod val="75000"/>
                  </a:schemeClr>
                </a:solidFill>
                <a:latin typeface="Lato" pitchFamily="34" charset="0"/>
                <a:ea typeface="Lato" pitchFamily="34" charset="0"/>
                <a:cs typeface="Lato" pitchFamily="34" charset="0"/>
              </a:rPr>
              <a:t>Lorem Ipsum has two main data </a:t>
            </a:r>
            <a:r>
              <a:rPr lang="en-US" sz="2400" dirty="0" smtClean="0">
                <a:solidFill>
                  <a:schemeClr val="bg1">
                    <a:lumMod val="75000"/>
                  </a:schemeClr>
                </a:solidFill>
                <a:latin typeface="Lato" pitchFamily="34" charset="0"/>
                <a:ea typeface="Lato" pitchFamily="34" charset="0"/>
                <a:cs typeface="Lato" pitchFamily="34" charset="0"/>
              </a:rPr>
              <a:t>statistical</a:t>
            </a:r>
            <a:endParaRPr lang="en-US" sz="2400" dirty="0">
              <a:solidFill>
                <a:schemeClr val="bg1">
                  <a:lumMod val="75000"/>
                </a:schemeClr>
              </a:solidFill>
              <a:latin typeface="Lato" pitchFamily="34" charset="0"/>
              <a:ea typeface="Lato" pitchFamily="34" charset="0"/>
              <a:cs typeface="Lato" pitchFamily="34" charset="0"/>
            </a:endParaRPr>
          </a:p>
        </p:txBody>
      </p:sp>
      <p:sp>
        <p:nvSpPr>
          <p:cNvPr id="26" name="Rectangle 25"/>
          <p:cNvSpPr/>
          <p:nvPr/>
        </p:nvSpPr>
        <p:spPr>
          <a:xfrm>
            <a:off x="1432771" y="12420600"/>
            <a:ext cx="558418" cy="558418"/>
          </a:xfrm>
          <a:prstGeom prst="rect">
            <a:avLst/>
          </a:prstGeom>
          <a:gradFill flip="none" rotWithShape="1">
            <a:gsLst>
              <a:gs pos="0">
                <a:schemeClr val="accent4">
                  <a:shade val="30000"/>
                  <a:satMod val="115000"/>
                </a:schemeClr>
              </a:gs>
              <a:gs pos="50000">
                <a:schemeClr val="accent4">
                  <a:shade val="67500"/>
                  <a:satMod val="115000"/>
                </a:schemeClr>
              </a:gs>
              <a:gs pos="100000">
                <a:schemeClr val="accent4">
                  <a:shade val="100000"/>
                  <a:satMod val="115000"/>
                </a:schemeClr>
              </a:gs>
            </a:gsLst>
            <a:lin ang="135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7" name="กลุ่ม 54"/>
          <p:cNvGrpSpPr/>
          <p:nvPr/>
        </p:nvGrpSpPr>
        <p:grpSpPr>
          <a:xfrm>
            <a:off x="7589837" y="307847"/>
            <a:ext cx="9246365" cy="1063753"/>
            <a:chOff x="12593106" y="3285880"/>
            <a:chExt cx="9377738" cy="1063753"/>
          </a:xfrm>
        </p:grpSpPr>
        <p:sp>
          <p:nvSpPr>
            <p:cNvPr id="28" name="TextBox 27"/>
            <p:cNvSpPr txBox="1"/>
            <p:nvPr/>
          </p:nvSpPr>
          <p:spPr>
            <a:xfrm>
              <a:off x="13443218" y="3851071"/>
              <a:ext cx="7572494" cy="498562"/>
            </a:xfrm>
            <a:prstGeom prst="rect">
              <a:avLst/>
            </a:prstGeom>
            <a:noFill/>
          </p:spPr>
          <p:txBody>
            <a:bodyPr wrap="square" lIns="219419" tIns="109710" rIns="219419" bIns="109710" rtlCol="0">
              <a:spAutoFit/>
            </a:bodyPr>
            <a:lstStyle/>
            <a:p>
              <a:pPr algn="ctr"/>
              <a:r>
                <a:rPr lang="en-US" sz="1800" dirty="0">
                  <a:solidFill>
                    <a:schemeClr val="bg1"/>
                  </a:solidFill>
                  <a:latin typeface="Lato Light"/>
                  <a:cs typeface="Lato Light"/>
                </a:rPr>
                <a:t>Your great subtitle in this line</a:t>
              </a:r>
            </a:p>
          </p:txBody>
        </p:sp>
        <p:sp>
          <p:nvSpPr>
            <p:cNvPr id="29" name="TextBox 28"/>
            <p:cNvSpPr txBox="1"/>
            <p:nvPr/>
          </p:nvSpPr>
          <p:spPr>
            <a:xfrm>
              <a:off x="12593106" y="3285880"/>
              <a:ext cx="9377738" cy="646294"/>
            </a:xfrm>
            <a:prstGeom prst="rect">
              <a:avLst/>
            </a:prstGeom>
            <a:noFill/>
          </p:spPr>
          <p:txBody>
            <a:bodyPr wrap="square" lIns="182843" tIns="91422" rIns="182843" bIns="91422" rtlCol="0">
              <a:spAutoFit/>
            </a:bodyPr>
            <a:lstStyle/>
            <a:p>
              <a:pPr algn="ctr"/>
              <a:r>
                <a:rPr lang="en-US" sz="3000" b="1" dirty="0" smtClean="0">
                  <a:solidFill>
                    <a:schemeClr val="accent2"/>
                  </a:solidFill>
                  <a:latin typeface="Lato Black" pitchFamily="34" charset="0"/>
                  <a:ea typeface="Lato Black" pitchFamily="34" charset="0"/>
                  <a:cs typeface="Lato Black" pitchFamily="34" charset="0"/>
                </a:rPr>
                <a:t>CHARTS</a:t>
              </a:r>
              <a:r>
                <a:rPr lang="en-US" sz="3000" b="1" dirty="0" smtClean="0">
                  <a:solidFill>
                    <a:schemeClr val="bg1"/>
                  </a:solidFill>
                  <a:latin typeface="Lato Black" pitchFamily="34" charset="0"/>
                  <a:ea typeface="Lato Black" pitchFamily="34" charset="0"/>
                  <a:cs typeface="Lato Black" pitchFamily="34" charset="0"/>
                </a:rPr>
                <a:t> </a:t>
              </a:r>
              <a:r>
                <a:rPr lang="en-US" sz="3000" b="1" dirty="0" smtClean="0">
                  <a:solidFill>
                    <a:schemeClr val="accent6"/>
                  </a:solidFill>
                  <a:latin typeface="Lato Black" pitchFamily="34" charset="0"/>
                  <a:ea typeface="Lato Black" pitchFamily="34" charset="0"/>
                  <a:cs typeface="Lato Black" pitchFamily="34" charset="0"/>
                </a:rPr>
                <a:t>PRESENT</a:t>
              </a:r>
              <a:endParaRPr lang="id-ID" sz="3000" b="1" dirty="0">
                <a:solidFill>
                  <a:schemeClr val="accent6"/>
                </a:solidFill>
                <a:latin typeface="Lato Black" pitchFamily="34" charset="0"/>
                <a:ea typeface="Lato Black" pitchFamily="34" charset="0"/>
                <a:cs typeface="Lato Black" pitchFamily="34" charset="0"/>
              </a:endParaRPr>
            </a:p>
          </p:txBody>
        </p:sp>
      </p:grpSp>
    </p:spTree>
    <p:extLst>
      <p:ext uri="{BB962C8B-B14F-4D97-AF65-F5344CB8AC3E}">
        <p14:creationId xmlns:p14="http://schemas.microsoft.com/office/powerpoint/2010/main" val="2144765485"/>
      </p:ext>
    </p:extLst>
  </p:cSld>
  <p:clrMapOvr>
    <a:masterClrMapping/>
  </p:clrMapOvr>
  <p:transition spd="slow">
    <p:push/>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withEffect">
                                  <p:stCondLst>
                                    <p:cond delay="500"/>
                                  </p:stCondLst>
                                  <p:childTnLst>
                                    <p:set>
                                      <p:cBhvr>
                                        <p:cTn id="6" dur="1" fill="hold">
                                          <p:stCondLst>
                                            <p:cond delay="0"/>
                                          </p:stCondLst>
                                        </p:cTn>
                                        <p:tgtEl>
                                          <p:spTgt spid="37"/>
                                        </p:tgtEl>
                                        <p:attrNameLst>
                                          <p:attrName>style.visibility</p:attrName>
                                        </p:attrNameLst>
                                      </p:cBhvr>
                                      <p:to>
                                        <p:strVal val="visible"/>
                                      </p:to>
                                    </p:set>
                                    <p:anim calcmode="lin" valueType="num">
                                      <p:cBhvr>
                                        <p:cTn id="7" dur="500" fill="hold"/>
                                        <p:tgtEl>
                                          <p:spTgt spid="37"/>
                                        </p:tgtEl>
                                        <p:attrNameLst>
                                          <p:attrName>ppt_w</p:attrName>
                                        </p:attrNameLst>
                                      </p:cBhvr>
                                      <p:tavLst>
                                        <p:tav tm="0">
                                          <p:val>
                                            <p:fltVal val="0"/>
                                          </p:val>
                                        </p:tav>
                                        <p:tav tm="100000">
                                          <p:val>
                                            <p:strVal val="#ppt_w"/>
                                          </p:val>
                                        </p:tav>
                                      </p:tavLst>
                                    </p:anim>
                                    <p:anim calcmode="lin" valueType="num">
                                      <p:cBhvr>
                                        <p:cTn id="8" dur="500" fill="hold"/>
                                        <p:tgtEl>
                                          <p:spTgt spid="37"/>
                                        </p:tgtEl>
                                        <p:attrNameLst>
                                          <p:attrName>ppt_h</p:attrName>
                                        </p:attrNameLst>
                                      </p:cBhvr>
                                      <p:tavLst>
                                        <p:tav tm="0">
                                          <p:val>
                                            <p:fltVal val="0"/>
                                          </p:val>
                                        </p:tav>
                                        <p:tav tm="100000">
                                          <p:val>
                                            <p:strVal val="#ppt_h"/>
                                          </p:val>
                                        </p:tav>
                                      </p:tavLst>
                                    </p:anim>
                                    <p:animEffect transition="in" filter="fade">
                                      <p:cBhvr>
                                        <p:cTn id="9" dur="500"/>
                                        <p:tgtEl>
                                          <p:spTgt spid="3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37" grpId="0">
        <p:bldAsOne/>
      </p:bldGraphic>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8" name="Group 17"/>
          <p:cNvGrpSpPr/>
          <p:nvPr/>
        </p:nvGrpSpPr>
        <p:grpSpPr>
          <a:xfrm>
            <a:off x="1292895" y="1828800"/>
            <a:ext cx="21155942" cy="1676400"/>
            <a:chOff x="1216695" y="1828800"/>
            <a:chExt cx="21155942" cy="1676400"/>
          </a:xfrm>
        </p:grpSpPr>
        <p:sp>
          <p:nvSpPr>
            <p:cNvPr id="19" name="Title 20"/>
            <p:cNvSpPr txBox="1">
              <a:spLocks/>
            </p:cNvSpPr>
            <p:nvPr/>
          </p:nvSpPr>
          <p:spPr bwMode="auto">
            <a:xfrm>
              <a:off x="1216695" y="2298704"/>
              <a:ext cx="21155942" cy="12064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243852" tIns="121926" rIns="243852" bIns="121926" anchor="ctr">
              <a:spAutoFit/>
            </a:bodyPr>
            <a:lstStyle>
              <a:lvl1pPr defTabSz="457200">
                <a:defRPr sz="4300">
                  <a:solidFill>
                    <a:schemeClr val="tx1"/>
                  </a:solidFill>
                  <a:latin typeface="Calibri" pitchFamily="34" charset="0"/>
                  <a:ea typeface="MS PGothic" pitchFamily="34" charset="-128"/>
                </a:defRPr>
              </a:lvl1pPr>
              <a:lvl2pPr marL="742950" indent="-285750" defTabSz="457200">
                <a:defRPr sz="4300">
                  <a:solidFill>
                    <a:schemeClr val="tx1"/>
                  </a:solidFill>
                  <a:latin typeface="Calibri" pitchFamily="34" charset="0"/>
                  <a:ea typeface="MS PGothic" pitchFamily="34" charset="-128"/>
                </a:defRPr>
              </a:lvl2pPr>
              <a:lvl3pPr marL="1143000" indent="-228600" defTabSz="457200">
                <a:defRPr sz="4300">
                  <a:solidFill>
                    <a:schemeClr val="tx1"/>
                  </a:solidFill>
                  <a:latin typeface="Calibri" pitchFamily="34" charset="0"/>
                  <a:ea typeface="MS PGothic" pitchFamily="34" charset="-128"/>
                </a:defRPr>
              </a:lvl3pPr>
              <a:lvl4pPr marL="1600200" indent="-228600" defTabSz="457200">
                <a:defRPr sz="4300">
                  <a:solidFill>
                    <a:schemeClr val="tx1"/>
                  </a:solidFill>
                  <a:latin typeface="Calibri" pitchFamily="34" charset="0"/>
                  <a:ea typeface="MS PGothic" pitchFamily="34" charset="-128"/>
                </a:defRPr>
              </a:lvl4pPr>
              <a:lvl5pPr marL="2057400" indent="-228600" defTabSz="457200">
                <a:defRPr sz="4300">
                  <a:solidFill>
                    <a:schemeClr val="tx1"/>
                  </a:solidFill>
                  <a:latin typeface="Calibri" pitchFamily="34" charset="0"/>
                  <a:ea typeface="MS PGothic" pitchFamily="34" charset="-128"/>
                </a:defRPr>
              </a:lvl5pPr>
              <a:lvl6pPr marL="2514600" indent="-228600" defTabSz="457200" fontAlgn="base">
                <a:spcBef>
                  <a:spcPct val="0"/>
                </a:spcBef>
                <a:spcAft>
                  <a:spcPct val="0"/>
                </a:spcAft>
                <a:defRPr sz="4300">
                  <a:solidFill>
                    <a:schemeClr val="tx1"/>
                  </a:solidFill>
                  <a:latin typeface="Calibri" pitchFamily="34" charset="0"/>
                  <a:ea typeface="MS PGothic" pitchFamily="34" charset="-128"/>
                </a:defRPr>
              </a:lvl6pPr>
              <a:lvl7pPr marL="2971800" indent="-228600" defTabSz="457200" fontAlgn="base">
                <a:spcBef>
                  <a:spcPct val="0"/>
                </a:spcBef>
                <a:spcAft>
                  <a:spcPct val="0"/>
                </a:spcAft>
                <a:defRPr sz="4300">
                  <a:solidFill>
                    <a:schemeClr val="tx1"/>
                  </a:solidFill>
                  <a:latin typeface="Calibri" pitchFamily="34" charset="0"/>
                  <a:ea typeface="MS PGothic" pitchFamily="34" charset="-128"/>
                </a:defRPr>
              </a:lvl7pPr>
              <a:lvl8pPr marL="3429000" indent="-228600" defTabSz="457200" fontAlgn="base">
                <a:spcBef>
                  <a:spcPct val="0"/>
                </a:spcBef>
                <a:spcAft>
                  <a:spcPct val="0"/>
                </a:spcAft>
                <a:defRPr sz="4300">
                  <a:solidFill>
                    <a:schemeClr val="tx1"/>
                  </a:solidFill>
                  <a:latin typeface="Calibri" pitchFamily="34" charset="0"/>
                  <a:ea typeface="MS PGothic" pitchFamily="34" charset="-128"/>
                </a:defRPr>
              </a:lvl8pPr>
              <a:lvl9pPr marL="3886200" indent="-228600" defTabSz="457200" fontAlgn="base">
                <a:spcBef>
                  <a:spcPct val="0"/>
                </a:spcBef>
                <a:spcAft>
                  <a:spcPct val="0"/>
                </a:spcAft>
                <a:defRPr sz="4300">
                  <a:solidFill>
                    <a:schemeClr val="tx1"/>
                  </a:solidFill>
                  <a:latin typeface="Calibri" pitchFamily="34" charset="0"/>
                  <a:ea typeface="MS PGothic" pitchFamily="34" charset="-128"/>
                </a:defRPr>
              </a:lvl9pPr>
            </a:lstStyle>
            <a:p>
              <a:pPr>
                <a:lnSpc>
                  <a:spcPct val="130000"/>
                </a:lnSpc>
              </a:pPr>
              <a:r>
                <a:rPr lang="pt-BR" sz="2400" dirty="0">
                  <a:solidFill>
                    <a:schemeClr val="bg1">
                      <a:lumMod val="75000"/>
                    </a:schemeClr>
                  </a:solidFill>
                  <a:latin typeface="Lato" pitchFamily="34" charset="0"/>
                  <a:ea typeface="Lato" pitchFamily="34" charset="0"/>
                  <a:cs typeface="Lato" pitchFamily="34" charset="0"/>
                </a:rPr>
                <a:t>Lorem ipsum </a:t>
              </a:r>
              <a:r>
                <a:rPr lang="pt-BR" sz="2400" dirty="0" smtClean="0">
                  <a:solidFill>
                    <a:schemeClr val="bg1">
                      <a:lumMod val="75000"/>
                    </a:schemeClr>
                  </a:solidFill>
                  <a:latin typeface="Lato" pitchFamily="34" charset="0"/>
                  <a:ea typeface="Lato" pitchFamily="34" charset="0"/>
                  <a:cs typeface="Lato" pitchFamily="34" charset="0"/>
                </a:rPr>
                <a:t>dolor sit </a:t>
              </a:r>
              <a:r>
                <a:rPr lang="pt-BR" sz="2400" dirty="0">
                  <a:solidFill>
                    <a:schemeClr val="bg1">
                      <a:lumMod val="75000"/>
                    </a:schemeClr>
                  </a:solidFill>
                  <a:latin typeface="Lato" pitchFamily="34" charset="0"/>
                  <a:ea typeface="Lato" pitchFamily="34" charset="0"/>
                  <a:cs typeface="Lato" pitchFamily="34" charset="0"/>
                </a:rPr>
                <a:t>amet, consectetur adipiscing elit. Aliquam tincidunt ante nec sem congue convallis. Pellentesque vel mauris quis nisl ornare rutrum in id risus. Proin vehicula ut sem et tempus. </a:t>
              </a:r>
              <a:endParaRPr lang="en-US" sz="2400" dirty="0">
                <a:solidFill>
                  <a:schemeClr val="bg1">
                    <a:lumMod val="75000"/>
                  </a:schemeClr>
                </a:solidFill>
                <a:latin typeface="Lato" pitchFamily="34" charset="0"/>
                <a:ea typeface="Lato" pitchFamily="34" charset="0"/>
                <a:cs typeface="Lato" pitchFamily="34" charset="0"/>
              </a:endParaRPr>
            </a:p>
          </p:txBody>
        </p:sp>
        <p:sp>
          <p:nvSpPr>
            <p:cNvPr id="20" name="TextBox 19"/>
            <p:cNvSpPr txBox="1"/>
            <p:nvPr/>
          </p:nvSpPr>
          <p:spPr>
            <a:xfrm>
              <a:off x="1263217" y="1828800"/>
              <a:ext cx="4215772" cy="615517"/>
            </a:xfrm>
            <a:prstGeom prst="rect">
              <a:avLst/>
            </a:prstGeom>
            <a:noFill/>
          </p:spPr>
          <p:txBody>
            <a:bodyPr wrap="square" lIns="182843" tIns="91422" rIns="182843" bIns="91422" rtlCol="0">
              <a:spAutoFit/>
            </a:bodyPr>
            <a:lstStyle/>
            <a:p>
              <a:r>
                <a:rPr lang="en-US" sz="2800" b="1" dirty="0" smtClean="0">
                  <a:solidFill>
                    <a:schemeClr val="bg1">
                      <a:lumMod val="95000"/>
                    </a:schemeClr>
                  </a:solidFill>
                  <a:latin typeface="Lato Black" pitchFamily="34" charset="0"/>
                  <a:ea typeface="Lato Black" pitchFamily="34" charset="0"/>
                  <a:cs typeface="Lato Black" pitchFamily="34" charset="0"/>
                </a:rPr>
                <a:t>DESCRIPTION HERE</a:t>
              </a:r>
              <a:endParaRPr lang="id-ID" sz="2800" b="1" dirty="0">
                <a:solidFill>
                  <a:schemeClr val="bg1">
                    <a:lumMod val="95000"/>
                  </a:schemeClr>
                </a:solidFill>
                <a:latin typeface="Lato Black" pitchFamily="34" charset="0"/>
                <a:ea typeface="Lato Black" pitchFamily="34" charset="0"/>
                <a:cs typeface="Lato Black" pitchFamily="34" charset="0"/>
              </a:endParaRPr>
            </a:p>
          </p:txBody>
        </p:sp>
      </p:grpSp>
      <p:graphicFrame>
        <p:nvGraphicFramePr>
          <p:cNvPr id="37" name="Chart 306"/>
          <p:cNvGraphicFramePr/>
          <p:nvPr>
            <p:extLst>
              <p:ext uri="{D42A27DB-BD31-4B8C-83A1-F6EECF244321}">
                <p14:modId xmlns:p14="http://schemas.microsoft.com/office/powerpoint/2010/main" val="1788730132"/>
              </p:ext>
            </p:extLst>
          </p:nvPr>
        </p:nvGraphicFramePr>
        <p:xfrm>
          <a:off x="731837" y="3142820"/>
          <a:ext cx="11963400" cy="9887379"/>
        </p:xfrm>
        <a:graphic>
          <a:graphicData uri="http://schemas.openxmlformats.org/drawingml/2006/chart">
            <c:chart xmlns:c="http://schemas.openxmlformats.org/drawingml/2006/chart" xmlns:r="http://schemas.openxmlformats.org/officeDocument/2006/relationships" r:id="rId2"/>
          </a:graphicData>
        </a:graphic>
      </p:graphicFrame>
      <p:grpSp>
        <p:nvGrpSpPr>
          <p:cNvPr id="27" name="Group 26"/>
          <p:cNvGrpSpPr/>
          <p:nvPr/>
        </p:nvGrpSpPr>
        <p:grpSpPr>
          <a:xfrm>
            <a:off x="13914437" y="3429000"/>
            <a:ext cx="9144000" cy="3104091"/>
            <a:chOff x="12719651" y="4066472"/>
            <a:chExt cx="11855145" cy="3104091"/>
          </a:xfrm>
        </p:grpSpPr>
        <p:sp>
          <p:nvSpPr>
            <p:cNvPr id="28" name="Title 20"/>
            <p:cNvSpPr txBox="1">
              <a:spLocks/>
            </p:cNvSpPr>
            <p:nvPr/>
          </p:nvSpPr>
          <p:spPr bwMode="auto">
            <a:xfrm>
              <a:off x="12719651" y="4523672"/>
              <a:ext cx="11855145" cy="26468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243852" tIns="121926" rIns="243852" bIns="121926" anchor="ctr">
              <a:spAutoFit/>
            </a:bodyPr>
            <a:lstStyle>
              <a:lvl1pPr defTabSz="457200">
                <a:defRPr sz="4300">
                  <a:solidFill>
                    <a:schemeClr val="tx1"/>
                  </a:solidFill>
                  <a:latin typeface="Calibri" pitchFamily="34" charset="0"/>
                  <a:ea typeface="MS PGothic" pitchFamily="34" charset="-128"/>
                </a:defRPr>
              </a:lvl1pPr>
              <a:lvl2pPr marL="742950" indent="-285750" defTabSz="457200">
                <a:defRPr sz="4300">
                  <a:solidFill>
                    <a:schemeClr val="tx1"/>
                  </a:solidFill>
                  <a:latin typeface="Calibri" pitchFamily="34" charset="0"/>
                  <a:ea typeface="MS PGothic" pitchFamily="34" charset="-128"/>
                </a:defRPr>
              </a:lvl2pPr>
              <a:lvl3pPr marL="1143000" indent="-228600" defTabSz="457200">
                <a:defRPr sz="4300">
                  <a:solidFill>
                    <a:schemeClr val="tx1"/>
                  </a:solidFill>
                  <a:latin typeface="Calibri" pitchFamily="34" charset="0"/>
                  <a:ea typeface="MS PGothic" pitchFamily="34" charset="-128"/>
                </a:defRPr>
              </a:lvl3pPr>
              <a:lvl4pPr marL="1600200" indent="-228600" defTabSz="457200">
                <a:defRPr sz="4300">
                  <a:solidFill>
                    <a:schemeClr val="tx1"/>
                  </a:solidFill>
                  <a:latin typeface="Calibri" pitchFamily="34" charset="0"/>
                  <a:ea typeface="MS PGothic" pitchFamily="34" charset="-128"/>
                </a:defRPr>
              </a:lvl4pPr>
              <a:lvl5pPr marL="2057400" indent="-228600" defTabSz="457200">
                <a:defRPr sz="4300">
                  <a:solidFill>
                    <a:schemeClr val="tx1"/>
                  </a:solidFill>
                  <a:latin typeface="Calibri" pitchFamily="34" charset="0"/>
                  <a:ea typeface="MS PGothic" pitchFamily="34" charset="-128"/>
                </a:defRPr>
              </a:lvl5pPr>
              <a:lvl6pPr marL="2514600" indent="-228600" defTabSz="457200" fontAlgn="base">
                <a:spcBef>
                  <a:spcPct val="0"/>
                </a:spcBef>
                <a:spcAft>
                  <a:spcPct val="0"/>
                </a:spcAft>
                <a:defRPr sz="4300">
                  <a:solidFill>
                    <a:schemeClr val="tx1"/>
                  </a:solidFill>
                  <a:latin typeface="Calibri" pitchFamily="34" charset="0"/>
                  <a:ea typeface="MS PGothic" pitchFamily="34" charset="-128"/>
                </a:defRPr>
              </a:lvl6pPr>
              <a:lvl7pPr marL="2971800" indent="-228600" defTabSz="457200" fontAlgn="base">
                <a:spcBef>
                  <a:spcPct val="0"/>
                </a:spcBef>
                <a:spcAft>
                  <a:spcPct val="0"/>
                </a:spcAft>
                <a:defRPr sz="4300">
                  <a:solidFill>
                    <a:schemeClr val="tx1"/>
                  </a:solidFill>
                  <a:latin typeface="Calibri" pitchFamily="34" charset="0"/>
                  <a:ea typeface="MS PGothic" pitchFamily="34" charset="-128"/>
                </a:defRPr>
              </a:lvl7pPr>
              <a:lvl8pPr marL="3429000" indent="-228600" defTabSz="457200" fontAlgn="base">
                <a:spcBef>
                  <a:spcPct val="0"/>
                </a:spcBef>
                <a:spcAft>
                  <a:spcPct val="0"/>
                </a:spcAft>
                <a:defRPr sz="4300">
                  <a:solidFill>
                    <a:schemeClr val="tx1"/>
                  </a:solidFill>
                  <a:latin typeface="Calibri" pitchFamily="34" charset="0"/>
                  <a:ea typeface="MS PGothic" pitchFamily="34" charset="-128"/>
                </a:defRPr>
              </a:lvl8pPr>
              <a:lvl9pPr marL="3886200" indent="-228600" defTabSz="457200" fontAlgn="base">
                <a:spcBef>
                  <a:spcPct val="0"/>
                </a:spcBef>
                <a:spcAft>
                  <a:spcPct val="0"/>
                </a:spcAft>
                <a:defRPr sz="4300">
                  <a:solidFill>
                    <a:schemeClr val="tx1"/>
                  </a:solidFill>
                  <a:latin typeface="Calibri" pitchFamily="34" charset="0"/>
                  <a:ea typeface="MS PGothic" pitchFamily="34" charset="-128"/>
                </a:defRPr>
              </a:lvl9pPr>
            </a:lstStyle>
            <a:p>
              <a:pPr algn="just">
                <a:lnSpc>
                  <a:spcPct val="130000"/>
                </a:lnSpc>
              </a:pPr>
              <a:r>
                <a:rPr lang="pt-BR" sz="2400" dirty="0">
                  <a:solidFill>
                    <a:schemeClr val="bg1">
                      <a:lumMod val="75000"/>
                    </a:schemeClr>
                  </a:solidFill>
                  <a:latin typeface="Lato" pitchFamily="34" charset="0"/>
                  <a:ea typeface="Lato" pitchFamily="34" charset="0"/>
                  <a:cs typeface="Lato" pitchFamily="34" charset="0"/>
                </a:rPr>
                <a:t>Lorem ipsum </a:t>
              </a:r>
              <a:r>
                <a:rPr lang="pt-BR" sz="2400" dirty="0" smtClean="0">
                  <a:solidFill>
                    <a:schemeClr val="bg1">
                      <a:lumMod val="75000"/>
                    </a:schemeClr>
                  </a:solidFill>
                  <a:latin typeface="Lato" pitchFamily="34" charset="0"/>
                  <a:ea typeface="Lato" pitchFamily="34" charset="0"/>
                  <a:cs typeface="Lato" pitchFamily="34" charset="0"/>
                </a:rPr>
                <a:t>dolor sit </a:t>
              </a:r>
              <a:r>
                <a:rPr lang="pt-BR" sz="2400" dirty="0">
                  <a:solidFill>
                    <a:schemeClr val="bg1">
                      <a:lumMod val="75000"/>
                    </a:schemeClr>
                  </a:solidFill>
                  <a:latin typeface="Lato" pitchFamily="34" charset="0"/>
                  <a:ea typeface="Lato" pitchFamily="34" charset="0"/>
                  <a:cs typeface="Lato" pitchFamily="34" charset="0"/>
                </a:rPr>
                <a:t>amet, consectetur adipiscing elit. Aliquam tincidunt ante nec sem congue convallis. Pellentesque vel mauris quis nisl ornare rutrum in id risus. Proin vehicula ut sem et tempus. Interdum et malesuada fames ac ante ipsum primis in faucibus. </a:t>
              </a:r>
              <a:r>
                <a:rPr lang="pt-BR" sz="2400" dirty="0" smtClean="0">
                  <a:solidFill>
                    <a:schemeClr val="bg1">
                      <a:lumMod val="75000"/>
                    </a:schemeClr>
                  </a:solidFill>
                  <a:latin typeface="Lato" pitchFamily="34" charset="0"/>
                  <a:ea typeface="Lato" pitchFamily="34" charset="0"/>
                  <a:cs typeface="Lato" pitchFamily="34" charset="0"/>
                </a:rPr>
                <a:t>Pellentesque.</a:t>
              </a:r>
              <a:endParaRPr lang="en-US" sz="2400" dirty="0">
                <a:solidFill>
                  <a:schemeClr val="bg1">
                    <a:lumMod val="75000"/>
                  </a:schemeClr>
                </a:solidFill>
                <a:latin typeface="Lato" pitchFamily="34" charset="0"/>
                <a:ea typeface="Lato" pitchFamily="34" charset="0"/>
                <a:cs typeface="Lato" pitchFamily="34" charset="0"/>
              </a:endParaRPr>
            </a:p>
          </p:txBody>
        </p:sp>
        <p:sp>
          <p:nvSpPr>
            <p:cNvPr id="29" name="TextBox 28"/>
            <p:cNvSpPr txBox="1"/>
            <p:nvPr/>
          </p:nvSpPr>
          <p:spPr>
            <a:xfrm>
              <a:off x="12917237" y="4066472"/>
              <a:ext cx="6873734" cy="630942"/>
            </a:xfrm>
            <a:prstGeom prst="rect">
              <a:avLst/>
            </a:prstGeom>
            <a:noFill/>
          </p:spPr>
          <p:txBody>
            <a:bodyPr wrap="square" rtlCol="0">
              <a:spAutoFit/>
            </a:bodyPr>
            <a:lstStyle/>
            <a:p>
              <a:r>
                <a:rPr lang="en-US" sz="3500" b="1" dirty="0" smtClean="0">
                  <a:solidFill>
                    <a:schemeClr val="accent6"/>
                  </a:solidFill>
                  <a:latin typeface="Lato Black" charset="0"/>
                  <a:ea typeface="Lato Black" charset="0"/>
                  <a:cs typeface="Lato Black" charset="0"/>
                </a:rPr>
                <a:t>FEATURE </a:t>
              </a:r>
              <a:r>
                <a:rPr lang="en-US" sz="3500" b="1" dirty="0" smtClean="0">
                  <a:solidFill>
                    <a:schemeClr val="bg1">
                      <a:lumMod val="95000"/>
                    </a:schemeClr>
                  </a:solidFill>
                  <a:latin typeface="Lato Black" charset="0"/>
                  <a:ea typeface="Lato Black" charset="0"/>
                  <a:cs typeface="Lato Black" charset="0"/>
                </a:rPr>
                <a:t>CONTENT</a:t>
              </a:r>
            </a:p>
          </p:txBody>
        </p:sp>
      </p:grpSp>
      <p:sp>
        <p:nvSpPr>
          <p:cNvPr id="30" name="TextBox 29"/>
          <p:cNvSpPr txBox="1"/>
          <p:nvPr/>
        </p:nvSpPr>
        <p:spPr>
          <a:xfrm>
            <a:off x="14735558" y="6858000"/>
            <a:ext cx="5301784" cy="960227"/>
          </a:xfrm>
          <a:prstGeom prst="rect">
            <a:avLst/>
          </a:prstGeom>
          <a:noFill/>
        </p:spPr>
        <p:txBody>
          <a:bodyPr wrap="square" lIns="219419" tIns="109710" rIns="219419" bIns="109710" rtlCol="0">
            <a:spAutoFit/>
          </a:bodyPr>
          <a:lstStyle/>
          <a:p>
            <a:r>
              <a:rPr lang="en-US" sz="2400" dirty="0">
                <a:solidFill>
                  <a:schemeClr val="bg1">
                    <a:lumMod val="75000"/>
                  </a:schemeClr>
                </a:solidFill>
                <a:latin typeface="Lato" pitchFamily="34" charset="0"/>
                <a:ea typeface="Lato" pitchFamily="34" charset="0"/>
                <a:cs typeface="Lato" pitchFamily="34" charset="0"/>
              </a:rPr>
              <a:t>Lorem Ipsum has two main data </a:t>
            </a:r>
            <a:r>
              <a:rPr lang="en-US" sz="2400" dirty="0" smtClean="0">
                <a:solidFill>
                  <a:schemeClr val="bg1">
                    <a:lumMod val="75000"/>
                  </a:schemeClr>
                </a:solidFill>
                <a:latin typeface="Lato" pitchFamily="34" charset="0"/>
                <a:ea typeface="Lato" pitchFamily="34" charset="0"/>
                <a:cs typeface="Lato" pitchFamily="34" charset="0"/>
              </a:rPr>
              <a:t>statistical</a:t>
            </a:r>
            <a:endParaRPr lang="en-US" sz="2400" dirty="0">
              <a:solidFill>
                <a:schemeClr val="bg1">
                  <a:lumMod val="75000"/>
                </a:schemeClr>
              </a:solidFill>
              <a:latin typeface="Lato" pitchFamily="34" charset="0"/>
              <a:ea typeface="Lato" pitchFamily="34" charset="0"/>
              <a:cs typeface="Lato" pitchFamily="34" charset="0"/>
            </a:endParaRPr>
          </a:p>
        </p:txBody>
      </p:sp>
      <p:sp>
        <p:nvSpPr>
          <p:cNvPr id="31" name="Rectangle 30"/>
          <p:cNvSpPr/>
          <p:nvPr/>
        </p:nvSpPr>
        <p:spPr>
          <a:xfrm>
            <a:off x="14100939" y="7056227"/>
            <a:ext cx="558418" cy="558418"/>
          </a:xfrm>
          <a:prstGeom prst="rect">
            <a:avLst/>
          </a:prstGeom>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lin ang="135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TextBox 31"/>
          <p:cNvSpPr txBox="1"/>
          <p:nvPr/>
        </p:nvSpPr>
        <p:spPr>
          <a:xfrm>
            <a:off x="14743494" y="9467104"/>
            <a:ext cx="5144251" cy="960227"/>
          </a:xfrm>
          <a:prstGeom prst="rect">
            <a:avLst/>
          </a:prstGeom>
          <a:noFill/>
        </p:spPr>
        <p:txBody>
          <a:bodyPr wrap="square" lIns="219419" tIns="109710" rIns="219419" bIns="109710" rtlCol="0">
            <a:spAutoFit/>
          </a:bodyPr>
          <a:lstStyle/>
          <a:p>
            <a:r>
              <a:rPr lang="en-US" sz="2400" dirty="0">
                <a:solidFill>
                  <a:schemeClr val="bg1">
                    <a:lumMod val="75000"/>
                  </a:schemeClr>
                </a:solidFill>
                <a:latin typeface="Lato" pitchFamily="34" charset="0"/>
                <a:ea typeface="Lato" pitchFamily="34" charset="0"/>
                <a:cs typeface="Lato" pitchFamily="34" charset="0"/>
              </a:rPr>
              <a:t>Lorem Ipsum has two main data </a:t>
            </a:r>
            <a:r>
              <a:rPr lang="en-US" sz="2400" dirty="0" smtClean="0">
                <a:solidFill>
                  <a:schemeClr val="bg1">
                    <a:lumMod val="75000"/>
                  </a:schemeClr>
                </a:solidFill>
                <a:latin typeface="Lato" pitchFamily="34" charset="0"/>
                <a:ea typeface="Lato" pitchFamily="34" charset="0"/>
                <a:cs typeface="Lato" pitchFamily="34" charset="0"/>
              </a:rPr>
              <a:t>statistical</a:t>
            </a:r>
            <a:endParaRPr lang="en-US" sz="2400" dirty="0">
              <a:solidFill>
                <a:schemeClr val="bg1">
                  <a:lumMod val="75000"/>
                </a:schemeClr>
              </a:solidFill>
              <a:latin typeface="Lato" pitchFamily="34" charset="0"/>
              <a:ea typeface="Lato" pitchFamily="34" charset="0"/>
              <a:cs typeface="Lato" pitchFamily="34" charset="0"/>
            </a:endParaRPr>
          </a:p>
        </p:txBody>
      </p:sp>
      <p:sp>
        <p:nvSpPr>
          <p:cNvPr id="33" name="Rectangle 32"/>
          <p:cNvSpPr/>
          <p:nvPr/>
        </p:nvSpPr>
        <p:spPr>
          <a:xfrm>
            <a:off x="14108876" y="9665331"/>
            <a:ext cx="558418" cy="558418"/>
          </a:xfrm>
          <a:prstGeom prst="rect">
            <a:avLst/>
          </a:prstGeom>
          <a:gradFill flip="none" rotWithShape="1">
            <a:gsLst>
              <a:gs pos="0">
                <a:schemeClr val="accent2">
                  <a:shade val="30000"/>
                  <a:satMod val="115000"/>
                </a:schemeClr>
              </a:gs>
              <a:gs pos="50000">
                <a:schemeClr val="accent2">
                  <a:shade val="67500"/>
                  <a:satMod val="115000"/>
                </a:schemeClr>
              </a:gs>
              <a:gs pos="100000">
                <a:schemeClr val="accent2">
                  <a:shade val="100000"/>
                  <a:satMod val="115000"/>
                </a:schemeClr>
              </a:gs>
            </a:gsLst>
            <a:lin ang="135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TextBox 33"/>
          <p:cNvSpPr txBox="1"/>
          <p:nvPr/>
        </p:nvSpPr>
        <p:spPr>
          <a:xfrm>
            <a:off x="14740318" y="8162552"/>
            <a:ext cx="5301784" cy="960227"/>
          </a:xfrm>
          <a:prstGeom prst="rect">
            <a:avLst/>
          </a:prstGeom>
          <a:noFill/>
        </p:spPr>
        <p:txBody>
          <a:bodyPr wrap="square" lIns="219419" tIns="109710" rIns="219419" bIns="109710" rtlCol="0">
            <a:spAutoFit/>
          </a:bodyPr>
          <a:lstStyle/>
          <a:p>
            <a:r>
              <a:rPr lang="en-US" sz="2400" dirty="0">
                <a:solidFill>
                  <a:schemeClr val="bg1">
                    <a:lumMod val="75000"/>
                  </a:schemeClr>
                </a:solidFill>
                <a:latin typeface="Lato" pitchFamily="34" charset="0"/>
                <a:ea typeface="Lato" pitchFamily="34" charset="0"/>
                <a:cs typeface="Lato" pitchFamily="34" charset="0"/>
              </a:rPr>
              <a:t>Lorem Ipsum has two main data </a:t>
            </a:r>
            <a:r>
              <a:rPr lang="en-US" sz="2400" dirty="0" smtClean="0">
                <a:solidFill>
                  <a:schemeClr val="bg1">
                    <a:lumMod val="75000"/>
                  </a:schemeClr>
                </a:solidFill>
                <a:latin typeface="Lato" pitchFamily="34" charset="0"/>
                <a:ea typeface="Lato" pitchFamily="34" charset="0"/>
                <a:cs typeface="Lato" pitchFamily="34" charset="0"/>
              </a:rPr>
              <a:t>statistical</a:t>
            </a:r>
            <a:endParaRPr lang="en-US" sz="2400" dirty="0">
              <a:solidFill>
                <a:schemeClr val="bg1">
                  <a:lumMod val="75000"/>
                </a:schemeClr>
              </a:solidFill>
              <a:latin typeface="Lato" pitchFamily="34" charset="0"/>
              <a:ea typeface="Lato" pitchFamily="34" charset="0"/>
              <a:cs typeface="Lato" pitchFamily="34" charset="0"/>
            </a:endParaRPr>
          </a:p>
        </p:txBody>
      </p:sp>
      <p:sp>
        <p:nvSpPr>
          <p:cNvPr id="35" name="Rectangle 34"/>
          <p:cNvSpPr/>
          <p:nvPr/>
        </p:nvSpPr>
        <p:spPr>
          <a:xfrm>
            <a:off x="14105699" y="8360779"/>
            <a:ext cx="558418" cy="558418"/>
          </a:xfrm>
          <a:prstGeom prst="rect">
            <a:avLst/>
          </a:prstGeom>
          <a:gradFill flip="none" rotWithShape="1">
            <a:gsLst>
              <a:gs pos="0">
                <a:schemeClr val="accent3">
                  <a:shade val="30000"/>
                  <a:satMod val="115000"/>
                </a:schemeClr>
              </a:gs>
              <a:gs pos="50000">
                <a:schemeClr val="accent3">
                  <a:shade val="67500"/>
                  <a:satMod val="115000"/>
                </a:schemeClr>
              </a:gs>
              <a:gs pos="100000">
                <a:schemeClr val="accent3">
                  <a:shade val="100000"/>
                  <a:satMod val="115000"/>
                </a:schemeClr>
              </a:gs>
            </a:gsLst>
            <a:lin ang="135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TextBox 35"/>
          <p:cNvSpPr txBox="1"/>
          <p:nvPr/>
        </p:nvSpPr>
        <p:spPr>
          <a:xfrm>
            <a:off x="14748254" y="10771656"/>
            <a:ext cx="5144251" cy="960227"/>
          </a:xfrm>
          <a:prstGeom prst="rect">
            <a:avLst/>
          </a:prstGeom>
          <a:noFill/>
        </p:spPr>
        <p:txBody>
          <a:bodyPr wrap="square" lIns="219419" tIns="109710" rIns="219419" bIns="109710" rtlCol="0">
            <a:spAutoFit/>
          </a:bodyPr>
          <a:lstStyle/>
          <a:p>
            <a:r>
              <a:rPr lang="en-US" sz="2400" dirty="0">
                <a:solidFill>
                  <a:schemeClr val="bg1">
                    <a:lumMod val="75000"/>
                  </a:schemeClr>
                </a:solidFill>
                <a:latin typeface="Lato" pitchFamily="34" charset="0"/>
                <a:ea typeface="Lato" pitchFamily="34" charset="0"/>
                <a:cs typeface="Lato" pitchFamily="34" charset="0"/>
              </a:rPr>
              <a:t>Lorem Ipsum has two main data </a:t>
            </a:r>
            <a:r>
              <a:rPr lang="en-US" sz="2400" dirty="0" smtClean="0">
                <a:solidFill>
                  <a:schemeClr val="bg1">
                    <a:lumMod val="75000"/>
                  </a:schemeClr>
                </a:solidFill>
                <a:latin typeface="Lato" pitchFamily="34" charset="0"/>
                <a:ea typeface="Lato" pitchFamily="34" charset="0"/>
                <a:cs typeface="Lato" pitchFamily="34" charset="0"/>
              </a:rPr>
              <a:t>statistical</a:t>
            </a:r>
            <a:endParaRPr lang="en-US" sz="2400" dirty="0">
              <a:solidFill>
                <a:schemeClr val="bg1">
                  <a:lumMod val="75000"/>
                </a:schemeClr>
              </a:solidFill>
              <a:latin typeface="Lato" pitchFamily="34" charset="0"/>
              <a:ea typeface="Lato" pitchFamily="34" charset="0"/>
              <a:cs typeface="Lato" pitchFamily="34" charset="0"/>
            </a:endParaRPr>
          </a:p>
        </p:txBody>
      </p:sp>
      <p:sp>
        <p:nvSpPr>
          <p:cNvPr id="38" name="Rectangle 37"/>
          <p:cNvSpPr/>
          <p:nvPr/>
        </p:nvSpPr>
        <p:spPr>
          <a:xfrm>
            <a:off x="14113636" y="10969883"/>
            <a:ext cx="558418" cy="558418"/>
          </a:xfrm>
          <a:prstGeom prst="rect">
            <a:avLst/>
          </a:prstGeom>
          <a:gradFill flip="none" rotWithShape="1">
            <a:gsLst>
              <a:gs pos="0">
                <a:schemeClr val="accent4">
                  <a:shade val="30000"/>
                  <a:satMod val="115000"/>
                </a:schemeClr>
              </a:gs>
              <a:gs pos="50000">
                <a:schemeClr val="accent4">
                  <a:shade val="67500"/>
                  <a:satMod val="115000"/>
                </a:schemeClr>
              </a:gs>
              <a:gs pos="100000">
                <a:schemeClr val="accent4">
                  <a:shade val="100000"/>
                  <a:satMod val="115000"/>
                </a:schemeClr>
              </a:gs>
            </a:gsLst>
            <a:lin ang="135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1" name="กลุ่ม 54"/>
          <p:cNvGrpSpPr/>
          <p:nvPr/>
        </p:nvGrpSpPr>
        <p:grpSpPr>
          <a:xfrm>
            <a:off x="7589837" y="307847"/>
            <a:ext cx="9246365" cy="1063753"/>
            <a:chOff x="12593106" y="3285880"/>
            <a:chExt cx="9377738" cy="1063753"/>
          </a:xfrm>
        </p:grpSpPr>
        <p:sp>
          <p:nvSpPr>
            <p:cNvPr id="22" name="TextBox 21"/>
            <p:cNvSpPr txBox="1"/>
            <p:nvPr/>
          </p:nvSpPr>
          <p:spPr>
            <a:xfrm>
              <a:off x="13443218" y="3851071"/>
              <a:ext cx="7572494" cy="498562"/>
            </a:xfrm>
            <a:prstGeom prst="rect">
              <a:avLst/>
            </a:prstGeom>
            <a:noFill/>
          </p:spPr>
          <p:txBody>
            <a:bodyPr wrap="square" lIns="219419" tIns="109710" rIns="219419" bIns="109710" rtlCol="0">
              <a:spAutoFit/>
            </a:bodyPr>
            <a:lstStyle/>
            <a:p>
              <a:pPr algn="ctr"/>
              <a:r>
                <a:rPr lang="en-US" sz="1800" dirty="0">
                  <a:solidFill>
                    <a:schemeClr val="bg1"/>
                  </a:solidFill>
                  <a:latin typeface="Lato Light"/>
                  <a:cs typeface="Lato Light"/>
                </a:rPr>
                <a:t>Your great subtitle in this line</a:t>
              </a:r>
            </a:p>
          </p:txBody>
        </p:sp>
        <p:sp>
          <p:nvSpPr>
            <p:cNvPr id="23" name="TextBox 22"/>
            <p:cNvSpPr txBox="1"/>
            <p:nvPr/>
          </p:nvSpPr>
          <p:spPr>
            <a:xfrm>
              <a:off x="12593106" y="3285880"/>
              <a:ext cx="9377738" cy="646294"/>
            </a:xfrm>
            <a:prstGeom prst="rect">
              <a:avLst/>
            </a:prstGeom>
            <a:noFill/>
          </p:spPr>
          <p:txBody>
            <a:bodyPr wrap="square" lIns="182843" tIns="91422" rIns="182843" bIns="91422" rtlCol="0">
              <a:spAutoFit/>
            </a:bodyPr>
            <a:lstStyle/>
            <a:p>
              <a:pPr algn="ctr"/>
              <a:r>
                <a:rPr lang="en-US" sz="3000" b="1" dirty="0" smtClean="0">
                  <a:solidFill>
                    <a:schemeClr val="accent2"/>
                  </a:solidFill>
                  <a:latin typeface="Lato Black" pitchFamily="34" charset="0"/>
                  <a:ea typeface="Lato Black" pitchFamily="34" charset="0"/>
                  <a:cs typeface="Lato Black" pitchFamily="34" charset="0"/>
                </a:rPr>
                <a:t>CHARTS</a:t>
              </a:r>
              <a:r>
                <a:rPr lang="en-US" sz="3000" b="1" dirty="0" smtClean="0">
                  <a:solidFill>
                    <a:schemeClr val="bg1"/>
                  </a:solidFill>
                  <a:latin typeface="Lato Black" pitchFamily="34" charset="0"/>
                  <a:ea typeface="Lato Black" pitchFamily="34" charset="0"/>
                  <a:cs typeface="Lato Black" pitchFamily="34" charset="0"/>
                </a:rPr>
                <a:t> </a:t>
              </a:r>
              <a:r>
                <a:rPr lang="en-US" sz="3000" b="1" dirty="0" smtClean="0">
                  <a:solidFill>
                    <a:schemeClr val="accent6"/>
                  </a:solidFill>
                  <a:latin typeface="Lato Black" pitchFamily="34" charset="0"/>
                  <a:ea typeface="Lato Black" pitchFamily="34" charset="0"/>
                  <a:cs typeface="Lato Black" pitchFamily="34" charset="0"/>
                </a:rPr>
                <a:t>PRESENT</a:t>
              </a:r>
              <a:endParaRPr lang="id-ID" sz="3000" b="1" dirty="0">
                <a:solidFill>
                  <a:schemeClr val="accent6"/>
                </a:solidFill>
                <a:latin typeface="Lato Black" pitchFamily="34" charset="0"/>
                <a:ea typeface="Lato Black" pitchFamily="34" charset="0"/>
                <a:cs typeface="Lato Black" pitchFamily="34" charset="0"/>
              </a:endParaRPr>
            </a:p>
          </p:txBody>
        </p:sp>
      </p:grpSp>
    </p:spTree>
    <p:extLst>
      <p:ext uri="{BB962C8B-B14F-4D97-AF65-F5344CB8AC3E}">
        <p14:creationId xmlns:p14="http://schemas.microsoft.com/office/powerpoint/2010/main" val="431434673"/>
      </p:ext>
    </p:extLst>
  </p:cSld>
  <p:clrMapOvr>
    <a:masterClrMapping/>
  </p:clrMapOvr>
  <p:transition spd="slow">
    <p:push/>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withEffect">
                                  <p:stCondLst>
                                    <p:cond delay="500"/>
                                  </p:stCondLst>
                                  <p:childTnLst>
                                    <p:set>
                                      <p:cBhvr>
                                        <p:cTn id="6" dur="1" fill="hold">
                                          <p:stCondLst>
                                            <p:cond delay="0"/>
                                          </p:stCondLst>
                                        </p:cTn>
                                        <p:tgtEl>
                                          <p:spTgt spid="37"/>
                                        </p:tgtEl>
                                        <p:attrNameLst>
                                          <p:attrName>style.visibility</p:attrName>
                                        </p:attrNameLst>
                                      </p:cBhvr>
                                      <p:to>
                                        <p:strVal val="visible"/>
                                      </p:to>
                                    </p:set>
                                    <p:anim calcmode="lin" valueType="num">
                                      <p:cBhvr>
                                        <p:cTn id="7" dur="500" fill="hold"/>
                                        <p:tgtEl>
                                          <p:spTgt spid="37"/>
                                        </p:tgtEl>
                                        <p:attrNameLst>
                                          <p:attrName>ppt_w</p:attrName>
                                        </p:attrNameLst>
                                      </p:cBhvr>
                                      <p:tavLst>
                                        <p:tav tm="0">
                                          <p:val>
                                            <p:fltVal val="0"/>
                                          </p:val>
                                        </p:tav>
                                        <p:tav tm="100000">
                                          <p:val>
                                            <p:strVal val="#ppt_w"/>
                                          </p:val>
                                        </p:tav>
                                      </p:tavLst>
                                    </p:anim>
                                    <p:anim calcmode="lin" valueType="num">
                                      <p:cBhvr>
                                        <p:cTn id="8" dur="500" fill="hold"/>
                                        <p:tgtEl>
                                          <p:spTgt spid="37"/>
                                        </p:tgtEl>
                                        <p:attrNameLst>
                                          <p:attrName>ppt_h</p:attrName>
                                        </p:attrNameLst>
                                      </p:cBhvr>
                                      <p:tavLst>
                                        <p:tav tm="0">
                                          <p:val>
                                            <p:fltVal val="0"/>
                                          </p:val>
                                        </p:tav>
                                        <p:tav tm="100000">
                                          <p:val>
                                            <p:strVal val="#ppt_h"/>
                                          </p:val>
                                        </p:tav>
                                      </p:tavLst>
                                    </p:anim>
                                    <p:animEffect transition="in" filter="fade">
                                      <p:cBhvr>
                                        <p:cTn id="9" dur="500"/>
                                        <p:tgtEl>
                                          <p:spTgt spid="3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37" grpId="0">
        <p:bldAsOne/>
      </p:bldGraphic>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8" name="Group 17"/>
          <p:cNvGrpSpPr/>
          <p:nvPr/>
        </p:nvGrpSpPr>
        <p:grpSpPr>
          <a:xfrm>
            <a:off x="1292895" y="1828800"/>
            <a:ext cx="21155942" cy="1676400"/>
            <a:chOff x="1216695" y="1828800"/>
            <a:chExt cx="21155942" cy="1676400"/>
          </a:xfrm>
        </p:grpSpPr>
        <p:sp>
          <p:nvSpPr>
            <p:cNvPr id="19" name="Title 20"/>
            <p:cNvSpPr txBox="1">
              <a:spLocks/>
            </p:cNvSpPr>
            <p:nvPr/>
          </p:nvSpPr>
          <p:spPr bwMode="auto">
            <a:xfrm>
              <a:off x="1216695" y="2298704"/>
              <a:ext cx="21155942" cy="12064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243852" tIns="121926" rIns="243852" bIns="121926" anchor="ctr">
              <a:spAutoFit/>
            </a:bodyPr>
            <a:lstStyle>
              <a:lvl1pPr defTabSz="457200">
                <a:defRPr sz="4300">
                  <a:solidFill>
                    <a:schemeClr val="tx1"/>
                  </a:solidFill>
                  <a:latin typeface="Calibri" pitchFamily="34" charset="0"/>
                  <a:ea typeface="MS PGothic" pitchFamily="34" charset="-128"/>
                </a:defRPr>
              </a:lvl1pPr>
              <a:lvl2pPr marL="742950" indent="-285750" defTabSz="457200">
                <a:defRPr sz="4300">
                  <a:solidFill>
                    <a:schemeClr val="tx1"/>
                  </a:solidFill>
                  <a:latin typeface="Calibri" pitchFamily="34" charset="0"/>
                  <a:ea typeface="MS PGothic" pitchFamily="34" charset="-128"/>
                </a:defRPr>
              </a:lvl2pPr>
              <a:lvl3pPr marL="1143000" indent="-228600" defTabSz="457200">
                <a:defRPr sz="4300">
                  <a:solidFill>
                    <a:schemeClr val="tx1"/>
                  </a:solidFill>
                  <a:latin typeface="Calibri" pitchFamily="34" charset="0"/>
                  <a:ea typeface="MS PGothic" pitchFamily="34" charset="-128"/>
                </a:defRPr>
              </a:lvl3pPr>
              <a:lvl4pPr marL="1600200" indent="-228600" defTabSz="457200">
                <a:defRPr sz="4300">
                  <a:solidFill>
                    <a:schemeClr val="tx1"/>
                  </a:solidFill>
                  <a:latin typeface="Calibri" pitchFamily="34" charset="0"/>
                  <a:ea typeface="MS PGothic" pitchFamily="34" charset="-128"/>
                </a:defRPr>
              </a:lvl4pPr>
              <a:lvl5pPr marL="2057400" indent="-228600" defTabSz="457200">
                <a:defRPr sz="4300">
                  <a:solidFill>
                    <a:schemeClr val="tx1"/>
                  </a:solidFill>
                  <a:latin typeface="Calibri" pitchFamily="34" charset="0"/>
                  <a:ea typeface="MS PGothic" pitchFamily="34" charset="-128"/>
                </a:defRPr>
              </a:lvl5pPr>
              <a:lvl6pPr marL="2514600" indent="-228600" defTabSz="457200" fontAlgn="base">
                <a:spcBef>
                  <a:spcPct val="0"/>
                </a:spcBef>
                <a:spcAft>
                  <a:spcPct val="0"/>
                </a:spcAft>
                <a:defRPr sz="4300">
                  <a:solidFill>
                    <a:schemeClr val="tx1"/>
                  </a:solidFill>
                  <a:latin typeface="Calibri" pitchFamily="34" charset="0"/>
                  <a:ea typeface="MS PGothic" pitchFamily="34" charset="-128"/>
                </a:defRPr>
              </a:lvl6pPr>
              <a:lvl7pPr marL="2971800" indent="-228600" defTabSz="457200" fontAlgn="base">
                <a:spcBef>
                  <a:spcPct val="0"/>
                </a:spcBef>
                <a:spcAft>
                  <a:spcPct val="0"/>
                </a:spcAft>
                <a:defRPr sz="4300">
                  <a:solidFill>
                    <a:schemeClr val="tx1"/>
                  </a:solidFill>
                  <a:latin typeface="Calibri" pitchFamily="34" charset="0"/>
                  <a:ea typeface="MS PGothic" pitchFamily="34" charset="-128"/>
                </a:defRPr>
              </a:lvl7pPr>
              <a:lvl8pPr marL="3429000" indent="-228600" defTabSz="457200" fontAlgn="base">
                <a:spcBef>
                  <a:spcPct val="0"/>
                </a:spcBef>
                <a:spcAft>
                  <a:spcPct val="0"/>
                </a:spcAft>
                <a:defRPr sz="4300">
                  <a:solidFill>
                    <a:schemeClr val="tx1"/>
                  </a:solidFill>
                  <a:latin typeface="Calibri" pitchFamily="34" charset="0"/>
                  <a:ea typeface="MS PGothic" pitchFamily="34" charset="-128"/>
                </a:defRPr>
              </a:lvl8pPr>
              <a:lvl9pPr marL="3886200" indent="-228600" defTabSz="457200" fontAlgn="base">
                <a:spcBef>
                  <a:spcPct val="0"/>
                </a:spcBef>
                <a:spcAft>
                  <a:spcPct val="0"/>
                </a:spcAft>
                <a:defRPr sz="4300">
                  <a:solidFill>
                    <a:schemeClr val="tx1"/>
                  </a:solidFill>
                  <a:latin typeface="Calibri" pitchFamily="34" charset="0"/>
                  <a:ea typeface="MS PGothic" pitchFamily="34" charset="-128"/>
                </a:defRPr>
              </a:lvl9pPr>
            </a:lstStyle>
            <a:p>
              <a:pPr>
                <a:lnSpc>
                  <a:spcPct val="130000"/>
                </a:lnSpc>
              </a:pPr>
              <a:r>
                <a:rPr lang="pt-BR" sz="2400" dirty="0">
                  <a:solidFill>
                    <a:schemeClr val="bg1">
                      <a:lumMod val="75000"/>
                    </a:schemeClr>
                  </a:solidFill>
                  <a:latin typeface="Lato" pitchFamily="34" charset="0"/>
                  <a:ea typeface="Lato" pitchFamily="34" charset="0"/>
                  <a:cs typeface="Lato" pitchFamily="34" charset="0"/>
                </a:rPr>
                <a:t>Lorem ipsum </a:t>
              </a:r>
              <a:r>
                <a:rPr lang="pt-BR" sz="2400" dirty="0" smtClean="0">
                  <a:solidFill>
                    <a:schemeClr val="bg1">
                      <a:lumMod val="75000"/>
                    </a:schemeClr>
                  </a:solidFill>
                  <a:latin typeface="Lato" pitchFamily="34" charset="0"/>
                  <a:ea typeface="Lato" pitchFamily="34" charset="0"/>
                  <a:cs typeface="Lato" pitchFamily="34" charset="0"/>
                </a:rPr>
                <a:t>dolor sit </a:t>
              </a:r>
              <a:r>
                <a:rPr lang="pt-BR" sz="2400" dirty="0">
                  <a:solidFill>
                    <a:schemeClr val="bg1">
                      <a:lumMod val="75000"/>
                    </a:schemeClr>
                  </a:solidFill>
                  <a:latin typeface="Lato" pitchFamily="34" charset="0"/>
                  <a:ea typeface="Lato" pitchFamily="34" charset="0"/>
                  <a:cs typeface="Lato" pitchFamily="34" charset="0"/>
                </a:rPr>
                <a:t>amet, consectetur adipiscing elit. Aliquam tincidunt ante nec sem congue convallis. Pellentesque vel mauris quis nisl ornare rutrum in id risus. Proin vehicula ut sem et tempus. </a:t>
              </a:r>
              <a:endParaRPr lang="en-US" sz="2400" dirty="0">
                <a:solidFill>
                  <a:schemeClr val="bg1">
                    <a:lumMod val="75000"/>
                  </a:schemeClr>
                </a:solidFill>
                <a:latin typeface="Lato" pitchFamily="34" charset="0"/>
                <a:ea typeface="Lato" pitchFamily="34" charset="0"/>
                <a:cs typeface="Lato" pitchFamily="34" charset="0"/>
              </a:endParaRPr>
            </a:p>
          </p:txBody>
        </p:sp>
        <p:sp>
          <p:nvSpPr>
            <p:cNvPr id="20" name="TextBox 19"/>
            <p:cNvSpPr txBox="1"/>
            <p:nvPr/>
          </p:nvSpPr>
          <p:spPr>
            <a:xfrm>
              <a:off x="1263217" y="1828800"/>
              <a:ext cx="4215772" cy="615517"/>
            </a:xfrm>
            <a:prstGeom prst="rect">
              <a:avLst/>
            </a:prstGeom>
            <a:noFill/>
          </p:spPr>
          <p:txBody>
            <a:bodyPr wrap="square" lIns="182843" tIns="91422" rIns="182843" bIns="91422" rtlCol="0">
              <a:spAutoFit/>
            </a:bodyPr>
            <a:lstStyle/>
            <a:p>
              <a:r>
                <a:rPr lang="en-US" sz="2800" b="1" dirty="0" smtClean="0">
                  <a:solidFill>
                    <a:schemeClr val="bg1">
                      <a:lumMod val="95000"/>
                    </a:schemeClr>
                  </a:solidFill>
                  <a:latin typeface="Lato Black" pitchFamily="34" charset="0"/>
                  <a:ea typeface="Lato Black" pitchFamily="34" charset="0"/>
                  <a:cs typeface="Lato Black" pitchFamily="34" charset="0"/>
                </a:rPr>
                <a:t>DESCRIPTION HERE</a:t>
              </a:r>
              <a:endParaRPr lang="id-ID" sz="2800" b="1" dirty="0">
                <a:solidFill>
                  <a:schemeClr val="bg1">
                    <a:lumMod val="95000"/>
                  </a:schemeClr>
                </a:solidFill>
                <a:latin typeface="Lato Black" pitchFamily="34" charset="0"/>
                <a:ea typeface="Lato Black" pitchFamily="34" charset="0"/>
                <a:cs typeface="Lato Black" pitchFamily="34" charset="0"/>
              </a:endParaRPr>
            </a:p>
          </p:txBody>
        </p:sp>
      </p:grpSp>
      <p:grpSp>
        <p:nvGrpSpPr>
          <p:cNvPr id="27" name="Group 26"/>
          <p:cNvGrpSpPr/>
          <p:nvPr/>
        </p:nvGrpSpPr>
        <p:grpSpPr>
          <a:xfrm>
            <a:off x="13914437" y="3429000"/>
            <a:ext cx="9144000" cy="3104091"/>
            <a:chOff x="12719651" y="4066472"/>
            <a:chExt cx="11855145" cy="3104091"/>
          </a:xfrm>
        </p:grpSpPr>
        <p:sp>
          <p:nvSpPr>
            <p:cNvPr id="28" name="Title 20"/>
            <p:cNvSpPr txBox="1">
              <a:spLocks/>
            </p:cNvSpPr>
            <p:nvPr/>
          </p:nvSpPr>
          <p:spPr bwMode="auto">
            <a:xfrm>
              <a:off x="12719651" y="4523672"/>
              <a:ext cx="11855145" cy="26468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243852" tIns="121926" rIns="243852" bIns="121926" anchor="ctr">
              <a:spAutoFit/>
            </a:bodyPr>
            <a:lstStyle>
              <a:lvl1pPr defTabSz="457200">
                <a:defRPr sz="4300">
                  <a:solidFill>
                    <a:schemeClr val="tx1"/>
                  </a:solidFill>
                  <a:latin typeface="Calibri" pitchFamily="34" charset="0"/>
                  <a:ea typeface="MS PGothic" pitchFamily="34" charset="-128"/>
                </a:defRPr>
              </a:lvl1pPr>
              <a:lvl2pPr marL="742950" indent="-285750" defTabSz="457200">
                <a:defRPr sz="4300">
                  <a:solidFill>
                    <a:schemeClr val="tx1"/>
                  </a:solidFill>
                  <a:latin typeface="Calibri" pitchFamily="34" charset="0"/>
                  <a:ea typeface="MS PGothic" pitchFamily="34" charset="-128"/>
                </a:defRPr>
              </a:lvl2pPr>
              <a:lvl3pPr marL="1143000" indent="-228600" defTabSz="457200">
                <a:defRPr sz="4300">
                  <a:solidFill>
                    <a:schemeClr val="tx1"/>
                  </a:solidFill>
                  <a:latin typeface="Calibri" pitchFamily="34" charset="0"/>
                  <a:ea typeface="MS PGothic" pitchFamily="34" charset="-128"/>
                </a:defRPr>
              </a:lvl3pPr>
              <a:lvl4pPr marL="1600200" indent="-228600" defTabSz="457200">
                <a:defRPr sz="4300">
                  <a:solidFill>
                    <a:schemeClr val="tx1"/>
                  </a:solidFill>
                  <a:latin typeface="Calibri" pitchFamily="34" charset="0"/>
                  <a:ea typeface="MS PGothic" pitchFamily="34" charset="-128"/>
                </a:defRPr>
              </a:lvl4pPr>
              <a:lvl5pPr marL="2057400" indent="-228600" defTabSz="457200">
                <a:defRPr sz="4300">
                  <a:solidFill>
                    <a:schemeClr val="tx1"/>
                  </a:solidFill>
                  <a:latin typeface="Calibri" pitchFamily="34" charset="0"/>
                  <a:ea typeface="MS PGothic" pitchFamily="34" charset="-128"/>
                </a:defRPr>
              </a:lvl5pPr>
              <a:lvl6pPr marL="2514600" indent="-228600" defTabSz="457200" fontAlgn="base">
                <a:spcBef>
                  <a:spcPct val="0"/>
                </a:spcBef>
                <a:spcAft>
                  <a:spcPct val="0"/>
                </a:spcAft>
                <a:defRPr sz="4300">
                  <a:solidFill>
                    <a:schemeClr val="tx1"/>
                  </a:solidFill>
                  <a:latin typeface="Calibri" pitchFamily="34" charset="0"/>
                  <a:ea typeface="MS PGothic" pitchFamily="34" charset="-128"/>
                </a:defRPr>
              </a:lvl6pPr>
              <a:lvl7pPr marL="2971800" indent="-228600" defTabSz="457200" fontAlgn="base">
                <a:spcBef>
                  <a:spcPct val="0"/>
                </a:spcBef>
                <a:spcAft>
                  <a:spcPct val="0"/>
                </a:spcAft>
                <a:defRPr sz="4300">
                  <a:solidFill>
                    <a:schemeClr val="tx1"/>
                  </a:solidFill>
                  <a:latin typeface="Calibri" pitchFamily="34" charset="0"/>
                  <a:ea typeface="MS PGothic" pitchFamily="34" charset="-128"/>
                </a:defRPr>
              </a:lvl7pPr>
              <a:lvl8pPr marL="3429000" indent="-228600" defTabSz="457200" fontAlgn="base">
                <a:spcBef>
                  <a:spcPct val="0"/>
                </a:spcBef>
                <a:spcAft>
                  <a:spcPct val="0"/>
                </a:spcAft>
                <a:defRPr sz="4300">
                  <a:solidFill>
                    <a:schemeClr val="tx1"/>
                  </a:solidFill>
                  <a:latin typeface="Calibri" pitchFamily="34" charset="0"/>
                  <a:ea typeface="MS PGothic" pitchFamily="34" charset="-128"/>
                </a:defRPr>
              </a:lvl8pPr>
              <a:lvl9pPr marL="3886200" indent="-228600" defTabSz="457200" fontAlgn="base">
                <a:spcBef>
                  <a:spcPct val="0"/>
                </a:spcBef>
                <a:spcAft>
                  <a:spcPct val="0"/>
                </a:spcAft>
                <a:defRPr sz="4300">
                  <a:solidFill>
                    <a:schemeClr val="tx1"/>
                  </a:solidFill>
                  <a:latin typeface="Calibri" pitchFamily="34" charset="0"/>
                  <a:ea typeface="MS PGothic" pitchFamily="34" charset="-128"/>
                </a:defRPr>
              </a:lvl9pPr>
            </a:lstStyle>
            <a:p>
              <a:pPr algn="just">
                <a:lnSpc>
                  <a:spcPct val="130000"/>
                </a:lnSpc>
              </a:pPr>
              <a:r>
                <a:rPr lang="pt-BR" sz="2400" dirty="0">
                  <a:solidFill>
                    <a:schemeClr val="bg1">
                      <a:lumMod val="75000"/>
                    </a:schemeClr>
                  </a:solidFill>
                  <a:latin typeface="Lato" pitchFamily="34" charset="0"/>
                  <a:ea typeface="Lato" pitchFamily="34" charset="0"/>
                  <a:cs typeface="Lato" pitchFamily="34" charset="0"/>
                </a:rPr>
                <a:t>Lorem ipsum </a:t>
              </a:r>
              <a:r>
                <a:rPr lang="pt-BR" sz="2400" dirty="0" smtClean="0">
                  <a:solidFill>
                    <a:schemeClr val="bg1">
                      <a:lumMod val="75000"/>
                    </a:schemeClr>
                  </a:solidFill>
                  <a:latin typeface="Lato" pitchFamily="34" charset="0"/>
                  <a:ea typeface="Lato" pitchFamily="34" charset="0"/>
                  <a:cs typeface="Lato" pitchFamily="34" charset="0"/>
                </a:rPr>
                <a:t>dolor sit </a:t>
              </a:r>
              <a:r>
                <a:rPr lang="pt-BR" sz="2400" dirty="0">
                  <a:solidFill>
                    <a:schemeClr val="bg1">
                      <a:lumMod val="75000"/>
                    </a:schemeClr>
                  </a:solidFill>
                  <a:latin typeface="Lato" pitchFamily="34" charset="0"/>
                  <a:ea typeface="Lato" pitchFamily="34" charset="0"/>
                  <a:cs typeface="Lato" pitchFamily="34" charset="0"/>
                </a:rPr>
                <a:t>amet, consectetur adipiscing elit. Aliquam tincidunt ante nec sem congue convallis. Pellentesque vel mauris quis nisl ornare rutrum in id risus. Proin vehicula ut sem et tempus. Interdum et malesuada fames ac ante ipsum primis in faucibus. </a:t>
              </a:r>
              <a:r>
                <a:rPr lang="pt-BR" sz="2400" dirty="0" smtClean="0">
                  <a:solidFill>
                    <a:schemeClr val="bg1">
                      <a:lumMod val="75000"/>
                    </a:schemeClr>
                  </a:solidFill>
                  <a:latin typeface="Lato" pitchFamily="34" charset="0"/>
                  <a:ea typeface="Lato" pitchFamily="34" charset="0"/>
                  <a:cs typeface="Lato" pitchFamily="34" charset="0"/>
                </a:rPr>
                <a:t>Pellentesque.</a:t>
              </a:r>
              <a:endParaRPr lang="en-US" sz="2400" dirty="0">
                <a:solidFill>
                  <a:schemeClr val="bg1">
                    <a:lumMod val="75000"/>
                  </a:schemeClr>
                </a:solidFill>
                <a:latin typeface="Lato" pitchFamily="34" charset="0"/>
                <a:ea typeface="Lato" pitchFamily="34" charset="0"/>
                <a:cs typeface="Lato" pitchFamily="34" charset="0"/>
              </a:endParaRPr>
            </a:p>
          </p:txBody>
        </p:sp>
        <p:sp>
          <p:nvSpPr>
            <p:cNvPr id="29" name="TextBox 28"/>
            <p:cNvSpPr txBox="1"/>
            <p:nvPr/>
          </p:nvSpPr>
          <p:spPr>
            <a:xfrm>
              <a:off x="12917237" y="4066472"/>
              <a:ext cx="6873734" cy="630942"/>
            </a:xfrm>
            <a:prstGeom prst="rect">
              <a:avLst/>
            </a:prstGeom>
            <a:noFill/>
          </p:spPr>
          <p:txBody>
            <a:bodyPr wrap="square" rtlCol="0">
              <a:spAutoFit/>
            </a:bodyPr>
            <a:lstStyle/>
            <a:p>
              <a:r>
                <a:rPr lang="en-US" sz="3500" b="1" dirty="0" smtClean="0">
                  <a:solidFill>
                    <a:schemeClr val="accent6"/>
                  </a:solidFill>
                  <a:latin typeface="Lato Black" charset="0"/>
                  <a:ea typeface="Lato Black" charset="0"/>
                  <a:cs typeface="Lato Black" charset="0"/>
                </a:rPr>
                <a:t>FEATURE </a:t>
              </a:r>
              <a:r>
                <a:rPr lang="en-US" sz="3500" b="1" dirty="0" smtClean="0">
                  <a:solidFill>
                    <a:schemeClr val="bg1">
                      <a:lumMod val="95000"/>
                    </a:schemeClr>
                  </a:solidFill>
                  <a:latin typeface="Lato Black" charset="0"/>
                  <a:ea typeface="Lato Black" charset="0"/>
                  <a:cs typeface="Lato Black" charset="0"/>
                </a:rPr>
                <a:t>CONTENT</a:t>
              </a:r>
            </a:p>
          </p:txBody>
        </p:sp>
      </p:grpSp>
      <p:sp>
        <p:nvSpPr>
          <p:cNvPr id="30" name="TextBox 29"/>
          <p:cNvSpPr txBox="1"/>
          <p:nvPr/>
        </p:nvSpPr>
        <p:spPr>
          <a:xfrm>
            <a:off x="14735558" y="6858000"/>
            <a:ext cx="5301784" cy="960227"/>
          </a:xfrm>
          <a:prstGeom prst="rect">
            <a:avLst/>
          </a:prstGeom>
          <a:noFill/>
        </p:spPr>
        <p:txBody>
          <a:bodyPr wrap="square" lIns="219419" tIns="109710" rIns="219419" bIns="109710" rtlCol="0">
            <a:spAutoFit/>
          </a:bodyPr>
          <a:lstStyle/>
          <a:p>
            <a:r>
              <a:rPr lang="en-US" sz="2400" dirty="0">
                <a:solidFill>
                  <a:schemeClr val="bg1">
                    <a:lumMod val="75000"/>
                  </a:schemeClr>
                </a:solidFill>
                <a:latin typeface="Lato" pitchFamily="34" charset="0"/>
                <a:ea typeface="Lato" pitchFamily="34" charset="0"/>
                <a:cs typeface="Lato" pitchFamily="34" charset="0"/>
              </a:rPr>
              <a:t>Lorem Ipsum has two main data </a:t>
            </a:r>
            <a:r>
              <a:rPr lang="en-US" sz="2400" dirty="0" smtClean="0">
                <a:solidFill>
                  <a:schemeClr val="bg1">
                    <a:lumMod val="75000"/>
                  </a:schemeClr>
                </a:solidFill>
                <a:latin typeface="Lato" pitchFamily="34" charset="0"/>
                <a:ea typeface="Lato" pitchFamily="34" charset="0"/>
                <a:cs typeface="Lato" pitchFamily="34" charset="0"/>
              </a:rPr>
              <a:t>statistical</a:t>
            </a:r>
            <a:endParaRPr lang="en-US" sz="2400" dirty="0">
              <a:solidFill>
                <a:schemeClr val="bg1">
                  <a:lumMod val="75000"/>
                </a:schemeClr>
              </a:solidFill>
              <a:latin typeface="Lato" pitchFamily="34" charset="0"/>
              <a:ea typeface="Lato" pitchFamily="34" charset="0"/>
              <a:cs typeface="Lato" pitchFamily="34" charset="0"/>
            </a:endParaRPr>
          </a:p>
        </p:txBody>
      </p:sp>
      <p:sp>
        <p:nvSpPr>
          <p:cNvPr id="31" name="Rectangle 30"/>
          <p:cNvSpPr/>
          <p:nvPr/>
        </p:nvSpPr>
        <p:spPr>
          <a:xfrm>
            <a:off x="14100939" y="7056227"/>
            <a:ext cx="558418" cy="558418"/>
          </a:xfrm>
          <a:prstGeom prst="rect">
            <a:avLst/>
          </a:prstGeom>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lin ang="135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TextBox 31"/>
          <p:cNvSpPr txBox="1"/>
          <p:nvPr/>
        </p:nvSpPr>
        <p:spPr>
          <a:xfrm>
            <a:off x="14743494" y="9467104"/>
            <a:ext cx="5144251" cy="960227"/>
          </a:xfrm>
          <a:prstGeom prst="rect">
            <a:avLst/>
          </a:prstGeom>
          <a:noFill/>
        </p:spPr>
        <p:txBody>
          <a:bodyPr wrap="square" lIns="219419" tIns="109710" rIns="219419" bIns="109710" rtlCol="0">
            <a:spAutoFit/>
          </a:bodyPr>
          <a:lstStyle/>
          <a:p>
            <a:r>
              <a:rPr lang="en-US" sz="2400" dirty="0">
                <a:solidFill>
                  <a:schemeClr val="bg1">
                    <a:lumMod val="75000"/>
                  </a:schemeClr>
                </a:solidFill>
                <a:latin typeface="Lato" pitchFamily="34" charset="0"/>
                <a:ea typeface="Lato" pitchFamily="34" charset="0"/>
                <a:cs typeface="Lato" pitchFamily="34" charset="0"/>
              </a:rPr>
              <a:t>Lorem Ipsum has two main data </a:t>
            </a:r>
            <a:r>
              <a:rPr lang="en-US" sz="2400" dirty="0" smtClean="0">
                <a:solidFill>
                  <a:schemeClr val="bg1">
                    <a:lumMod val="75000"/>
                  </a:schemeClr>
                </a:solidFill>
                <a:latin typeface="Lato" pitchFamily="34" charset="0"/>
                <a:ea typeface="Lato" pitchFamily="34" charset="0"/>
                <a:cs typeface="Lato" pitchFamily="34" charset="0"/>
              </a:rPr>
              <a:t>statistical</a:t>
            </a:r>
            <a:endParaRPr lang="en-US" sz="2400" dirty="0">
              <a:solidFill>
                <a:schemeClr val="bg1">
                  <a:lumMod val="75000"/>
                </a:schemeClr>
              </a:solidFill>
              <a:latin typeface="Lato" pitchFamily="34" charset="0"/>
              <a:ea typeface="Lato" pitchFamily="34" charset="0"/>
              <a:cs typeface="Lato" pitchFamily="34" charset="0"/>
            </a:endParaRPr>
          </a:p>
        </p:txBody>
      </p:sp>
      <p:sp>
        <p:nvSpPr>
          <p:cNvPr id="33" name="Rectangle 32"/>
          <p:cNvSpPr/>
          <p:nvPr/>
        </p:nvSpPr>
        <p:spPr>
          <a:xfrm>
            <a:off x="14108876" y="9665331"/>
            <a:ext cx="558418" cy="558418"/>
          </a:xfrm>
          <a:prstGeom prst="rect">
            <a:avLst/>
          </a:prstGeom>
          <a:gradFill flip="none" rotWithShape="1">
            <a:gsLst>
              <a:gs pos="0">
                <a:schemeClr val="accent2">
                  <a:shade val="30000"/>
                  <a:satMod val="115000"/>
                </a:schemeClr>
              </a:gs>
              <a:gs pos="50000">
                <a:schemeClr val="accent2">
                  <a:shade val="67500"/>
                  <a:satMod val="115000"/>
                </a:schemeClr>
              </a:gs>
              <a:gs pos="100000">
                <a:schemeClr val="accent2">
                  <a:shade val="100000"/>
                  <a:satMod val="115000"/>
                </a:schemeClr>
              </a:gs>
            </a:gsLst>
            <a:lin ang="135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TextBox 33"/>
          <p:cNvSpPr txBox="1"/>
          <p:nvPr/>
        </p:nvSpPr>
        <p:spPr>
          <a:xfrm>
            <a:off x="14740318" y="8162552"/>
            <a:ext cx="5301784" cy="960227"/>
          </a:xfrm>
          <a:prstGeom prst="rect">
            <a:avLst/>
          </a:prstGeom>
          <a:noFill/>
        </p:spPr>
        <p:txBody>
          <a:bodyPr wrap="square" lIns="219419" tIns="109710" rIns="219419" bIns="109710" rtlCol="0">
            <a:spAutoFit/>
          </a:bodyPr>
          <a:lstStyle/>
          <a:p>
            <a:r>
              <a:rPr lang="en-US" sz="2400" dirty="0">
                <a:solidFill>
                  <a:schemeClr val="bg1">
                    <a:lumMod val="75000"/>
                  </a:schemeClr>
                </a:solidFill>
                <a:latin typeface="Lato" pitchFamily="34" charset="0"/>
                <a:ea typeface="Lato" pitchFamily="34" charset="0"/>
                <a:cs typeface="Lato" pitchFamily="34" charset="0"/>
              </a:rPr>
              <a:t>Lorem Ipsum has two main data </a:t>
            </a:r>
            <a:r>
              <a:rPr lang="en-US" sz="2400" dirty="0" smtClean="0">
                <a:solidFill>
                  <a:schemeClr val="bg1">
                    <a:lumMod val="75000"/>
                  </a:schemeClr>
                </a:solidFill>
                <a:latin typeface="Lato" pitchFamily="34" charset="0"/>
                <a:ea typeface="Lato" pitchFamily="34" charset="0"/>
                <a:cs typeface="Lato" pitchFamily="34" charset="0"/>
              </a:rPr>
              <a:t>statistical</a:t>
            </a:r>
            <a:endParaRPr lang="en-US" sz="2400" dirty="0">
              <a:solidFill>
                <a:schemeClr val="bg1">
                  <a:lumMod val="75000"/>
                </a:schemeClr>
              </a:solidFill>
              <a:latin typeface="Lato" pitchFamily="34" charset="0"/>
              <a:ea typeface="Lato" pitchFamily="34" charset="0"/>
              <a:cs typeface="Lato" pitchFamily="34" charset="0"/>
            </a:endParaRPr>
          </a:p>
        </p:txBody>
      </p:sp>
      <p:sp>
        <p:nvSpPr>
          <p:cNvPr id="35" name="Rectangle 34"/>
          <p:cNvSpPr/>
          <p:nvPr/>
        </p:nvSpPr>
        <p:spPr>
          <a:xfrm>
            <a:off x="14105699" y="8360779"/>
            <a:ext cx="558418" cy="558418"/>
          </a:xfrm>
          <a:prstGeom prst="rect">
            <a:avLst/>
          </a:prstGeom>
          <a:gradFill flip="none" rotWithShape="1">
            <a:gsLst>
              <a:gs pos="0">
                <a:schemeClr val="accent3">
                  <a:shade val="30000"/>
                  <a:satMod val="115000"/>
                </a:schemeClr>
              </a:gs>
              <a:gs pos="50000">
                <a:schemeClr val="accent3">
                  <a:shade val="67500"/>
                  <a:satMod val="115000"/>
                </a:schemeClr>
              </a:gs>
              <a:gs pos="100000">
                <a:schemeClr val="accent3">
                  <a:shade val="100000"/>
                  <a:satMod val="115000"/>
                </a:schemeClr>
              </a:gs>
            </a:gsLst>
            <a:lin ang="135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TextBox 35"/>
          <p:cNvSpPr txBox="1"/>
          <p:nvPr/>
        </p:nvSpPr>
        <p:spPr>
          <a:xfrm>
            <a:off x="14748254" y="10771656"/>
            <a:ext cx="5144251" cy="960227"/>
          </a:xfrm>
          <a:prstGeom prst="rect">
            <a:avLst/>
          </a:prstGeom>
          <a:noFill/>
        </p:spPr>
        <p:txBody>
          <a:bodyPr wrap="square" lIns="219419" tIns="109710" rIns="219419" bIns="109710" rtlCol="0">
            <a:spAutoFit/>
          </a:bodyPr>
          <a:lstStyle/>
          <a:p>
            <a:r>
              <a:rPr lang="en-US" sz="2400" dirty="0">
                <a:solidFill>
                  <a:schemeClr val="bg1">
                    <a:lumMod val="75000"/>
                  </a:schemeClr>
                </a:solidFill>
                <a:latin typeface="Lato" pitchFamily="34" charset="0"/>
                <a:ea typeface="Lato" pitchFamily="34" charset="0"/>
                <a:cs typeface="Lato" pitchFamily="34" charset="0"/>
              </a:rPr>
              <a:t>Lorem Ipsum has two main data </a:t>
            </a:r>
            <a:r>
              <a:rPr lang="en-US" sz="2400" dirty="0" smtClean="0">
                <a:solidFill>
                  <a:schemeClr val="bg1">
                    <a:lumMod val="75000"/>
                  </a:schemeClr>
                </a:solidFill>
                <a:latin typeface="Lato" pitchFamily="34" charset="0"/>
                <a:ea typeface="Lato" pitchFamily="34" charset="0"/>
                <a:cs typeface="Lato" pitchFamily="34" charset="0"/>
              </a:rPr>
              <a:t>statistical</a:t>
            </a:r>
            <a:endParaRPr lang="en-US" sz="2400" dirty="0">
              <a:solidFill>
                <a:schemeClr val="bg1">
                  <a:lumMod val="75000"/>
                </a:schemeClr>
              </a:solidFill>
              <a:latin typeface="Lato" pitchFamily="34" charset="0"/>
              <a:ea typeface="Lato" pitchFamily="34" charset="0"/>
              <a:cs typeface="Lato" pitchFamily="34" charset="0"/>
            </a:endParaRPr>
          </a:p>
        </p:txBody>
      </p:sp>
      <p:sp>
        <p:nvSpPr>
          <p:cNvPr id="38" name="Rectangle 37"/>
          <p:cNvSpPr/>
          <p:nvPr/>
        </p:nvSpPr>
        <p:spPr>
          <a:xfrm>
            <a:off x="14113636" y="10969883"/>
            <a:ext cx="558418" cy="558418"/>
          </a:xfrm>
          <a:prstGeom prst="rect">
            <a:avLst/>
          </a:prstGeom>
          <a:gradFill flip="none" rotWithShape="1">
            <a:gsLst>
              <a:gs pos="0">
                <a:schemeClr val="accent4">
                  <a:shade val="30000"/>
                  <a:satMod val="115000"/>
                </a:schemeClr>
              </a:gs>
              <a:gs pos="50000">
                <a:schemeClr val="accent4">
                  <a:shade val="67500"/>
                  <a:satMod val="115000"/>
                </a:schemeClr>
              </a:gs>
              <a:gs pos="100000">
                <a:schemeClr val="accent4">
                  <a:shade val="100000"/>
                  <a:satMod val="115000"/>
                </a:schemeClr>
              </a:gs>
            </a:gsLst>
            <a:lin ang="135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21" name="Chart 306"/>
          <p:cNvGraphicFramePr/>
          <p:nvPr>
            <p:extLst>
              <p:ext uri="{D42A27DB-BD31-4B8C-83A1-F6EECF244321}">
                <p14:modId xmlns:p14="http://schemas.microsoft.com/office/powerpoint/2010/main" val="1056499864"/>
              </p:ext>
            </p:extLst>
          </p:nvPr>
        </p:nvGraphicFramePr>
        <p:xfrm>
          <a:off x="1262732" y="4059942"/>
          <a:ext cx="11801536" cy="8849485"/>
        </p:xfrm>
        <a:graphic>
          <a:graphicData uri="http://schemas.openxmlformats.org/drawingml/2006/chart">
            <c:chart xmlns:c="http://schemas.openxmlformats.org/drawingml/2006/chart" xmlns:r="http://schemas.openxmlformats.org/officeDocument/2006/relationships" r:id="rId2"/>
          </a:graphicData>
        </a:graphic>
      </p:graphicFrame>
      <p:grpSp>
        <p:nvGrpSpPr>
          <p:cNvPr id="22" name="กลุ่ม 54"/>
          <p:cNvGrpSpPr/>
          <p:nvPr/>
        </p:nvGrpSpPr>
        <p:grpSpPr>
          <a:xfrm>
            <a:off x="7589837" y="307847"/>
            <a:ext cx="9246365" cy="1063753"/>
            <a:chOff x="12593106" y="3285880"/>
            <a:chExt cx="9377738" cy="1063753"/>
          </a:xfrm>
        </p:grpSpPr>
        <p:sp>
          <p:nvSpPr>
            <p:cNvPr id="23" name="TextBox 22"/>
            <p:cNvSpPr txBox="1"/>
            <p:nvPr/>
          </p:nvSpPr>
          <p:spPr>
            <a:xfrm>
              <a:off x="13443218" y="3851071"/>
              <a:ext cx="7572494" cy="498562"/>
            </a:xfrm>
            <a:prstGeom prst="rect">
              <a:avLst/>
            </a:prstGeom>
            <a:noFill/>
          </p:spPr>
          <p:txBody>
            <a:bodyPr wrap="square" lIns="219419" tIns="109710" rIns="219419" bIns="109710" rtlCol="0">
              <a:spAutoFit/>
            </a:bodyPr>
            <a:lstStyle/>
            <a:p>
              <a:pPr algn="ctr"/>
              <a:r>
                <a:rPr lang="en-US" sz="1800" dirty="0">
                  <a:solidFill>
                    <a:schemeClr val="bg1"/>
                  </a:solidFill>
                  <a:latin typeface="Lato Light"/>
                  <a:cs typeface="Lato Light"/>
                </a:rPr>
                <a:t>Your great subtitle in this line</a:t>
              </a:r>
            </a:p>
          </p:txBody>
        </p:sp>
        <p:sp>
          <p:nvSpPr>
            <p:cNvPr id="24" name="TextBox 23"/>
            <p:cNvSpPr txBox="1"/>
            <p:nvPr/>
          </p:nvSpPr>
          <p:spPr>
            <a:xfrm>
              <a:off x="12593106" y="3285880"/>
              <a:ext cx="9377738" cy="646294"/>
            </a:xfrm>
            <a:prstGeom prst="rect">
              <a:avLst/>
            </a:prstGeom>
            <a:noFill/>
          </p:spPr>
          <p:txBody>
            <a:bodyPr wrap="square" lIns="182843" tIns="91422" rIns="182843" bIns="91422" rtlCol="0">
              <a:spAutoFit/>
            </a:bodyPr>
            <a:lstStyle/>
            <a:p>
              <a:pPr algn="ctr"/>
              <a:r>
                <a:rPr lang="en-US" sz="3000" b="1" dirty="0" smtClean="0">
                  <a:solidFill>
                    <a:schemeClr val="accent2"/>
                  </a:solidFill>
                  <a:latin typeface="Lato Black" pitchFamily="34" charset="0"/>
                  <a:ea typeface="Lato Black" pitchFamily="34" charset="0"/>
                  <a:cs typeface="Lato Black" pitchFamily="34" charset="0"/>
                </a:rPr>
                <a:t>CHARTS</a:t>
              </a:r>
              <a:r>
                <a:rPr lang="en-US" sz="3000" b="1" dirty="0" smtClean="0">
                  <a:solidFill>
                    <a:schemeClr val="bg1"/>
                  </a:solidFill>
                  <a:latin typeface="Lato Black" pitchFamily="34" charset="0"/>
                  <a:ea typeface="Lato Black" pitchFamily="34" charset="0"/>
                  <a:cs typeface="Lato Black" pitchFamily="34" charset="0"/>
                </a:rPr>
                <a:t> </a:t>
              </a:r>
              <a:r>
                <a:rPr lang="en-US" sz="3000" b="1" dirty="0" smtClean="0">
                  <a:solidFill>
                    <a:schemeClr val="accent6"/>
                  </a:solidFill>
                  <a:latin typeface="Lato Black" pitchFamily="34" charset="0"/>
                  <a:ea typeface="Lato Black" pitchFamily="34" charset="0"/>
                  <a:cs typeface="Lato Black" pitchFamily="34" charset="0"/>
                </a:rPr>
                <a:t>PRESENT</a:t>
              </a:r>
              <a:endParaRPr lang="id-ID" sz="3000" b="1" dirty="0">
                <a:solidFill>
                  <a:schemeClr val="accent6"/>
                </a:solidFill>
                <a:latin typeface="Lato Black" pitchFamily="34" charset="0"/>
                <a:ea typeface="Lato Black" pitchFamily="34" charset="0"/>
                <a:cs typeface="Lato Black" pitchFamily="34" charset="0"/>
              </a:endParaRPr>
            </a:p>
          </p:txBody>
        </p:sp>
      </p:grpSp>
    </p:spTree>
    <p:extLst>
      <p:ext uri="{BB962C8B-B14F-4D97-AF65-F5344CB8AC3E}">
        <p14:creationId xmlns:p14="http://schemas.microsoft.com/office/powerpoint/2010/main" val="1936052690"/>
      </p:ext>
    </p:extLst>
  </p:cSld>
  <p:clrMapOvr>
    <a:masterClrMapping/>
  </p:clrMapOvr>
  <p:transition spd="slow">
    <p:push/>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withEffect">
                                  <p:stCondLst>
                                    <p:cond delay="500"/>
                                  </p:stCondLst>
                                  <p:childTnLst>
                                    <p:set>
                                      <p:cBhvr>
                                        <p:cTn id="6" dur="1" fill="hold">
                                          <p:stCondLst>
                                            <p:cond delay="0"/>
                                          </p:stCondLst>
                                        </p:cTn>
                                        <p:tgtEl>
                                          <p:spTgt spid="21"/>
                                        </p:tgtEl>
                                        <p:attrNameLst>
                                          <p:attrName>style.visibility</p:attrName>
                                        </p:attrNameLst>
                                      </p:cBhvr>
                                      <p:to>
                                        <p:strVal val="visible"/>
                                      </p:to>
                                    </p:set>
                                    <p:anim calcmode="lin" valueType="num">
                                      <p:cBhvr>
                                        <p:cTn id="7" dur="500" fill="hold"/>
                                        <p:tgtEl>
                                          <p:spTgt spid="21"/>
                                        </p:tgtEl>
                                        <p:attrNameLst>
                                          <p:attrName>ppt_w</p:attrName>
                                        </p:attrNameLst>
                                      </p:cBhvr>
                                      <p:tavLst>
                                        <p:tav tm="0">
                                          <p:val>
                                            <p:fltVal val="0"/>
                                          </p:val>
                                        </p:tav>
                                        <p:tav tm="100000">
                                          <p:val>
                                            <p:strVal val="#ppt_w"/>
                                          </p:val>
                                        </p:tav>
                                      </p:tavLst>
                                    </p:anim>
                                    <p:anim calcmode="lin" valueType="num">
                                      <p:cBhvr>
                                        <p:cTn id="8" dur="500" fill="hold"/>
                                        <p:tgtEl>
                                          <p:spTgt spid="21"/>
                                        </p:tgtEl>
                                        <p:attrNameLst>
                                          <p:attrName>ppt_h</p:attrName>
                                        </p:attrNameLst>
                                      </p:cBhvr>
                                      <p:tavLst>
                                        <p:tav tm="0">
                                          <p:val>
                                            <p:fltVal val="0"/>
                                          </p:val>
                                        </p:tav>
                                        <p:tav tm="100000">
                                          <p:val>
                                            <p:strVal val="#ppt_h"/>
                                          </p:val>
                                        </p:tav>
                                      </p:tavLst>
                                    </p:anim>
                                    <p:animEffect transition="in" filter="fade">
                                      <p:cBhvr>
                                        <p:cTn id="9" dur="50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21" grpId="0">
        <p:bldAsOne/>
      </p:bldGraphic>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hart 306"/>
          <p:cNvGraphicFramePr/>
          <p:nvPr>
            <p:extLst>
              <p:ext uri="{D42A27DB-BD31-4B8C-83A1-F6EECF244321}">
                <p14:modId xmlns:p14="http://schemas.microsoft.com/office/powerpoint/2010/main" val="643090195"/>
              </p:ext>
            </p:extLst>
          </p:nvPr>
        </p:nvGraphicFramePr>
        <p:xfrm>
          <a:off x="1159359" y="4223571"/>
          <a:ext cx="21746678" cy="7063812"/>
        </p:xfrm>
        <a:graphic>
          <a:graphicData uri="http://schemas.openxmlformats.org/drawingml/2006/chart">
            <c:chart xmlns:c="http://schemas.openxmlformats.org/drawingml/2006/chart" xmlns:r="http://schemas.openxmlformats.org/officeDocument/2006/relationships" r:id="rId2"/>
          </a:graphicData>
        </a:graphic>
      </p:graphicFrame>
      <p:sp>
        <p:nvSpPr>
          <p:cNvPr id="11" name="Rectangle 10"/>
          <p:cNvSpPr/>
          <p:nvPr/>
        </p:nvSpPr>
        <p:spPr>
          <a:xfrm>
            <a:off x="-1" y="1712166"/>
            <a:ext cx="16836203" cy="1945434"/>
          </a:xfrm>
          <a:prstGeom prst="rect">
            <a:avLst/>
          </a:prstGeom>
          <a:solidFill>
            <a:schemeClr val="tx1">
              <a:lumMod val="95000"/>
              <a:lumOff val="5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2" name="Group 11"/>
          <p:cNvGrpSpPr/>
          <p:nvPr/>
        </p:nvGrpSpPr>
        <p:grpSpPr>
          <a:xfrm>
            <a:off x="1112837" y="1841504"/>
            <a:ext cx="15087600" cy="1587496"/>
            <a:chOff x="1216695" y="1828800"/>
            <a:chExt cx="15087600" cy="1587496"/>
          </a:xfrm>
        </p:grpSpPr>
        <p:sp>
          <p:nvSpPr>
            <p:cNvPr id="13" name="Title 20"/>
            <p:cNvSpPr txBox="1">
              <a:spLocks/>
            </p:cNvSpPr>
            <p:nvPr/>
          </p:nvSpPr>
          <p:spPr bwMode="auto">
            <a:xfrm>
              <a:off x="1216695" y="2209800"/>
              <a:ext cx="15087600" cy="12064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243852" tIns="121926" rIns="243852" bIns="121926" anchor="ctr">
              <a:spAutoFit/>
            </a:bodyPr>
            <a:lstStyle>
              <a:lvl1pPr defTabSz="457200">
                <a:defRPr sz="4300">
                  <a:solidFill>
                    <a:schemeClr val="tx1"/>
                  </a:solidFill>
                  <a:latin typeface="Calibri" pitchFamily="34" charset="0"/>
                  <a:ea typeface="MS PGothic" pitchFamily="34" charset="-128"/>
                </a:defRPr>
              </a:lvl1pPr>
              <a:lvl2pPr marL="742950" indent="-285750" defTabSz="457200">
                <a:defRPr sz="4300">
                  <a:solidFill>
                    <a:schemeClr val="tx1"/>
                  </a:solidFill>
                  <a:latin typeface="Calibri" pitchFamily="34" charset="0"/>
                  <a:ea typeface="MS PGothic" pitchFamily="34" charset="-128"/>
                </a:defRPr>
              </a:lvl2pPr>
              <a:lvl3pPr marL="1143000" indent="-228600" defTabSz="457200">
                <a:defRPr sz="4300">
                  <a:solidFill>
                    <a:schemeClr val="tx1"/>
                  </a:solidFill>
                  <a:latin typeface="Calibri" pitchFamily="34" charset="0"/>
                  <a:ea typeface="MS PGothic" pitchFamily="34" charset="-128"/>
                </a:defRPr>
              </a:lvl3pPr>
              <a:lvl4pPr marL="1600200" indent="-228600" defTabSz="457200">
                <a:defRPr sz="4300">
                  <a:solidFill>
                    <a:schemeClr val="tx1"/>
                  </a:solidFill>
                  <a:latin typeface="Calibri" pitchFamily="34" charset="0"/>
                  <a:ea typeface="MS PGothic" pitchFamily="34" charset="-128"/>
                </a:defRPr>
              </a:lvl4pPr>
              <a:lvl5pPr marL="2057400" indent="-228600" defTabSz="457200">
                <a:defRPr sz="4300">
                  <a:solidFill>
                    <a:schemeClr val="tx1"/>
                  </a:solidFill>
                  <a:latin typeface="Calibri" pitchFamily="34" charset="0"/>
                  <a:ea typeface="MS PGothic" pitchFamily="34" charset="-128"/>
                </a:defRPr>
              </a:lvl5pPr>
              <a:lvl6pPr marL="2514600" indent="-228600" defTabSz="457200" fontAlgn="base">
                <a:spcBef>
                  <a:spcPct val="0"/>
                </a:spcBef>
                <a:spcAft>
                  <a:spcPct val="0"/>
                </a:spcAft>
                <a:defRPr sz="4300">
                  <a:solidFill>
                    <a:schemeClr val="tx1"/>
                  </a:solidFill>
                  <a:latin typeface="Calibri" pitchFamily="34" charset="0"/>
                  <a:ea typeface="MS PGothic" pitchFamily="34" charset="-128"/>
                </a:defRPr>
              </a:lvl6pPr>
              <a:lvl7pPr marL="2971800" indent="-228600" defTabSz="457200" fontAlgn="base">
                <a:spcBef>
                  <a:spcPct val="0"/>
                </a:spcBef>
                <a:spcAft>
                  <a:spcPct val="0"/>
                </a:spcAft>
                <a:defRPr sz="4300">
                  <a:solidFill>
                    <a:schemeClr val="tx1"/>
                  </a:solidFill>
                  <a:latin typeface="Calibri" pitchFamily="34" charset="0"/>
                  <a:ea typeface="MS PGothic" pitchFamily="34" charset="-128"/>
                </a:defRPr>
              </a:lvl7pPr>
              <a:lvl8pPr marL="3429000" indent="-228600" defTabSz="457200" fontAlgn="base">
                <a:spcBef>
                  <a:spcPct val="0"/>
                </a:spcBef>
                <a:spcAft>
                  <a:spcPct val="0"/>
                </a:spcAft>
                <a:defRPr sz="4300">
                  <a:solidFill>
                    <a:schemeClr val="tx1"/>
                  </a:solidFill>
                  <a:latin typeface="Calibri" pitchFamily="34" charset="0"/>
                  <a:ea typeface="MS PGothic" pitchFamily="34" charset="-128"/>
                </a:defRPr>
              </a:lvl8pPr>
              <a:lvl9pPr marL="3886200" indent="-228600" defTabSz="457200" fontAlgn="base">
                <a:spcBef>
                  <a:spcPct val="0"/>
                </a:spcBef>
                <a:spcAft>
                  <a:spcPct val="0"/>
                </a:spcAft>
                <a:defRPr sz="4300">
                  <a:solidFill>
                    <a:schemeClr val="tx1"/>
                  </a:solidFill>
                  <a:latin typeface="Calibri" pitchFamily="34" charset="0"/>
                  <a:ea typeface="MS PGothic" pitchFamily="34" charset="-128"/>
                </a:defRPr>
              </a:lvl9pPr>
            </a:lstStyle>
            <a:p>
              <a:pPr>
                <a:lnSpc>
                  <a:spcPct val="130000"/>
                </a:lnSpc>
              </a:pPr>
              <a:r>
                <a:rPr lang="pt-BR" sz="2400" dirty="0">
                  <a:solidFill>
                    <a:schemeClr val="bg1"/>
                  </a:solidFill>
                  <a:latin typeface="Lato" pitchFamily="34" charset="0"/>
                  <a:ea typeface="Lato" pitchFamily="34" charset="0"/>
                  <a:cs typeface="Lato" pitchFamily="34" charset="0"/>
                </a:rPr>
                <a:t>Lorem ipsum </a:t>
              </a:r>
              <a:r>
                <a:rPr lang="pt-BR" sz="2400" dirty="0" smtClean="0">
                  <a:solidFill>
                    <a:schemeClr val="bg1"/>
                  </a:solidFill>
                  <a:latin typeface="Lato" pitchFamily="34" charset="0"/>
                  <a:ea typeface="Lato" pitchFamily="34" charset="0"/>
                  <a:cs typeface="Lato" pitchFamily="34" charset="0"/>
                </a:rPr>
                <a:t>dolor sit </a:t>
              </a:r>
              <a:r>
                <a:rPr lang="pt-BR" sz="2400" dirty="0">
                  <a:solidFill>
                    <a:schemeClr val="bg1"/>
                  </a:solidFill>
                  <a:latin typeface="Lato" pitchFamily="34" charset="0"/>
                  <a:ea typeface="Lato" pitchFamily="34" charset="0"/>
                  <a:cs typeface="Lato" pitchFamily="34" charset="0"/>
                </a:rPr>
                <a:t>amet, consectetur adipiscing elit. Aliquam tincidunt ante nec sem congue convallis. Pellentesque vel mauris quis nisl ornare rutrum in id risus. Proin vehicula ut sem et tempus. </a:t>
              </a:r>
              <a:endParaRPr lang="en-US" sz="2400" dirty="0">
                <a:solidFill>
                  <a:schemeClr val="bg1"/>
                </a:solidFill>
                <a:latin typeface="Lato" pitchFamily="34" charset="0"/>
                <a:ea typeface="Lato" pitchFamily="34" charset="0"/>
                <a:cs typeface="Lato" pitchFamily="34" charset="0"/>
              </a:endParaRPr>
            </a:p>
          </p:txBody>
        </p:sp>
        <p:sp>
          <p:nvSpPr>
            <p:cNvPr id="14" name="TextBox 13"/>
            <p:cNvSpPr txBox="1"/>
            <p:nvPr/>
          </p:nvSpPr>
          <p:spPr>
            <a:xfrm>
              <a:off x="1263217" y="1828800"/>
              <a:ext cx="4215772" cy="615517"/>
            </a:xfrm>
            <a:prstGeom prst="rect">
              <a:avLst/>
            </a:prstGeom>
            <a:noFill/>
          </p:spPr>
          <p:txBody>
            <a:bodyPr wrap="square" lIns="182843" tIns="91422" rIns="182843" bIns="91422" rtlCol="0">
              <a:spAutoFit/>
            </a:bodyPr>
            <a:lstStyle/>
            <a:p>
              <a:r>
                <a:rPr lang="en-US" sz="2800" b="1" dirty="0" smtClean="0">
                  <a:solidFill>
                    <a:schemeClr val="bg1"/>
                  </a:solidFill>
                  <a:latin typeface="Lato Black" pitchFamily="34" charset="0"/>
                  <a:ea typeface="Lato Black" pitchFamily="34" charset="0"/>
                  <a:cs typeface="Lato Black" pitchFamily="34" charset="0"/>
                </a:rPr>
                <a:t>DESCRIPTION HERE</a:t>
              </a:r>
              <a:endParaRPr lang="id-ID" sz="2800" b="1" dirty="0">
                <a:solidFill>
                  <a:schemeClr val="bg1"/>
                </a:solidFill>
                <a:latin typeface="Lato Black" pitchFamily="34" charset="0"/>
                <a:ea typeface="Lato Black" pitchFamily="34" charset="0"/>
                <a:cs typeface="Lato Black" pitchFamily="34" charset="0"/>
              </a:endParaRPr>
            </a:p>
          </p:txBody>
        </p:sp>
      </p:grpSp>
      <p:grpSp>
        <p:nvGrpSpPr>
          <p:cNvPr id="15" name="กลุ่ม 12"/>
          <p:cNvGrpSpPr/>
          <p:nvPr/>
        </p:nvGrpSpPr>
        <p:grpSpPr>
          <a:xfrm>
            <a:off x="17273606" y="11830168"/>
            <a:ext cx="966066" cy="966065"/>
            <a:chOff x="4618037" y="6226152"/>
            <a:chExt cx="2511217" cy="2511217"/>
          </a:xfrm>
        </p:grpSpPr>
        <p:sp>
          <p:nvSpPr>
            <p:cNvPr id="16" name="วงรี 36"/>
            <p:cNvSpPr/>
            <p:nvPr/>
          </p:nvSpPr>
          <p:spPr>
            <a:xfrm>
              <a:off x="4618037" y="6226152"/>
              <a:ext cx="2511217" cy="2511217"/>
            </a:xfrm>
            <a:prstGeom prst="ellipse">
              <a:avLst/>
            </a:prstGeom>
            <a:gradFill flip="none" rotWithShape="1">
              <a:gsLst>
                <a:gs pos="0">
                  <a:schemeClr val="accent4">
                    <a:shade val="30000"/>
                    <a:satMod val="115000"/>
                  </a:schemeClr>
                </a:gs>
                <a:gs pos="50000">
                  <a:schemeClr val="accent4">
                    <a:shade val="67500"/>
                    <a:satMod val="115000"/>
                  </a:schemeClr>
                </a:gs>
                <a:gs pos="100000">
                  <a:schemeClr val="accent4">
                    <a:shade val="100000"/>
                    <a:satMod val="115000"/>
                  </a:schemeClr>
                </a:gs>
              </a:gsLst>
              <a:lin ang="135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h-TH" dirty="0"/>
            </a:p>
          </p:txBody>
        </p:sp>
        <p:grpSp>
          <p:nvGrpSpPr>
            <p:cNvPr id="17" name="กลุ่ม 58"/>
            <p:cNvGrpSpPr/>
            <p:nvPr/>
          </p:nvGrpSpPr>
          <p:grpSpPr>
            <a:xfrm>
              <a:off x="5227637" y="6858000"/>
              <a:ext cx="1221113" cy="1223980"/>
              <a:chOff x="21201063" y="3320886"/>
              <a:chExt cx="676275" cy="677863"/>
            </a:xfrm>
            <a:solidFill>
              <a:schemeClr val="bg1"/>
            </a:solidFill>
          </p:grpSpPr>
          <p:sp>
            <p:nvSpPr>
              <p:cNvPr id="18" name="Freeform 81"/>
              <p:cNvSpPr>
                <a:spLocks noEditPoints="1"/>
              </p:cNvSpPr>
              <p:nvPr/>
            </p:nvSpPr>
            <p:spPr bwMode="auto">
              <a:xfrm>
                <a:off x="21201063" y="3320886"/>
                <a:ext cx="676275" cy="677863"/>
              </a:xfrm>
              <a:custGeom>
                <a:avLst/>
                <a:gdLst>
                  <a:gd name="T0" fmla="*/ 61 w 71"/>
                  <a:gd name="T1" fmla="*/ 21 h 71"/>
                  <a:gd name="T2" fmla="*/ 63 w 71"/>
                  <a:gd name="T3" fmla="*/ 12 h 71"/>
                  <a:gd name="T4" fmla="*/ 51 w 71"/>
                  <a:gd name="T5" fmla="*/ 11 h 71"/>
                  <a:gd name="T6" fmla="*/ 38 w 71"/>
                  <a:gd name="T7" fmla="*/ 0 h 71"/>
                  <a:gd name="T8" fmla="*/ 29 w 71"/>
                  <a:gd name="T9" fmla="*/ 8 h 71"/>
                  <a:gd name="T10" fmla="*/ 12 w 71"/>
                  <a:gd name="T11" fmla="*/ 9 h 71"/>
                  <a:gd name="T12" fmla="*/ 9 w 71"/>
                  <a:gd name="T13" fmla="*/ 19 h 71"/>
                  <a:gd name="T14" fmla="*/ 5 w 71"/>
                  <a:gd name="T15" fmla="*/ 29 h 71"/>
                  <a:gd name="T16" fmla="*/ 5 w 71"/>
                  <a:gd name="T17" fmla="*/ 43 h 71"/>
                  <a:gd name="T18" fmla="*/ 9 w 71"/>
                  <a:gd name="T19" fmla="*/ 53 h 71"/>
                  <a:gd name="T20" fmla="*/ 16 w 71"/>
                  <a:gd name="T21" fmla="*/ 64 h 71"/>
                  <a:gd name="T22" fmla="*/ 29 w 71"/>
                  <a:gd name="T23" fmla="*/ 64 h 71"/>
                  <a:gd name="T24" fmla="*/ 38 w 71"/>
                  <a:gd name="T25" fmla="*/ 71 h 71"/>
                  <a:gd name="T26" fmla="*/ 51 w 71"/>
                  <a:gd name="T27" fmla="*/ 61 h 71"/>
                  <a:gd name="T28" fmla="*/ 59 w 71"/>
                  <a:gd name="T29" fmla="*/ 63 h 71"/>
                  <a:gd name="T30" fmla="*/ 61 w 71"/>
                  <a:gd name="T31" fmla="*/ 51 h 71"/>
                  <a:gd name="T32" fmla="*/ 71 w 71"/>
                  <a:gd name="T33" fmla="*/ 38 h 71"/>
                  <a:gd name="T34" fmla="*/ 69 w 71"/>
                  <a:gd name="T35" fmla="*/ 38 h 71"/>
                  <a:gd name="T36" fmla="*/ 62 w 71"/>
                  <a:gd name="T37" fmla="*/ 42 h 71"/>
                  <a:gd name="T38" fmla="*/ 58 w 71"/>
                  <a:gd name="T39" fmla="*/ 50 h 71"/>
                  <a:gd name="T40" fmla="*/ 61 w 71"/>
                  <a:gd name="T41" fmla="*/ 57 h 71"/>
                  <a:gd name="T42" fmla="*/ 52 w 71"/>
                  <a:gd name="T43" fmla="*/ 58 h 71"/>
                  <a:gd name="T44" fmla="*/ 41 w 71"/>
                  <a:gd name="T45" fmla="*/ 62 h 71"/>
                  <a:gd name="T46" fmla="*/ 41 w 71"/>
                  <a:gd name="T47" fmla="*/ 63 h 71"/>
                  <a:gd name="T48" fmla="*/ 33 w 71"/>
                  <a:gd name="T49" fmla="*/ 69 h 71"/>
                  <a:gd name="T50" fmla="*/ 30 w 71"/>
                  <a:gd name="T51" fmla="*/ 62 h 71"/>
                  <a:gd name="T52" fmla="*/ 22 w 71"/>
                  <a:gd name="T53" fmla="*/ 58 h 71"/>
                  <a:gd name="T54" fmla="*/ 17 w 71"/>
                  <a:gd name="T55" fmla="*/ 61 h 71"/>
                  <a:gd name="T56" fmla="*/ 11 w 71"/>
                  <a:gd name="T57" fmla="*/ 54 h 71"/>
                  <a:gd name="T58" fmla="*/ 13 w 71"/>
                  <a:gd name="T59" fmla="*/ 50 h 71"/>
                  <a:gd name="T60" fmla="*/ 9 w 71"/>
                  <a:gd name="T61" fmla="*/ 41 h 71"/>
                  <a:gd name="T62" fmla="*/ 3 w 71"/>
                  <a:gd name="T63" fmla="*/ 33 h 71"/>
                  <a:gd name="T64" fmla="*/ 10 w 71"/>
                  <a:gd name="T65" fmla="*/ 30 h 71"/>
                  <a:gd name="T66" fmla="*/ 13 w 71"/>
                  <a:gd name="T67" fmla="*/ 22 h 71"/>
                  <a:gd name="T68" fmla="*/ 10 w 71"/>
                  <a:gd name="T69" fmla="*/ 16 h 71"/>
                  <a:gd name="T70" fmla="*/ 17 w 71"/>
                  <a:gd name="T71" fmla="*/ 11 h 71"/>
                  <a:gd name="T72" fmla="*/ 22 w 71"/>
                  <a:gd name="T73" fmla="*/ 14 h 71"/>
                  <a:gd name="T74" fmla="*/ 31 w 71"/>
                  <a:gd name="T75" fmla="*/ 9 h 71"/>
                  <a:gd name="T76" fmla="*/ 38 w 71"/>
                  <a:gd name="T77" fmla="*/ 3 h 71"/>
                  <a:gd name="T78" fmla="*/ 41 w 71"/>
                  <a:gd name="T79" fmla="*/ 9 h 71"/>
                  <a:gd name="T80" fmla="*/ 41 w 71"/>
                  <a:gd name="T81" fmla="*/ 9 h 71"/>
                  <a:gd name="T82" fmla="*/ 41 w 71"/>
                  <a:gd name="T83" fmla="*/ 10 h 71"/>
                  <a:gd name="T84" fmla="*/ 41 w 71"/>
                  <a:gd name="T85" fmla="*/ 10 h 71"/>
                  <a:gd name="T86" fmla="*/ 41 w 71"/>
                  <a:gd name="T87" fmla="*/ 10 h 71"/>
                  <a:gd name="T88" fmla="*/ 52 w 71"/>
                  <a:gd name="T89" fmla="*/ 13 h 71"/>
                  <a:gd name="T90" fmla="*/ 61 w 71"/>
                  <a:gd name="T91" fmla="*/ 14 h 71"/>
                  <a:gd name="T92" fmla="*/ 58 w 71"/>
                  <a:gd name="T93" fmla="*/ 20 h 71"/>
                  <a:gd name="T94" fmla="*/ 58 w 71"/>
                  <a:gd name="T95" fmla="*/ 20 h 71"/>
                  <a:gd name="T96" fmla="*/ 58 w 71"/>
                  <a:gd name="T97" fmla="*/ 21 h 71"/>
                  <a:gd name="T98" fmla="*/ 58 w 71"/>
                  <a:gd name="T99" fmla="*/ 21 h 71"/>
                  <a:gd name="T100" fmla="*/ 63 w 71"/>
                  <a:gd name="T101" fmla="*/ 31 h 71"/>
                  <a:gd name="T102" fmla="*/ 69 w 71"/>
                  <a:gd name="T103" fmla="*/ 38 h 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71" h="71">
                    <a:moveTo>
                      <a:pt x="67" y="29"/>
                    </a:moveTo>
                    <a:cubicBezTo>
                      <a:pt x="64" y="29"/>
                      <a:pt x="64" y="29"/>
                      <a:pt x="64" y="29"/>
                    </a:cubicBezTo>
                    <a:cubicBezTo>
                      <a:pt x="63" y="26"/>
                      <a:pt x="62" y="23"/>
                      <a:pt x="61" y="21"/>
                    </a:cubicBezTo>
                    <a:cubicBezTo>
                      <a:pt x="63" y="19"/>
                      <a:pt x="63" y="19"/>
                      <a:pt x="63" y="19"/>
                    </a:cubicBezTo>
                    <a:cubicBezTo>
                      <a:pt x="64" y="18"/>
                      <a:pt x="64" y="17"/>
                      <a:pt x="64" y="16"/>
                    </a:cubicBezTo>
                    <a:cubicBezTo>
                      <a:pt x="64" y="15"/>
                      <a:pt x="64" y="13"/>
                      <a:pt x="63" y="12"/>
                    </a:cubicBezTo>
                    <a:cubicBezTo>
                      <a:pt x="59" y="9"/>
                      <a:pt x="59" y="9"/>
                      <a:pt x="59" y="9"/>
                    </a:cubicBezTo>
                    <a:cubicBezTo>
                      <a:pt x="57" y="7"/>
                      <a:pt x="54" y="7"/>
                      <a:pt x="52" y="9"/>
                    </a:cubicBezTo>
                    <a:cubicBezTo>
                      <a:pt x="51" y="11"/>
                      <a:pt x="51" y="11"/>
                      <a:pt x="51" y="11"/>
                    </a:cubicBezTo>
                    <a:cubicBezTo>
                      <a:pt x="48" y="10"/>
                      <a:pt x="46" y="8"/>
                      <a:pt x="43" y="8"/>
                    </a:cubicBezTo>
                    <a:cubicBezTo>
                      <a:pt x="43" y="5"/>
                      <a:pt x="43" y="5"/>
                      <a:pt x="43" y="5"/>
                    </a:cubicBezTo>
                    <a:cubicBezTo>
                      <a:pt x="43" y="2"/>
                      <a:pt x="41" y="0"/>
                      <a:pt x="38" y="0"/>
                    </a:cubicBezTo>
                    <a:cubicBezTo>
                      <a:pt x="33" y="0"/>
                      <a:pt x="33" y="0"/>
                      <a:pt x="33" y="0"/>
                    </a:cubicBezTo>
                    <a:cubicBezTo>
                      <a:pt x="31" y="0"/>
                      <a:pt x="29" y="2"/>
                      <a:pt x="29" y="5"/>
                    </a:cubicBezTo>
                    <a:cubicBezTo>
                      <a:pt x="29" y="8"/>
                      <a:pt x="29" y="8"/>
                      <a:pt x="29" y="8"/>
                    </a:cubicBezTo>
                    <a:cubicBezTo>
                      <a:pt x="26" y="8"/>
                      <a:pt x="23" y="10"/>
                      <a:pt x="21" y="11"/>
                    </a:cubicBezTo>
                    <a:cubicBezTo>
                      <a:pt x="19" y="9"/>
                      <a:pt x="19" y="9"/>
                      <a:pt x="19" y="9"/>
                    </a:cubicBezTo>
                    <a:cubicBezTo>
                      <a:pt x="17" y="7"/>
                      <a:pt x="14" y="7"/>
                      <a:pt x="12" y="9"/>
                    </a:cubicBezTo>
                    <a:cubicBezTo>
                      <a:pt x="9" y="12"/>
                      <a:pt x="9" y="12"/>
                      <a:pt x="9" y="12"/>
                    </a:cubicBezTo>
                    <a:cubicBezTo>
                      <a:pt x="8" y="13"/>
                      <a:pt x="8" y="15"/>
                      <a:pt x="8" y="16"/>
                    </a:cubicBezTo>
                    <a:cubicBezTo>
                      <a:pt x="8" y="17"/>
                      <a:pt x="8" y="18"/>
                      <a:pt x="9" y="19"/>
                    </a:cubicBezTo>
                    <a:cubicBezTo>
                      <a:pt x="11" y="21"/>
                      <a:pt x="11" y="21"/>
                      <a:pt x="11" y="21"/>
                    </a:cubicBezTo>
                    <a:cubicBezTo>
                      <a:pt x="9" y="23"/>
                      <a:pt x="8" y="26"/>
                      <a:pt x="8" y="29"/>
                    </a:cubicBezTo>
                    <a:cubicBezTo>
                      <a:pt x="5" y="29"/>
                      <a:pt x="5" y="29"/>
                      <a:pt x="5" y="29"/>
                    </a:cubicBezTo>
                    <a:cubicBezTo>
                      <a:pt x="2" y="29"/>
                      <a:pt x="0" y="31"/>
                      <a:pt x="0" y="33"/>
                    </a:cubicBezTo>
                    <a:cubicBezTo>
                      <a:pt x="0" y="38"/>
                      <a:pt x="0" y="38"/>
                      <a:pt x="0" y="38"/>
                    </a:cubicBezTo>
                    <a:cubicBezTo>
                      <a:pt x="0" y="41"/>
                      <a:pt x="2" y="43"/>
                      <a:pt x="5" y="43"/>
                    </a:cubicBezTo>
                    <a:cubicBezTo>
                      <a:pt x="8" y="43"/>
                      <a:pt x="8" y="43"/>
                      <a:pt x="8" y="43"/>
                    </a:cubicBezTo>
                    <a:cubicBezTo>
                      <a:pt x="8" y="46"/>
                      <a:pt x="9" y="48"/>
                      <a:pt x="11" y="51"/>
                    </a:cubicBezTo>
                    <a:cubicBezTo>
                      <a:pt x="9" y="53"/>
                      <a:pt x="9" y="53"/>
                      <a:pt x="9" y="53"/>
                    </a:cubicBezTo>
                    <a:cubicBezTo>
                      <a:pt x="7" y="54"/>
                      <a:pt x="7" y="57"/>
                      <a:pt x="9" y="59"/>
                    </a:cubicBezTo>
                    <a:cubicBezTo>
                      <a:pt x="12" y="63"/>
                      <a:pt x="12" y="63"/>
                      <a:pt x="12" y="63"/>
                    </a:cubicBezTo>
                    <a:cubicBezTo>
                      <a:pt x="13" y="64"/>
                      <a:pt x="15" y="64"/>
                      <a:pt x="16" y="64"/>
                    </a:cubicBezTo>
                    <a:cubicBezTo>
                      <a:pt x="17" y="64"/>
                      <a:pt x="18" y="64"/>
                      <a:pt x="19" y="63"/>
                    </a:cubicBezTo>
                    <a:cubicBezTo>
                      <a:pt x="21" y="61"/>
                      <a:pt x="21" y="61"/>
                      <a:pt x="21" y="61"/>
                    </a:cubicBezTo>
                    <a:cubicBezTo>
                      <a:pt x="23" y="62"/>
                      <a:pt x="26" y="63"/>
                      <a:pt x="29" y="64"/>
                    </a:cubicBezTo>
                    <a:cubicBezTo>
                      <a:pt x="29" y="67"/>
                      <a:pt x="29" y="67"/>
                      <a:pt x="29" y="67"/>
                    </a:cubicBezTo>
                    <a:cubicBezTo>
                      <a:pt x="29" y="69"/>
                      <a:pt x="31" y="71"/>
                      <a:pt x="33" y="71"/>
                    </a:cubicBezTo>
                    <a:cubicBezTo>
                      <a:pt x="38" y="71"/>
                      <a:pt x="38" y="71"/>
                      <a:pt x="38" y="71"/>
                    </a:cubicBezTo>
                    <a:cubicBezTo>
                      <a:pt x="41" y="71"/>
                      <a:pt x="43" y="69"/>
                      <a:pt x="43" y="67"/>
                    </a:cubicBezTo>
                    <a:cubicBezTo>
                      <a:pt x="43" y="64"/>
                      <a:pt x="43" y="64"/>
                      <a:pt x="43" y="64"/>
                    </a:cubicBezTo>
                    <a:cubicBezTo>
                      <a:pt x="46" y="63"/>
                      <a:pt x="48" y="62"/>
                      <a:pt x="51" y="61"/>
                    </a:cubicBezTo>
                    <a:cubicBezTo>
                      <a:pt x="52" y="63"/>
                      <a:pt x="52" y="63"/>
                      <a:pt x="52" y="63"/>
                    </a:cubicBezTo>
                    <a:cubicBezTo>
                      <a:pt x="53" y="64"/>
                      <a:pt x="55" y="64"/>
                      <a:pt x="56" y="64"/>
                    </a:cubicBezTo>
                    <a:cubicBezTo>
                      <a:pt x="57" y="64"/>
                      <a:pt x="58" y="64"/>
                      <a:pt x="59" y="63"/>
                    </a:cubicBezTo>
                    <a:cubicBezTo>
                      <a:pt x="63" y="59"/>
                      <a:pt x="63" y="59"/>
                      <a:pt x="63" y="59"/>
                    </a:cubicBezTo>
                    <a:cubicBezTo>
                      <a:pt x="64" y="57"/>
                      <a:pt x="64" y="54"/>
                      <a:pt x="63" y="53"/>
                    </a:cubicBezTo>
                    <a:cubicBezTo>
                      <a:pt x="61" y="51"/>
                      <a:pt x="61" y="51"/>
                      <a:pt x="61" y="51"/>
                    </a:cubicBezTo>
                    <a:cubicBezTo>
                      <a:pt x="62" y="48"/>
                      <a:pt x="63" y="46"/>
                      <a:pt x="64" y="43"/>
                    </a:cubicBezTo>
                    <a:cubicBezTo>
                      <a:pt x="67" y="43"/>
                      <a:pt x="67" y="43"/>
                      <a:pt x="67" y="43"/>
                    </a:cubicBezTo>
                    <a:cubicBezTo>
                      <a:pt x="69" y="43"/>
                      <a:pt x="71" y="41"/>
                      <a:pt x="71" y="38"/>
                    </a:cubicBezTo>
                    <a:cubicBezTo>
                      <a:pt x="71" y="33"/>
                      <a:pt x="71" y="33"/>
                      <a:pt x="71" y="33"/>
                    </a:cubicBezTo>
                    <a:cubicBezTo>
                      <a:pt x="71" y="31"/>
                      <a:pt x="69" y="29"/>
                      <a:pt x="67" y="29"/>
                    </a:cubicBezTo>
                    <a:close/>
                    <a:moveTo>
                      <a:pt x="69" y="38"/>
                    </a:moveTo>
                    <a:cubicBezTo>
                      <a:pt x="69" y="40"/>
                      <a:pt x="68" y="41"/>
                      <a:pt x="67" y="41"/>
                    </a:cubicBezTo>
                    <a:cubicBezTo>
                      <a:pt x="63" y="41"/>
                      <a:pt x="63" y="41"/>
                      <a:pt x="63" y="41"/>
                    </a:cubicBezTo>
                    <a:cubicBezTo>
                      <a:pt x="62" y="41"/>
                      <a:pt x="62" y="41"/>
                      <a:pt x="62" y="42"/>
                    </a:cubicBezTo>
                    <a:cubicBezTo>
                      <a:pt x="62" y="42"/>
                      <a:pt x="62" y="42"/>
                      <a:pt x="62" y="42"/>
                    </a:cubicBezTo>
                    <a:cubicBezTo>
                      <a:pt x="61" y="45"/>
                      <a:pt x="60" y="47"/>
                      <a:pt x="58" y="50"/>
                    </a:cubicBezTo>
                    <a:cubicBezTo>
                      <a:pt x="58" y="50"/>
                      <a:pt x="58" y="50"/>
                      <a:pt x="58" y="50"/>
                    </a:cubicBezTo>
                    <a:cubicBezTo>
                      <a:pt x="58" y="51"/>
                      <a:pt x="58" y="51"/>
                      <a:pt x="58" y="52"/>
                    </a:cubicBezTo>
                    <a:cubicBezTo>
                      <a:pt x="61" y="54"/>
                      <a:pt x="61" y="54"/>
                      <a:pt x="61" y="54"/>
                    </a:cubicBezTo>
                    <a:cubicBezTo>
                      <a:pt x="62" y="55"/>
                      <a:pt x="62" y="57"/>
                      <a:pt x="61" y="57"/>
                    </a:cubicBezTo>
                    <a:cubicBezTo>
                      <a:pt x="57" y="61"/>
                      <a:pt x="57" y="61"/>
                      <a:pt x="57" y="61"/>
                    </a:cubicBezTo>
                    <a:cubicBezTo>
                      <a:pt x="57" y="62"/>
                      <a:pt x="55" y="62"/>
                      <a:pt x="54" y="61"/>
                    </a:cubicBezTo>
                    <a:cubicBezTo>
                      <a:pt x="52" y="58"/>
                      <a:pt x="52" y="58"/>
                      <a:pt x="52" y="58"/>
                    </a:cubicBezTo>
                    <a:cubicBezTo>
                      <a:pt x="51" y="58"/>
                      <a:pt x="51" y="58"/>
                      <a:pt x="50" y="58"/>
                    </a:cubicBezTo>
                    <a:cubicBezTo>
                      <a:pt x="50" y="58"/>
                      <a:pt x="50" y="58"/>
                      <a:pt x="50" y="58"/>
                    </a:cubicBezTo>
                    <a:cubicBezTo>
                      <a:pt x="47" y="60"/>
                      <a:pt x="45" y="61"/>
                      <a:pt x="41" y="62"/>
                    </a:cubicBezTo>
                    <a:cubicBezTo>
                      <a:pt x="41" y="62"/>
                      <a:pt x="41" y="62"/>
                      <a:pt x="41" y="62"/>
                    </a:cubicBezTo>
                    <a:cubicBezTo>
                      <a:pt x="41" y="62"/>
                      <a:pt x="41" y="62"/>
                      <a:pt x="41" y="62"/>
                    </a:cubicBezTo>
                    <a:cubicBezTo>
                      <a:pt x="41" y="62"/>
                      <a:pt x="41" y="62"/>
                      <a:pt x="41" y="63"/>
                    </a:cubicBezTo>
                    <a:cubicBezTo>
                      <a:pt x="41" y="67"/>
                      <a:pt x="41" y="67"/>
                      <a:pt x="41" y="67"/>
                    </a:cubicBezTo>
                    <a:cubicBezTo>
                      <a:pt x="41" y="68"/>
                      <a:pt x="39" y="69"/>
                      <a:pt x="38" y="69"/>
                    </a:cubicBezTo>
                    <a:cubicBezTo>
                      <a:pt x="33" y="69"/>
                      <a:pt x="33" y="69"/>
                      <a:pt x="33" y="69"/>
                    </a:cubicBezTo>
                    <a:cubicBezTo>
                      <a:pt x="32" y="69"/>
                      <a:pt x="31" y="68"/>
                      <a:pt x="31" y="67"/>
                    </a:cubicBezTo>
                    <a:cubicBezTo>
                      <a:pt x="31" y="63"/>
                      <a:pt x="31" y="63"/>
                      <a:pt x="31" y="63"/>
                    </a:cubicBezTo>
                    <a:cubicBezTo>
                      <a:pt x="31" y="62"/>
                      <a:pt x="31" y="62"/>
                      <a:pt x="30" y="62"/>
                    </a:cubicBezTo>
                    <a:cubicBezTo>
                      <a:pt x="30" y="62"/>
                      <a:pt x="30" y="62"/>
                      <a:pt x="30" y="62"/>
                    </a:cubicBezTo>
                    <a:cubicBezTo>
                      <a:pt x="30" y="62"/>
                      <a:pt x="30" y="62"/>
                      <a:pt x="30" y="62"/>
                    </a:cubicBezTo>
                    <a:cubicBezTo>
                      <a:pt x="27" y="61"/>
                      <a:pt x="24" y="60"/>
                      <a:pt x="22" y="58"/>
                    </a:cubicBezTo>
                    <a:cubicBezTo>
                      <a:pt x="21" y="58"/>
                      <a:pt x="21" y="58"/>
                      <a:pt x="21" y="58"/>
                    </a:cubicBezTo>
                    <a:cubicBezTo>
                      <a:pt x="21" y="58"/>
                      <a:pt x="20" y="58"/>
                      <a:pt x="20" y="58"/>
                    </a:cubicBezTo>
                    <a:cubicBezTo>
                      <a:pt x="17" y="61"/>
                      <a:pt x="17" y="61"/>
                      <a:pt x="17" y="61"/>
                    </a:cubicBezTo>
                    <a:cubicBezTo>
                      <a:pt x="16" y="62"/>
                      <a:pt x="15" y="62"/>
                      <a:pt x="14" y="61"/>
                    </a:cubicBezTo>
                    <a:cubicBezTo>
                      <a:pt x="11" y="57"/>
                      <a:pt x="11" y="57"/>
                      <a:pt x="11" y="57"/>
                    </a:cubicBezTo>
                    <a:cubicBezTo>
                      <a:pt x="10" y="57"/>
                      <a:pt x="10" y="55"/>
                      <a:pt x="11" y="54"/>
                    </a:cubicBezTo>
                    <a:cubicBezTo>
                      <a:pt x="13" y="52"/>
                      <a:pt x="13" y="52"/>
                      <a:pt x="13" y="52"/>
                    </a:cubicBezTo>
                    <a:cubicBezTo>
                      <a:pt x="14" y="51"/>
                      <a:pt x="14" y="51"/>
                      <a:pt x="13" y="50"/>
                    </a:cubicBezTo>
                    <a:cubicBezTo>
                      <a:pt x="13" y="50"/>
                      <a:pt x="13" y="50"/>
                      <a:pt x="13" y="50"/>
                    </a:cubicBezTo>
                    <a:cubicBezTo>
                      <a:pt x="12" y="47"/>
                      <a:pt x="11" y="45"/>
                      <a:pt x="10" y="42"/>
                    </a:cubicBezTo>
                    <a:cubicBezTo>
                      <a:pt x="10" y="42"/>
                      <a:pt x="10" y="42"/>
                      <a:pt x="10" y="42"/>
                    </a:cubicBezTo>
                    <a:cubicBezTo>
                      <a:pt x="10" y="41"/>
                      <a:pt x="9" y="41"/>
                      <a:pt x="9" y="41"/>
                    </a:cubicBezTo>
                    <a:cubicBezTo>
                      <a:pt x="5" y="41"/>
                      <a:pt x="5" y="41"/>
                      <a:pt x="5" y="41"/>
                    </a:cubicBezTo>
                    <a:cubicBezTo>
                      <a:pt x="4" y="41"/>
                      <a:pt x="3" y="40"/>
                      <a:pt x="3" y="38"/>
                    </a:cubicBezTo>
                    <a:cubicBezTo>
                      <a:pt x="3" y="33"/>
                      <a:pt x="3" y="33"/>
                      <a:pt x="3" y="33"/>
                    </a:cubicBezTo>
                    <a:cubicBezTo>
                      <a:pt x="3" y="32"/>
                      <a:pt x="4" y="31"/>
                      <a:pt x="5" y="31"/>
                    </a:cubicBezTo>
                    <a:cubicBezTo>
                      <a:pt x="9" y="31"/>
                      <a:pt x="9" y="31"/>
                      <a:pt x="9" y="31"/>
                    </a:cubicBezTo>
                    <a:cubicBezTo>
                      <a:pt x="9" y="31"/>
                      <a:pt x="10" y="31"/>
                      <a:pt x="10" y="30"/>
                    </a:cubicBezTo>
                    <a:cubicBezTo>
                      <a:pt x="10" y="30"/>
                      <a:pt x="10" y="30"/>
                      <a:pt x="10" y="30"/>
                    </a:cubicBezTo>
                    <a:cubicBezTo>
                      <a:pt x="11" y="27"/>
                      <a:pt x="12" y="24"/>
                      <a:pt x="13" y="22"/>
                    </a:cubicBezTo>
                    <a:cubicBezTo>
                      <a:pt x="13" y="22"/>
                      <a:pt x="13" y="22"/>
                      <a:pt x="13" y="22"/>
                    </a:cubicBezTo>
                    <a:cubicBezTo>
                      <a:pt x="14" y="21"/>
                      <a:pt x="14" y="20"/>
                      <a:pt x="13" y="20"/>
                    </a:cubicBezTo>
                    <a:cubicBezTo>
                      <a:pt x="11" y="17"/>
                      <a:pt x="11" y="17"/>
                      <a:pt x="11" y="17"/>
                    </a:cubicBezTo>
                    <a:cubicBezTo>
                      <a:pt x="10" y="17"/>
                      <a:pt x="10" y="16"/>
                      <a:pt x="10" y="16"/>
                    </a:cubicBezTo>
                    <a:cubicBezTo>
                      <a:pt x="10" y="15"/>
                      <a:pt x="10" y="15"/>
                      <a:pt x="11" y="14"/>
                    </a:cubicBezTo>
                    <a:cubicBezTo>
                      <a:pt x="14" y="11"/>
                      <a:pt x="14" y="11"/>
                      <a:pt x="14" y="11"/>
                    </a:cubicBezTo>
                    <a:cubicBezTo>
                      <a:pt x="15" y="10"/>
                      <a:pt x="16" y="10"/>
                      <a:pt x="17" y="11"/>
                    </a:cubicBezTo>
                    <a:cubicBezTo>
                      <a:pt x="20" y="13"/>
                      <a:pt x="20" y="13"/>
                      <a:pt x="20" y="13"/>
                    </a:cubicBezTo>
                    <a:cubicBezTo>
                      <a:pt x="20" y="14"/>
                      <a:pt x="21" y="14"/>
                      <a:pt x="21" y="13"/>
                    </a:cubicBezTo>
                    <a:cubicBezTo>
                      <a:pt x="22" y="14"/>
                      <a:pt x="22" y="14"/>
                      <a:pt x="22" y="14"/>
                    </a:cubicBezTo>
                    <a:cubicBezTo>
                      <a:pt x="24" y="12"/>
                      <a:pt x="27" y="11"/>
                      <a:pt x="30" y="10"/>
                    </a:cubicBezTo>
                    <a:cubicBezTo>
                      <a:pt x="30" y="10"/>
                      <a:pt x="30" y="10"/>
                      <a:pt x="30" y="10"/>
                    </a:cubicBezTo>
                    <a:cubicBezTo>
                      <a:pt x="31" y="10"/>
                      <a:pt x="31" y="9"/>
                      <a:pt x="31" y="9"/>
                    </a:cubicBezTo>
                    <a:cubicBezTo>
                      <a:pt x="31" y="5"/>
                      <a:pt x="31" y="5"/>
                      <a:pt x="31" y="5"/>
                    </a:cubicBezTo>
                    <a:cubicBezTo>
                      <a:pt x="31" y="4"/>
                      <a:pt x="32" y="3"/>
                      <a:pt x="33" y="3"/>
                    </a:cubicBezTo>
                    <a:cubicBezTo>
                      <a:pt x="38" y="3"/>
                      <a:pt x="38" y="3"/>
                      <a:pt x="38" y="3"/>
                    </a:cubicBezTo>
                    <a:cubicBezTo>
                      <a:pt x="39" y="3"/>
                      <a:pt x="41" y="4"/>
                      <a:pt x="41" y="5"/>
                    </a:cubicBezTo>
                    <a:cubicBezTo>
                      <a:pt x="41" y="9"/>
                      <a:pt x="41" y="9"/>
                      <a:pt x="41" y="9"/>
                    </a:cubicBezTo>
                    <a:cubicBezTo>
                      <a:pt x="41" y="9"/>
                      <a:pt x="41" y="9"/>
                      <a:pt x="41" y="9"/>
                    </a:cubicBezTo>
                    <a:cubicBezTo>
                      <a:pt x="41" y="9"/>
                      <a:pt x="41" y="9"/>
                      <a:pt x="41" y="9"/>
                    </a:cubicBezTo>
                    <a:cubicBezTo>
                      <a:pt x="41" y="9"/>
                      <a:pt x="41" y="9"/>
                      <a:pt x="41" y="9"/>
                    </a:cubicBezTo>
                    <a:cubicBezTo>
                      <a:pt x="41" y="9"/>
                      <a:pt x="41" y="9"/>
                      <a:pt x="41" y="9"/>
                    </a:cubicBezTo>
                    <a:cubicBezTo>
                      <a:pt x="41" y="9"/>
                      <a:pt x="41" y="9"/>
                      <a:pt x="41" y="9"/>
                    </a:cubicBezTo>
                    <a:cubicBezTo>
                      <a:pt x="41" y="9"/>
                      <a:pt x="41" y="9"/>
                      <a:pt x="41" y="9"/>
                    </a:cubicBezTo>
                    <a:cubicBezTo>
                      <a:pt x="41" y="9"/>
                      <a:pt x="41" y="9"/>
                      <a:pt x="41" y="10"/>
                    </a:cubicBezTo>
                    <a:cubicBezTo>
                      <a:pt x="41" y="10"/>
                      <a:pt x="41" y="10"/>
                      <a:pt x="41" y="10"/>
                    </a:cubicBezTo>
                    <a:cubicBezTo>
                      <a:pt x="41" y="10"/>
                      <a:pt x="41" y="10"/>
                      <a:pt x="41" y="10"/>
                    </a:cubicBezTo>
                    <a:cubicBezTo>
                      <a:pt x="41" y="10"/>
                      <a:pt x="41" y="10"/>
                      <a:pt x="41" y="10"/>
                    </a:cubicBezTo>
                    <a:cubicBezTo>
                      <a:pt x="41" y="10"/>
                      <a:pt x="41" y="10"/>
                      <a:pt x="41" y="10"/>
                    </a:cubicBezTo>
                    <a:cubicBezTo>
                      <a:pt x="41" y="10"/>
                      <a:pt x="41" y="10"/>
                      <a:pt x="41" y="10"/>
                    </a:cubicBezTo>
                    <a:cubicBezTo>
                      <a:pt x="41" y="10"/>
                      <a:pt x="41" y="10"/>
                      <a:pt x="41" y="10"/>
                    </a:cubicBezTo>
                    <a:cubicBezTo>
                      <a:pt x="41" y="10"/>
                      <a:pt x="41" y="10"/>
                      <a:pt x="41" y="10"/>
                    </a:cubicBezTo>
                    <a:cubicBezTo>
                      <a:pt x="45" y="11"/>
                      <a:pt x="47" y="12"/>
                      <a:pt x="50" y="14"/>
                    </a:cubicBezTo>
                    <a:cubicBezTo>
                      <a:pt x="51" y="14"/>
                      <a:pt x="51" y="14"/>
                      <a:pt x="52" y="13"/>
                    </a:cubicBezTo>
                    <a:cubicBezTo>
                      <a:pt x="54" y="11"/>
                      <a:pt x="54" y="11"/>
                      <a:pt x="54" y="11"/>
                    </a:cubicBezTo>
                    <a:cubicBezTo>
                      <a:pt x="55" y="10"/>
                      <a:pt x="57" y="10"/>
                      <a:pt x="57" y="11"/>
                    </a:cubicBezTo>
                    <a:cubicBezTo>
                      <a:pt x="61" y="14"/>
                      <a:pt x="61" y="14"/>
                      <a:pt x="61" y="14"/>
                    </a:cubicBezTo>
                    <a:cubicBezTo>
                      <a:pt x="61" y="15"/>
                      <a:pt x="62" y="15"/>
                      <a:pt x="62" y="16"/>
                    </a:cubicBezTo>
                    <a:cubicBezTo>
                      <a:pt x="62" y="16"/>
                      <a:pt x="61" y="17"/>
                      <a:pt x="61" y="17"/>
                    </a:cubicBezTo>
                    <a:cubicBezTo>
                      <a:pt x="58" y="20"/>
                      <a:pt x="58" y="20"/>
                      <a:pt x="58" y="20"/>
                    </a:cubicBezTo>
                    <a:cubicBezTo>
                      <a:pt x="58" y="20"/>
                      <a:pt x="58" y="20"/>
                      <a:pt x="58" y="20"/>
                    </a:cubicBezTo>
                    <a:cubicBezTo>
                      <a:pt x="58" y="20"/>
                      <a:pt x="58" y="20"/>
                      <a:pt x="58" y="20"/>
                    </a:cubicBezTo>
                    <a:cubicBezTo>
                      <a:pt x="58" y="20"/>
                      <a:pt x="58" y="20"/>
                      <a:pt x="58" y="20"/>
                    </a:cubicBezTo>
                    <a:cubicBezTo>
                      <a:pt x="58" y="20"/>
                      <a:pt x="58" y="20"/>
                      <a:pt x="58" y="20"/>
                    </a:cubicBezTo>
                    <a:cubicBezTo>
                      <a:pt x="58" y="20"/>
                      <a:pt x="58" y="20"/>
                      <a:pt x="58" y="20"/>
                    </a:cubicBezTo>
                    <a:cubicBezTo>
                      <a:pt x="58" y="21"/>
                      <a:pt x="58" y="21"/>
                      <a:pt x="58" y="21"/>
                    </a:cubicBezTo>
                    <a:cubicBezTo>
                      <a:pt x="58" y="21"/>
                      <a:pt x="58" y="21"/>
                      <a:pt x="58" y="21"/>
                    </a:cubicBezTo>
                    <a:cubicBezTo>
                      <a:pt x="58" y="21"/>
                      <a:pt x="58" y="21"/>
                      <a:pt x="58" y="21"/>
                    </a:cubicBezTo>
                    <a:cubicBezTo>
                      <a:pt x="58" y="21"/>
                      <a:pt x="58" y="21"/>
                      <a:pt x="58" y="21"/>
                    </a:cubicBezTo>
                    <a:cubicBezTo>
                      <a:pt x="58" y="21"/>
                      <a:pt x="58" y="22"/>
                      <a:pt x="58" y="22"/>
                    </a:cubicBezTo>
                    <a:cubicBezTo>
                      <a:pt x="60" y="24"/>
                      <a:pt x="61" y="27"/>
                      <a:pt x="62" y="30"/>
                    </a:cubicBezTo>
                    <a:cubicBezTo>
                      <a:pt x="62" y="31"/>
                      <a:pt x="62" y="31"/>
                      <a:pt x="63" y="31"/>
                    </a:cubicBezTo>
                    <a:cubicBezTo>
                      <a:pt x="67" y="31"/>
                      <a:pt x="67" y="31"/>
                      <a:pt x="67" y="31"/>
                    </a:cubicBezTo>
                    <a:cubicBezTo>
                      <a:pt x="68" y="31"/>
                      <a:pt x="69" y="32"/>
                      <a:pt x="69" y="33"/>
                    </a:cubicBezTo>
                    <a:lnTo>
                      <a:pt x="69" y="3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th-TH"/>
              </a:p>
            </p:txBody>
          </p:sp>
          <p:sp>
            <p:nvSpPr>
              <p:cNvPr id="19" name="Freeform 82"/>
              <p:cNvSpPr>
                <a:spLocks noEditPoints="1"/>
              </p:cNvSpPr>
              <p:nvPr/>
            </p:nvSpPr>
            <p:spPr bwMode="auto">
              <a:xfrm>
                <a:off x="21324888" y="3444711"/>
                <a:ext cx="428625" cy="430213"/>
              </a:xfrm>
              <a:custGeom>
                <a:avLst/>
                <a:gdLst>
                  <a:gd name="T0" fmla="*/ 23 w 45"/>
                  <a:gd name="T1" fmla="*/ 0 h 45"/>
                  <a:gd name="T2" fmla="*/ 0 w 45"/>
                  <a:gd name="T3" fmla="*/ 23 h 45"/>
                  <a:gd name="T4" fmla="*/ 23 w 45"/>
                  <a:gd name="T5" fmla="*/ 45 h 45"/>
                  <a:gd name="T6" fmla="*/ 45 w 45"/>
                  <a:gd name="T7" fmla="*/ 23 h 45"/>
                  <a:gd name="T8" fmla="*/ 23 w 45"/>
                  <a:gd name="T9" fmla="*/ 0 h 45"/>
                  <a:gd name="T10" fmla="*/ 23 w 45"/>
                  <a:gd name="T11" fmla="*/ 43 h 45"/>
                  <a:gd name="T12" fmla="*/ 3 w 45"/>
                  <a:gd name="T13" fmla="*/ 23 h 45"/>
                  <a:gd name="T14" fmla="*/ 23 w 45"/>
                  <a:gd name="T15" fmla="*/ 3 h 45"/>
                  <a:gd name="T16" fmla="*/ 43 w 45"/>
                  <a:gd name="T17" fmla="*/ 23 h 45"/>
                  <a:gd name="T18" fmla="*/ 23 w 45"/>
                  <a:gd name="T19" fmla="*/ 43 h 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45" h="45">
                    <a:moveTo>
                      <a:pt x="23" y="0"/>
                    </a:moveTo>
                    <a:cubicBezTo>
                      <a:pt x="10" y="0"/>
                      <a:pt x="0" y="11"/>
                      <a:pt x="0" y="23"/>
                    </a:cubicBezTo>
                    <a:cubicBezTo>
                      <a:pt x="0" y="35"/>
                      <a:pt x="10" y="45"/>
                      <a:pt x="23" y="45"/>
                    </a:cubicBezTo>
                    <a:cubicBezTo>
                      <a:pt x="35" y="45"/>
                      <a:pt x="45" y="35"/>
                      <a:pt x="45" y="23"/>
                    </a:cubicBezTo>
                    <a:cubicBezTo>
                      <a:pt x="45" y="11"/>
                      <a:pt x="35" y="0"/>
                      <a:pt x="23" y="0"/>
                    </a:cubicBezTo>
                    <a:close/>
                    <a:moveTo>
                      <a:pt x="23" y="43"/>
                    </a:moveTo>
                    <a:cubicBezTo>
                      <a:pt x="12" y="43"/>
                      <a:pt x="3" y="34"/>
                      <a:pt x="3" y="23"/>
                    </a:cubicBezTo>
                    <a:cubicBezTo>
                      <a:pt x="3" y="12"/>
                      <a:pt x="12" y="3"/>
                      <a:pt x="23" y="3"/>
                    </a:cubicBezTo>
                    <a:cubicBezTo>
                      <a:pt x="34" y="3"/>
                      <a:pt x="43" y="12"/>
                      <a:pt x="43" y="23"/>
                    </a:cubicBezTo>
                    <a:cubicBezTo>
                      <a:pt x="43" y="34"/>
                      <a:pt x="34" y="43"/>
                      <a:pt x="23" y="4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th-TH"/>
              </a:p>
            </p:txBody>
          </p:sp>
        </p:grpSp>
      </p:grpSp>
      <p:grpSp>
        <p:nvGrpSpPr>
          <p:cNvPr id="20" name="กลุ่ม 68"/>
          <p:cNvGrpSpPr/>
          <p:nvPr/>
        </p:nvGrpSpPr>
        <p:grpSpPr>
          <a:xfrm>
            <a:off x="7059757" y="11835535"/>
            <a:ext cx="966066" cy="966065"/>
            <a:chOff x="14780360" y="6195668"/>
            <a:chExt cx="2511217" cy="2511217"/>
          </a:xfrm>
        </p:grpSpPr>
        <p:sp>
          <p:nvSpPr>
            <p:cNvPr id="21" name="วงรี 41"/>
            <p:cNvSpPr/>
            <p:nvPr/>
          </p:nvSpPr>
          <p:spPr>
            <a:xfrm>
              <a:off x="14780360" y="6195668"/>
              <a:ext cx="2511217" cy="2511217"/>
            </a:xfrm>
            <a:prstGeom prst="ellipse">
              <a:avLst/>
            </a:prstGeom>
            <a:gradFill flip="none" rotWithShape="1">
              <a:gsLst>
                <a:gs pos="0">
                  <a:schemeClr val="accent2">
                    <a:shade val="30000"/>
                    <a:satMod val="115000"/>
                  </a:schemeClr>
                </a:gs>
                <a:gs pos="50000">
                  <a:schemeClr val="accent2">
                    <a:shade val="67500"/>
                    <a:satMod val="115000"/>
                  </a:schemeClr>
                </a:gs>
                <a:gs pos="100000">
                  <a:schemeClr val="accent2">
                    <a:shade val="100000"/>
                    <a:satMod val="115000"/>
                  </a:schemeClr>
                </a:gs>
              </a:gsLst>
              <a:lin ang="135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h-TH" dirty="0"/>
            </a:p>
          </p:txBody>
        </p:sp>
        <p:grpSp>
          <p:nvGrpSpPr>
            <p:cNvPr id="22" name="กลุ่ม 61"/>
            <p:cNvGrpSpPr/>
            <p:nvPr/>
          </p:nvGrpSpPr>
          <p:grpSpPr>
            <a:xfrm>
              <a:off x="15503390" y="6934200"/>
              <a:ext cx="1169516" cy="997528"/>
              <a:chOff x="17753013" y="5292725"/>
              <a:chExt cx="647700" cy="552450"/>
            </a:xfrm>
            <a:solidFill>
              <a:schemeClr val="bg1"/>
            </a:solidFill>
          </p:grpSpPr>
          <p:sp>
            <p:nvSpPr>
              <p:cNvPr id="23" name="Freeform 95"/>
              <p:cNvSpPr>
                <a:spLocks noEditPoints="1"/>
              </p:cNvSpPr>
              <p:nvPr/>
            </p:nvSpPr>
            <p:spPr bwMode="auto">
              <a:xfrm>
                <a:off x="17753013" y="5368925"/>
                <a:ext cx="457200" cy="476250"/>
              </a:xfrm>
              <a:custGeom>
                <a:avLst/>
                <a:gdLst>
                  <a:gd name="T0" fmla="*/ 30 w 48"/>
                  <a:gd name="T1" fmla="*/ 24 h 50"/>
                  <a:gd name="T2" fmla="*/ 27 w 48"/>
                  <a:gd name="T3" fmla="*/ 2 h 50"/>
                  <a:gd name="T4" fmla="*/ 25 w 48"/>
                  <a:gd name="T5" fmla="*/ 0 h 50"/>
                  <a:gd name="T6" fmla="*/ 9 w 48"/>
                  <a:gd name="T7" fmla="*/ 10 h 50"/>
                  <a:gd name="T8" fmla="*/ 13 w 48"/>
                  <a:gd name="T9" fmla="*/ 44 h 50"/>
                  <a:gd name="T10" fmla="*/ 32 w 48"/>
                  <a:gd name="T11" fmla="*/ 49 h 50"/>
                  <a:gd name="T12" fmla="*/ 48 w 48"/>
                  <a:gd name="T13" fmla="*/ 39 h 50"/>
                  <a:gd name="T14" fmla="*/ 48 w 48"/>
                  <a:gd name="T15" fmla="*/ 37 h 50"/>
                  <a:gd name="T16" fmla="*/ 30 w 48"/>
                  <a:gd name="T17" fmla="*/ 24 h 50"/>
                  <a:gd name="T18" fmla="*/ 31 w 48"/>
                  <a:gd name="T19" fmla="*/ 46 h 50"/>
                  <a:gd name="T20" fmla="*/ 15 w 48"/>
                  <a:gd name="T21" fmla="*/ 42 h 50"/>
                  <a:gd name="T22" fmla="*/ 11 w 48"/>
                  <a:gd name="T23" fmla="*/ 12 h 50"/>
                  <a:gd name="T24" fmla="*/ 24 w 48"/>
                  <a:gd name="T25" fmla="*/ 4 h 50"/>
                  <a:gd name="T26" fmla="*/ 27 w 48"/>
                  <a:gd name="T27" fmla="*/ 25 h 50"/>
                  <a:gd name="T28" fmla="*/ 27 w 48"/>
                  <a:gd name="T29" fmla="*/ 26 h 50"/>
                  <a:gd name="T30" fmla="*/ 44 w 48"/>
                  <a:gd name="T31" fmla="*/ 39 h 50"/>
                  <a:gd name="T32" fmla="*/ 31 w 48"/>
                  <a:gd name="T33" fmla="*/ 46 h 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48" h="50">
                    <a:moveTo>
                      <a:pt x="30" y="24"/>
                    </a:moveTo>
                    <a:cubicBezTo>
                      <a:pt x="27" y="2"/>
                      <a:pt x="27" y="2"/>
                      <a:pt x="27" y="2"/>
                    </a:cubicBezTo>
                    <a:cubicBezTo>
                      <a:pt x="26" y="1"/>
                      <a:pt x="26" y="0"/>
                      <a:pt x="25" y="0"/>
                    </a:cubicBezTo>
                    <a:cubicBezTo>
                      <a:pt x="18" y="1"/>
                      <a:pt x="13" y="5"/>
                      <a:pt x="9" y="10"/>
                    </a:cubicBezTo>
                    <a:cubicBezTo>
                      <a:pt x="0" y="21"/>
                      <a:pt x="3" y="36"/>
                      <a:pt x="13" y="44"/>
                    </a:cubicBezTo>
                    <a:cubicBezTo>
                      <a:pt x="19" y="48"/>
                      <a:pt x="25" y="50"/>
                      <a:pt x="32" y="49"/>
                    </a:cubicBezTo>
                    <a:cubicBezTo>
                      <a:pt x="38" y="48"/>
                      <a:pt x="44" y="45"/>
                      <a:pt x="48" y="39"/>
                    </a:cubicBezTo>
                    <a:cubicBezTo>
                      <a:pt x="48" y="39"/>
                      <a:pt x="48" y="38"/>
                      <a:pt x="48" y="37"/>
                    </a:cubicBezTo>
                    <a:lnTo>
                      <a:pt x="30" y="24"/>
                    </a:lnTo>
                    <a:close/>
                    <a:moveTo>
                      <a:pt x="31" y="46"/>
                    </a:moveTo>
                    <a:cubicBezTo>
                      <a:pt x="26" y="47"/>
                      <a:pt x="20" y="45"/>
                      <a:pt x="15" y="42"/>
                    </a:cubicBezTo>
                    <a:cubicBezTo>
                      <a:pt x="6" y="35"/>
                      <a:pt x="4" y="21"/>
                      <a:pt x="11" y="12"/>
                    </a:cubicBezTo>
                    <a:cubicBezTo>
                      <a:pt x="14" y="8"/>
                      <a:pt x="19" y="5"/>
                      <a:pt x="24" y="4"/>
                    </a:cubicBezTo>
                    <a:cubicBezTo>
                      <a:pt x="27" y="25"/>
                      <a:pt x="27" y="25"/>
                      <a:pt x="27" y="25"/>
                    </a:cubicBezTo>
                    <a:cubicBezTo>
                      <a:pt x="27" y="25"/>
                      <a:pt x="27" y="26"/>
                      <a:pt x="27" y="26"/>
                    </a:cubicBezTo>
                    <a:cubicBezTo>
                      <a:pt x="44" y="39"/>
                      <a:pt x="44" y="39"/>
                      <a:pt x="44" y="39"/>
                    </a:cubicBezTo>
                    <a:cubicBezTo>
                      <a:pt x="41" y="43"/>
                      <a:pt x="36" y="45"/>
                      <a:pt x="31" y="4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th-TH"/>
              </a:p>
            </p:txBody>
          </p:sp>
          <p:sp>
            <p:nvSpPr>
              <p:cNvPr id="24" name="Freeform 96"/>
              <p:cNvSpPr>
                <a:spLocks noEditPoints="1"/>
              </p:cNvSpPr>
              <p:nvPr/>
            </p:nvSpPr>
            <p:spPr bwMode="auto">
              <a:xfrm>
                <a:off x="18124488" y="5397500"/>
                <a:ext cx="276225" cy="333375"/>
              </a:xfrm>
              <a:custGeom>
                <a:avLst/>
                <a:gdLst>
                  <a:gd name="T0" fmla="*/ 16 w 29"/>
                  <a:gd name="T1" fmla="*/ 0 h 35"/>
                  <a:gd name="T2" fmla="*/ 15 w 29"/>
                  <a:gd name="T3" fmla="*/ 0 h 35"/>
                  <a:gd name="T4" fmla="*/ 14 w 29"/>
                  <a:gd name="T5" fmla="*/ 1 h 35"/>
                  <a:gd name="T6" fmla="*/ 0 w 29"/>
                  <a:gd name="T7" fmla="*/ 19 h 35"/>
                  <a:gd name="T8" fmla="*/ 0 w 29"/>
                  <a:gd name="T9" fmla="*/ 21 h 35"/>
                  <a:gd name="T10" fmla="*/ 19 w 29"/>
                  <a:gd name="T11" fmla="*/ 35 h 35"/>
                  <a:gd name="T12" fmla="*/ 20 w 29"/>
                  <a:gd name="T13" fmla="*/ 35 h 35"/>
                  <a:gd name="T14" fmla="*/ 21 w 29"/>
                  <a:gd name="T15" fmla="*/ 35 h 35"/>
                  <a:gd name="T16" fmla="*/ 16 w 29"/>
                  <a:gd name="T17" fmla="*/ 0 h 35"/>
                  <a:gd name="T18" fmla="*/ 19 w 29"/>
                  <a:gd name="T19" fmla="*/ 32 h 35"/>
                  <a:gd name="T20" fmla="*/ 4 w 29"/>
                  <a:gd name="T21" fmla="*/ 20 h 35"/>
                  <a:gd name="T22" fmla="*/ 16 w 29"/>
                  <a:gd name="T23" fmla="*/ 4 h 35"/>
                  <a:gd name="T24" fmla="*/ 19 w 29"/>
                  <a:gd name="T25" fmla="*/ 32 h 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9" h="35">
                    <a:moveTo>
                      <a:pt x="16" y="0"/>
                    </a:moveTo>
                    <a:cubicBezTo>
                      <a:pt x="16" y="0"/>
                      <a:pt x="15" y="0"/>
                      <a:pt x="15" y="0"/>
                    </a:cubicBezTo>
                    <a:cubicBezTo>
                      <a:pt x="15" y="0"/>
                      <a:pt x="14" y="0"/>
                      <a:pt x="14" y="1"/>
                    </a:cubicBezTo>
                    <a:cubicBezTo>
                      <a:pt x="0" y="19"/>
                      <a:pt x="0" y="19"/>
                      <a:pt x="0" y="19"/>
                    </a:cubicBezTo>
                    <a:cubicBezTo>
                      <a:pt x="0" y="20"/>
                      <a:pt x="0" y="21"/>
                      <a:pt x="0" y="21"/>
                    </a:cubicBezTo>
                    <a:cubicBezTo>
                      <a:pt x="19" y="35"/>
                      <a:pt x="19" y="35"/>
                      <a:pt x="19" y="35"/>
                    </a:cubicBezTo>
                    <a:cubicBezTo>
                      <a:pt x="19" y="35"/>
                      <a:pt x="20" y="35"/>
                      <a:pt x="20" y="35"/>
                    </a:cubicBezTo>
                    <a:cubicBezTo>
                      <a:pt x="20" y="35"/>
                      <a:pt x="21" y="35"/>
                      <a:pt x="21" y="35"/>
                    </a:cubicBezTo>
                    <a:cubicBezTo>
                      <a:pt x="29" y="24"/>
                      <a:pt x="27" y="8"/>
                      <a:pt x="16" y="0"/>
                    </a:cubicBezTo>
                    <a:close/>
                    <a:moveTo>
                      <a:pt x="19" y="32"/>
                    </a:moveTo>
                    <a:cubicBezTo>
                      <a:pt x="4" y="20"/>
                      <a:pt x="4" y="20"/>
                      <a:pt x="4" y="20"/>
                    </a:cubicBezTo>
                    <a:cubicBezTo>
                      <a:pt x="16" y="4"/>
                      <a:pt x="16" y="4"/>
                      <a:pt x="16" y="4"/>
                    </a:cubicBezTo>
                    <a:cubicBezTo>
                      <a:pt x="24" y="11"/>
                      <a:pt x="25" y="23"/>
                      <a:pt x="19" y="3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th-TH"/>
              </a:p>
            </p:txBody>
          </p:sp>
          <p:sp>
            <p:nvSpPr>
              <p:cNvPr id="25" name="Freeform 97"/>
              <p:cNvSpPr>
                <a:spLocks noEditPoints="1"/>
              </p:cNvSpPr>
              <p:nvPr/>
            </p:nvSpPr>
            <p:spPr bwMode="auto">
              <a:xfrm>
                <a:off x="18029238" y="5292725"/>
                <a:ext cx="190500" cy="257175"/>
              </a:xfrm>
              <a:custGeom>
                <a:avLst/>
                <a:gdLst>
                  <a:gd name="T0" fmla="*/ 4 w 20"/>
                  <a:gd name="T1" fmla="*/ 27 h 27"/>
                  <a:gd name="T2" fmla="*/ 5 w 20"/>
                  <a:gd name="T3" fmla="*/ 27 h 27"/>
                  <a:gd name="T4" fmla="*/ 6 w 20"/>
                  <a:gd name="T5" fmla="*/ 27 h 27"/>
                  <a:gd name="T6" fmla="*/ 20 w 20"/>
                  <a:gd name="T7" fmla="*/ 8 h 27"/>
                  <a:gd name="T8" fmla="*/ 20 w 20"/>
                  <a:gd name="T9" fmla="*/ 7 h 27"/>
                  <a:gd name="T10" fmla="*/ 19 w 20"/>
                  <a:gd name="T11" fmla="*/ 6 h 27"/>
                  <a:gd name="T12" fmla="*/ 1 w 20"/>
                  <a:gd name="T13" fmla="*/ 1 h 27"/>
                  <a:gd name="T14" fmla="*/ 0 w 20"/>
                  <a:gd name="T15" fmla="*/ 3 h 27"/>
                  <a:gd name="T16" fmla="*/ 3 w 20"/>
                  <a:gd name="T17" fmla="*/ 26 h 27"/>
                  <a:gd name="T18" fmla="*/ 4 w 20"/>
                  <a:gd name="T19" fmla="*/ 27 h 27"/>
                  <a:gd name="T20" fmla="*/ 16 w 20"/>
                  <a:gd name="T21" fmla="*/ 8 h 27"/>
                  <a:gd name="T22" fmla="*/ 5 w 20"/>
                  <a:gd name="T23" fmla="*/ 22 h 27"/>
                  <a:gd name="T24" fmla="*/ 3 w 20"/>
                  <a:gd name="T25" fmla="*/ 4 h 27"/>
                  <a:gd name="T26" fmla="*/ 16 w 20"/>
                  <a:gd name="T27" fmla="*/ 8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0" h="27">
                    <a:moveTo>
                      <a:pt x="4" y="27"/>
                    </a:moveTo>
                    <a:cubicBezTo>
                      <a:pt x="4" y="27"/>
                      <a:pt x="4" y="27"/>
                      <a:pt x="5" y="27"/>
                    </a:cubicBezTo>
                    <a:cubicBezTo>
                      <a:pt x="5" y="27"/>
                      <a:pt x="5" y="27"/>
                      <a:pt x="6" y="27"/>
                    </a:cubicBezTo>
                    <a:cubicBezTo>
                      <a:pt x="20" y="8"/>
                      <a:pt x="20" y="8"/>
                      <a:pt x="20" y="8"/>
                    </a:cubicBezTo>
                    <a:cubicBezTo>
                      <a:pt x="20" y="8"/>
                      <a:pt x="20" y="7"/>
                      <a:pt x="20" y="7"/>
                    </a:cubicBezTo>
                    <a:cubicBezTo>
                      <a:pt x="20" y="7"/>
                      <a:pt x="20" y="6"/>
                      <a:pt x="19" y="6"/>
                    </a:cubicBezTo>
                    <a:cubicBezTo>
                      <a:pt x="14" y="2"/>
                      <a:pt x="7" y="0"/>
                      <a:pt x="1" y="1"/>
                    </a:cubicBezTo>
                    <a:cubicBezTo>
                      <a:pt x="0" y="2"/>
                      <a:pt x="0" y="2"/>
                      <a:pt x="0" y="3"/>
                    </a:cubicBezTo>
                    <a:cubicBezTo>
                      <a:pt x="3" y="26"/>
                      <a:pt x="3" y="26"/>
                      <a:pt x="3" y="26"/>
                    </a:cubicBezTo>
                    <a:cubicBezTo>
                      <a:pt x="3" y="27"/>
                      <a:pt x="3" y="27"/>
                      <a:pt x="4" y="27"/>
                    </a:cubicBezTo>
                    <a:close/>
                    <a:moveTo>
                      <a:pt x="16" y="8"/>
                    </a:moveTo>
                    <a:cubicBezTo>
                      <a:pt x="5" y="22"/>
                      <a:pt x="5" y="22"/>
                      <a:pt x="5" y="22"/>
                    </a:cubicBezTo>
                    <a:cubicBezTo>
                      <a:pt x="3" y="4"/>
                      <a:pt x="3" y="4"/>
                      <a:pt x="3" y="4"/>
                    </a:cubicBezTo>
                    <a:cubicBezTo>
                      <a:pt x="8" y="4"/>
                      <a:pt x="12" y="5"/>
                      <a:pt x="16" y="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th-TH"/>
              </a:p>
            </p:txBody>
          </p:sp>
        </p:grpSp>
      </p:grpSp>
      <p:grpSp>
        <p:nvGrpSpPr>
          <p:cNvPr id="26" name="กลุ่ม 69"/>
          <p:cNvGrpSpPr/>
          <p:nvPr/>
        </p:nvGrpSpPr>
        <p:grpSpPr>
          <a:xfrm>
            <a:off x="2170705" y="11815257"/>
            <a:ext cx="966066" cy="966065"/>
            <a:chOff x="17346820" y="6180427"/>
            <a:chExt cx="2511217" cy="2511217"/>
          </a:xfrm>
        </p:grpSpPr>
        <p:sp>
          <p:nvSpPr>
            <p:cNvPr id="27" name="วงรี 42"/>
            <p:cNvSpPr/>
            <p:nvPr/>
          </p:nvSpPr>
          <p:spPr>
            <a:xfrm>
              <a:off x="17346820" y="6180427"/>
              <a:ext cx="2511217" cy="2511217"/>
            </a:xfrm>
            <a:prstGeom prst="ellipse">
              <a:avLst/>
            </a:prstGeom>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lin ang="135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h-TH" dirty="0"/>
            </a:p>
          </p:txBody>
        </p:sp>
        <p:sp>
          <p:nvSpPr>
            <p:cNvPr id="28" name="Freeform 102"/>
            <p:cNvSpPr>
              <a:spLocks noEditPoints="1"/>
            </p:cNvSpPr>
            <p:nvPr/>
          </p:nvSpPr>
          <p:spPr bwMode="auto">
            <a:xfrm>
              <a:off x="18026269" y="6832201"/>
              <a:ext cx="1152317" cy="1066323"/>
            </a:xfrm>
            <a:custGeom>
              <a:avLst/>
              <a:gdLst>
                <a:gd name="T0" fmla="*/ 59 w 67"/>
                <a:gd name="T1" fmla="*/ 44 h 62"/>
                <a:gd name="T2" fmla="*/ 59 w 67"/>
                <a:gd name="T3" fmla="*/ 35 h 62"/>
                <a:gd name="T4" fmla="*/ 58 w 67"/>
                <a:gd name="T5" fmla="*/ 33 h 62"/>
                <a:gd name="T6" fmla="*/ 53 w 67"/>
                <a:gd name="T7" fmla="*/ 33 h 62"/>
                <a:gd name="T8" fmla="*/ 50 w 67"/>
                <a:gd name="T9" fmla="*/ 33 h 62"/>
                <a:gd name="T10" fmla="*/ 35 w 67"/>
                <a:gd name="T11" fmla="*/ 33 h 62"/>
                <a:gd name="T12" fmla="*/ 35 w 67"/>
                <a:gd name="T13" fmla="*/ 19 h 62"/>
                <a:gd name="T14" fmla="*/ 43 w 67"/>
                <a:gd name="T15" fmla="*/ 10 h 62"/>
                <a:gd name="T16" fmla="*/ 34 w 67"/>
                <a:gd name="T17" fmla="*/ 0 h 62"/>
                <a:gd name="T18" fmla="*/ 24 w 67"/>
                <a:gd name="T19" fmla="*/ 10 h 62"/>
                <a:gd name="T20" fmla="*/ 32 w 67"/>
                <a:gd name="T21" fmla="*/ 19 h 62"/>
                <a:gd name="T22" fmla="*/ 32 w 67"/>
                <a:gd name="T23" fmla="*/ 33 h 62"/>
                <a:gd name="T24" fmla="*/ 10 w 67"/>
                <a:gd name="T25" fmla="*/ 33 h 62"/>
                <a:gd name="T26" fmla="*/ 8 w 67"/>
                <a:gd name="T27" fmla="*/ 35 h 62"/>
                <a:gd name="T28" fmla="*/ 8 w 67"/>
                <a:gd name="T29" fmla="*/ 44 h 62"/>
                <a:gd name="T30" fmla="*/ 0 w 67"/>
                <a:gd name="T31" fmla="*/ 53 h 62"/>
                <a:gd name="T32" fmla="*/ 10 w 67"/>
                <a:gd name="T33" fmla="*/ 62 h 62"/>
                <a:gd name="T34" fmla="*/ 19 w 67"/>
                <a:gd name="T35" fmla="*/ 53 h 62"/>
                <a:gd name="T36" fmla="*/ 11 w 67"/>
                <a:gd name="T37" fmla="*/ 44 h 62"/>
                <a:gd name="T38" fmla="*/ 11 w 67"/>
                <a:gd name="T39" fmla="*/ 36 h 62"/>
                <a:gd name="T40" fmla="*/ 32 w 67"/>
                <a:gd name="T41" fmla="*/ 36 h 62"/>
                <a:gd name="T42" fmla="*/ 32 w 67"/>
                <a:gd name="T43" fmla="*/ 44 h 62"/>
                <a:gd name="T44" fmla="*/ 24 w 67"/>
                <a:gd name="T45" fmla="*/ 53 h 62"/>
                <a:gd name="T46" fmla="*/ 34 w 67"/>
                <a:gd name="T47" fmla="*/ 62 h 62"/>
                <a:gd name="T48" fmla="*/ 43 w 67"/>
                <a:gd name="T49" fmla="*/ 53 h 62"/>
                <a:gd name="T50" fmla="*/ 35 w 67"/>
                <a:gd name="T51" fmla="*/ 44 h 62"/>
                <a:gd name="T52" fmla="*/ 35 w 67"/>
                <a:gd name="T53" fmla="*/ 36 h 62"/>
                <a:gd name="T54" fmla="*/ 50 w 67"/>
                <a:gd name="T55" fmla="*/ 36 h 62"/>
                <a:gd name="T56" fmla="*/ 53 w 67"/>
                <a:gd name="T57" fmla="*/ 36 h 62"/>
                <a:gd name="T58" fmla="*/ 56 w 67"/>
                <a:gd name="T59" fmla="*/ 36 h 62"/>
                <a:gd name="T60" fmla="*/ 56 w 67"/>
                <a:gd name="T61" fmla="*/ 44 h 62"/>
                <a:gd name="T62" fmla="*/ 48 w 67"/>
                <a:gd name="T63" fmla="*/ 53 h 62"/>
                <a:gd name="T64" fmla="*/ 58 w 67"/>
                <a:gd name="T65" fmla="*/ 62 h 62"/>
                <a:gd name="T66" fmla="*/ 67 w 67"/>
                <a:gd name="T67" fmla="*/ 53 h 62"/>
                <a:gd name="T68" fmla="*/ 59 w 67"/>
                <a:gd name="T69" fmla="*/ 44 h 62"/>
                <a:gd name="T70" fmla="*/ 28 w 67"/>
                <a:gd name="T71" fmla="*/ 10 h 62"/>
                <a:gd name="T72" fmla="*/ 34 w 67"/>
                <a:gd name="T73" fmla="*/ 4 h 62"/>
                <a:gd name="T74" fmla="*/ 39 w 67"/>
                <a:gd name="T75" fmla="*/ 10 h 62"/>
                <a:gd name="T76" fmla="*/ 34 w 67"/>
                <a:gd name="T77" fmla="*/ 15 h 62"/>
                <a:gd name="T78" fmla="*/ 28 w 67"/>
                <a:gd name="T79" fmla="*/ 10 h 62"/>
                <a:gd name="T80" fmla="*/ 15 w 67"/>
                <a:gd name="T81" fmla="*/ 53 h 62"/>
                <a:gd name="T82" fmla="*/ 10 w 67"/>
                <a:gd name="T83" fmla="*/ 58 h 62"/>
                <a:gd name="T84" fmla="*/ 4 w 67"/>
                <a:gd name="T85" fmla="*/ 53 h 62"/>
                <a:gd name="T86" fmla="*/ 10 w 67"/>
                <a:gd name="T87" fmla="*/ 47 h 62"/>
                <a:gd name="T88" fmla="*/ 15 w 67"/>
                <a:gd name="T89" fmla="*/ 53 h 62"/>
                <a:gd name="T90" fmla="*/ 39 w 67"/>
                <a:gd name="T91" fmla="*/ 53 h 62"/>
                <a:gd name="T92" fmla="*/ 34 w 67"/>
                <a:gd name="T93" fmla="*/ 58 h 62"/>
                <a:gd name="T94" fmla="*/ 28 w 67"/>
                <a:gd name="T95" fmla="*/ 53 h 62"/>
                <a:gd name="T96" fmla="*/ 34 w 67"/>
                <a:gd name="T97" fmla="*/ 47 h 62"/>
                <a:gd name="T98" fmla="*/ 39 w 67"/>
                <a:gd name="T99" fmla="*/ 53 h 62"/>
                <a:gd name="T100" fmla="*/ 58 w 67"/>
                <a:gd name="T101" fmla="*/ 58 h 62"/>
                <a:gd name="T102" fmla="*/ 52 w 67"/>
                <a:gd name="T103" fmla="*/ 53 h 62"/>
                <a:gd name="T104" fmla="*/ 58 w 67"/>
                <a:gd name="T105" fmla="*/ 47 h 62"/>
                <a:gd name="T106" fmla="*/ 63 w 67"/>
                <a:gd name="T107" fmla="*/ 53 h 62"/>
                <a:gd name="T108" fmla="*/ 58 w 67"/>
                <a:gd name="T109" fmla="*/ 58 h 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67" h="62">
                  <a:moveTo>
                    <a:pt x="59" y="44"/>
                  </a:moveTo>
                  <a:cubicBezTo>
                    <a:pt x="59" y="35"/>
                    <a:pt x="59" y="35"/>
                    <a:pt x="59" y="35"/>
                  </a:cubicBezTo>
                  <a:cubicBezTo>
                    <a:pt x="59" y="34"/>
                    <a:pt x="59" y="33"/>
                    <a:pt x="58" y="33"/>
                  </a:cubicBezTo>
                  <a:cubicBezTo>
                    <a:pt x="53" y="33"/>
                    <a:pt x="53" y="33"/>
                    <a:pt x="53" y="33"/>
                  </a:cubicBezTo>
                  <a:cubicBezTo>
                    <a:pt x="50" y="33"/>
                    <a:pt x="50" y="33"/>
                    <a:pt x="50" y="33"/>
                  </a:cubicBezTo>
                  <a:cubicBezTo>
                    <a:pt x="35" y="33"/>
                    <a:pt x="35" y="33"/>
                    <a:pt x="35" y="33"/>
                  </a:cubicBezTo>
                  <a:cubicBezTo>
                    <a:pt x="35" y="19"/>
                    <a:pt x="35" y="19"/>
                    <a:pt x="35" y="19"/>
                  </a:cubicBezTo>
                  <a:cubicBezTo>
                    <a:pt x="40" y="18"/>
                    <a:pt x="43" y="14"/>
                    <a:pt x="43" y="10"/>
                  </a:cubicBezTo>
                  <a:cubicBezTo>
                    <a:pt x="43" y="4"/>
                    <a:pt x="39" y="0"/>
                    <a:pt x="34" y="0"/>
                  </a:cubicBezTo>
                  <a:cubicBezTo>
                    <a:pt x="29" y="0"/>
                    <a:pt x="24" y="4"/>
                    <a:pt x="24" y="10"/>
                  </a:cubicBezTo>
                  <a:cubicBezTo>
                    <a:pt x="24" y="14"/>
                    <a:pt x="28" y="18"/>
                    <a:pt x="32" y="19"/>
                  </a:cubicBezTo>
                  <a:cubicBezTo>
                    <a:pt x="32" y="33"/>
                    <a:pt x="32" y="33"/>
                    <a:pt x="32" y="33"/>
                  </a:cubicBezTo>
                  <a:cubicBezTo>
                    <a:pt x="10" y="33"/>
                    <a:pt x="10" y="33"/>
                    <a:pt x="10" y="33"/>
                  </a:cubicBezTo>
                  <a:cubicBezTo>
                    <a:pt x="9" y="33"/>
                    <a:pt x="8" y="34"/>
                    <a:pt x="8" y="35"/>
                  </a:cubicBezTo>
                  <a:cubicBezTo>
                    <a:pt x="8" y="44"/>
                    <a:pt x="8" y="44"/>
                    <a:pt x="8" y="44"/>
                  </a:cubicBezTo>
                  <a:cubicBezTo>
                    <a:pt x="4" y="44"/>
                    <a:pt x="0" y="48"/>
                    <a:pt x="0" y="53"/>
                  </a:cubicBezTo>
                  <a:cubicBezTo>
                    <a:pt x="0" y="58"/>
                    <a:pt x="4" y="62"/>
                    <a:pt x="10" y="62"/>
                  </a:cubicBezTo>
                  <a:cubicBezTo>
                    <a:pt x="15" y="62"/>
                    <a:pt x="19" y="58"/>
                    <a:pt x="19" y="53"/>
                  </a:cubicBezTo>
                  <a:cubicBezTo>
                    <a:pt x="19" y="48"/>
                    <a:pt x="16" y="44"/>
                    <a:pt x="11" y="44"/>
                  </a:cubicBezTo>
                  <a:cubicBezTo>
                    <a:pt x="11" y="36"/>
                    <a:pt x="11" y="36"/>
                    <a:pt x="11" y="36"/>
                  </a:cubicBezTo>
                  <a:cubicBezTo>
                    <a:pt x="32" y="36"/>
                    <a:pt x="32" y="36"/>
                    <a:pt x="32" y="36"/>
                  </a:cubicBezTo>
                  <a:cubicBezTo>
                    <a:pt x="32" y="44"/>
                    <a:pt x="32" y="44"/>
                    <a:pt x="32" y="44"/>
                  </a:cubicBezTo>
                  <a:cubicBezTo>
                    <a:pt x="28" y="44"/>
                    <a:pt x="24" y="48"/>
                    <a:pt x="24" y="53"/>
                  </a:cubicBezTo>
                  <a:cubicBezTo>
                    <a:pt x="24" y="58"/>
                    <a:pt x="29" y="62"/>
                    <a:pt x="34" y="62"/>
                  </a:cubicBezTo>
                  <a:cubicBezTo>
                    <a:pt x="39" y="62"/>
                    <a:pt x="43" y="58"/>
                    <a:pt x="43" y="53"/>
                  </a:cubicBezTo>
                  <a:cubicBezTo>
                    <a:pt x="43" y="48"/>
                    <a:pt x="40" y="44"/>
                    <a:pt x="35" y="44"/>
                  </a:cubicBezTo>
                  <a:cubicBezTo>
                    <a:pt x="35" y="36"/>
                    <a:pt x="35" y="36"/>
                    <a:pt x="35" y="36"/>
                  </a:cubicBezTo>
                  <a:cubicBezTo>
                    <a:pt x="50" y="36"/>
                    <a:pt x="50" y="36"/>
                    <a:pt x="50" y="36"/>
                  </a:cubicBezTo>
                  <a:cubicBezTo>
                    <a:pt x="53" y="36"/>
                    <a:pt x="53" y="36"/>
                    <a:pt x="53" y="36"/>
                  </a:cubicBezTo>
                  <a:cubicBezTo>
                    <a:pt x="56" y="36"/>
                    <a:pt x="56" y="36"/>
                    <a:pt x="56" y="36"/>
                  </a:cubicBezTo>
                  <a:cubicBezTo>
                    <a:pt x="56" y="44"/>
                    <a:pt x="56" y="44"/>
                    <a:pt x="56" y="44"/>
                  </a:cubicBezTo>
                  <a:cubicBezTo>
                    <a:pt x="52" y="44"/>
                    <a:pt x="48" y="48"/>
                    <a:pt x="48" y="53"/>
                  </a:cubicBezTo>
                  <a:cubicBezTo>
                    <a:pt x="48" y="58"/>
                    <a:pt x="53" y="62"/>
                    <a:pt x="58" y="62"/>
                  </a:cubicBezTo>
                  <a:cubicBezTo>
                    <a:pt x="63" y="62"/>
                    <a:pt x="67" y="58"/>
                    <a:pt x="67" y="53"/>
                  </a:cubicBezTo>
                  <a:cubicBezTo>
                    <a:pt x="67" y="48"/>
                    <a:pt x="64" y="44"/>
                    <a:pt x="59" y="44"/>
                  </a:cubicBezTo>
                  <a:close/>
                  <a:moveTo>
                    <a:pt x="28" y="10"/>
                  </a:moveTo>
                  <a:cubicBezTo>
                    <a:pt x="28" y="6"/>
                    <a:pt x="31" y="4"/>
                    <a:pt x="34" y="4"/>
                  </a:cubicBezTo>
                  <a:cubicBezTo>
                    <a:pt x="37" y="4"/>
                    <a:pt x="39" y="6"/>
                    <a:pt x="39" y="10"/>
                  </a:cubicBezTo>
                  <a:cubicBezTo>
                    <a:pt x="39" y="13"/>
                    <a:pt x="37" y="15"/>
                    <a:pt x="34" y="15"/>
                  </a:cubicBezTo>
                  <a:cubicBezTo>
                    <a:pt x="31" y="15"/>
                    <a:pt x="28" y="13"/>
                    <a:pt x="28" y="10"/>
                  </a:cubicBezTo>
                  <a:close/>
                  <a:moveTo>
                    <a:pt x="15" y="53"/>
                  </a:moveTo>
                  <a:cubicBezTo>
                    <a:pt x="15" y="56"/>
                    <a:pt x="13" y="58"/>
                    <a:pt x="10" y="58"/>
                  </a:cubicBezTo>
                  <a:cubicBezTo>
                    <a:pt x="6" y="58"/>
                    <a:pt x="4" y="56"/>
                    <a:pt x="4" y="53"/>
                  </a:cubicBezTo>
                  <a:cubicBezTo>
                    <a:pt x="4" y="50"/>
                    <a:pt x="6" y="47"/>
                    <a:pt x="10" y="47"/>
                  </a:cubicBezTo>
                  <a:cubicBezTo>
                    <a:pt x="13" y="47"/>
                    <a:pt x="15" y="50"/>
                    <a:pt x="15" y="53"/>
                  </a:cubicBezTo>
                  <a:close/>
                  <a:moveTo>
                    <a:pt x="39" y="53"/>
                  </a:moveTo>
                  <a:cubicBezTo>
                    <a:pt x="39" y="56"/>
                    <a:pt x="37" y="58"/>
                    <a:pt x="34" y="58"/>
                  </a:cubicBezTo>
                  <a:cubicBezTo>
                    <a:pt x="31" y="58"/>
                    <a:pt x="28" y="56"/>
                    <a:pt x="28" y="53"/>
                  </a:cubicBezTo>
                  <a:cubicBezTo>
                    <a:pt x="28" y="50"/>
                    <a:pt x="31" y="47"/>
                    <a:pt x="34" y="47"/>
                  </a:cubicBezTo>
                  <a:cubicBezTo>
                    <a:pt x="37" y="47"/>
                    <a:pt x="39" y="50"/>
                    <a:pt x="39" y="53"/>
                  </a:cubicBezTo>
                  <a:close/>
                  <a:moveTo>
                    <a:pt x="58" y="58"/>
                  </a:moveTo>
                  <a:cubicBezTo>
                    <a:pt x="55" y="58"/>
                    <a:pt x="52" y="56"/>
                    <a:pt x="52" y="53"/>
                  </a:cubicBezTo>
                  <a:cubicBezTo>
                    <a:pt x="52" y="50"/>
                    <a:pt x="55" y="47"/>
                    <a:pt x="58" y="47"/>
                  </a:cubicBezTo>
                  <a:cubicBezTo>
                    <a:pt x="61" y="47"/>
                    <a:pt x="63" y="50"/>
                    <a:pt x="63" y="53"/>
                  </a:cubicBezTo>
                  <a:cubicBezTo>
                    <a:pt x="63" y="56"/>
                    <a:pt x="61" y="58"/>
                    <a:pt x="58" y="58"/>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th-TH"/>
            </a:p>
          </p:txBody>
        </p:sp>
      </p:grpSp>
      <p:grpSp>
        <p:nvGrpSpPr>
          <p:cNvPr id="29" name="กลุ่ม 67"/>
          <p:cNvGrpSpPr/>
          <p:nvPr/>
        </p:nvGrpSpPr>
        <p:grpSpPr>
          <a:xfrm>
            <a:off x="12431842" y="11830168"/>
            <a:ext cx="966066" cy="966065"/>
            <a:chOff x="12269143" y="6195669"/>
            <a:chExt cx="2511217" cy="2511217"/>
          </a:xfrm>
        </p:grpSpPr>
        <p:sp>
          <p:nvSpPr>
            <p:cNvPr id="30" name="วงรี 40"/>
            <p:cNvSpPr/>
            <p:nvPr/>
          </p:nvSpPr>
          <p:spPr>
            <a:xfrm>
              <a:off x="12269143" y="6195669"/>
              <a:ext cx="2511217" cy="2511217"/>
            </a:xfrm>
            <a:prstGeom prst="ellipse">
              <a:avLst/>
            </a:prstGeom>
            <a:gradFill flip="none" rotWithShape="1">
              <a:gsLst>
                <a:gs pos="0">
                  <a:schemeClr val="accent3">
                    <a:shade val="30000"/>
                    <a:satMod val="115000"/>
                  </a:schemeClr>
                </a:gs>
                <a:gs pos="50000">
                  <a:schemeClr val="accent3">
                    <a:shade val="67500"/>
                    <a:satMod val="115000"/>
                  </a:schemeClr>
                </a:gs>
                <a:gs pos="100000">
                  <a:schemeClr val="accent3">
                    <a:shade val="100000"/>
                    <a:satMod val="115000"/>
                  </a:schemeClr>
                </a:gs>
              </a:gsLst>
              <a:lin ang="135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h-TH" dirty="0"/>
            </a:p>
          </p:txBody>
        </p:sp>
        <p:sp>
          <p:nvSpPr>
            <p:cNvPr id="31" name="Freeform 134"/>
            <p:cNvSpPr>
              <a:spLocks noEditPoints="1"/>
            </p:cNvSpPr>
            <p:nvPr/>
          </p:nvSpPr>
          <p:spPr bwMode="auto">
            <a:xfrm>
              <a:off x="12974390" y="6914870"/>
              <a:ext cx="1100721" cy="1100721"/>
            </a:xfrm>
            <a:custGeom>
              <a:avLst/>
              <a:gdLst>
                <a:gd name="T0" fmla="*/ 64 w 64"/>
                <a:gd name="T1" fmla="*/ 32 h 64"/>
                <a:gd name="T2" fmla="*/ 5 w 64"/>
                <a:gd name="T3" fmla="*/ 15 h 64"/>
                <a:gd name="T4" fmla="*/ 0 w 64"/>
                <a:gd name="T5" fmla="*/ 32 h 64"/>
                <a:gd name="T6" fmla="*/ 0 w 64"/>
                <a:gd name="T7" fmla="*/ 32 h 64"/>
                <a:gd name="T8" fmla="*/ 5 w 64"/>
                <a:gd name="T9" fmla="*/ 49 h 64"/>
                <a:gd name="T10" fmla="*/ 32 w 64"/>
                <a:gd name="T11" fmla="*/ 64 h 64"/>
                <a:gd name="T12" fmla="*/ 64 w 64"/>
                <a:gd name="T13" fmla="*/ 32 h 64"/>
                <a:gd name="T14" fmla="*/ 48 w 64"/>
                <a:gd name="T15" fmla="*/ 46 h 64"/>
                <a:gd name="T16" fmla="*/ 60 w 64"/>
                <a:gd name="T17" fmla="*/ 33 h 64"/>
                <a:gd name="T18" fmla="*/ 3 w 64"/>
                <a:gd name="T19" fmla="*/ 33 h 64"/>
                <a:gd name="T20" fmla="*/ 16 w 64"/>
                <a:gd name="T21" fmla="*/ 46 h 64"/>
                <a:gd name="T22" fmla="*/ 3 w 64"/>
                <a:gd name="T23" fmla="*/ 33 h 64"/>
                <a:gd name="T24" fmla="*/ 16 w 64"/>
                <a:gd name="T25" fmla="*/ 17 h 64"/>
                <a:gd name="T26" fmla="*/ 3 w 64"/>
                <a:gd name="T27" fmla="*/ 30 h 64"/>
                <a:gd name="T28" fmla="*/ 34 w 64"/>
                <a:gd name="T29" fmla="*/ 14 h 64"/>
                <a:gd name="T30" fmla="*/ 34 w 64"/>
                <a:gd name="T31" fmla="*/ 4 h 64"/>
                <a:gd name="T32" fmla="*/ 43 w 64"/>
                <a:gd name="T33" fmla="*/ 14 h 64"/>
                <a:gd name="T34" fmla="*/ 44 w 64"/>
                <a:gd name="T35" fmla="*/ 17 h 64"/>
                <a:gd name="T36" fmla="*/ 34 w 64"/>
                <a:gd name="T37" fmla="*/ 30 h 64"/>
                <a:gd name="T38" fmla="*/ 44 w 64"/>
                <a:gd name="T39" fmla="*/ 17 h 64"/>
                <a:gd name="T40" fmla="*/ 29 w 64"/>
                <a:gd name="T41" fmla="*/ 4 h 64"/>
                <a:gd name="T42" fmla="*/ 30 w 64"/>
                <a:gd name="T43" fmla="*/ 3 h 64"/>
                <a:gd name="T44" fmla="*/ 21 w 64"/>
                <a:gd name="T45" fmla="*/ 14 h 64"/>
                <a:gd name="T46" fmla="*/ 30 w 64"/>
                <a:gd name="T47" fmla="*/ 17 h 64"/>
                <a:gd name="T48" fmla="*/ 17 w 64"/>
                <a:gd name="T49" fmla="*/ 30 h 64"/>
                <a:gd name="T50" fmla="*/ 30 w 64"/>
                <a:gd name="T51" fmla="*/ 17 h 64"/>
                <a:gd name="T52" fmla="*/ 30 w 64"/>
                <a:gd name="T53" fmla="*/ 33 h 64"/>
                <a:gd name="T54" fmla="*/ 20 w 64"/>
                <a:gd name="T55" fmla="*/ 46 h 64"/>
                <a:gd name="T56" fmla="*/ 30 w 64"/>
                <a:gd name="T57" fmla="*/ 50 h 64"/>
                <a:gd name="T58" fmla="*/ 28 w 64"/>
                <a:gd name="T59" fmla="*/ 60 h 64"/>
                <a:gd name="T60" fmla="*/ 30 w 64"/>
                <a:gd name="T61" fmla="*/ 50 h 64"/>
                <a:gd name="T62" fmla="*/ 34 w 64"/>
                <a:gd name="T63" fmla="*/ 60 h 64"/>
                <a:gd name="T64" fmla="*/ 34 w 64"/>
                <a:gd name="T65" fmla="*/ 50 h 64"/>
                <a:gd name="T66" fmla="*/ 36 w 64"/>
                <a:gd name="T67" fmla="*/ 60 h 64"/>
                <a:gd name="T68" fmla="*/ 34 w 64"/>
                <a:gd name="T69" fmla="*/ 33 h 64"/>
                <a:gd name="T70" fmla="*/ 44 w 64"/>
                <a:gd name="T71" fmla="*/ 46 h 64"/>
                <a:gd name="T72" fmla="*/ 50 w 64"/>
                <a:gd name="T73" fmla="*/ 30 h 64"/>
                <a:gd name="T74" fmla="*/ 57 w 64"/>
                <a:gd name="T75" fmla="*/ 17 h 64"/>
                <a:gd name="T76" fmla="*/ 50 w 64"/>
                <a:gd name="T77" fmla="*/ 30 h 64"/>
                <a:gd name="T78" fmla="*/ 47 w 64"/>
                <a:gd name="T79" fmla="*/ 14 h 64"/>
                <a:gd name="T80" fmla="*/ 54 w 64"/>
                <a:gd name="T81" fmla="*/ 14 h 64"/>
                <a:gd name="T82" fmla="*/ 17 w 64"/>
                <a:gd name="T83" fmla="*/ 14 h 64"/>
                <a:gd name="T84" fmla="*/ 23 w 64"/>
                <a:gd name="T85" fmla="*/ 5 h 64"/>
                <a:gd name="T86" fmla="*/ 17 w 64"/>
                <a:gd name="T87" fmla="*/ 50 h 64"/>
                <a:gd name="T88" fmla="*/ 10 w 64"/>
                <a:gd name="T89" fmla="*/ 50 h 64"/>
                <a:gd name="T90" fmla="*/ 47 w 64"/>
                <a:gd name="T91" fmla="*/ 50 h 64"/>
                <a:gd name="T92" fmla="*/ 41 w 64"/>
                <a:gd name="T93" fmla="*/ 59 h 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64" h="64">
                  <a:moveTo>
                    <a:pt x="64" y="32"/>
                  </a:moveTo>
                  <a:cubicBezTo>
                    <a:pt x="64" y="32"/>
                    <a:pt x="64" y="32"/>
                    <a:pt x="64" y="32"/>
                  </a:cubicBezTo>
                  <a:cubicBezTo>
                    <a:pt x="64" y="14"/>
                    <a:pt x="50" y="0"/>
                    <a:pt x="32" y="0"/>
                  </a:cubicBezTo>
                  <a:cubicBezTo>
                    <a:pt x="21" y="0"/>
                    <a:pt x="11" y="6"/>
                    <a:pt x="5" y="15"/>
                  </a:cubicBezTo>
                  <a:cubicBezTo>
                    <a:pt x="5" y="15"/>
                    <a:pt x="5" y="15"/>
                    <a:pt x="5" y="15"/>
                  </a:cubicBezTo>
                  <a:cubicBezTo>
                    <a:pt x="2" y="20"/>
                    <a:pt x="0" y="26"/>
                    <a:pt x="0" y="32"/>
                  </a:cubicBezTo>
                  <a:cubicBezTo>
                    <a:pt x="0" y="32"/>
                    <a:pt x="0" y="32"/>
                    <a:pt x="0" y="32"/>
                  </a:cubicBezTo>
                  <a:cubicBezTo>
                    <a:pt x="0" y="32"/>
                    <a:pt x="0" y="32"/>
                    <a:pt x="0" y="32"/>
                  </a:cubicBezTo>
                  <a:cubicBezTo>
                    <a:pt x="0" y="32"/>
                    <a:pt x="0" y="32"/>
                    <a:pt x="0" y="32"/>
                  </a:cubicBezTo>
                  <a:cubicBezTo>
                    <a:pt x="0" y="38"/>
                    <a:pt x="2" y="44"/>
                    <a:pt x="5" y="49"/>
                  </a:cubicBezTo>
                  <a:cubicBezTo>
                    <a:pt x="5" y="49"/>
                    <a:pt x="5" y="49"/>
                    <a:pt x="5" y="49"/>
                  </a:cubicBezTo>
                  <a:cubicBezTo>
                    <a:pt x="11" y="58"/>
                    <a:pt x="21" y="64"/>
                    <a:pt x="32" y="64"/>
                  </a:cubicBezTo>
                  <a:cubicBezTo>
                    <a:pt x="50" y="64"/>
                    <a:pt x="64" y="49"/>
                    <a:pt x="64" y="32"/>
                  </a:cubicBezTo>
                  <a:cubicBezTo>
                    <a:pt x="64" y="32"/>
                    <a:pt x="64" y="32"/>
                    <a:pt x="64" y="32"/>
                  </a:cubicBezTo>
                  <a:close/>
                  <a:moveTo>
                    <a:pt x="57" y="46"/>
                  </a:moveTo>
                  <a:cubicBezTo>
                    <a:pt x="48" y="46"/>
                    <a:pt x="48" y="46"/>
                    <a:pt x="48" y="46"/>
                  </a:cubicBezTo>
                  <a:cubicBezTo>
                    <a:pt x="49" y="42"/>
                    <a:pt x="50" y="38"/>
                    <a:pt x="50" y="33"/>
                  </a:cubicBezTo>
                  <a:cubicBezTo>
                    <a:pt x="60" y="33"/>
                    <a:pt x="60" y="33"/>
                    <a:pt x="60" y="33"/>
                  </a:cubicBezTo>
                  <a:cubicBezTo>
                    <a:pt x="60" y="38"/>
                    <a:pt x="59" y="43"/>
                    <a:pt x="57" y="46"/>
                  </a:cubicBezTo>
                  <a:close/>
                  <a:moveTo>
                    <a:pt x="3" y="33"/>
                  </a:moveTo>
                  <a:cubicBezTo>
                    <a:pt x="14" y="33"/>
                    <a:pt x="14" y="33"/>
                    <a:pt x="14" y="33"/>
                  </a:cubicBezTo>
                  <a:cubicBezTo>
                    <a:pt x="14" y="38"/>
                    <a:pt x="15" y="42"/>
                    <a:pt x="16" y="46"/>
                  </a:cubicBezTo>
                  <a:cubicBezTo>
                    <a:pt x="7" y="46"/>
                    <a:pt x="7" y="46"/>
                    <a:pt x="7" y="46"/>
                  </a:cubicBezTo>
                  <a:cubicBezTo>
                    <a:pt x="5" y="43"/>
                    <a:pt x="4" y="38"/>
                    <a:pt x="3" y="33"/>
                  </a:cubicBezTo>
                  <a:close/>
                  <a:moveTo>
                    <a:pt x="7" y="17"/>
                  </a:moveTo>
                  <a:cubicBezTo>
                    <a:pt x="16" y="17"/>
                    <a:pt x="16" y="17"/>
                    <a:pt x="16" y="17"/>
                  </a:cubicBezTo>
                  <a:cubicBezTo>
                    <a:pt x="15" y="21"/>
                    <a:pt x="14" y="26"/>
                    <a:pt x="14" y="30"/>
                  </a:cubicBezTo>
                  <a:cubicBezTo>
                    <a:pt x="3" y="30"/>
                    <a:pt x="3" y="30"/>
                    <a:pt x="3" y="30"/>
                  </a:cubicBezTo>
                  <a:cubicBezTo>
                    <a:pt x="4" y="26"/>
                    <a:pt x="5" y="21"/>
                    <a:pt x="7" y="17"/>
                  </a:cubicBezTo>
                  <a:close/>
                  <a:moveTo>
                    <a:pt x="34" y="14"/>
                  </a:moveTo>
                  <a:cubicBezTo>
                    <a:pt x="34" y="3"/>
                    <a:pt x="34" y="3"/>
                    <a:pt x="34" y="3"/>
                  </a:cubicBezTo>
                  <a:cubicBezTo>
                    <a:pt x="34" y="3"/>
                    <a:pt x="34" y="3"/>
                    <a:pt x="34" y="4"/>
                  </a:cubicBezTo>
                  <a:cubicBezTo>
                    <a:pt x="34" y="4"/>
                    <a:pt x="34" y="4"/>
                    <a:pt x="34" y="4"/>
                  </a:cubicBezTo>
                  <a:cubicBezTo>
                    <a:pt x="38" y="6"/>
                    <a:pt x="41" y="9"/>
                    <a:pt x="43" y="14"/>
                  </a:cubicBezTo>
                  <a:lnTo>
                    <a:pt x="34" y="14"/>
                  </a:lnTo>
                  <a:close/>
                  <a:moveTo>
                    <a:pt x="44" y="17"/>
                  </a:moveTo>
                  <a:cubicBezTo>
                    <a:pt x="46" y="21"/>
                    <a:pt x="46" y="26"/>
                    <a:pt x="46" y="30"/>
                  </a:cubicBezTo>
                  <a:cubicBezTo>
                    <a:pt x="34" y="30"/>
                    <a:pt x="34" y="30"/>
                    <a:pt x="34" y="30"/>
                  </a:cubicBezTo>
                  <a:cubicBezTo>
                    <a:pt x="34" y="17"/>
                    <a:pt x="34" y="17"/>
                    <a:pt x="34" y="17"/>
                  </a:cubicBezTo>
                  <a:lnTo>
                    <a:pt x="44" y="17"/>
                  </a:lnTo>
                  <a:close/>
                  <a:moveTo>
                    <a:pt x="29" y="4"/>
                  </a:moveTo>
                  <a:cubicBezTo>
                    <a:pt x="29" y="4"/>
                    <a:pt x="29" y="4"/>
                    <a:pt x="29" y="4"/>
                  </a:cubicBezTo>
                  <a:cubicBezTo>
                    <a:pt x="29" y="4"/>
                    <a:pt x="29" y="4"/>
                    <a:pt x="29" y="4"/>
                  </a:cubicBezTo>
                  <a:cubicBezTo>
                    <a:pt x="30" y="4"/>
                    <a:pt x="30" y="4"/>
                    <a:pt x="30" y="3"/>
                  </a:cubicBezTo>
                  <a:cubicBezTo>
                    <a:pt x="30" y="14"/>
                    <a:pt x="30" y="14"/>
                    <a:pt x="30" y="14"/>
                  </a:cubicBezTo>
                  <a:cubicBezTo>
                    <a:pt x="21" y="14"/>
                    <a:pt x="21" y="14"/>
                    <a:pt x="21" y="14"/>
                  </a:cubicBezTo>
                  <a:cubicBezTo>
                    <a:pt x="23" y="9"/>
                    <a:pt x="26" y="6"/>
                    <a:pt x="29" y="4"/>
                  </a:cubicBezTo>
                  <a:close/>
                  <a:moveTo>
                    <a:pt x="30" y="17"/>
                  </a:moveTo>
                  <a:cubicBezTo>
                    <a:pt x="30" y="30"/>
                    <a:pt x="30" y="30"/>
                    <a:pt x="30" y="30"/>
                  </a:cubicBezTo>
                  <a:cubicBezTo>
                    <a:pt x="17" y="30"/>
                    <a:pt x="17" y="30"/>
                    <a:pt x="17" y="30"/>
                  </a:cubicBezTo>
                  <a:cubicBezTo>
                    <a:pt x="18" y="26"/>
                    <a:pt x="18" y="21"/>
                    <a:pt x="20" y="17"/>
                  </a:cubicBezTo>
                  <a:lnTo>
                    <a:pt x="30" y="17"/>
                  </a:lnTo>
                  <a:close/>
                  <a:moveTo>
                    <a:pt x="17" y="33"/>
                  </a:moveTo>
                  <a:cubicBezTo>
                    <a:pt x="30" y="33"/>
                    <a:pt x="30" y="33"/>
                    <a:pt x="30" y="33"/>
                  </a:cubicBezTo>
                  <a:cubicBezTo>
                    <a:pt x="30" y="46"/>
                    <a:pt x="30" y="46"/>
                    <a:pt x="30" y="46"/>
                  </a:cubicBezTo>
                  <a:cubicBezTo>
                    <a:pt x="20" y="46"/>
                    <a:pt x="20" y="46"/>
                    <a:pt x="20" y="46"/>
                  </a:cubicBezTo>
                  <a:cubicBezTo>
                    <a:pt x="18" y="43"/>
                    <a:pt x="18" y="38"/>
                    <a:pt x="17" y="33"/>
                  </a:cubicBezTo>
                  <a:close/>
                  <a:moveTo>
                    <a:pt x="30" y="50"/>
                  </a:moveTo>
                  <a:cubicBezTo>
                    <a:pt x="30" y="60"/>
                    <a:pt x="30" y="60"/>
                    <a:pt x="30" y="60"/>
                  </a:cubicBezTo>
                  <a:cubicBezTo>
                    <a:pt x="30" y="60"/>
                    <a:pt x="29" y="60"/>
                    <a:pt x="28" y="60"/>
                  </a:cubicBezTo>
                  <a:cubicBezTo>
                    <a:pt x="25" y="58"/>
                    <a:pt x="23" y="54"/>
                    <a:pt x="21" y="50"/>
                  </a:cubicBezTo>
                  <a:lnTo>
                    <a:pt x="30" y="50"/>
                  </a:lnTo>
                  <a:close/>
                  <a:moveTo>
                    <a:pt x="36" y="60"/>
                  </a:moveTo>
                  <a:cubicBezTo>
                    <a:pt x="35" y="60"/>
                    <a:pt x="34" y="60"/>
                    <a:pt x="34" y="60"/>
                  </a:cubicBezTo>
                  <a:cubicBezTo>
                    <a:pt x="34" y="60"/>
                    <a:pt x="34" y="60"/>
                    <a:pt x="34" y="60"/>
                  </a:cubicBezTo>
                  <a:cubicBezTo>
                    <a:pt x="34" y="50"/>
                    <a:pt x="34" y="50"/>
                    <a:pt x="34" y="50"/>
                  </a:cubicBezTo>
                  <a:cubicBezTo>
                    <a:pt x="43" y="50"/>
                    <a:pt x="43" y="50"/>
                    <a:pt x="43" y="50"/>
                  </a:cubicBezTo>
                  <a:cubicBezTo>
                    <a:pt x="41" y="54"/>
                    <a:pt x="39" y="58"/>
                    <a:pt x="36" y="60"/>
                  </a:cubicBezTo>
                  <a:close/>
                  <a:moveTo>
                    <a:pt x="34" y="46"/>
                  </a:moveTo>
                  <a:cubicBezTo>
                    <a:pt x="34" y="33"/>
                    <a:pt x="34" y="33"/>
                    <a:pt x="34" y="33"/>
                  </a:cubicBezTo>
                  <a:cubicBezTo>
                    <a:pt x="46" y="33"/>
                    <a:pt x="46" y="33"/>
                    <a:pt x="46" y="33"/>
                  </a:cubicBezTo>
                  <a:cubicBezTo>
                    <a:pt x="46" y="38"/>
                    <a:pt x="46" y="43"/>
                    <a:pt x="44" y="46"/>
                  </a:cubicBezTo>
                  <a:lnTo>
                    <a:pt x="34" y="46"/>
                  </a:lnTo>
                  <a:close/>
                  <a:moveTo>
                    <a:pt x="50" y="30"/>
                  </a:moveTo>
                  <a:cubicBezTo>
                    <a:pt x="50" y="26"/>
                    <a:pt x="49" y="21"/>
                    <a:pt x="48" y="17"/>
                  </a:cubicBezTo>
                  <a:cubicBezTo>
                    <a:pt x="57" y="17"/>
                    <a:pt x="57" y="17"/>
                    <a:pt x="57" y="17"/>
                  </a:cubicBezTo>
                  <a:cubicBezTo>
                    <a:pt x="59" y="21"/>
                    <a:pt x="60" y="26"/>
                    <a:pt x="60" y="30"/>
                  </a:cubicBezTo>
                  <a:lnTo>
                    <a:pt x="50" y="30"/>
                  </a:lnTo>
                  <a:close/>
                  <a:moveTo>
                    <a:pt x="54" y="14"/>
                  </a:moveTo>
                  <a:cubicBezTo>
                    <a:pt x="47" y="14"/>
                    <a:pt x="47" y="14"/>
                    <a:pt x="47" y="14"/>
                  </a:cubicBezTo>
                  <a:cubicBezTo>
                    <a:pt x="45" y="10"/>
                    <a:pt x="43" y="7"/>
                    <a:pt x="41" y="5"/>
                  </a:cubicBezTo>
                  <a:cubicBezTo>
                    <a:pt x="46" y="6"/>
                    <a:pt x="51" y="10"/>
                    <a:pt x="54" y="14"/>
                  </a:cubicBezTo>
                  <a:close/>
                  <a:moveTo>
                    <a:pt x="23" y="5"/>
                  </a:moveTo>
                  <a:cubicBezTo>
                    <a:pt x="21" y="7"/>
                    <a:pt x="19" y="10"/>
                    <a:pt x="17" y="14"/>
                  </a:cubicBezTo>
                  <a:cubicBezTo>
                    <a:pt x="10" y="14"/>
                    <a:pt x="10" y="14"/>
                    <a:pt x="10" y="14"/>
                  </a:cubicBezTo>
                  <a:cubicBezTo>
                    <a:pt x="13" y="10"/>
                    <a:pt x="18" y="6"/>
                    <a:pt x="23" y="5"/>
                  </a:cubicBezTo>
                  <a:close/>
                  <a:moveTo>
                    <a:pt x="10" y="50"/>
                  </a:moveTo>
                  <a:cubicBezTo>
                    <a:pt x="17" y="50"/>
                    <a:pt x="17" y="50"/>
                    <a:pt x="17" y="50"/>
                  </a:cubicBezTo>
                  <a:cubicBezTo>
                    <a:pt x="19" y="53"/>
                    <a:pt x="21" y="56"/>
                    <a:pt x="23" y="59"/>
                  </a:cubicBezTo>
                  <a:cubicBezTo>
                    <a:pt x="18" y="57"/>
                    <a:pt x="13" y="54"/>
                    <a:pt x="10" y="50"/>
                  </a:cubicBezTo>
                  <a:close/>
                  <a:moveTo>
                    <a:pt x="41" y="59"/>
                  </a:moveTo>
                  <a:cubicBezTo>
                    <a:pt x="43" y="56"/>
                    <a:pt x="45" y="53"/>
                    <a:pt x="47" y="50"/>
                  </a:cubicBezTo>
                  <a:cubicBezTo>
                    <a:pt x="54" y="50"/>
                    <a:pt x="54" y="50"/>
                    <a:pt x="54" y="50"/>
                  </a:cubicBezTo>
                  <a:cubicBezTo>
                    <a:pt x="51" y="54"/>
                    <a:pt x="46" y="57"/>
                    <a:pt x="41" y="59"/>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th-TH"/>
            </a:p>
          </p:txBody>
        </p:sp>
      </p:grpSp>
      <p:sp>
        <p:nvSpPr>
          <p:cNvPr id="32" name="TextBox 31"/>
          <p:cNvSpPr txBox="1"/>
          <p:nvPr/>
        </p:nvSpPr>
        <p:spPr>
          <a:xfrm>
            <a:off x="3224865" y="11792091"/>
            <a:ext cx="3533383" cy="960227"/>
          </a:xfrm>
          <a:prstGeom prst="rect">
            <a:avLst/>
          </a:prstGeom>
          <a:noFill/>
        </p:spPr>
        <p:txBody>
          <a:bodyPr wrap="square" lIns="219419" tIns="109710" rIns="219419" bIns="109710" rtlCol="0">
            <a:spAutoFit/>
          </a:bodyPr>
          <a:lstStyle/>
          <a:p>
            <a:r>
              <a:rPr lang="en-US" sz="2400" dirty="0">
                <a:solidFill>
                  <a:schemeClr val="bg1">
                    <a:lumMod val="75000"/>
                  </a:schemeClr>
                </a:solidFill>
                <a:latin typeface="Lato" pitchFamily="34" charset="0"/>
                <a:ea typeface="Lato" pitchFamily="34" charset="0"/>
                <a:cs typeface="Lato" pitchFamily="34" charset="0"/>
              </a:rPr>
              <a:t>Lorem Ipsum has two main data </a:t>
            </a:r>
            <a:r>
              <a:rPr lang="en-US" sz="2400" dirty="0" smtClean="0">
                <a:solidFill>
                  <a:schemeClr val="bg1">
                    <a:lumMod val="75000"/>
                  </a:schemeClr>
                </a:solidFill>
                <a:latin typeface="Lato" pitchFamily="34" charset="0"/>
                <a:ea typeface="Lato" pitchFamily="34" charset="0"/>
                <a:cs typeface="Lato" pitchFamily="34" charset="0"/>
              </a:rPr>
              <a:t>statistical</a:t>
            </a:r>
            <a:endParaRPr lang="en-US" sz="2400" dirty="0">
              <a:solidFill>
                <a:schemeClr val="bg1">
                  <a:lumMod val="75000"/>
                </a:schemeClr>
              </a:solidFill>
              <a:latin typeface="Lato" pitchFamily="34" charset="0"/>
              <a:ea typeface="Lato" pitchFamily="34" charset="0"/>
              <a:cs typeface="Lato" pitchFamily="34" charset="0"/>
            </a:endParaRPr>
          </a:p>
        </p:txBody>
      </p:sp>
      <p:sp>
        <p:nvSpPr>
          <p:cNvPr id="33" name="TextBox 32"/>
          <p:cNvSpPr txBox="1"/>
          <p:nvPr/>
        </p:nvSpPr>
        <p:spPr>
          <a:xfrm>
            <a:off x="8161477" y="11789731"/>
            <a:ext cx="3533383" cy="960227"/>
          </a:xfrm>
          <a:prstGeom prst="rect">
            <a:avLst/>
          </a:prstGeom>
          <a:noFill/>
        </p:spPr>
        <p:txBody>
          <a:bodyPr wrap="square" lIns="219419" tIns="109710" rIns="219419" bIns="109710" rtlCol="0">
            <a:spAutoFit/>
          </a:bodyPr>
          <a:lstStyle/>
          <a:p>
            <a:r>
              <a:rPr lang="en-US" sz="2400" dirty="0">
                <a:solidFill>
                  <a:schemeClr val="bg1">
                    <a:lumMod val="75000"/>
                  </a:schemeClr>
                </a:solidFill>
                <a:latin typeface="Lato" pitchFamily="34" charset="0"/>
                <a:ea typeface="Lato" pitchFamily="34" charset="0"/>
                <a:cs typeface="Lato" pitchFamily="34" charset="0"/>
              </a:rPr>
              <a:t>Lorem Ipsum has two main data </a:t>
            </a:r>
            <a:r>
              <a:rPr lang="en-US" sz="2400" dirty="0" smtClean="0">
                <a:solidFill>
                  <a:schemeClr val="bg1">
                    <a:lumMod val="75000"/>
                  </a:schemeClr>
                </a:solidFill>
                <a:latin typeface="Lato" pitchFamily="34" charset="0"/>
                <a:ea typeface="Lato" pitchFamily="34" charset="0"/>
                <a:cs typeface="Lato" pitchFamily="34" charset="0"/>
              </a:rPr>
              <a:t>statistical</a:t>
            </a:r>
            <a:endParaRPr lang="en-US" sz="2400" dirty="0">
              <a:solidFill>
                <a:schemeClr val="bg1">
                  <a:lumMod val="75000"/>
                </a:schemeClr>
              </a:solidFill>
              <a:latin typeface="Lato" pitchFamily="34" charset="0"/>
              <a:ea typeface="Lato" pitchFamily="34" charset="0"/>
              <a:cs typeface="Lato" pitchFamily="34" charset="0"/>
            </a:endParaRPr>
          </a:p>
        </p:txBody>
      </p:sp>
      <p:sp>
        <p:nvSpPr>
          <p:cNvPr id="34" name="TextBox 33"/>
          <p:cNvSpPr txBox="1"/>
          <p:nvPr/>
        </p:nvSpPr>
        <p:spPr>
          <a:xfrm>
            <a:off x="13521642" y="11789731"/>
            <a:ext cx="3533383" cy="960227"/>
          </a:xfrm>
          <a:prstGeom prst="rect">
            <a:avLst/>
          </a:prstGeom>
          <a:noFill/>
        </p:spPr>
        <p:txBody>
          <a:bodyPr wrap="square" lIns="219419" tIns="109710" rIns="219419" bIns="109710" rtlCol="0">
            <a:spAutoFit/>
          </a:bodyPr>
          <a:lstStyle/>
          <a:p>
            <a:r>
              <a:rPr lang="en-US" sz="2400" dirty="0">
                <a:solidFill>
                  <a:schemeClr val="bg1">
                    <a:lumMod val="75000"/>
                  </a:schemeClr>
                </a:solidFill>
                <a:latin typeface="Lato" pitchFamily="34" charset="0"/>
                <a:ea typeface="Lato" pitchFamily="34" charset="0"/>
                <a:cs typeface="Lato" pitchFamily="34" charset="0"/>
              </a:rPr>
              <a:t>Lorem Ipsum has two main data </a:t>
            </a:r>
            <a:r>
              <a:rPr lang="en-US" sz="2400" dirty="0" smtClean="0">
                <a:solidFill>
                  <a:schemeClr val="bg1">
                    <a:lumMod val="75000"/>
                  </a:schemeClr>
                </a:solidFill>
                <a:latin typeface="Lato" pitchFamily="34" charset="0"/>
                <a:ea typeface="Lato" pitchFamily="34" charset="0"/>
                <a:cs typeface="Lato" pitchFamily="34" charset="0"/>
              </a:rPr>
              <a:t>statistical</a:t>
            </a:r>
            <a:endParaRPr lang="en-US" sz="2400" dirty="0">
              <a:solidFill>
                <a:schemeClr val="bg1">
                  <a:lumMod val="75000"/>
                </a:schemeClr>
              </a:solidFill>
              <a:latin typeface="Lato" pitchFamily="34" charset="0"/>
              <a:ea typeface="Lato" pitchFamily="34" charset="0"/>
              <a:cs typeface="Lato" pitchFamily="34" charset="0"/>
            </a:endParaRPr>
          </a:p>
        </p:txBody>
      </p:sp>
      <p:sp>
        <p:nvSpPr>
          <p:cNvPr id="35" name="TextBox 34"/>
          <p:cNvSpPr txBox="1"/>
          <p:nvPr/>
        </p:nvSpPr>
        <p:spPr>
          <a:xfrm>
            <a:off x="18458254" y="11787371"/>
            <a:ext cx="3533383" cy="960227"/>
          </a:xfrm>
          <a:prstGeom prst="rect">
            <a:avLst/>
          </a:prstGeom>
          <a:noFill/>
        </p:spPr>
        <p:txBody>
          <a:bodyPr wrap="square" lIns="219419" tIns="109710" rIns="219419" bIns="109710" rtlCol="0">
            <a:spAutoFit/>
          </a:bodyPr>
          <a:lstStyle/>
          <a:p>
            <a:r>
              <a:rPr lang="en-US" sz="2400" dirty="0">
                <a:solidFill>
                  <a:schemeClr val="bg1">
                    <a:lumMod val="75000"/>
                  </a:schemeClr>
                </a:solidFill>
                <a:latin typeface="Lato" pitchFamily="34" charset="0"/>
                <a:ea typeface="Lato" pitchFamily="34" charset="0"/>
                <a:cs typeface="Lato" pitchFamily="34" charset="0"/>
              </a:rPr>
              <a:t>Lorem Ipsum has two main data </a:t>
            </a:r>
            <a:r>
              <a:rPr lang="en-US" sz="2400" dirty="0" smtClean="0">
                <a:solidFill>
                  <a:schemeClr val="bg1">
                    <a:lumMod val="75000"/>
                  </a:schemeClr>
                </a:solidFill>
                <a:latin typeface="Lato" pitchFamily="34" charset="0"/>
                <a:ea typeface="Lato" pitchFamily="34" charset="0"/>
                <a:cs typeface="Lato" pitchFamily="34" charset="0"/>
              </a:rPr>
              <a:t>statistical</a:t>
            </a:r>
            <a:endParaRPr lang="en-US" sz="2400" dirty="0">
              <a:solidFill>
                <a:schemeClr val="bg1">
                  <a:lumMod val="75000"/>
                </a:schemeClr>
              </a:solidFill>
              <a:latin typeface="Lato" pitchFamily="34" charset="0"/>
              <a:ea typeface="Lato" pitchFamily="34" charset="0"/>
              <a:cs typeface="Lato" pitchFamily="34" charset="0"/>
            </a:endParaRPr>
          </a:p>
        </p:txBody>
      </p:sp>
      <p:grpSp>
        <p:nvGrpSpPr>
          <p:cNvPr id="36" name="กลุ่ม 54"/>
          <p:cNvGrpSpPr/>
          <p:nvPr/>
        </p:nvGrpSpPr>
        <p:grpSpPr>
          <a:xfrm>
            <a:off x="7589837" y="307847"/>
            <a:ext cx="9246365" cy="1063753"/>
            <a:chOff x="12593106" y="3285880"/>
            <a:chExt cx="9377738" cy="1063753"/>
          </a:xfrm>
        </p:grpSpPr>
        <p:sp>
          <p:nvSpPr>
            <p:cNvPr id="37" name="TextBox 36"/>
            <p:cNvSpPr txBox="1"/>
            <p:nvPr/>
          </p:nvSpPr>
          <p:spPr>
            <a:xfrm>
              <a:off x="13443218" y="3851071"/>
              <a:ext cx="7572494" cy="498562"/>
            </a:xfrm>
            <a:prstGeom prst="rect">
              <a:avLst/>
            </a:prstGeom>
            <a:noFill/>
          </p:spPr>
          <p:txBody>
            <a:bodyPr wrap="square" lIns="219419" tIns="109710" rIns="219419" bIns="109710" rtlCol="0">
              <a:spAutoFit/>
            </a:bodyPr>
            <a:lstStyle/>
            <a:p>
              <a:pPr algn="ctr"/>
              <a:r>
                <a:rPr lang="en-US" sz="1800" dirty="0">
                  <a:solidFill>
                    <a:schemeClr val="bg1"/>
                  </a:solidFill>
                  <a:latin typeface="Lato Light"/>
                  <a:cs typeface="Lato Light"/>
                </a:rPr>
                <a:t>Your great subtitle in this line</a:t>
              </a:r>
            </a:p>
          </p:txBody>
        </p:sp>
        <p:sp>
          <p:nvSpPr>
            <p:cNvPr id="38" name="TextBox 37"/>
            <p:cNvSpPr txBox="1"/>
            <p:nvPr/>
          </p:nvSpPr>
          <p:spPr>
            <a:xfrm>
              <a:off x="12593106" y="3285880"/>
              <a:ext cx="9377738" cy="646294"/>
            </a:xfrm>
            <a:prstGeom prst="rect">
              <a:avLst/>
            </a:prstGeom>
            <a:noFill/>
          </p:spPr>
          <p:txBody>
            <a:bodyPr wrap="square" lIns="182843" tIns="91422" rIns="182843" bIns="91422" rtlCol="0">
              <a:spAutoFit/>
            </a:bodyPr>
            <a:lstStyle/>
            <a:p>
              <a:pPr algn="ctr"/>
              <a:r>
                <a:rPr lang="en-US" sz="3000" b="1" dirty="0" smtClean="0">
                  <a:solidFill>
                    <a:schemeClr val="accent2"/>
                  </a:solidFill>
                  <a:latin typeface="Lato Black" pitchFamily="34" charset="0"/>
                  <a:ea typeface="Lato Black" pitchFamily="34" charset="0"/>
                  <a:cs typeface="Lato Black" pitchFamily="34" charset="0"/>
                </a:rPr>
                <a:t>CHARTS</a:t>
              </a:r>
              <a:r>
                <a:rPr lang="en-US" sz="3000" b="1" dirty="0" smtClean="0">
                  <a:solidFill>
                    <a:schemeClr val="bg1"/>
                  </a:solidFill>
                  <a:latin typeface="Lato Black" pitchFamily="34" charset="0"/>
                  <a:ea typeface="Lato Black" pitchFamily="34" charset="0"/>
                  <a:cs typeface="Lato Black" pitchFamily="34" charset="0"/>
                </a:rPr>
                <a:t> </a:t>
              </a:r>
              <a:r>
                <a:rPr lang="en-US" sz="3000" b="1" dirty="0" smtClean="0">
                  <a:solidFill>
                    <a:schemeClr val="accent6"/>
                  </a:solidFill>
                  <a:latin typeface="Lato Black" pitchFamily="34" charset="0"/>
                  <a:ea typeface="Lato Black" pitchFamily="34" charset="0"/>
                  <a:cs typeface="Lato Black" pitchFamily="34" charset="0"/>
                </a:rPr>
                <a:t>PRESENT</a:t>
              </a:r>
              <a:endParaRPr lang="id-ID" sz="3000" b="1" dirty="0">
                <a:solidFill>
                  <a:schemeClr val="accent6"/>
                </a:solidFill>
                <a:latin typeface="Lato Black" pitchFamily="34" charset="0"/>
                <a:ea typeface="Lato Black" pitchFamily="34" charset="0"/>
                <a:cs typeface="Lato Black" pitchFamily="34" charset="0"/>
              </a:endParaRPr>
            </a:p>
          </p:txBody>
        </p:sp>
      </p:grpSp>
    </p:spTree>
    <p:extLst>
      <p:ext uri="{BB962C8B-B14F-4D97-AF65-F5344CB8AC3E}">
        <p14:creationId xmlns:p14="http://schemas.microsoft.com/office/powerpoint/2010/main" val="1184536645"/>
      </p:ext>
    </p:extLst>
  </p:cSld>
  <p:clrMapOvr>
    <a:masterClrMapping/>
  </p:clrMapOvr>
  <p:transition spd="slow">
    <p:push/>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withEffect">
                                  <p:stCondLst>
                                    <p:cond delay="50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fltVal val="0"/>
                                          </p:val>
                                        </p:tav>
                                        <p:tav tm="100000">
                                          <p:val>
                                            <p:strVal val="#ppt_h"/>
                                          </p:val>
                                        </p:tav>
                                      </p:tavLst>
                                    </p:anim>
                                    <p:animEffect transition="in" filter="fade">
                                      <p:cBhvr>
                                        <p:cTn id="9"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AsOne/>
      </p:bldGraphic>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8" name="Group 17"/>
          <p:cNvGrpSpPr/>
          <p:nvPr/>
        </p:nvGrpSpPr>
        <p:grpSpPr>
          <a:xfrm>
            <a:off x="1292895" y="1828800"/>
            <a:ext cx="21155942" cy="1676400"/>
            <a:chOff x="1216695" y="1828800"/>
            <a:chExt cx="21155942" cy="1676400"/>
          </a:xfrm>
        </p:grpSpPr>
        <p:sp>
          <p:nvSpPr>
            <p:cNvPr id="19" name="Title 20"/>
            <p:cNvSpPr txBox="1">
              <a:spLocks/>
            </p:cNvSpPr>
            <p:nvPr/>
          </p:nvSpPr>
          <p:spPr bwMode="auto">
            <a:xfrm>
              <a:off x="1216695" y="2298704"/>
              <a:ext cx="21155942" cy="12064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243852" tIns="121926" rIns="243852" bIns="121926" anchor="ctr">
              <a:spAutoFit/>
            </a:bodyPr>
            <a:lstStyle>
              <a:lvl1pPr defTabSz="457200">
                <a:defRPr sz="4300">
                  <a:solidFill>
                    <a:schemeClr val="tx1"/>
                  </a:solidFill>
                  <a:latin typeface="Calibri" pitchFamily="34" charset="0"/>
                  <a:ea typeface="MS PGothic" pitchFamily="34" charset="-128"/>
                </a:defRPr>
              </a:lvl1pPr>
              <a:lvl2pPr marL="742950" indent="-285750" defTabSz="457200">
                <a:defRPr sz="4300">
                  <a:solidFill>
                    <a:schemeClr val="tx1"/>
                  </a:solidFill>
                  <a:latin typeface="Calibri" pitchFamily="34" charset="0"/>
                  <a:ea typeface="MS PGothic" pitchFamily="34" charset="-128"/>
                </a:defRPr>
              </a:lvl2pPr>
              <a:lvl3pPr marL="1143000" indent="-228600" defTabSz="457200">
                <a:defRPr sz="4300">
                  <a:solidFill>
                    <a:schemeClr val="tx1"/>
                  </a:solidFill>
                  <a:latin typeface="Calibri" pitchFamily="34" charset="0"/>
                  <a:ea typeface="MS PGothic" pitchFamily="34" charset="-128"/>
                </a:defRPr>
              </a:lvl3pPr>
              <a:lvl4pPr marL="1600200" indent="-228600" defTabSz="457200">
                <a:defRPr sz="4300">
                  <a:solidFill>
                    <a:schemeClr val="tx1"/>
                  </a:solidFill>
                  <a:latin typeface="Calibri" pitchFamily="34" charset="0"/>
                  <a:ea typeface="MS PGothic" pitchFamily="34" charset="-128"/>
                </a:defRPr>
              </a:lvl4pPr>
              <a:lvl5pPr marL="2057400" indent="-228600" defTabSz="457200">
                <a:defRPr sz="4300">
                  <a:solidFill>
                    <a:schemeClr val="tx1"/>
                  </a:solidFill>
                  <a:latin typeface="Calibri" pitchFamily="34" charset="0"/>
                  <a:ea typeface="MS PGothic" pitchFamily="34" charset="-128"/>
                </a:defRPr>
              </a:lvl5pPr>
              <a:lvl6pPr marL="2514600" indent="-228600" defTabSz="457200" fontAlgn="base">
                <a:spcBef>
                  <a:spcPct val="0"/>
                </a:spcBef>
                <a:spcAft>
                  <a:spcPct val="0"/>
                </a:spcAft>
                <a:defRPr sz="4300">
                  <a:solidFill>
                    <a:schemeClr val="tx1"/>
                  </a:solidFill>
                  <a:latin typeface="Calibri" pitchFamily="34" charset="0"/>
                  <a:ea typeface="MS PGothic" pitchFamily="34" charset="-128"/>
                </a:defRPr>
              </a:lvl6pPr>
              <a:lvl7pPr marL="2971800" indent="-228600" defTabSz="457200" fontAlgn="base">
                <a:spcBef>
                  <a:spcPct val="0"/>
                </a:spcBef>
                <a:spcAft>
                  <a:spcPct val="0"/>
                </a:spcAft>
                <a:defRPr sz="4300">
                  <a:solidFill>
                    <a:schemeClr val="tx1"/>
                  </a:solidFill>
                  <a:latin typeface="Calibri" pitchFamily="34" charset="0"/>
                  <a:ea typeface="MS PGothic" pitchFamily="34" charset="-128"/>
                </a:defRPr>
              </a:lvl7pPr>
              <a:lvl8pPr marL="3429000" indent="-228600" defTabSz="457200" fontAlgn="base">
                <a:spcBef>
                  <a:spcPct val="0"/>
                </a:spcBef>
                <a:spcAft>
                  <a:spcPct val="0"/>
                </a:spcAft>
                <a:defRPr sz="4300">
                  <a:solidFill>
                    <a:schemeClr val="tx1"/>
                  </a:solidFill>
                  <a:latin typeface="Calibri" pitchFamily="34" charset="0"/>
                  <a:ea typeface="MS PGothic" pitchFamily="34" charset="-128"/>
                </a:defRPr>
              </a:lvl8pPr>
              <a:lvl9pPr marL="3886200" indent="-228600" defTabSz="457200" fontAlgn="base">
                <a:spcBef>
                  <a:spcPct val="0"/>
                </a:spcBef>
                <a:spcAft>
                  <a:spcPct val="0"/>
                </a:spcAft>
                <a:defRPr sz="4300">
                  <a:solidFill>
                    <a:schemeClr val="tx1"/>
                  </a:solidFill>
                  <a:latin typeface="Calibri" pitchFamily="34" charset="0"/>
                  <a:ea typeface="MS PGothic" pitchFamily="34" charset="-128"/>
                </a:defRPr>
              </a:lvl9pPr>
            </a:lstStyle>
            <a:p>
              <a:pPr>
                <a:lnSpc>
                  <a:spcPct val="130000"/>
                </a:lnSpc>
              </a:pPr>
              <a:r>
                <a:rPr lang="pt-BR" sz="2400" dirty="0">
                  <a:solidFill>
                    <a:schemeClr val="bg1">
                      <a:lumMod val="75000"/>
                    </a:schemeClr>
                  </a:solidFill>
                  <a:latin typeface="Lato" pitchFamily="34" charset="0"/>
                  <a:ea typeface="Lato" pitchFamily="34" charset="0"/>
                  <a:cs typeface="Lato" pitchFamily="34" charset="0"/>
                </a:rPr>
                <a:t>Lorem ipsum </a:t>
              </a:r>
              <a:r>
                <a:rPr lang="pt-BR" sz="2400" dirty="0" smtClean="0">
                  <a:solidFill>
                    <a:schemeClr val="bg1">
                      <a:lumMod val="75000"/>
                    </a:schemeClr>
                  </a:solidFill>
                  <a:latin typeface="Lato" pitchFamily="34" charset="0"/>
                  <a:ea typeface="Lato" pitchFamily="34" charset="0"/>
                  <a:cs typeface="Lato" pitchFamily="34" charset="0"/>
                </a:rPr>
                <a:t>dolor sit </a:t>
              </a:r>
              <a:r>
                <a:rPr lang="pt-BR" sz="2400" dirty="0">
                  <a:solidFill>
                    <a:schemeClr val="bg1">
                      <a:lumMod val="75000"/>
                    </a:schemeClr>
                  </a:solidFill>
                  <a:latin typeface="Lato" pitchFamily="34" charset="0"/>
                  <a:ea typeface="Lato" pitchFamily="34" charset="0"/>
                  <a:cs typeface="Lato" pitchFamily="34" charset="0"/>
                </a:rPr>
                <a:t>amet, consectetur adipiscing elit. Aliquam tincidunt ante nec sem congue convallis. Pellentesque vel mauris quis nisl ornare rutrum in id risus. Proin vehicula ut sem et tempus. </a:t>
              </a:r>
              <a:endParaRPr lang="en-US" sz="2400" dirty="0">
                <a:solidFill>
                  <a:schemeClr val="bg1">
                    <a:lumMod val="75000"/>
                  </a:schemeClr>
                </a:solidFill>
                <a:latin typeface="Lato" pitchFamily="34" charset="0"/>
                <a:ea typeface="Lato" pitchFamily="34" charset="0"/>
                <a:cs typeface="Lato" pitchFamily="34" charset="0"/>
              </a:endParaRPr>
            </a:p>
          </p:txBody>
        </p:sp>
        <p:sp>
          <p:nvSpPr>
            <p:cNvPr id="20" name="TextBox 19"/>
            <p:cNvSpPr txBox="1"/>
            <p:nvPr/>
          </p:nvSpPr>
          <p:spPr>
            <a:xfrm>
              <a:off x="1263217" y="1828800"/>
              <a:ext cx="4215772" cy="615517"/>
            </a:xfrm>
            <a:prstGeom prst="rect">
              <a:avLst/>
            </a:prstGeom>
            <a:noFill/>
          </p:spPr>
          <p:txBody>
            <a:bodyPr wrap="square" lIns="182843" tIns="91422" rIns="182843" bIns="91422" rtlCol="0">
              <a:spAutoFit/>
            </a:bodyPr>
            <a:lstStyle/>
            <a:p>
              <a:r>
                <a:rPr lang="en-US" sz="2800" b="1" dirty="0" smtClean="0">
                  <a:solidFill>
                    <a:schemeClr val="bg1">
                      <a:lumMod val="95000"/>
                    </a:schemeClr>
                  </a:solidFill>
                  <a:latin typeface="Lato Black" pitchFamily="34" charset="0"/>
                  <a:ea typeface="Lato Black" pitchFamily="34" charset="0"/>
                  <a:cs typeface="Lato Black" pitchFamily="34" charset="0"/>
                </a:rPr>
                <a:t>DESCRIPTION HERE</a:t>
              </a:r>
              <a:endParaRPr lang="id-ID" sz="2800" b="1" dirty="0">
                <a:solidFill>
                  <a:schemeClr val="bg1">
                    <a:lumMod val="95000"/>
                  </a:schemeClr>
                </a:solidFill>
                <a:latin typeface="Lato Black" pitchFamily="34" charset="0"/>
                <a:ea typeface="Lato Black" pitchFamily="34" charset="0"/>
                <a:cs typeface="Lato Black" pitchFamily="34" charset="0"/>
              </a:endParaRPr>
            </a:p>
          </p:txBody>
        </p:sp>
      </p:grpSp>
      <p:grpSp>
        <p:nvGrpSpPr>
          <p:cNvPr id="27" name="Group 26"/>
          <p:cNvGrpSpPr/>
          <p:nvPr/>
        </p:nvGrpSpPr>
        <p:grpSpPr>
          <a:xfrm>
            <a:off x="1347354" y="3975104"/>
            <a:ext cx="9144000" cy="3104091"/>
            <a:chOff x="12719651" y="4066472"/>
            <a:chExt cx="11855145" cy="3104091"/>
          </a:xfrm>
        </p:grpSpPr>
        <p:sp>
          <p:nvSpPr>
            <p:cNvPr id="28" name="Title 20"/>
            <p:cNvSpPr txBox="1">
              <a:spLocks/>
            </p:cNvSpPr>
            <p:nvPr/>
          </p:nvSpPr>
          <p:spPr bwMode="auto">
            <a:xfrm>
              <a:off x="12719651" y="4523672"/>
              <a:ext cx="11855145" cy="26468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243852" tIns="121926" rIns="243852" bIns="121926" anchor="ctr">
              <a:spAutoFit/>
            </a:bodyPr>
            <a:lstStyle>
              <a:lvl1pPr defTabSz="457200">
                <a:defRPr sz="4300">
                  <a:solidFill>
                    <a:schemeClr val="tx1"/>
                  </a:solidFill>
                  <a:latin typeface="Calibri" pitchFamily="34" charset="0"/>
                  <a:ea typeface="MS PGothic" pitchFamily="34" charset="-128"/>
                </a:defRPr>
              </a:lvl1pPr>
              <a:lvl2pPr marL="742950" indent="-285750" defTabSz="457200">
                <a:defRPr sz="4300">
                  <a:solidFill>
                    <a:schemeClr val="tx1"/>
                  </a:solidFill>
                  <a:latin typeface="Calibri" pitchFamily="34" charset="0"/>
                  <a:ea typeface="MS PGothic" pitchFamily="34" charset="-128"/>
                </a:defRPr>
              </a:lvl2pPr>
              <a:lvl3pPr marL="1143000" indent="-228600" defTabSz="457200">
                <a:defRPr sz="4300">
                  <a:solidFill>
                    <a:schemeClr val="tx1"/>
                  </a:solidFill>
                  <a:latin typeface="Calibri" pitchFamily="34" charset="0"/>
                  <a:ea typeface="MS PGothic" pitchFamily="34" charset="-128"/>
                </a:defRPr>
              </a:lvl3pPr>
              <a:lvl4pPr marL="1600200" indent="-228600" defTabSz="457200">
                <a:defRPr sz="4300">
                  <a:solidFill>
                    <a:schemeClr val="tx1"/>
                  </a:solidFill>
                  <a:latin typeface="Calibri" pitchFamily="34" charset="0"/>
                  <a:ea typeface="MS PGothic" pitchFamily="34" charset="-128"/>
                </a:defRPr>
              </a:lvl4pPr>
              <a:lvl5pPr marL="2057400" indent="-228600" defTabSz="457200">
                <a:defRPr sz="4300">
                  <a:solidFill>
                    <a:schemeClr val="tx1"/>
                  </a:solidFill>
                  <a:latin typeface="Calibri" pitchFamily="34" charset="0"/>
                  <a:ea typeface="MS PGothic" pitchFamily="34" charset="-128"/>
                </a:defRPr>
              </a:lvl5pPr>
              <a:lvl6pPr marL="2514600" indent="-228600" defTabSz="457200" fontAlgn="base">
                <a:spcBef>
                  <a:spcPct val="0"/>
                </a:spcBef>
                <a:spcAft>
                  <a:spcPct val="0"/>
                </a:spcAft>
                <a:defRPr sz="4300">
                  <a:solidFill>
                    <a:schemeClr val="tx1"/>
                  </a:solidFill>
                  <a:latin typeface="Calibri" pitchFamily="34" charset="0"/>
                  <a:ea typeface="MS PGothic" pitchFamily="34" charset="-128"/>
                </a:defRPr>
              </a:lvl6pPr>
              <a:lvl7pPr marL="2971800" indent="-228600" defTabSz="457200" fontAlgn="base">
                <a:spcBef>
                  <a:spcPct val="0"/>
                </a:spcBef>
                <a:spcAft>
                  <a:spcPct val="0"/>
                </a:spcAft>
                <a:defRPr sz="4300">
                  <a:solidFill>
                    <a:schemeClr val="tx1"/>
                  </a:solidFill>
                  <a:latin typeface="Calibri" pitchFamily="34" charset="0"/>
                  <a:ea typeface="MS PGothic" pitchFamily="34" charset="-128"/>
                </a:defRPr>
              </a:lvl7pPr>
              <a:lvl8pPr marL="3429000" indent="-228600" defTabSz="457200" fontAlgn="base">
                <a:spcBef>
                  <a:spcPct val="0"/>
                </a:spcBef>
                <a:spcAft>
                  <a:spcPct val="0"/>
                </a:spcAft>
                <a:defRPr sz="4300">
                  <a:solidFill>
                    <a:schemeClr val="tx1"/>
                  </a:solidFill>
                  <a:latin typeface="Calibri" pitchFamily="34" charset="0"/>
                  <a:ea typeface="MS PGothic" pitchFamily="34" charset="-128"/>
                </a:defRPr>
              </a:lvl8pPr>
              <a:lvl9pPr marL="3886200" indent="-228600" defTabSz="457200" fontAlgn="base">
                <a:spcBef>
                  <a:spcPct val="0"/>
                </a:spcBef>
                <a:spcAft>
                  <a:spcPct val="0"/>
                </a:spcAft>
                <a:defRPr sz="4300">
                  <a:solidFill>
                    <a:schemeClr val="tx1"/>
                  </a:solidFill>
                  <a:latin typeface="Calibri" pitchFamily="34" charset="0"/>
                  <a:ea typeface="MS PGothic" pitchFamily="34" charset="-128"/>
                </a:defRPr>
              </a:lvl9pPr>
            </a:lstStyle>
            <a:p>
              <a:pPr algn="just">
                <a:lnSpc>
                  <a:spcPct val="130000"/>
                </a:lnSpc>
              </a:pPr>
              <a:r>
                <a:rPr lang="pt-BR" sz="2400" dirty="0">
                  <a:solidFill>
                    <a:schemeClr val="bg1">
                      <a:lumMod val="75000"/>
                    </a:schemeClr>
                  </a:solidFill>
                  <a:latin typeface="Lato" pitchFamily="34" charset="0"/>
                  <a:ea typeface="Lato" pitchFamily="34" charset="0"/>
                  <a:cs typeface="Lato" pitchFamily="34" charset="0"/>
                </a:rPr>
                <a:t>Lorem ipsum </a:t>
              </a:r>
              <a:r>
                <a:rPr lang="pt-BR" sz="2400" dirty="0" smtClean="0">
                  <a:solidFill>
                    <a:schemeClr val="bg1">
                      <a:lumMod val="75000"/>
                    </a:schemeClr>
                  </a:solidFill>
                  <a:latin typeface="Lato" pitchFamily="34" charset="0"/>
                  <a:ea typeface="Lato" pitchFamily="34" charset="0"/>
                  <a:cs typeface="Lato" pitchFamily="34" charset="0"/>
                </a:rPr>
                <a:t>dolor sit </a:t>
              </a:r>
              <a:r>
                <a:rPr lang="pt-BR" sz="2400" dirty="0">
                  <a:solidFill>
                    <a:schemeClr val="bg1">
                      <a:lumMod val="75000"/>
                    </a:schemeClr>
                  </a:solidFill>
                  <a:latin typeface="Lato" pitchFamily="34" charset="0"/>
                  <a:ea typeface="Lato" pitchFamily="34" charset="0"/>
                  <a:cs typeface="Lato" pitchFamily="34" charset="0"/>
                </a:rPr>
                <a:t>amet, consectetur adipiscing elit. Aliquam tincidunt ante nec sem congue convallis. Pellentesque vel mauris quis nisl ornare rutrum in id risus. Proin vehicula ut sem et tempus. Interdum et malesuada fames ac ante ipsum primis in faucibus. </a:t>
              </a:r>
              <a:r>
                <a:rPr lang="pt-BR" sz="2400" dirty="0" smtClean="0">
                  <a:solidFill>
                    <a:schemeClr val="bg1">
                      <a:lumMod val="75000"/>
                    </a:schemeClr>
                  </a:solidFill>
                  <a:latin typeface="Lato" pitchFamily="34" charset="0"/>
                  <a:ea typeface="Lato" pitchFamily="34" charset="0"/>
                  <a:cs typeface="Lato" pitchFamily="34" charset="0"/>
                </a:rPr>
                <a:t>Pellentesque.</a:t>
              </a:r>
              <a:endParaRPr lang="en-US" sz="2400" dirty="0">
                <a:solidFill>
                  <a:schemeClr val="bg1">
                    <a:lumMod val="75000"/>
                  </a:schemeClr>
                </a:solidFill>
                <a:latin typeface="Lato" pitchFamily="34" charset="0"/>
                <a:ea typeface="Lato" pitchFamily="34" charset="0"/>
                <a:cs typeface="Lato" pitchFamily="34" charset="0"/>
              </a:endParaRPr>
            </a:p>
          </p:txBody>
        </p:sp>
        <p:sp>
          <p:nvSpPr>
            <p:cNvPr id="29" name="TextBox 28"/>
            <p:cNvSpPr txBox="1"/>
            <p:nvPr/>
          </p:nvSpPr>
          <p:spPr>
            <a:xfrm>
              <a:off x="12917237" y="4066472"/>
              <a:ext cx="6873734" cy="630942"/>
            </a:xfrm>
            <a:prstGeom prst="rect">
              <a:avLst/>
            </a:prstGeom>
            <a:noFill/>
          </p:spPr>
          <p:txBody>
            <a:bodyPr wrap="square" rtlCol="0">
              <a:spAutoFit/>
            </a:bodyPr>
            <a:lstStyle/>
            <a:p>
              <a:r>
                <a:rPr lang="en-US" sz="3500" b="1" dirty="0" smtClean="0">
                  <a:solidFill>
                    <a:schemeClr val="accent6"/>
                  </a:solidFill>
                  <a:latin typeface="Lato Black" charset="0"/>
                  <a:ea typeface="Lato Black" charset="0"/>
                  <a:cs typeface="Lato Black" charset="0"/>
                </a:rPr>
                <a:t>FEATURE </a:t>
              </a:r>
              <a:r>
                <a:rPr lang="en-US" sz="3500" b="1" dirty="0" smtClean="0">
                  <a:solidFill>
                    <a:schemeClr val="bg1">
                      <a:lumMod val="95000"/>
                    </a:schemeClr>
                  </a:solidFill>
                  <a:latin typeface="Lato Black" charset="0"/>
                  <a:ea typeface="Lato Black" charset="0"/>
                  <a:cs typeface="Lato Black" charset="0"/>
                </a:rPr>
                <a:t>CONTENT</a:t>
              </a:r>
            </a:p>
          </p:txBody>
        </p:sp>
      </p:grpSp>
      <p:sp>
        <p:nvSpPr>
          <p:cNvPr id="30" name="TextBox 29"/>
          <p:cNvSpPr txBox="1"/>
          <p:nvPr/>
        </p:nvSpPr>
        <p:spPr>
          <a:xfrm>
            <a:off x="2168475" y="7404104"/>
            <a:ext cx="5301784" cy="960227"/>
          </a:xfrm>
          <a:prstGeom prst="rect">
            <a:avLst/>
          </a:prstGeom>
          <a:noFill/>
        </p:spPr>
        <p:txBody>
          <a:bodyPr wrap="square" lIns="219419" tIns="109710" rIns="219419" bIns="109710" rtlCol="0">
            <a:spAutoFit/>
          </a:bodyPr>
          <a:lstStyle/>
          <a:p>
            <a:r>
              <a:rPr lang="en-US" sz="2400" dirty="0">
                <a:solidFill>
                  <a:schemeClr val="bg1">
                    <a:lumMod val="75000"/>
                  </a:schemeClr>
                </a:solidFill>
                <a:latin typeface="Lato" pitchFamily="34" charset="0"/>
                <a:ea typeface="Lato" pitchFamily="34" charset="0"/>
                <a:cs typeface="Lato" pitchFamily="34" charset="0"/>
              </a:rPr>
              <a:t>Lorem Ipsum has two main data </a:t>
            </a:r>
            <a:r>
              <a:rPr lang="en-US" sz="2400" dirty="0" smtClean="0">
                <a:solidFill>
                  <a:schemeClr val="bg1">
                    <a:lumMod val="75000"/>
                  </a:schemeClr>
                </a:solidFill>
                <a:latin typeface="Lato" pitchFamily="34" charset="0"/>
                <a:ea typeface="Lato" pitchFamily="34" charset="0"/>
                <a:cs typeface="Lato" pitchFamily="34" charset="0"/>
              </a:rPr>
              <a:t>statistical</a:t>
            </a:r>
            <a:endParaRPr lang="en-US" sz="2400" dirty="0">
              <a:solidFill>
                <a:schemeClr val="bg1">
                  <a:lumMod val="75000"/>
                </a:schemeClr>
              </a:solidFill>
              <a:latin typeface="Lato" pitchFamily="34" charset="0"/>
              <a:ea typeface="Lato" pitchFamily="34" charset="0"/>
              <a:cs typeface="Lato" pitchFamily="34" charset="0"/>
            </a:endParaRPr>
          </a:p>
        </p:txBody>
      </p:sp>
      <p:sp>
        <p:nvSpPr>
          <p:cNvPr id="31" name="Rectangle 30"/>
          <p:cNvSpPr/>
          <p:nvPr/>
        </p:nvSpPr>
        <p:spPr>
          <a:xfrm>
            <a:off x="1533856" y="7602331"/>
            <a:ext cx="558418" cy="558418"/>
          </a:xfrm>
          <a:prstGeom prst="rect">
            <a:avLst/>
          </a:prstGeom>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lin ang="135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TextBox 31"/>
          <p:cNvSpPr txBox="1"/>
          <p:nvPr/>
        </p:nvSpPr>
        <p:spPr>
          <a:xfrm>
            <a:off x="2176411" y="10013208"/>
            <a:ext cx="5144251" cy="960227"/>
          </a:xfrm>
          <a:prstGeom prst="rect">
            <a:avLst/>
          </a:prstGeom>
          <a:noFill/>
        </p:spPr>
        <p:txBody>
          <a:bodyPr wrap="square" lIns="219419" tIns="109710" rIns="219419" bIns="109710" rtlCol="0">
            <a:spAutoFit/>
          </a:bodyPr>
          <a:lstStyle/>
          <a:p>
            <a:r>
              <a:rPr lang="en-US" sz="2400" dirty="0">
                <a:solidFill>
                  <a:schemeClr val="bg1">
                    <a:lumMod val="75000"/>
                  </a:schemeClr>
                </a:solidFill>
                <a:latin typeface="Lato" pitchFamily="34" charset="0"/>
                <a:ea typeface="Lato" pitchFamily="34" charset="0"/>
                <a:cs typeface="Lato" pitchFamily="34" charset="0"/>
              </a:rPr>
              <a:t>Lorem Ipsum has two main data </a:t>
            </a:r>
            <a:r>
              <a:rPr lang="en-US" sz="2400" dirty="0" smtClean="0">
                <a:solidFill>
                  <a:schemeClr val="bg1">
                    <a:lumMod val="75000"/>
                  </a:schemeClr>
                </a:solidFill>
                <a:latin typeface="Lato" pitchFamily="34" charset="0"/>
                <a:ea typeface="Lato" pitchFamily="34" charset="0"/>
                <a:cs typeface="Lato" pitchFamily="34" charset="0"/>
              </a:rPr>
              <a:t>statistical</a:t>
            </a:r>
            <a:endParaRPr lang="en-US" sz="2400" dirty="0">
              <a:solidFill>
                <a:schemeClr val="bg1">
                  <a:lumMod val="75000"/>
                </a:schemeClr>
              </a:solidFill>
              <a:latin typeface="Lato" pitchFamily="34" charset="0"/>
              <a:ea typeface="Lato" pitchFamily="34" charset="0"/>
              <a:cs typeface="Lato" pitchFamily="34" charset="0"/>
            </a:endParaRPr>
          </a:p>
        </p:txBody>
      </p:sp>
      <p:sp>
        <p:nvSpPr>
          <p:cNvPr id="33" name="Rectangle 32"/>
          <p:cNvSpPr/>
          <p:nvPr/>
        </p:nvSpPr>
        <p:spPr>
          <a:xfrm>
            <a:off x="1541793" y="10211435"/>
            <a:ext cx="558418" cy="558418"/>
          </a:xfrm>
          <a:prstGeom prst="rect">
            <a:avLst/>
          </a:prstGeom>
          <a:gradFill flip="none" rotWithShape="1">
            <a:gsLst>
              <a:gs pos="0">
                <a:schemeClr val="accent2">
                  <a:shade val="30000"/>
                  <a:satMod val="115000"/>
                </a:schemeClr>
              </a:gs>
              <a:gs pos="50000">
                <a:schemeClr val="accent2">
                  <a:shade val="67500"/>
                  <a:satMod val="115000"/>
                </a:schemeClr>
              </a:gs>
              <a:gs pos="100000">
                <a:schemeClr val="accent2">
                  <a:shade val="100000"/>
                  <a:satMod val="115000"/>
                </a:schemeClr>
              </a:gs>
            </a:gsLst>
            <a:lin ang="135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TextBox 33"/>
          <p:cNvSpPr txBox="1"/>
          <p:nvPr/>
        </p:nvSpPr>
        <p:spPr>
          <a:xfrm>
            <a:off x="2173235" y="8708656"/>
            <a:ext cx="5301784" cy="960227"/>
          </a:xfrm>
          <a:prstGeom prst="rect">
            <a:avLst/>
          </a:prstGeom>
          <a:noFill/>
        </p:spPr>
        <p:txBody>
          <a:bodyPr wrap="square" lIns="219419" tIns="109710" rIns="219419" bIns="109710" rtlCol="0">
            <a:spAutoFit/>
          </a:bodyPr>
          <a:lstStyle/>
          <a:p>
            <a:r>
              <a:rPr lang="en-US" sz="2400" dirty="0">
                <a:solidFill>
                  <a:schemeClr val="bg1">
                    <a:lumMod val="75000"/>
                  </a:schemeClr>
                </a:solidFill>
                <a:latin typeface="Lato" pitchFamily="34" charset="0"/>
                <a:ea typeface="Lato" pitchFamily="34" charset="0"/>
                <a:cs typeface="Lato" pitchFamily="34" charset="0"/>
              </a:rPr>
              <a:t>Lorem Ipsum has two main data </a:t>
            </a:r>
            <a:r>
              <a:rPr lang="en-US" sz="2400" dirty="0" smtClean="0">
                <a:solidFill>
                  <a:schemeClr val="bg1">
                    <a:lumMod val="75000"/>
                  </a:schemeClr>
                </a:solidFill>
                <a:latin typeface="Lato" pitchFamily="34" charset="0"/>
                <a:ea typeface="Lato" pitchFamily="34" charset="0"/>
                <a:cs typeface="Lato" pitchFamily="34" charset="0"/>
              </a:rPr>
              <a:t>statistical</a:t>
            </a:r>
            <a:endParaRPr lang="en-US" sz="2400" dirty="0">
              <a:solidFill>
                <a:schemeClr val="bg1">
                  <a:lumMod val="75000"/>
                </a:schemeClr>
              </a:solidFill>
              <a:latin typeface="Lato" pitchFamily="34" charset="0"/>
              <a:ea typeface="Lato" pitchFamily="34" charset="0"/>
              <a:cs typeface="Lato" pitchFamily="34" charset="0"/>
            </a:endParaRPr>
          </a:p>
        </p:txBody>
      </p:sp>
      <p:sp>
        <p:nvSpPr>
          <p:cNvPr id="35" name="Rectangle 34"/>
          <p:cNvSpPr/>
          <p:nvPr/>
        </p:nvSpPr>
        <p:spPr>
          <a:xfrm>
            <a:off x="1538616" y="8906883"/>
            <a:ext cx="558418" cy="558418"/>
          </a:xfrm>
          <a:prstGeom prst="rect">
            <a:avLst/>
          </a:prstGeom>
          <a:gradFill flip="none" rotWithShape="1">
            <a:gsLst>
              <a:gs pos="0">
                <a:schemeClr val="accent3">
                  <a:shade val="30000"/>
                  <a:satMod val="115000"/>
                </a:schemeClr>
              </a:gs>
              <a:gs pos="50000">
                <a:schemeClr val="accent3">
                  <a:shade val="67500"/>
                  <a:satMod val="115000"/>
                </a:schemeClr>
              </a:gs>
              <a:gs pos="100000">
                <a:schemeClr val="accent3">
                  <a:shade val="100000"/>
                  <a:satMod val="115000"/>
                </a:schemeClr>
              </a:gs>
            </a:gsLst>
            <a:lin ang="135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TextBox 35"/>
          <p:cNvSpPr txBox="1"/>
          <p:nvPr/>
        </p:nvSpPr>
        <p:spPr>
          <a:xfrm>
            <a:off x="2181171" y="11317760"/>
            <a:ext cx="5144251" cy="960227"/>
          </a:xfrm>
          <a:prstGeom prst="rect">
            <a:avLst/>
          </a:prstGeom>
          <a:noFill/>
        </p:spPr>
        <p:txBody>
          <a:bodyPr wrap="square" lIns="219419" tIns="109710" rIns="219419" bIns="109710" rtlCol="0">
            <a:spAutoFit/>
          </a:bodyPr>
          <a:lstStyle/>
          <a:p>
            <a:r>
              <a:rPr lang="en-US" sz="2400" dirty="0">
                <a:solidFill>
                  <a:schemeClr val="bg1">
                    <a:lumMod val="75000"/>
                  </a:schemeClr>
                </a:solidFill>
                <a:latin typeface="Lato" pitchFamily="34" charset="0"/>
                <a:ea typeface="Lato" pitchFamily="34" charset="0"/>
                <a:cs typeface="Lato" pitchFamily="34" charset="0"/>
              </a:rPr>
              <a:t>Lorem Ipsum has two main data </a:t>
            </a:r>
            <a:r>
              <a:rPr lang="en-US" sz="2400" dirty="0" smtClean="0">
                <a:solidFill>
                  <a:schemeClr val="bg1">
                    <a:lumMod val="75000"/>
                  </a:schemeClr>
                </a:solidFill>
                <a:latin typeface="Lato" pitchFamily="34" charset="0"/>
                <a:ea typeface="Lato" pitchFamily="34" charset="0"/>
                <a:cs typeface="Lato" pitchFamily="34" charset="0"/>
              </a:rPr>
              <a:t>statistical</a:t>
            </a:r>
            <a:endParaRPr lang="en-US" sz="2400" dirty="0">
              <a:solidFill>
                <a:schemeClr val="bg1">
                  <a:lumMod val="75000"/>
                </a:schemeClr>
              </a:solidFill>
              <a:latin typeface="Lato" pitchFamily="34" charset="0"/>
              <a:ea typeface="Lato" pitchFamily="34" charset="0"/>
              <a:cs typeface="Lato" pitchFamily="34" charset="0"/>
            </a:endParaRPr>
          </a:p>
        </p:txBody>
      </p:sp>
      <p:sp>
        <p:nvSpPr>
          <p:cNvPr id="38" name="Rectangle 37"/>
          <p:cNvSpPr/>
          <p:nvPr/>
        </p:nvSpPr>
        <p:spPr>
          <a:xfrm>
            <a:off x="1546553" y="11515987"/>
            <a:ext cx="558418" cy="558418"/>
          </a:xfrm>
          <a:prstGeom prst="rect">
            <a:avLst/>
          </a:prstGeom>
          <a:gradFill flip="none" rotWithShape="1">
            <a:gsLst>
              <a:gs pos="0">
                <a:schemeClr val="accent4">
                  <a:shade val="30000"/>
                  <a:satMod val="115000"/>
                </a:schemeClr>
              </a:gs>
              <a:gs pos="50000">
                <a:schemeClr val="accent4">
                  <a:shade val="67500"/>
                  <a:satMod val="115000"/>
                </a:schemeClr>
              </a:gs>
              <a:gs pos="100000">
                <a:schemeClr val="accent4">
                  <a:shade val="100000"/>
                  <a:satMod val="115000"/>
                </a:schemeClr>
              </a:gs>
            </a:gsLst>
            <a:lin ang="135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22" name="Chart 306"/>
          <p:cNvGraphicFramePr/>
          <p:nvPr>
            <p:extLst>
              <p:ext uri="{D42A27DB-BD31-4B8C-83A1-F6EECF244321}">
                <p14:modId xmlns:p14="http://schemas.microsoft.com/office/powerpoint/2010/main" val="241782224"/>
              </p:ext>
            </p:extLst>
          </p:nvPr>
        </p:nvGraphicFramePr>
        <p:xfrm>
          <a:off x="10643754" y="2792363"/>
          <a:ext cx="12711546" cy="10314996"/>
        </p:xfrm>
        <a:graphic>
          <a:graphicData uri="http://schemas.openxmlformats.org/drawingml/2006/chart">
            <c:chart xmlns:c="http://schemas.openxmlformats.org/drawingml/2006/chart" xmlns:r="http://schemas.openxmlformats.org/officeDocument/2006/relationships" r:id="rId2"/>
          </a:graphicData>
        </a:graphic>
      </p:graphicFrame>
      <p:grpSp>
        <p:nvGrpSpPr>
          <p:cNvPr id="21" name="กลุ่ม 54"/>
          <p:cNvGrpSpPr/>
          <p:nvPr/>
        </p:nvGrpSpPr>
        <p:grpSpPr>
          <a:xfrm>
            <a:off x="7589837" y="307847"/>
            <a:ext cx="9246365" cy="1063753"/>
            <a:chOff x="12593106" y="3285880"/>
            <a:chExt cx="9377738" cy="1063753"/>
          </a:xfrm>
        </p:grpSpPr>
        <p:sp>
          <p:nvSpPr>
            <p:cNvPr id="23" name="TextBox 22"/>
            <p:cNvSpPr txBox="1"/>
            <p:nvPr/>
          </p:nvSpPr>
          <p:spPr>
            <a:xfrm>
              <a:off x="13443218" y="3851071"/>
              <a:ext cx="7572494" cy="498562"/>
            </a:xfrm>
            <a:prstGeom prst="rect">
              <a:avLst/>
            </a:prstGeom>
            <a:noFill/>
          </p:spPr>
          <p:txBody>
            <a:bodyPr wrap="square" lIns="219419" tIns="109710" rIns="219419" bIns="109710" rtlCol="0">
              <a:spAutoFit/>
            </a:bodyPr>
            <a:lstStyle/>
            <a:p>
              <a:pPr algn="ctr"/>
              <a:r>
                <a:rPr lang="en-US" sz="1800" dirty="0">
                  <a:solidFill>
                    <a:schemeClr val="bg1"/>
                  </a:solidFill>
                  <a:latin typeface="Lato Light"/>
                  <a:cs typeface="Lato Light"/>
                </a:rPr>
                <a:t>Your great subtitle in this line</a:t>
              </a:r>
            </a:p>
          </p:txBody>
        </p:sp>
        <p:sp>
          <p:nvSpPr>
            <p:cNvPr id="24" name="TextBox 23"/>
            <p:cNvSpPr txBox="1"/>
            <p:nvPr/>
          </p:nvSpPr>
          <p:spPr>
            <a:xfrm>
              <a:off x="12593106" y="3285880"/>
              <a:ext cx="9377738" cy="646294"/>
            </a:xfrm>
            <a:prstGeom prst="rect">
              <a:avLst/>
            </a:prstGeom>
            <a:noFill/>
          </p:spPr>
          <p:txBody>
            <a:bodyPr wrap="square" lIns="182843" tIns="91422" rIns="182843" bIns="91422" rtlCol="0">
              <a:spAutoFit/>
            </a:bodyPr>
            <a:lstStyle/>
            <a:p>
              <a:pPr algn="ctr"/>
              <a:r>
                <a:rPr lang="en-US" sz="3000" b="1" dirty="0" smtClean="0">
                  <a:solidFill>
                    <a:schemeClr val="accent2"/>
                  </a:solidFill>
                  <a:latin typeface="Lato Black" pitchFamily="34" charset="0"/>
                  <a:ea typeface="Lato Black" pitchFamily="34" charset="0"/>
                  <a:cs typeface="Lato Black" pitchFamily="34" charset="0"/>
                </a:rPr>
                <a:t>CHARTS</a:t>
              </a:r>
              <a:r>
                <a:rPr lang="en-US" sz="3000" b="1" dirty="0" smtClean="0">
                  <a:solidFill>
                    <a:schemeClr val="bg1"/>
                  </a:solidFill>
                  <a:latin typeface="Lato Black" pitchFamily="34" charset="0"/>
                  <a:ea typeface="Lato Black" pitchFamily="34" charset="0"/>
                  <a:cs typeface="Lato Black" pitchFamily="34" charset="0"/>
                </a:rPr>
                <a:t> </a:t>
              </a:r>
              <a:r>
                <a:rPr lang="en-US" sz="3000" b="1" dirty="0" smtClean="0">
                  <a:solidFill>
                    <a:schemeClr val="accent6"/>
                  </a:solidFill>
                  <a:latin typeface="Lato Black" pitchFamily="34" charset="0"/>
                  <a:ea typeface="Lato Black" pitchFamily="34" charset="0"/>
                  <a:cs typeface="Lato Black" pitchFamily="34" charset="0"/>
                </a:rPr>
                <a:t>PRESENT</a:t>
              </a:r>
              <a:endParaRPr lang="id-ID" sz="3000" b="1" dirty="0">
                <a:solidFill>
                  <a:schemeClr val="accent6"/>
                </a:solidFill>
                <a:latin typeface="Lato Black" pitchFamily="34" charset="0"/>
                <a:ea typeface="Lato Black" pitchFamily="34" charset="0"/>
                <a:cs typeface="Lato Black" pitchFamily="34" charset="0"/>
              </a:endParaRPr>
            </a:p>
          </p:txBody>
        </p:sp>
      </p:grpSp>
    </p:spTree>
    <p:extLst>
      <p:ext uri="{BB962C8B-B14F-4D97-AF65-F5344CB8AC3E}">
        <p14:creationId xmlns:p14="http://schemas.microsoft.com/office/powerpoint/2010/main" val="1867478609"/>
      </p:ext>
    </p:extLst>
  </p:cSld>
  <p:clrMapOvr>
    <a:masterClrMapping/>
  </p:clrMapOvr>
  <p:transition spd="slow">
    <p:push/>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withEffect">
                                  <p:stCondLst>
                                    <p:cond delay="500"/>
                                  </p:stCondLst>
                                  <p:childTnLst>
                                    <p:set>
                                      <p:cBhvr>
                                        <p:cTn id="6" dur="1" fill="hold">
                                          <p:stCondLst>
                                            <p:cond delay="0"/>
                                          </p:stCondLst>
                                        </p:cTn>
                                        <p:tgtEl>
                                          <p:spTgt spid="22"/>
                                        </p:tgtEl>
                                        <p:attrNameLst>
                                          <p:attrName>style.visibility</p:attrName>
                                        </p:attrNameLst>
                                      </p:cBhvr>
                                      <p:to>
                                        <p:strVal val="visible"/>
                                      </p:to>
                                    </p:set>
                                    <p:anim calcmode="lin" valueType="num">
                                      <p:cBhvr>
                                        <p:cTn id="7" dur="500" fill="hold"/>
                                        <p:tgtEl>
                                          <p:spTgt spid="22"/>
                                        </p:tgtEl>
                                        <p:attrNameLst>
                                          <p:attrName>ppt_w</p:attrName>
                                        </p:attrNameLst>
                                      </p:cBhvr>
                                      <p:tavLst>
                                        <p:tav tm="0">
                                          <p:val>
                                            <p:fltVal val="0"/>
                                          </p:val>
                                        </p:tav>
                                        <p:tav tm="100000">
                                          <p:val>
                                            <p:strVal val="#ppt_w"/>
                                          </p:val>
                                        </p:tav>
                                      </p:tavLst>
                                    </p:anim>
                                    <p:anim calcmode="lin" valueType="num">
                                      <p:cBhvr>
                                        <p:cTn id="8" dur="500" fill="hold"/>
                                        <p:tgtEl>
                                          <p:spTgt spid="22"/>
                                        </p:tgtEl>
                                        <p:attrNameLst>
                                          <p:attrName>ppt_h</p:attrName>
                                        </p:attrNameLst>
                                      </p:cBhvr>
                                      <p:tavLst>
                                        <p:tav tm="0">
                                          <p:val>
                                            <p:fltVal val="0"/>
                                          </p:val>
                                        </p:tav>
                                        <p:tav tm="100000">
                                          <p:val>
                                            <p:strVal val="#ppt_h"/>
                                          </p:val>
                                        </p:tav>
                                      </p:tavLst>
                                    </p:anim>
                                    <p:animEffect transition="in" filter="fade">
                                      <p:cBhvr>
                                        <p:cTn id="9" dur="500"/>
                                        <p:tgtEl>
                                          <p:spTgt spid="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22" grpId="0">
        <p:bldAsOne/>
      </p:bldGraphic>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8" name="Group 17"/>
          <p:cNvGrpSpPr/>
          <p:nvPr/>
        </p:nvGrpSpPr>
        <p:grpSpPr>
          <a:xfrm>
            <a:off x="1292895" y="1828800"/>
            <a:ext cx="21155942" cy="1676400"/>
            <a:chOff x="1216695" y="1828800"/>
            <a:chExt cx="21155942" cy="1676400"/>
          </a:xfrm>
        </p:grpSpPr>
        <p:sp>
          <p:nvSpPr>
            <p:cNvPr id="19" name="Title 20"/>
            <p:cNvSpPr txBox="1">
              <a:spLocks/>
            </p:cNvSpPr>
            <p:nvPr/>
          </p:nvSpPr>
          <p:spPr bwMode="auto">
            <a:xfrm>
              <a:off x="1216695" y="2298704"/>
              <a:ext cx="21155942" cy="12064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243852" tIns="121926" rIns="243852" bIns="121926" anchor="ctr">
              <a:spAutoFit/>
            </a:bodyPr>
            <a:lstStyle>
              <a:lvl1pPr defTabSz="457200">
                <a:defRPr sz="4300">
                  <a:solidFill>
                    <a:schemeClr val="tx1"/>
                  </a:solidFill>
                  <a:latin typeface="Calibri" pitchFamily="34" charset="0"/>
                  <a:ea typeface="MS PGothic" pitchFamily="34" charset="-128"/>
                </a:defRPr>
              </a:lvl1pPr>
              <a:lvl2pPr marL="742950" indent="-285750" defTabSz="457200">
                <a:defRPr sz="4300">
                  <a:solidFill>
                    <a:schemeClr val="tx1"/>
                  </a:solidFill>
                  <a:latin typeface="Calibri" pitchFamily="34" charset="0"/>
                  <a:ea typeface="MS PGothic" pitchFamily="34" charset="-128"/>
                </a:defRPr>
              </a:lvl2pPr>
              <a:lvl3pPr marL="1143000" indent="-228600" defTabSz="457200">
                <a:defRPr sz="4300">
                  <a:solidFill>
                    <a:schemeClr val="tx1"/>
                  </a:solidFill>
                  <a:latin typeface="Calibri" pitchFamily="34" charset="0"/>
                  <a:ea typeface="MS PGothic" pitchFamily="34" charset="-128"/>
                </a:defRPr>
              </a:lvl3pPr>
              <a:lvl4pPr marL="1600200" indent="-228600" defTabSz="457200">
                <a:defRPr sz="4300">
                  <a:solidFill>
                    <a:schemeClr val="tx1"/>
                  </a:solidFill>
                  <a:latin typeface="Calibri" pitchFamily="34" charset="0"/>
                  <a:ea typeface="MS PGothic" pitchFamily="34" charset="-128"/>
                </a:defRPr>
              </a:lvl4pPr>
              <a:lvl5pPr marL="2057400" indent="-228600" defTabSz="457200">
                <a:defRPr sz="4300">
                  <a:solidFill>
                    <a:schemeClr val="tx1"/>
                  </a:solidFill>
                  <a:latin typeface="Calibri" pitchFamily="34" charset="0"/>
                  <a:ea typeface="MS PGothic" pitchFamily="34" charset="-128"/>
                </a:defRPr>
              </a:lvl5pPr>
              <a:lvl6pPr marL="2514600" indent="-228600" defTabSz="457200" fontAlgn="base">
                <a:spcBef>
                  <a:spcPct val="0"/>
                </a:spcBef>
                <a:spcAft>
                  <a:spcPct val="0"/>
                </a:spcAft>
                <a:defRPr sz="4300">
                  <a:solidFill>
                    <a:schemeClr val="tx1"/>
                  </a:solidFill>
                  <a:latin typeface="Calibri" pitchFamily="34" charset="0"/>
                  <a:ea typeface="MS PGothic" pitchFamily="34" charset="-128"/>
                </a:defRPr>
              </a:lvl6pPr>
              <a:lvl7pPr marL="2971800" indent="-228600" defTabSz="457200" fontAlgn="base">
                <a:spcBef>
                  <a:spcPct val="0"/>
                </a:spcBef>
                <a:spcAft>
                  <a:spcPct val="0"/>
                </a:spcAft>
                <a:defRPr sz="4300">
                  <a:solidFill>
                    <a:schemeClr val="tx1"/>
                  </a:solidFill>
                  <a:latin typeface="Calibri" pitchFamily="34" charset="0"/>
                  <a:ea typeface="MS PGothic" pitchFamily="34" charset="-128"/>
                </a:defRPr>
              </a:lvl7pPr>
              <a:lvl8pPr marL="3429000" indent="-228600" defTabSz="457200" fontAlgn="base">
                <a:spcBef>
                  <a:spcPct val="0"/>
                </a:spcBef>
                <a:spcAft>
                  <a:spcPct val="0"/>
                </a:spcAft>
                <a:defRPr sz="4300">
                  <a:solidFill>
                    <a:schemeClr val="tx1"/>
                  </a:solidFill>
                  <a:latin typeface="Calibri" pitchFamily="34" charset="0"/>
                  <a:ea typeface="MS PGothic" pitchFamily="34" charset="-128"/>
                </a:defRPr>
              </a:lvl8pPr>
              <a:lvl9pPr marL="3886200" indent="-228600" defTabSz="457200" fontAlgn="base">
                <a:spcBef>
                  <a:spcPct val="0"/>
                </a:spcBef>
                <a:spcAft>
                  <a:spcPct val="0"/>
                </a:spcAft>
                <a:defRPr sz="4300">
                  <a:solidFill>
                    <a:schemeClr val="tx1"/>
                  </a:solidFill>
                  <a:latin typeface="Calibri" pitchFamily="34" charset="0"/>
                  <a:ea typeface="MS PGothic" pitchFamily="34" charset="-128"/>
                </a:defRPr>
              </a:lvl9pPr>
            </a:lstStyle>
            <a:p>
              <a:pPr>
                <a:lnSpc>
                  <a:spcPct val="130000"/>
                </a:lnSpc>
              </a:pPr>
              <a:r>
                <a:rPr lang="pt-BR" sz="2400" dirty="0">
                  <a:solidFill>
                    <a:schemeClr val="bg1">
                      <a:lumMod val="75000"/>
                    </a:schemeClr>
                  </a:solidFill>
                  <a:latin typeface="Lato" pitchFamily="34" charset="0"/>
                  <a:ea typeface="Lato" pitchFamily="34" charset="0"/>
                  <a:cs typeface="Lato" pitchFamily="34" charset="0"/>
                </a:rPr>
                <a:t>Lorem ipsum </a:t>
              </a:r>
              <a:r>
                <a:rPr lang="pt-BR" sz="2400" dirty="0" smtClean="0">
                  <a:solidFill>
                    <a:schemeClr val="bg1">
                      <a:lumMod val="75000"/>
                    </a:schemeClr>
                  </a:solidFill>
                  <a:latin typeface="Lato" pitchFamily="34" charset="0"/>
                  <a:ea typeface="Lato" pitchFamily="34" charset="0"/>
                  <a:cs typeface="Lato" pitchFamily="34" charset="0"/>
                </a:rPr>
                <a:t>dolor sit </a:t>
              </a:r>
              <a:r>
                <a:rPr lang="pt-BR" sz="2400" dirty="0">
                  <a:solidFill>
                    <a:schemeClr val="bg1">
                      <a:lumMod val="75000"/>
                    </a:schemeClr>
                  </a:solidFill>
                  <a:latin typeface="Lato" pitchFamily="34" charset="0"/>
                  <a:ea typeface="Lato" pitchFamily="34" charset="0"/>
                  <a:cs typeface="Lato" pitchFamily="34" charset="0"/>
                </a:rPr>
                <a:t>amet, consectetur adipiscing elit. Aliquam tincidunt ante nec sem congue convallis. Pellentesque vel mauris quis nisl ornare rutrum in id risus. Proin vehicula ut sem et tempus. </a:t>
              </a:r>
              <a:endParaRPr lang="en-US" sz="2400" dirty="0">
                <a:solidFill>
                  <a:schemeClr val="bg1">
                    <a:lumMod val="75000"/>
                  </a:schemeClr>
                </a:solidFill>
                <a:latin typeface="Lato" pitchFamily="34" charset="0"/>
                <a:ea typeface="Lato" pitchFamily="34" charset="0"/>
                <a:cs typeface="Lato" pitchFamily="34" charset="0"/>
              </a:endParaRPr>
            </a:p>
          </p:txBody>
        </p:sp>
        <p:sp>
          <p:nvSpPr>
            <p:cNvPr id="20" name="TextBox 19"/>
            <p:cNvSpPr txBox="1"/>
            <p:nvPr/>
          </p:nvSpPr>
          <p:spPr>
            <a:xfrm>
              <a:off x="1263217" y="1828800"/>
              <a:ext cx="4215772" cy="615517"/>
            </a:xfrm>
            <a:prstGeom prst="rect">
              <a:avLst/>
            </a:prstGeom>
            <a:noFill/>
          </p:spPr>
          <p:txBody>
            <a:bodyPr wrap="square" lIns="182843" tIns="91422" rIns="182843" bIns="91422" rtlCol="0">
              <a:spAutoFit/>
            </a:bodyPr>
            <a:lstStyle/>
            <a:p>
              <a:r>
                <a:rPr lang="en-US" sz="2800" b="1" dirty="0" smtClean="0">
                  <a:solidFill>
                    <a:schemeClr val="bg1">
                      <a:lumMod val="95000"/>
                    </a:schemeClr>
                  </a:solidFill>
                  <a:latin typeface="Lato Black" pitchFamily="34" charset="0"/>
                  <a:ea typeface="Lato Black" pitchFamily="34" charset="0"/>
                  <a:cs typeface="Lato Black" pitchFamily="34" charset="0"/>
                </a:rPr>
                <a:t>DESCRIPTION HERE</a:t>
              </a:r>
              <a:endParaRPr lang="id-ID" sz="2800" b="1" dirty="0">
                <a:solidFill>
                  <a:schemeClr val="bg1">
                    <a:lumMod val="95000"/>
                  </a:schemeClr>
                </a:solidFill>
                <a:latin typeface="Lato Black" pitchFamily="34" charset="0"/>
                <a:ea typeface="Lato Black" pitchFamily="34" charset="0"/>
                <a:cs typeface="Lato Black" pitchFamily="34" charset="0"/>
              </a:endParaRPr>
            </a:p>
          </p:txBody>
        </p:sp>
      </p:grpSp>
      <p:graphicFrame>
        <p:nvGraphicFramePr>
          <p:cNvPr id="22" name="Chart 306"/>
          <p:cNvGraphicFramePr/>
          <p:nvPr>
            <p:extLst>
              <p:ext uri="{D42A27DB-BD31-4B8C-83A1-F6EECF244321}">
                <p14:modId xmlns:p14="http://schemas.microsoft.com/office/powerpoint/2010/main" val="1891541670"/>
              </p:ext>
            </p:extLst>
          </p:nvPr>
        </p:nvGraphicFramePr>
        <p:xfrm>
          <a:off x="1292895" y="3505200"/>
          <a:ext cx="22062405" cy="6096000"/>
        </p:xfrm>
        <a:graphic>
          <a:graphicData uri="http://schemas.openxmlformats.org/drawingml/2006/chart">
            <c:chart xmlns:c="http://schemas.openxmlformats.org/drawingml/2006/chart" xmlns:r="http://schemas.openxmlformats.org/officeDocument/2006/relationships" r:id="rId2"/>
          </a:graphicData>
        </a:graphic>
      </p:graphicFrame>
      <p:sp>
        <p:nvSpPr>
          <p:cNvPr id="26" name="TextBox 25"/>
          <p:cNvSpPr txBox="1"/>
          <p:nvPr/>
        </p:nvSpPr>
        <p:spPr>
          <a:xfrm>
            <a:off x="10586655" y="10515600"/>
            <a:ext cx="5713753" cy="960227"/>
          </a:xfrm>
          <a:prstGeom prst="rect">
            <a:avLst/>
          </a:prstGeom>
          <a:noFill/>
        </p:spPr>
        <p:txBody>
          <a:bodyPr wrap="square" lIns="219419" tIns="109710" rIns="219419" bIns="109710" rtlCol="0">
            <a:spAutoFit/>
          </a:bodyPr>
          <a:lstStyle/>
          <a:p>
            <a:r>
              <a:rPr lang="en-US" sz="2400" dirty="0">
                <a:solidFill>
                  <a:schemeClr val="bg1">
                    <a:lumMod val="75000"/>
                  </a:schemeClr>
                </a:solidFill>
                <a:latin typeface="Lato" pitchFamily="34" charset="0"/>
                <a:ea typeface="Lato" pitchFamily="34" charset="0"/>
                <a:cs typeface="Lato" pitchFamily="34" charset="0"/>
              </a:rPr>
              <a:t>Lorem Ipsum has two main data </a:t>
            </a:r>
            <a:r>
              <a:rPr lang="en-US" sz="2400" dirty="0" smtClean="0">
                <a:solidFill>
                  <a:schemeClr val="bg1">
                    <a:lumMod val="75000"/>
                  </a:schemeClr>
                </a:solidFill>
                <a:latin typeface="Lato" pitchFamily="34" charset="0"/>
                <a:ea typeface="Lato" pitchFamily="34" charset="0"/>
                <a:cs typeface="Lato" pitchFamily="34" charset="0"/>
              </a:rPr>
              <a:t>statistical</a:t>
            </a:r>
            <a:endParaRPr lang="en-US" sz="2400" dirty="0">
              <a:solidFill>
                <a:schemeClr val="bg1">
                  <a:lumMod val="75000"/>
                </a:schemeClr>
              </a:solidFill>
              <a:latin typeface="Lato" pitchFamily="34" charset="0"/>
              <a:ea typeface="Lato" pitchFamily="34" charset="0"/>
              <a:cs typeface="Lato" pitchFamily="34" charset="0"/>
            </a:endParaRPr>
          </a:p>
        </p:txBody>
      </p:sp>
      <p:sp>
        <p:nvSpPr>
          <p:cNvPr id="37" name="Rectangle 36"/>
          <p:cNvSpPr/>
          <p:nvPr/>
        </p:nvSpPr>
        <p:spPr>
          <a:xfrm>
            <a:off x="9952037" y="10713827"/>
            <a:ext cx="558418" cy="558418"/>
          </a:xfrm>
          <a:prstGeom prst="rect">
            <a:avLst/>
          </a:prstGeom>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lin ang="135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TextBox 38"/>
          <p:cNvSpPr txBox="1"/>
          <p:nvPr/>
        </p:nvSpPr>
        <p:spPr>
          <a:xfrm>
            <a:off x="17495837" y="10515600"/>
            <a:ext cx="5543979" cy="960227"/>
          </a:xfrm>
          <a:prstGeom prst="rect">
            <a:avLst/>
          </a:prstGeom>
          <a:noFill/>
        </p:spPr>
        <p:txBody>
          <a:bodyPr wrap="square" lIns="219419" tIns="109710" rIns="219419" bIns="109710" rtlCol="0">
            <a:spAutoFit/>
          </a:bodyPr>
          <a:lstStyle/>
          <a:p>
            <a:r>
              <a:rPr lang="en-US" sz="2400" dirty="0">
                <a:solidFill>
                  <a:schemeClr val="bg1">
                    <a:lumMod val="75000"/>
                  </a:schemeClr>
                </a:solidFill>
                <a:latin typeface="Lato" pitchFamily="34" charset="0"/>
                <a:ea typeface="Lato" pitchFamily="34" charset="0"/>
                <a:cs typeface="Lato" pitchFamily="34" charset="0"/>
              </a:rPr>
              <a:t>Lorem Ipsum has two main data </a:t>
            </a:r>
            <a:r>
              <a:rPr lang="en-US" sz="2400" dirty="0" smtClean="0">
                <a:solidFill>
                  <a:schemeClr val="bg1">
                    <a:lumMod val="75000"/>
                  </a:schemeClr>
                </a:solidFill>
                <a:latin typeface="Lato" pitchFamily="34" charset="0"/>
                <a:ea typeface="Lato" pitchFamily="34" charset="0"/>
                <a:cs typeface="Lato" pitchFamily="34" charset="0"/>
              </a:rPr>
              <a:t>statistical</a:t>
            </a:r>
            <a:endParaRPr lang="en-US" sz="2400" dirty="0">
              <a:solidFill>
                <a:schemeClr val="bg1">
                  <a:lumMod val="75000"/>
                </a:schemeClr>
              </a:solidFill>
              <a:latin typeface="Lato" pitchFamily="34" charset="0"/>
              <a:ea typeface="Lato" pitchFamily="34" charset="0"/>
              <a:cs typeface="Lato" pitchFamily="34" charset="0"/>
            </a:endParaRPr>
          </a:p>
        </p:txBody>
      </p:sp>
      <p:sp>
        <p:nvSpPr>
          <p:cNvPr id="40" name="Rectangle 39"/>
          <p:cNvSpPr/>
          <p:nvPr/>
        </p:nvSpPr>
        <p:spPr>
          <a:xfrm>
            <a:off x="16861219" y="10713827"/>
            <a:ext cx="558418" cy="558418"/>
          </a:xfrm>
          <a:prstGeom prst="rect">
            <a:avLst/>
          </a:prstGeom>
          <a:gradFill flip="none" rotWithShape="1">
            <a:gsLst>
              <a:gs pos="0">
                <a:schemeClr val="accent2">
                  <a:shade val="30000"/>
                  <a:satMod val="115000"/>
                </a:schemeClr>
              </a:gs>
              <a:gs pos="50000">
                <a:schemeClr val="accent2">
                  <a:shade val="67500"/>
                  <a:satMod val="115000"/>
                </a:schemeClr>
              </a:gs>
              <a:gs pos="100000">
                <a:schemeClr val="accent2">
                  <a:shade val="100000"/>
                  <a:satMod val="115000"/>
                </a:schemeClr>
              </a:gs>
            </a:gsLst>
            <a:lin ang="135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TextBox 40"/>
          <p:cNvSpPr txBox="1"/>
          <p:nvPr/>
        </p:nvSpPr>
        <p:spPr>
          <a:xfrm>
            <a:off x="10591415" y="11820152"/>
            <a:ext cx="5713753" cy="960227"/>
          </a:xfrm>
          <a:prstGeom prst="rect">
            <a:avLst/>
          </a:prstGeom>
          <a:noFill/>
        </p:spPr>
        <p:txBody>
          <a:bodyPr wrap="square" lIns="219419" tIns="109710" rIns="219419" bIns="109710" rtlCol="0">
            <a:spAutoFit/>
          </a:bodyPr>
          <a:lstStyle/>
          <a:p>
            <a:r>
              <a:rPr lang="en-US" sz="2400" dirty="0">
                <a:solidFill>
                  <a:schemeClr val="bg1">
                    <a:lumMod val="75000"/>
                  </a:schemeClr>
                </a:solidFill>
                <a:latin typeface="Lato" pitchFamily="34" charset="0"/>
                <a:ea typeface="Lato" pitchFamily="34" charset="0"/>
                <a:cs typeface="Lato" pitchFamily="34" charset="0"/>
              </a:rPr>
              <a:t>Lorem Ipsum has two main data </a:t>
            </a:r>
            <a:r>
              <a:rPr lang="en-US" sz="2400" dirty="0" smtClean="0">
                <a:solidFill>
                  <a:schemeClr val="bg1">
                    <a:lumMod val="75000"/>
                  </a:schemeClr>
                </a:solidFill>
                <a:latin typeface="Lato" pitchFamily="34" charset="0"/>
                <a:ea typeface="Lato" pitchFamily="34" charset="0"/>
                <a:cs typeface="Lato" pitchFamily="34" charset="0"/>
              </a:rPr>
              <a:t>statistical</a:t>
            </a:r>
            <a:endParaRPr lang="en-US" sz="2400" dirty="0">
              <a:solidFill>
                <a:schemeClr val="bg1">
                  <a:lumMod val="75000"/>
                </a:schemeClr>
              </a:solidFill>
              <a:latin typeface="Lato" pitchFamily="34" charset="0"/>
              <a:ea typeface="Lato" pitchFamily="34" charset="0"/>
              <a:cs typeface="Lato" pitchFamily="34" charset="0"/>
            </a:endParaRPr>
          </a:p>
        </p:txBody>
      </p:sp>
      <p:sp>
        <p:nvSpPr>
          <p:cNvPr id="42" name="Rectangle 41"/>
          <p:cNvSpPr/>
          <p:nvPr/>
        </p:nvSpPr>
        <p:spPr>
          <a:xfrm>
            <a:off x="9956797" y="12018379"/>
            <a:ext cx="558418" cy="558418"/>
          </a:xfrm>
          <a:prstGeom prst="rect">
            <a:avLst/>
          </a:prstGeom>
          <a:gradFill flip="none" rotWithShape="1">
            <a:gsLst>
              <a:gs pos="0">
                <a:schemeClr val="accent3">
                  <a:shade val="30000"/>
                  <a:satMod val="115000"/>
                </a:schemeClr>
              </a:gs>
              <a:gs pos="50000">
                <a:schemeClr val="accent3">
                  <a:shade val="67500"/>
                  <a:satMod val="115000"/>
                </a:schemeClr>
              </a:gs>
              <a:gs pos="100000">
                <a:schemeClr val="accent3">
                  <a:shade val="100000"/>
                  <a:satMod val="115000"/>
                </a:schemeClr>
              </a:gs>
            </a:gsLst>
            <a:lin ang="135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TextBox 42"/>
          <p:cNvSpPr txBox="1"/>
          <p:nvPr/>
        </p:nvSpPr>
        <p:spPr>
          <a:xfrm>
            <a:off x="17500597" y="11820152"/>
            <a:ext cx="5543979" cy="960227"/>
          </a:xfrm>
          <a:prstGeom prst="rect">
            <a:avLst/>
          </a:prstGeom>
          <a:noFill/>
        </p:spPr>
        <p:txBody>
          <a:bodyPr wrap="square" lIns="219419" tIns="109710" rIns="219419" bIns="109710" rtlCol="0">
            <a:spAutoFit/>
          </a:bodyPr>
          <a:lstStyle/>
          <a:p>
            <a:r>
              <a:rPr lang="en-US" sz="2400" dirty="0">
                <a:solidFill>
                  <a:schemeClr val="bg1">
                    <a:lumMod val="75000"/>
                  </a:schemeClr>
                </a:solidFill>
                <a:latin typeface="Lato" pitchFamily="34" charset="0"/>
                <a:ea typeface="Lato" pitchFamily="34" charset="0"/>
                <a:cs typeface="Lato" pitchFamily="34" charset="0"/>
              </a:rPr>
              <a:t>Lorem Ipsum has two main data </a:t>
            </a:r>
            <a:r>
              <a:rPr lang="en-US" sz="2400" dirty="0" smtClean="0">
                <a:solidFill>
                  <a:schemeClr val="bg1">
                    <a:lumMod val="75000"/>
                  </a:schemeClr>
                </a:solidFill>
                <a:latin typeface="Lato" pitchFamily="34" charset="0"/>
                <a:ea typeface="Lato" pitchFamily="34" charset="0"/>
                <a:cs typeface="Lato" pitchFamily="34" charset="0"/>
              </a:rPr>
              <a:t>statistical</a:t>
            </a:r>
            <a:endParaRPr lang="en-US" sz="2400" dirty="0">
              <a:solidFill>
                <a:schemeClr val="bg1">
                  <a:lumMod val="75000"/>
                </a:schemeClr>
              </a:solidFill>
              <a:latin typeface="Lato" pitchFamily="34" charset="0"/>
              <a:ea typeface="Lato" pitchFamily="34" charset="0"/>
              <a:cs typeface="Lato" pitchFamily="34" charset="0"/>
            </a:endParaRPr>
          </a:p>
        </p:txBody>
      </p:sp>
      <p:sp>
        <p:nvSpPr>
          <p:cNvPr id="44" name="Rectangle 43"/>
          <p:cNvSpPr/>
          <p:nvPr/>
        </p:nvSpPr>
        <p:spPr>
          <a:xfrm>
            <a:off x="16865979" y="12018379"/>
            <a:ext cx="558418" cy="558418"/>
          </a:xfrm>
          <a:prstGeom prst="rect">
            <a:avLst/>
          </a:prstGeom>
          <a:gradFill flip="none" rotWithShape="1">
            <a:gsLst>
              <a:gs pos="0">
                <a:schemeClr val="accent4">
                  <a:shade val="30000"/>
                  <a:satMod val="115000"/>
                </a:schemeClr>
              </a:gs>
              <a:gs pos="50000">
                <a:schemeClr val="accent4">
                  <a:shade val="67500"/>
                  <a:satMod val="115000"/>
                </a:schemeClr>
              </a:gs>
              <a:gs pos="100000">
                <a:schemeClr val="accent4">
                  <a:shade val="100000"/>
                  <a:satMod val="115000"/>
                </a:schemeClr>
              </a:gs>
            </a:gsLst>
            <a:lin ang="135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5" name="Group 44"/>
          <p:cNvGrpSpPr/>
          <p:nvPr/>
        </p:nvGrpSpPr>
        <p:grpSpPr>
          <a:xfrm>
            <a:off x="0" y="10283139"/>
            <a:ext cx="8432804" cy="2823261"/>
            <a:chOff x="3657599" y="7899545"/>
            <a:chExt cx="8957653" cy="2823261"/>
          </a:xfrm>
        </p:grpSpPr>
        <p:sp>
          <p:nvSpPr>
            <p:cNvPr id="46" name="Rectangle 45"/>
            <p:cNvSpPr/>
            <p:nvPr/>
          </p:nvSpPr>
          <p:spPr>
            <a:xfrm>
              <a:off x="3657599" y="7899545"/>
              <a:ext cx="8148223" cy="2823261"/>
            </a:xfrm>
            <a:prstGeom prst="rect">
              <a:avLst/>
            </a:prstGeom>
            <a:solidFill>
              <a:schemeClr val="tx1">
                <a:lumMod val="95000"/>
                <a:lumOff val="5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Title 20"/>
            <p:cNvSpPr txBox="1">
              <a:spLocks/>
            </p:cNvSpPr>
            <p:nvPr/>
          </p:nvSpPr>
          <p:spPr bwMode="auto">
            <a:xfrm>
              <a:off x="4197216" y="8741606"/>
              <a:ext cx="7608605" cy="16866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243852" tIns="121926" rIns="243852" bIns="121926" anchor="ctr">
              <a:spAutoFit/>
            </a:bodyPr>
            <a:lstStyle>
              <a:lvl1pPr defTabSz="457200">
                <a:defRPr sz="4300">
                  <a:solidFill>
                    <a:schemeClr val="tx1"/>
                  </a:solidFill>
                  <a:latin typeface="Calibri" pitchFamily="34" charset="0"/>
                  <a:ea typeface="MS PGothic" pitchFamily="34" charset="-128"/>
                </a:defRPr>
              </a:lvl1pPr>
              <a:lvl2pPr marL="742950" indent="-285750" defTabSz="457200">
                <a:defRPr sz="4300">
                  <a:solidFill>
                    <a:schemeClr val="tx1"/>
                  </a:solidFill>
                  <a:latin typeface="Calibri" pitchFamily="34" charset="0"/>
                  <a:ea typeface="MS PGothic" pitchFamily="34" charset="-128"/>
                </a:defRPr>
              </a:lvl2pPr>
              <a:lvl3pPr marL="1143000" indent="-228600" defTabSz="457200">
                <a:defRPr sz="4300">
                  <a:solidFill>
                    <a:schemeClr val="tx1"/>
                  </a:solidFill>
                  <a:latin typeface="Calibri" pitchFamily="34" charset="0"/>
                  <a:ea typeface="MS PGothic" pitchFamily="34" charset="-128"/>
                </a:defRPr>
              </a:lvl3pPr>
              <a:lvl4pPr marL="1600200" indent="-228600" defTabSz="457200">
                <a:defRPr sz="4300">
                  <a:solidFill>
                    <a:schemeClr val="tx1"/>
                  </a:solidFill>
                  <a:latin typeface="Calibri" pitchFamily="34" charset="0"/>
                  <a:ea typeface="MS PGothic" pitchFamily="34" charset="-128"/>
                </a:defRPr>
              </a:lvl4pPr>
              <a:lvl5pPr marL="2057400" indent="-228600" defTabSz="457200">
                <a:defRPr sz="4300">
                  <a:solidFill>
                    <a:schemeClr val="tx1"/>
                  </a:solidFill>
                  <a:latin typeface="Calibri" pitchFamily="34" charset="0"/>
                  <a:ea typeface="MS PGothic" pitchFamily="34" charset="-128"/>
                </a:defRPr>
              </a:lvl5pPr>
              <a:lvl6pPr marL="2514600" indent="-228600" defTabSz="457200" fontAlgn="base">
                <a:spcBef>
                  <a:spcPct val="0"/>
                </a:spcBef>
                <a:spcAft>
                  <a:spcPct val="0"/>
                </a:spcAft>
                <a:defRPr sz="4300">
                  <a:solidFill>
                    <a:schemeClr val="tx1"/>
                  </a:solidFill>
                  <a:latin typeface="Calibri" pitchFamily="34" charset="0"/>
                  <a:ea typeface="MS PGothic" pitchFamily="34" charset="-128"/>
                </a:defRPr>
              </a:lvl6pPr>
              <a:lvl7pPr marL="2971800" indent="-228600" defTabSz="457200" fontAlgn="base">
                <a:spcBef>
                  <a:spcPct val="0"/>
                </a:spcBef>
                <a:spcAft>
                  <a:spcPct val="0"/>
                </a:spcAft>
                <a:defRPr sz="4300">
                  <a:solidFill>
                    <a:schemeClr val="tx1"/>
                  </a:solidFill>
                  <a:latin typeface="Calibri" pitchFamily="34" charset="0"/>
                  <a:ea typeface="MS PGothic" pitchFamily="34" charset="-128"/>
                </a:defRPr>
              </a:lvl7pPr>
              <a:lvl8pPr marL="3429000" indent="-228600" defTabSz="457200" fontAlgn="base">
                <a:spcBef>
                  <a:spcPct val="0"/>
                </a:spcBef>
                <a:spcAft>
                  <a:spcPct val="0"/>
                </a:spcAft>
                <a:defRPr sz="4300">
                  <a:solidFill>
                    <a:schemeClr val="tx1"/>
                  </a:solidFill>
                  <a:latin typeface="Calibri" pitchFamily="34" charset="0"/>
                  <a:ea typeface="MS PGothic" pitchFamily="34" charset="-128"/>
                </a:defRPr>
              </a:lvl8pPr>
              <a:lvl9pPr marL="3886200" indent="-228600" defTabSz="457200" fontAlgn="base">
                <a:spcBef>
                  <a:spcPct val="0"/>
                </a:spcBef>
                <a:spcAft>
                  <a:spcPct val="0"/>
                </a:spcAft>
                <a:defRPr sz="4300">
                  <a:solidFill>
                    <a:schemeClr val="tx1"/>
                  </a:solidFill>
                  <a:latin typeface="Calibri" pitchFamily="34" charset="0"/>
                  <a:ea typeface="MS PGothic" pitchFamily="34" charset="-128"/>
                </a:defRPr>
              </a:lvl9pPr>
            </a:lstStyle>
            <a:p>
              <a:pPr>
                <a:lnSpc>
                  <a:spcPct val="130000"/>
                </a:lnSpc>
              </a:pPr>
              <a:r>
                <a:rPr lang="pt-BR" sz="2400" dirty="0">
                  <a:solidFill>
                    <a:schemeClr val="bg1"/>
                  </a:solidFill>
                  <a:latin typeface="Lato" pitchFamily="34" charset="0"/>
                  <a:ea typeface="Lato" pitchFamily="34" charset="0"/>
                  <a:cs typeface="Lato" pitchFamily="34" charset="0"/>
                </a:rPr>
                <a:t>Lorem ipsum </a:t>
              </a:r>
              <a:r>
                <a:rPr lang="pt-BR" sz="2400" dirty="0" smtClean="0">
                  <a:solidFill>
                    <a:schemeClr val="bg1"/>
                  </a:solidFill>
                  <a:latin typeface="Lato" pitchFamily="34" charset="0"/>
                  <a:ea typeface="Lato" pitchFamily="34" charset="0"/>
                  <a:cs typeface="Lato" pitchFamily="34" charset="0"/>
                </a:rPr>
                <a:t>dolor sit </a:t>
              </a:r>
              <a:r>
                <a:rPr lang="pt-BR" sz="2400" dirty="0">
                  <a:solidFill>
                    <a:schemeClr val="bg1"/>
                  </a:solidFill>
                  <a:latin typeface="Lato" pitchFamily="34" charset="0"/>
                  <a:ea typeface="Lato" pitchFamily="34" charset="0"/>
                  <a:cs typeface="Lato" pitchFamily="34" charset="0"/>
                </a:rPr>
                <a:t>amet, consectetur adipiscing elit. Aliquam tincidunt ante nec sem congue convallis. Pellentesque vel </a:t>
              </a:r>
              <a:r>
                <a:rPr lang="pt-BR" sz="2400" dirty="0" err="1">
                  <a:solidFill>
                    <a:schemeClr val="bg1"/>
                  </a:solidFill>
                  <a:latin typeface="Lato" pitchFamily="34" charset="0"/>
                  <a:ea typeface="Lato" pitchFamily="34" charset="0"/>
                  <a:cs typeface="Lato" pitchFamily="34" charset="0"/>
                </a:rPr>
                <a:t>mauris</a:t>
              </a:r>
              <a:r>
                <a:rPr lang="pt-BR" sz="2400" dirty="0">
                  <a:solidFill>
                    <a:schemeClr val="bg1"/>
                  </a:solidFill>
                  <a:latin typeface="Lato" pitchFamily="34" charset="0"/>
                  <a:ea typeface="Lato" pitchFamily="34" charset="0"/>
                  <a:cs typeface="Lato" pitchFamily="34" charset="0"/>
                </a:rPr>
                <a:t> </a:t>
              </a:r>
              <a:endParaRPr lang="en-US" sz="2400" dirty="0">
                <a:solidFill>
                  <a:schemeClr val="bg1"/>
                </a:solidFill>
                <a:latin typeface="Lato" pitchFamily="34" charset="0"/>
                <a:ea typeface="Lato" pitchFamily="34" charset="0"/>
                <a:cs typeface="Lato" pitchFamily="34" charset="0"/>
              </a:endParaRPr>
            </a:p>
          </p:txBody>
        </p:sp>
        <p:sp>
          <p:nvSpPr>
            <p:cNvPr id="48" name="TextBox 47"/>
            <p:cNvSpPr txBox="1"/>
            <p:nvPr/>
          </p:nvSpPr>
          <p:spPr>
            <a:xfrm>
              <a:off x="4269396" y="8132006"/>
              <a:ext cx="8345856" cy="707886"/>
            </a:xfrm>
            <a:prstGeom prst="rect">
              <a:avLst/>
            </a:prstGeom>
            <a:noFill/>
          </p:spPr>
          <p:txBody>
            <a:bodyPr wrap="square" rtlCol="0">
              <a:spAutoFit/>
            </a:bodyPr>
            <a:lstStyle/>
            <a:p>
              <a:r>
                <a:rPr lang="en-US" sz="4000" b="1" dirty="0" smtClean="0">
                  <a:solidFill>
                    <a:schemeClr val="bg1"/>
                  </a:solidFill>
                  <a:latin typeface="Lato Black" charset="0"/>
                  <a:ea typeface="Lato Black" charset="0"/>
                  <a:cs typeface="Lato Black" charset="0"/>
                </a:rPr>
                <a:t>FEATURE CONTENT HERE</a:t>
              </a:r>
              <a:endParaRPr lang="en-US" sz="4000" b="1" dirty="0">
                <a:solidFill>
                  <a:schemeClr val="bg1"/>
                </a:solidFill>
                <a:latin typeface="Lato Black" charset="0"/>
                <a:ea typeface="Lato Black" charset="0"/>
                <a:cs typeface="Lato Black" charset="0"/>
              </a:endParaRPr>
            </a:p>
          </p:txBody>
        </p:sp>
      </p:grpSp>
      <p:grpSp>
        <p:nvGrpSpPr>
          <p:cNvPr id="21" name="กลุ่ม 54"/>
          <p:cNvGrpSpPr/>
          <p:nvPr/>
        </p:nvGrpSpPr>
        <p:grpSpPr>
          <a:xfrm>
            <a:off x="7589837" y="307847"/>
            <a:ext cx="9246365" cy="1063753"/>
            <a:chOff x="12593106" y="3285880"/>
            <a:chExt cx="9377738" cy="1063753"/>
          </a:xfrm>
        </p:grpSpPr>
        <p:sp>
          <p:nvSpPr>
            <p:cNvPr id="23" name="TextBox 22"/>
            <p:cNvSpPr txBox="1"/>
            <p:nvPr/>
          </p:nvSpPr>
          <p:spPr>
            <a:xfrm>
              <a:off x="13443218" y="3851071"/>
              <a:ext cx="7572494" cy="498562"/>
            </a:xfrm>
            <a:prstGeom prst="rect">
              <a:avLst/>
            </a:prstGeom>
            <a:noFill/>
          </p:spPr>
          <p:txBody>
            <a:bodyPr wrap="square" lIns="219419" tIns="109710" rIns="219419" bIns="109710" rtlCol="0">
              <a:spAutoFit/>
            </a:bodyPr>
            <a:lstStyle/>
            <a:p>
              <a:pPr algn="ctr"/>
              <a:r>
                <a:rPr lang="en-US" sz="1800" dirty="0">
                  <a:solidFill>
                    <a:schemeClr val="bg1"/>
                  </a:solidFill>
                  <a:latin typeface="Lato Light"/>
                  <a:cs typeface="Lato Light"/>
                </a:rPr>
                <a:t>Your great subtitle in this line</a:t>
              </a:r>
            </a:p>
          </p:txBody>
        </p:sp>
        <p:sp>
          <p:nvSpPr>
            <p:cNvPr id="24" name="TextBox 23"/>
            <p:cNvSpPr txBox="1"/>
            <p:nvPr/>
          </p:nvSpPr>
          <p:spPr>
            <a:xfrm>
              <a:off x="12593106" y="3285880"/>
              <a:ext cx="9377738" cy="646294"/>
            </a:xfrm>
            <a:prstGeom prst="rect">
              <a:avLst/>
            </a:prstGeom>
            <a:noFill/>
          </p:spPr>
          <p:txBody>
            <a:bodyPr wrap="square" lIns="182843" tIns="91422" rIns="182843" bIns="91422" rtlCol="0">
              <a:spAutoFit/>
            </a:bodyPr>
            <a:lstStyle/>
            <a:p>
              <a:pPr algn="ctr"/>
              <a:r>
                <a:rPr lang="en-US" sz="3000" b="1" dirty="0" smtClean="0">
                  <a:solidFill>
                    <a:schemeClr val="accent2"/>
                  </a:solidFill>
                  <a:latin typeface="Lato Black" pitchFamily="34" charset="0"/>
                  <a:ea typeface="Lato Black" pitchFamily="34" charset="0"/>
                  <a:cs typeface="Lato Black" pitchFamily="34" charset="0"/>
                </a:rPr>
                <a:t>CHARTS</a:t>
              </a:r>
              <a:r>
                <a:rPr lang="en-US" sz="3000" b="1" dirty="0" smtClean="0">
                  <a:solidFill>
                    <a:schemeClr val="bg1"/>
                  </a:solidFill>
                  <a:latin typeface="Lato Black" pitchFamily="34" charset="0"/>
                  <a:ea typeface="Lato Black" pitchFamily="34" charset="0"/>
                  <a:cs typeface="Lato Black" pitchFamily="34" charset="0"/>
                </a:rPr>
                <a:t> </a:t>
              </a:r>
              <a:r>
                <a:rPr lang="en-US" sz="3000" b="1" dirty="0" smtClean="0">
                  <a:solidFill>
                    <a:schemeClr val="accent6"/>
                  </a:solidFill>
                  <a:latin typeface="Lato Black" pitchFamily="34" charset="0"/>
                  <a:ea typeface="Lato Black" pitchFamily="34" charset="0"/>
                  <a:cs typeface="Lato Black" pitchFamily="34" charset="0"/>
                </a:rPr>
                <a:t>PRESENT</a:t>
              </a:r>
              <a:endParaRPr lang="id-ID" sz="3000" b="1" dirty="0">
                <a:solidFill>
                  <a:schemeClr val="accent6"/>
                </a:solidFill>
                <a:latin typeface="Lato Black" pitchFamily="34" charset="0"/>
                <a:ea typeface="Lato Black" pitchFamily="34" charset="0"/>
                <a:cs typeface="Lato Black" pitchFamily="34" charset="0"/>
              </a:endParaRPr>
            </a:p>
          </p:txBody>
        </p:sp>
      </p:grpSp>
    </p:spTree>
    <p:extLst>
      <p:ext uri="{BB962C8B-B14F-4D97-AF65-F5344CB8AC3E}">
        <p14:creationId xmlns:p14="http://schemas.microsoft.com/office/powerpoint/2010/main" val="1150729711"/>
      </p:ext>
    </p:extLst>
  </p:cSld>
  <p:clrMapOvr>
    <a:masterClrMapping/>
  </p:clrMapOvr>
  <p:transition spd="slow">
    <p:push/>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withEffect">
                                  <p:stCondLst>
                                    <p:cond delay="500"/>
                                  </p:stCondLst>
                                  <p:childTnLst>
                                    <p:set>
                                      <p:cBhvr>
                                        <p:cTn id="6" dur="1" fill="hold">
                                          <p:stCondLst>
                                            <p:cond delay="0"/>
                                          </p:stCondLst>
                                        </p:cTn>
                                        <p:tgtEl>
                                          <p:spTgt spid="22"/>
                                        </p:tgtEl>
                                        <p:attrNameLst>
                                          <p:attrName>style.visibility</p:attrName>
                                        </p:attrNameLst>
                                      </p:cBhvr>
                                      <p:to>
                                        <p:strVal val="visible"/>
                                      </p:to>
                                    </p:set>
                                    <p:anim calcmode="lin" valueType="num">
                                      <p:cBhvr>
                                        <p:cTn id="7" dur="500" fill="hold"/>
                                        <p:tgtEl>
                                          <p:spTgt spid="22"/>
                                        </p:tgtEl>
                                        <p:attrNameLst>
                                          <p:attrName>ppt_w</p:attrName>
                                        </p:attrNameLst>
                                      </p:cBhvr>
                                      <p:tavLst>
                                        <p:tav tm="0">
                                          <p:val>
                                            <p:fltVal val="0"/>
                                          </p:val>
                                        </p:tav>
                                        <p:tav tm="100000">
                                          <p:val>
                                            <p:strVal val="#ppt_w"/>
                                          </p:val>
                                        </p:tav>
                                      </p:tavLst>
                                    </p:anim>
                                    <p:anim calcmode="lin" valueType="num">
                                      <p:cBhvr>
                                        <p:cTn id="8" dur="500" fill="hold"/>
                                        <p:tgtEl>
                                          <p:spTgt spid="22"/>
                                        </p:tgtEl>
                                        <p:attrNameLst>
                                          <p:attrName>ppt_h</p:attrName>
                                        </p:attrNameLst>
                                      </p:cBhvr>
                                      <p:tavLst>
                                        <p:tav tm="0">
                                          <p:val>
                                            <p:fltVal val="0"/>
                                          </p:val>
                                        </p:tav>
                                        <p:tav tm="100000">
                                          <p:val>
                                            <p:strVal val="#ppt_h"/>
                                          </p:val>
                                        </p:tav>
                                      </p:tavLst>
                                    </p:anim>
                                    <p:animEffect transition="in" filter="fade">
                                      <p:cBhvr>
                                        <p:cTn id="9" dur="500"/>
                                        <p:tgtEl>
                                          <p:spTgt spid="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22" grpId="0">
        <p:bldAsOne/>
      </p:bldGraphic>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8" name="Group 17"/>
          <p:cNvGrpSpPr/>
          <p:nvPr/>
        </p:nvGrpSpPr>
        <p:grpSpPr>
          <a:xfrm>
            <a:off x="1292895" y="1828800"/>
            <a:ext cx="21155942" cy="1676400"/>
            <a:chOff x="1216695" y="1828800"/>
            <a:chExt cx="21155942" cy="1676400"/>
          </a:xfrm>
        </p:grpSpPr>
        <p:sp>
          <p:nvSpPr>
            <p:cNvPr id="19" name="Title 20"/>
            <p:cNvSpPr txBox="1">
              <a:spLocks/>
            </p:cNvSpPr>
            <p:nvPr/>
          </p:nvSpPr>
          <p:spPr bwMode="auto">
            <a:xfrm>
              <a:off x="1216695" y="2298704"/>
              <a:ext cx="21155942" cy="12064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243852" tIns="121926" rIns="243852" bIns="121926" anchor="ctr">
              <a:spAutoFit/>
            </a:bodyPr>
            <a:lstStyle>
              <a:lvl1pPr defTabSz="457200">
                <a:defRPr sz="4300">
                  <a:solidFill>
                    <a:schemeClr val="tx1"/>
                  </a:solidFill>
                  <a:latin typeface="Calibri" pitchFamily="34" charset="0"/>
                  <a:ea typeface="MS PGothic" pitchFamily="34" charset="-128"/>
                </a:defRPr>
              </a:lvl1pPr>
              <a:lvl2pPr marL="742950" indent="-285750" defTabSz="457200">
                <a:defRPr sz="4300">
                  <a:solidFill>
                    <a:schemeClr val="tx1"/>
                  </a:solidFill>
                  <a:latin typeface="Calibri" pitchFamily="34" charset="0"/>
                  <a:ea typeface="MS PGothic" pitchFamily="34" charset="-128"/>
                </a:defRPr>
              </a:lvl2pPr>
              <a:lvl3pPr marL="1143000" indent="-228600" defTabSz="457200">
                <a:defRPr sz="4300">
                  <a:solidFill>
                    <a:schemeClr val="tx1"/>
                  </a:solidFill>
                  <a:latin typeface="Calibri" pitchFamily="34" charset="0"/>
                  <a:ea typeface="MS PGothic" pitchFamily="34" charset="-128"/>
                </a:defRPr>
              </a:lvl3pPr>
              <a:lvl4pPr marL="1600200" indent="-228600" defTabSz="457200">
                <a:defRPr sz="4300">
                  <a:solidFill>
                    <a:schemeClr val="tx1"/>
                  </a:solidFill>
                  <a:latin typeface="Calibri" pitchFamily="34" charset="0"/>
                  <a:ea typeface="MS PGothic" pitchFamily="34" charset="-128"/>
                </a:defRPr>
              </a:lvl4pPr>
              <a:lvl5pPr marL="2057400" indent="-228600" defTabSz="457200">
                <a:defRPr sz="4300">
                  <a:solidFill>
                    <a:schemeClr val="tx1"/>
                  </a:solidFill>
                  <a:latin typeface="Calibri" pitchFamily="34" charset="0"/>
                  <a:ea typeface="MS PGothic" pitchFamily="34" charset="-128"/>
                </a:defRPr>
              </a:lvl5pPr>
              <a:lvl6pPr marL="2514600" indent="-228600" defTabSz="457200" fontAlgn="base">
                <a:spcBef>
                  <a:spcPct val="0"/>
                </a:spcBef>
                <a:spcAft>
                  <a:spcPct val="0"/>
                </a:spcAft>
                <a:defRPr sz="4300">
                  <a:solidFill>
                    <a:schemeClr val="tx1"/>
                  </a:solidFill>
                  <a:latin typeface="Calibri" pitchFamily="34" charset="0"/>
                  <a:ea typeface="MS PGothic" pitchFamily="34" charset="-128"/>
                </a:defRPr>
              </a:lvl6pPr>
              <a:lvl7pPr marL="2971800" indent="-228600" defTabSz="457200" fontAlgn="base">
                <a:spcBef>
                  <a:spcPct val="0"/>
                </a:spcBef>
                <a:spcAft>
                  <a:spcPct val="0"/>
                </a:spcAft>
                <a:defRPr sz="4300">
                  <a:solidFill>
                    <a:schemeClr val="tx1"/>
                  </a:solidFill>
                  <a:latin typeface="Calibri" pitchFamily="34" charset="0"/>
                  <a:ea typeface="MS PGothic" pitchFamily="34" charset="-128"/>
                </a:defRPr>
              </a:lvl7pPr>
              <a:lvl8pPr marL="3429000" indent="-228600" defTabSz="457200" fontAlgn="base">
                <a:spcBef>
                  <a:spcPct val="0"/>
                </a:spcBef>
                <a:spcAft>
                  <a:spcPct val="0"/>
                </a:spcAft>
                <a:defRPr sz="4300">
                  <a:solidFill>
                    <a:schemeClr val="tx1"/>
                  </a:solidFill>
                  <a:latin typeface="Calibri" pitchFamily="34" charset="0"/>
                  <a:ea typeface="MS PGothic" pitchFamily="34" charset="-128"/>
                </a:defRPr>
              </a:lvl8pPr>
              <a:lvl9pPr marL="3886200" indent="-228600" defTabSz="457200" fontAlgn="base">
                <a:spcBef>
                  <a:spcPct val="0"/>
                </a:spcBef>
                <a:spcAft>
                  <a:spcPct val="0"/>
                </a:spcAft>
                <a:defRPr sz="4300">
                  <a:solidFill>
                    <a:schemeClr val="tx1"/>
                  </a:solidFill>
                  <a:latin typeface="Calibri" pitchFamily="34" charset="0"/>
                  <a:ea typeface="MS PGothic" pitchFamily="34" charset="-128"/>
                </a:defRPr>
              </a:lvl9pPr>
            </a:lstStyle>
            <a:p>
              <a:pPr>
                <a:lnSpc>
                  <a:spcPct val="130000"/>
                </a:lnSpc>
              </a:pPr>
              <a:r>
                <a:rPr lang="pt-BR" sz="2400" dirty="0">
                  <a:solidFill>
                    <a:schemeClr val="bg1">
                      <a:lumMod val="75000"/>
                    </a:schemeClr>
                  </a:solidFill>
                  <a:latin typeface="Lato" pitchFamily="34" charset="0"/>
                  <a:ea typeface="Lato" pitchFamily="34" charset="0"/>
                  <a:cs typeface="Lato" pitchFamily="34" charset="0"/>
                </a:rPr>
                <a:t>Lorem ipsum </a:t>
              </a:r>
              <a:r>
                <a:rPr lang="pt-BR" sz="2400" dirty="0" smtClean="0">
                  <a:solidFill>
                    <a:schemeClr val="bg1">
                      <a:lumMod val="75000"/>
                    </a:schemeClr>
                  </a:solidFill>
                  <a:latin typeface="Lato" pitchFamily="34" charset="0"/>
                  <a:ea typeface="Lato" pitchFamily="34" charset="0"/>
                  <a:cs typeface="Lato" pitchFamily="34" charset="0"/>
                </a:rPr>
                <a:t>dolor sit </a:t>
              </a:r>
              <a:r>
                <a:rPr lang="pt-BR" sz="2400" dirty="0">
                  <a:solidFill>
                    <a:schemeClr val="bg1">
                      <a:lumMod val="75000"/>
                    </a:schemeClr>
                  </a:solidFill>
                  <a:latin typeface="Lato" pitchFamily="34" charset="0"/>
                  <a:ea typeface="Lato" pitchFamily="34" charset="0"/>
                  <a:cs typeface="Lato" pitchFamily="34" charset="0"/>
                </a:rPr>
                <a:t>amet, consectetur adipiscing elit. Aliquam tincidunt ante nec sem congue convallis. Pellentesque vel mauris quis nisl ornare rutrum in id risus. Proin vehicula ut sem et tempus. </a:t>
              </a:r>
              <a:endParaRPr lang="en-US" sz="2400" dirty="0">
                <a:solidFill>
                  <a:schemeClr val="bg1">
                    <a:lumMod val="75000"/>
                  </a:schemeClr>
                </a:solidFill>
                <a:latin typeface="Lato" pitchFamily="34" charset="0"/>
                <a:ea typeface="Lato" pitchFamily="34" charset="0"/>
                <a:cs typeface="Lato" pitchFamily="34" charset="0"/>
              </a:endParaRPr>
            </a:p>
          </p:txBody>
        </p:sp>
        <p:sp>
          <p:nvSpPr>
            <p:cNvPr id="20" name="TextBox 19"/>
            <p:cNvSpPr txBox="1"/>
            <p:nvPr/>
          </p:nvSpPr>
          <p:spPr>
            <a:xfrm>
              <a:off x="1263217" y="1828800"/>
              <a:ext cx="4215772" cy="615517"/>
            </a:xfrm>
            <a:prstGeom prst="rect">
              <a:avLst/>
            </a:prstGeom>
            <a:noFill/>
          </p:spPr>
          <p:txBody>
            <a:bodyPr wrap="square" lIns="182843" tIns="91422" rIns="182843" bIns="91422" rtlCol="0">
              <a:spAutoFit/>
            </a:bodyPr>
            <a:lstStyle/>
            <a:p>
              <a:r>
                <a:rPr lang="en-US" sz="2800" b="1" dirty="0" smtClean="0">
                  <a:solidFill>
                    <a:schemeClr val="bg1">
                      <a:lumMod val="95000"/>
                    </a:schemeClr>
                  </a:solidFill>
                  <a:latin typeface="Lato Black" pitchFamily="34" charset="0"/>
                  <a:ea typeface="Lato Black" pitchFamily="34" charset="0"/>
                  <a:cs typeface="Lato Black" pitchFamily="34" charset="0"/>
                </a:rPr>
                <a:t>DESCRIPTION HERE</a:t>
              </a:r>
              <a:endParaRPr lang="id-ID" sz="2800" b="1" dirty="0">
                <a:solidFill>
                  <a:schemeClr val="bg1">
                    <a:lumMod val="95000"/>
                  </a:schemeClr>
                </a:solidFill>
                <a:latin typeface="Lato Black" pitchFamily="34" charset="0"/>
                <a:ea typeface="Lato Black" pitchFamily="34" charset="0"/>
                <a:cs typeface="Lato Black" pitchFamily="34" charset="0"/>
              </a:endParaRPr>
            </a:p>
          </p:txBody>
        </p:sp>
      </p:grpSp>
      <p:graphicFrame>
        <p:nvGraphicFramePr>
          <p:cNvPr id="21" name="Chart 306"/>
          <p:cNvGraphicFramePr/>
          <p:nvPr>
            <p:extLst>
              <p:ext uri="{D42A27DB-BD31-4B8C-83A1-F6EECF244321}">
                <p14:modId xmlns:p14="http://schemas.microsoft.com/office/powerpoint/2010/main" val="1722117759"/>
              </p:ext>
            </p:extLst>
          </p:nvPr>
        </p:nvGraphicFramePr>
        <p:xfrm>
          <a:off x="288466" y="3788880"/>
          <a:ext cx="23164800" cy="5478959"/>
        </p:xfrm>
        <a:graphic>
          <a:graphicData uri="http://schemas.openxmlformats.org/drawingml/2006/chart">
            <c:chart xmlns:c="http://schemas.openxmlformats.org/drawingml/2006/chart" xmlns:r="http://schemas.openxmlformats.org/officeDocument/2006/relationships" r:id="rId2"/>
          </a:graphicData>
        </a:graphic>
      </p:graphicFrame>
      <p:sp>
        <p:nvSpPr>
          <p:cNvPr id="23" name="Rectangle 22"/>
          <p:cNvSpPr/>
          <p:nvPr/>
        </p:nvSpPr>
        <p:spPr>
          <a:xfrm>
            <a:off x="0" y="9372600"/>
            <a:ext cx="16200438" cy="1828800"/>
          </a:xfrm>
          <a:prstGeom prst="rect">
            <a:avLst/>
          </a:prstGeom>
          <a:solidFill>
            <a:schemeClr val="tx1">
              <a:lumMod val="95000"/>
              <a:lumOff val="5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4" name="Group 23"/>
          <p:cNvGrpSpPr/>
          <p:nvPr/>
        </p:nvGrpSpPr>
        <p:grpSpPr>
          <a:xfrm>
            <a:off x="1112837" y="9461504"/>
            <a:ext cx="15087600" cy="1587496"/>
            <a:chOff x="1216695" y="1828800"/>
            <a:chExt cx="15087600" cy="1587496"/>
          </a:xfrm>
        </p:grpSpPr>
        <p:sp>
          <p:nvSpPr>
            <p:cNvPr id="25" name="Title 20"/>
            <p:cNvSpPr txBox="1">
              <a:spLocks/>
            </p:cNvSpPr>
            <p:nvPr/>
          </p:nvSpPr>
          <p:spPr bwMode="auto">
            <a:xfrm>
              <a:off x="1216695" y="2209800"/>
              <a:ext cx="15087600" cy="12064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243852" tIns="121926" rIns="243852" bIns="121926" anchor="ctr">
              <a:spAutoFit/>
            </a:bodyPr>
            <a:lstStyle>
              <a:lvl1pPr defTabSz="457200">
                <a:defRPr sz="4300">
                  <a:solidFill>
                    <a:schemeClr val="tx1"/>
                  </a:solidFill>
                  <a:latin typeface="Calibri" pitchFamily="34" charset="0"/>
                  <a:ea typeface="MS PGothic" pitchFamily="34" charset="-128"/>
                </a:defRPr>
              </a:lvl1pPr>
              <a:lvl2pPr marL="742950" indent="-285750" defTabSz="457200">
                <a:defRPr sz="4300">
                  <a:solidFill>
                    <a:schemeClr val="tx1"/>
                  </a:solidFill>
                  <a:latin typeface="Calibri" pitchFamily="34" charset="0"/>
                  <a:ea typeface="MS PGothic" pitchFamily="34" charset="-128"/>
                </a:defRPr>
              </a:lvl2pPr>
              <a:lvl3pPr marL="1143000" indent="-228600" defTabSz="457200">
                <a:defRPr sz="4300">
                  <a:solidFill>
                    <a:schemeClr val="tx1"/>
                  </a:solidFill>
                  <a:latin typeface="Calibri" pitchFamily="34" charset="0"/>
                  <a:ea typeface="MS PGothic" pitchFamily="34" charset="-128"/>
                </a:defRPr>
              </a:lvl3pPr>
              <a:lvl4pPr marL="1600200" indent="-228600" defTabSz="457200">
                <a:defRPr sz="4300">
                  <a:solidFill>
                    <a:schemeClr val="tx1"/>
                  </a:solidFill>
                  <a:latin typeface="Calibri" pitchFamily="34" charset="0"/>
                  <a:ea typeface="MS PGothic" pitchFamily="34" charset="-128"/>
                </a:defRPr>
              </a:lvl4pPr>
              <a:lvl5pPr marL="2057400" indent="-228600" defTabSz="457200">
                <a:defRPr sz="4300">
                  <a:solidFill>
                    <a:schemeClr val="tx1"/>
                  </a:solidFill>
                  <a:latin typeface="Calibri" pitchFamily="34" charset="0"/>
                  <a:ea typeface="MS PGothic" pitchFamily="34" charset="-128"/>
                </a:defRPr>
              </a:lvl5pPr>
              <a:lvl6pPr marL="2514600" indent="-228600" defTabSz="457200" fontAlgn="base">
                <a:spcBef>
                  <a:spcPct val="0"/>
                </a:spcBef>
                <a:spcAft>
                  <a:spcPct val="0"/>
                </a:spcAft>
                <a:defRPr sz="4300">
                  <a:solidFill>
                    <a:schemeClr val="tx1"/>
                  </a:solidFill>
                  <a:latin typeface="Calibri" pitchFamily="34" charset="0"/>
                  <a:ea typeface="MS PGothic" pitchFamily="34" charset="-128"/>
                </a:defRPr>
              </a:lvl6pPr>
              <a:lvl7pPr marL="2971800" indent="-228600" defTabSz="457200" fontAlgn="base">
                <a:spcBef>
                  <a:spcPct val="0"/>
                </a:spcBef>
                <a:spcAft>
                  <a:spcPct val="0"/>
                </a:spcAft>
                <a:defRPr sz="4300">
                  <a:solidFill>
                    <a:schemeClr val="tx1"/>
                  </a:solidFill>
                  <a:latin typeface="Calibri" pitchFamily="34" charset="0"/>
                  <a:ea typeface="MS PGothic" pitchFamily="34" charset="-128"/>
                </a:defRPr>
              </a:lvl7pPr>
              <a:lvl8pPr marL="3429000" indent="-228600" defTabSz="457200" fontAlgn="base">
                <a:spcBef>
                  <a:spcPct val="0"/>
                </a:spcBef>
                <a:spcAft>
                  <a:spcPct val="0"/>
                </a:spcAft>
                <a:defRPr sz="4300">
                  <a:solidFill>
                    <a:schemeClr val="tx1"/>
                  </a:solidFill>
                  <a:latin typeface="Calibri" pitchFamily="34" charset="0"/>
                  <a:ea typeface="MS PGothic" pitchFamily="34" charset="-128"/>
                </a:defRPr>
              </a:lvl8pPr>
              <a:lvl9pPr marL="3886200" indent="-228600" defTabSz="457200" fontAlgn="base">
                <a:spcBef>
                  <a:spcPct val="0"/>
                </a:spcBef>
                <a:spcAft>
                  <a:spcPct val="0"/>
                </a:spcAft>
                <a:defRPr sz="4300">
                  <a:solidFill>
                    <a:schemeClr val="tx1"/>
                  </a:solidFill>
                  <a:latin typeface="Calibri" pitchFamily="34" charset="0"/>
                  <a:ea typeface="MS PGothic" pitchFamily="34" charset="-128"/>
                </a:defRPr>
              </a:lvl9pPr>
            </a:lstStyle>
            <a:p>
              <a:pPr>
                <a:lnSpc>
                  <a:spcPct val="130000"/>
                </a:lnSpc>
              </a:pPr>
              <a:r>
                <a:rPr lang="pt-BR" sz="2400" dirty="0">
                  <a:solidFill>
                    <a:schemeClr val="bg1"/>
                  </a:solidFill>
                  <a:latin typeface="Lato" pitchFamily="34" charset="0"/>
                  <a:ea typeface="Lato" pitchFamily="34" charset="0"/>
                  <a:cs typeface="Lato" pitchFamily="34" charset="0"/>
                </a:rPr>
                <a:t>Lorem ipsum </a:t>
              </a:r>
              <a:r>
                <a:rPr lang="pt-BR" sz="2400" dirty="0" smtClean="0">
                  <a:solidFill>
                    <a:schemeClr val="bg1"/>
                  </a:solidFill>
                  <a:latin typeface="Lato" pitchFamily="34" charset="0"/>
                  <a:ea typeface="Lato" pitchFamily="34" charset="0"/>
                  <a:cs typeface="Lato" pitchFamily="34" charset="0"/>
                </a:rPr>
                <a:t>dolor sit </a:t>
              </a:r>
              <a:r>
                <a:rPr lang="pt-BR" sz="2400" dirty="0">
                  <a:solidFill>
                    <a:schemeClr val="bg1"/>
                  </a:solidFill>
                  <a:latin typeface="Lato" pitchFamily="34" charset="0"/>
                  <a:ea typeface="Lato" pitchFamily="34" charset="0"/>
                  <a:cs typeface="Lato" pitchFamily="34" charset="0"/>
                </a:rPr>
                <a:t>amet, consectetur adipiscing elit. Aliquam tincidunt ante nec sem congue convallis. Pellentesque vel mauris quis nisl ornare rutrum in id risus. Proin vehicula ut sem et tempus. </a:t>
              </a:r>
              <a:endParaRPr lang="en-US" sz="2400" dirty="0">
                <a:solidFill>
                  <a:schemeClr val="bg1"/>
                </a:solidFill>
                <a:latin typeface="Lato" pitchFamily="34" charset="0"/>
                <a:ea typeface="Lato" pitchFamily="34" charset="0"/>
                <a:cs typeface="Lato" pitchFamily="34" charset="0"/>
              </a:endParaRPr>
            </a:p>
          </p:txBody>
        </p:sp>
        <p:sp>
          <p:nvSpPr>
            <p:cNvPr id="27" name="TextBox 26"/>
            <p:cNvSpPr txBox="1"/>
            <p:nvPr/>
          </p:nvSpPr>
          <p:spPr>
            <a:xfrm>
              <a:off x="1263217" y="1828800"/>
              <a:ext cx="4215772" cy="615517"/>
            </a:xfrm>
            <a:prstGeom prst="rect">
              <a:avLst/>
            </a:prstGeom>
            <a:noFill/>
          </p:spPr>
          <p:txBody>
            <a:bodyPr wrap="square" lIns="182843" tIns="91422" rIns="182843" bIns="91422" rtlCol="0">
              <a:spAutoFit/>
            </a:bodyPr>
            <a:lstStyle/>
            <a:p>
              <a:r>
                <a:rPr lang="en-US" sz="2800" b="1" dirty="0" smtClean="0">
                  <a:solidFill>
                    <a:schemeClr val="bg1"/>
                  </a:solidFill>
                  <a:latin typeface="Lato Black" pitchFamily="34" charset="0"/>
                  <a:ea typeface="Lato Black" pitchFamily="34" charset="0"/>
                  <a:cs typeface="Lato Black" pitchFamily="34" charset="0"/>
                </a:rPr>
                <a:t>DESCRIPTION HERE</a:t>
              </a:r>
              <a:endParaRPr lang="id-ID" sz="2800" b="1" dirty="0">
                <a:solidFill>
                  <a:schemeClr val="bg1"/>
                </a:solidFill>
                <a:latin typeface="Lato Black" pitchFamily="34" charset="0"/>
                <a:ea typeface="Lato Black" pitchFamily="34" charset="0"/>
                <a:cs typeface="Lato Black" pitchFamily="34" charset="0"/>
              </a:endParaRPr>
            </a:p>
          </p:txBody>
        </p:sp>
      </p:grpSp>
      <p:grpSp>
        <p:nvGrpSpPr>
          <p:cNvPr id="28" name="กลุ่ม 12"/>
          <p:cNvGrpSpPr/>
          <p:nvPr/>
        </p:nvGrpSpPr>
        <p:grpSpPr>
          <a:xfrm>
            <a:off x="17273606" y="12058768"/>
            <a:ext cx="966066" cy="966065"/>
            <a:chOff x="4618037" y="6226152"/>
            <a:chExt cx="2511217" cy="2511217"/>
          </a:xfrm>
        </p:grpSpPr>
        <p:sp>
          <p:nvSpPr>
            <p:cNvPr id="29" name="วงรี 36"/>
            <p:cNvSpPr/>
            <p:nvPr/>
          </p:nvSpPr>
          <p:spPr>
            <a:xfrm>
              <a:off x="4618037" y="6226152"/>
              <a:ext cx="2511217" cy="2511217"/>
            </a:xfrm>
            <a:prstGeom prst="ellipse">
              <a:avLst/>
            </a:prstGeom>
            <a:gradFill flip="none" rotWithShape="1">
              <a:gsLst>
                <a:gs pos="0">
                  <a:schemeClr val="accent4">
                    <a:shade val="30000"/>
                    <a:satMod val="115000"/>
                  </a:schemeClr>
                </a:gs>
                <a:gs pos="50000">
                  <a:schemeClr val="accent4">
                    <a:shade val="67500"/>
                    <a:satMod val="115000"/>
                  </a:schemeClr>
                </a:gs>
                <a:gs pos="100000">
                  <a:schemeClr val="accent4">
                    <a:shade val="100000"/>
                    <a:satMod val="115000"/>
                  </a:schemeClr>
                </a:gs>
              </a:gsLst>
              <a:lin ang="135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h-TH" dirty="0"/>
            </a:p>
          </p:txBody>
        </p:sp>
        <p:grpSp>
          <p:nvGrpSpPr>
            <p:cNvPr id="30" name="กลุ่ม 58"/>
            <p:cNvGrpSpPr/>
            <p:nvPr/>
          </p:nvGrpSpPr>
          <p:grpSpPr>
            <a:xfrm>
              <a:off x="5227637" y="6858000"/>
              <a:ext cx="1221113" cy="1223980"/>
              <a:chOff x="21201063" y="3320886"/>
              <a:chExt cx="676275" cy="677863"/>
            </a:xfrm>
            <a:solidFill>
              <a:schemeClr val="bg1"/>
            </a:solidFill>
          </p:grpSpPr>
          <p:sp>
            <p:nvSpPr>
              <p:cNvPr id="31" name="Freeform 81"/>
              <p:cNvSpPr>
                <a:spLocks noEditPoints="1"/>
              </p:cNvSpPr>
              <p:nvPr/>
            </p:nvSpPr>
            <p:spPr bwMode="auto">
              <a:xfrm>
                <a:off x="21201063" y="3320886"/>
                <a:ext cx="676275" cy="677863"/>
              </a:xfrm>
              <a:custGeom>
                <a:avLst/>
                <a:gdLst>
                  <a:gd name="T0" fmla="*/ 61 w 71"/>
                  <a:gd name="T1" fmla="*/ 21 h 71"/>
                  <a:gd name="T2" fmla="*/ 63 w 71"/>
                  <a:gd name="T3" fmla="*/ 12 h 71"/>
                  <a:gd name="T4" fmla="*/ 51 w 71"/>
                  <a:gd name="T5" fmla="*/ 11 h 71"/>
                  <a:gd name="T6" fmla="*/ 38 w 71"/>
                  <a:gd name="T7" fmla="*/ 0 h 71"/>
                  <a:gd name="T8" fmla="*/ 29 w 71"/>
                  <a:gd name="T9" fmla="*/ 8 h 71"/>
                  <a:gd name="T10" fmla="*/ 12 w 71"/>
                  <a:gd name="T11" fmla="*/ 9 h 71"/>
                  <a:gd name="T12" fmla="*/ 9 w 71"/>
                  <a:gd name="T13" fmla="*/ 19 h 71"/>
                  <a:gd name="T14" fmla="*/ 5 w 71"/>
                  <a:gd name="T15" fmla="*/ 29 h 71"/>
                  <a:gd name="T16" fmla="*/ 5 w 71"/>
                  <a:gd name="T17" fmla="*/ 43 h 71"/>
                  <a:gd name="T18" fmla="*/ 9 w 71"/>
                  <a:gd name="T19" fmla="*/ 53 h 71"/>
                  <a:gd name="T20" fmla="*/ 16 w 71"/>
                  <a:gd name="T21" fmla="*/ 64 h 71"/>
                  <a:gd name="T22" fmla="*/ 29 w 71"/>
                  <a:gd name="T23" fmla="*/ 64 h 71"/>
                  <a:gd name="T24" fmla="*/ 38 w 71"/>
                  <a:gd name="T25" fmla="*/ 71 h 71"/>
                  <a:gd name="T26" fmla="*/ 51 w 71"/>
                  <a:gd name="T27" fmla="*/ 61 h 71"/>
                  <a:gd name="T28" fmla="*/ 59 w 71"/>
                  <a:gd name="T29" fmla="*/ 63 h 71"/>
                  <a:gd name="T30" fmla="*/ 61 w 71"/>
                  <a:gd name="T31" fmla="*/ 51 h 71"/>
                  <a:gd name="T32" fmla="*/ 71 w 71"/>
                  <a:gd name="T33" fmla="*/ 38 h 71"/>
                  <a:gd name="T34" fmla="*/ 69 w 71"/>
                  <a:gd name="T35" fmla="*/ 38 h 71"/>
                  <a:gd name="T36" fmla="*/ 62 w 71"/>
                  <a:gd name="T37" fmla="*/ 42 h 71"/>
                  <a:gd name="T38" fmla="*/ 58 w 71"/>
                  <a:gd name="T39" fmla="*/ 50 h 71"/>
                  <a:gd name="T40" fmla="*/ 61 w 71"/>
                  <a:gd name="T41" fmla="*/ 57 h 71"/>
                  <a:gd name="T42" fmla="*/ 52 w 71"/>
                  <a:gd name="T43" fmla="*/ 58 h 71"/>
                  <a:gd name="T44" fmla="*/ 41 w 71"/>
                  <a:gd name="T45" fmla="*/ 62 h 71"/>
                  <a:gd name="T46" fmla="*/ 41 w 71"/>
                  <a:gd name="T47" fmla="*/ 63 h 71"/>
                  <a:gd name="T48" fmla="*/ 33 w 71"/>
                  <a:gd name="T49" fmla="*/ 69 h 71"/>
                  <a:gd name="T50" fmla="*/ 30 w 71"/>
                  <a:gd name="T51" fmla="*/ 62 h 71"/>
                  <a:gd name="T52" fmla="*/ 22 w 71"/>
                  <a:gd name="T53" fmla="*/ 58 h 71"/>
                  <a:gd name="T54" fmla="*/ 17 w 71"/>
                  <a:gd name="T55" fmla="*/ 61 h 71"/>
                  <a:gd name="T56" fmla="*/ 11 w 71"/>
                  <a:gd name="T57" fmla="*/ 54 h 71"/>
                  <a:gd name="T58" fmla="*/ 13 w 71"/>
                  <a:gd name="T59" fmla="*/ 50 h 71"/>
                  <a:gd name="T60" fmla="*/ 9 w 71"/>
                  <a:gd name="T61" fmla="*/ 41 h 71"/>
                  <a:gd name="T62" fmla="*/ 3 w 71"/>
                  <a:gd name="T63" fmla="*/ 33 h 71"/>
                  <a:gd name="T64" fmla="*/ 10 w 71"/>
                  <a:gd name="T65" fmla="*/ 30 h 71"/>
                  <a:gd name="T66" fmla="*/ 13 w 71"/>
                  <a:gd name="T67" fmla="*/ 22 h 71"/>
                  <a:gd name="T68" fmla="*/ 10 w 71"/>
                  <a:gd name="T69" fmla="*/ 16 h 71"/>
                  <a:gd name="T70" fmla="*/ 17 w 71"/>
                  <a:gd name="T71" fmla="*/ 11 h 71"/>
                  <a:gd name="T72" fmla="*/ 22 w 71"/>
                  <a:gd name="T73" fmla="*/ 14 h 71"/>
                  <a:gd name="T74" fmla="*/ 31 w 71"/>
                  <a:gd name="T75" fmla="*/ 9 h 71"/>
                  <a:gd name="T76" fmla="*/ 38 w 71"/>
                  <a:gd name="T77" fmla="*/ 3 h 71"/>
                  <a:gd name="T78" fmla="*/ 41 w 71"/>
                  <a:gd name="T79" fmla="*/ 9 h 71"/>
                  <a:gd name="T80" fmla="*/ 41 w 71"/>
                  <a:gd name="T81" fmla="*/ 9 h 71"/>
                  <a:gd name="T82" fmla="*/ 41 w 71"/>
                  <a:gd name="T83" fmla="*/ 10 h 71"/>
                  <a:gd name="T84" fmla="*/ 41 w 71"/>
                  <a:gd name="T85" fmla="*/ 10 h 71"/>
                  <a:gd name="T86" fmla="*/ 41 w 71"/>
                  <a:gd name="T87" fmla="*/ 10 h 71"/>
                  <a:gd name="T88" fmla="*/ 52 w 71"/>
                  <a:gd name="T89" fmla="*/ 13 h 71"/>
                  <a:gd name="T90" fmla="*/ 61 w 71"/>
                  <a:gd name="T91" fmla="*/ 14 h 71"/>
                  <a:gd name="T92" fmla="*/ 58 w 71"/>
                  <a:gd name="T93" fmla="*/ 20 h 71"/>
                  <a:gd name="T94" fmla="*/ 58 w 71"/>
                  <a:gd name="T95" fmla="*/ 20 h 71"/>
                  <a:gd name="T96" fmla="*/ 58 w 71"/>
                  <a:gd name="T97" fmla="*/ 21 h 71"/>
                  <a:gd name="T98" fmla="*/ 58 w 71"/>
                  <a:gd name="T99" fmla="*/ 21 h 71"/>
                  <a:gd name="T100" fmla="*/ 63 w 71"/>
                  <a:gd name="T101" fmla="*/ 31 h 71"/>
                  <a:gd name="T102" fmla="*/ 69 w 71"/>
                  <a:gd name="T103" fmla="*/ 38 h 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71" h="71">
                    <a:moveTo>
                      <a:pt x="67" y="29"/>
                    </a:moveTo>
                    <a:cubicBezTo>
                      <a:pt x="64" y="29"/>
                      <a:pt x="64" y="29"/>
                      <a:pt x="64" y="29"/>
                    </a:cubicBezTo>
                    <a:cubicBezTo>
                      <a:pt x="63" y="26"/>
                      <a:pt x="62" y="23"/>
                      <a:pt x="61" y="21"/>
                    </a:cubicBezTo>
                    <a:cubicBezTo>
                      <a:pt x="63" y="19"/>
                      <a:pt x="63" y="19"/>
                      <a:pt x="63" y="19"/>
                    </a:cubicBezTo>
                    <a:cubicBezTo>
                      <a:pt x="64" y="18"/>
                      <a:pt x="64" y="17"/>
                      <a:pt x="64" y="16"/>
                    </a:cubicBezTo>
                    <a:cubicBezTo>
                      <a:pt x="64" y="15"/>
                      <a:pt x="64" y="13"/>
                      <a:pt x="63" y="12"/>
                    </a:cubicBezTo>
                    <a:cubicBezTo>
                      <a:pt x="59" y="9"/>
                      <a:pt x="59" y="9"/>
                      <a:pt x="59" y="9"/>
                    </a:cubicBezTo>
                    <a:cubicBezTo>
                      <a:pt x="57" y="7"/>
                      <a:pt x="54" y="7"/>
                      <a:pt x="52" y="9"/>
                    </a:cubicBezTo>
                    <a:cubicBezTo>
                      <a:pt x="51" y="11"/>
                      <a:pt x="51" y="11"/>
                      <a:pt x="51" y="11"/>
                    </a:cubicBezTo>
                    <a:cubicBezTo>
                      <a:pt x="48" y="10"/>
                      <a:pt x="46" y="8"/>
                      <a:pt x="43" y="8"/>
                    </a:cubicBezTo>
                    <a:cubicBezTo>
                      <a:pt x="43" y="5"/>
                      <a:pt x="43" y="5"/>
                      <a:pt x="43" y="5"/>
                    </a:cubicBezTo>
                    <a:cubicBezTo>
                      <a:pt x="43" y="2"/>
                      <a:pt x="41" y="0"/>
                      <a:pt x="38" y="0"/>
                    </a:cubicBezTo>
                    <a:cubicBezTo>
                      <a:pt x="33" y="0"/>
                      <a:pt x="33" y="0"/>
                      <a:pt x="33" y="0"/>
                    </a:cubicBezTo>
                    <a:cubicBezTo>
                      <a:pt x="31" y="0"/>
                      <a:pt x="29" y="2"/>
                      <a:pt x="29" y="5"/>
                    </a:cubicBezTo>
                    <a:cubicBezTo>
                      <a:pt x="29" y="8"/>
                      <a:pt x="29" y="8"/>
                      <a:pt x="29" y="8"/>
                    </a:cubicBezTo>
                    <a:cubicBezTo>
                      <a:pt x="26" y="8"/>
                      <a:pt x="23" y="10"/>
                      <a:pt x="21" y="11"/>
                    </a:cubicBezTo>
                    <a:cubicBezTo>
                      <a:pt x="19" y="9"/>
                      <a:pt x="19" y="9"/>
                      <a:pt x="19" y="9"/>
                    </a:cubicBezTo>
                    <a:cubicBezTo>
                      <a:pt x="17" y="7"/>
                      <a:pt x="14" y="7"/>
                      <a:pt x="12" y="9"/>
                    </a:cubicBezTo>
                    <a:cubicBezTo>
                      <a:pt x="9" y="12"/>
                      <a:pt x="9" y="12"/>
                      <a:pt x="9" y="12"/>
                    </a:cubicBezTo>
                    <a:cubicBezTo>
                      <a:pt x="8" y="13"/>
                      <a:pt x="8" y="15"/>
                      <a:pt x="8" y="16"/>
                    </a:cubicBezTo>
                    <a:cubicBezTo>
                      <a:pt x="8" y="17"/>
                      <a:pt x="8" y="18"/>
                      <a:pt x="9" y="19"/>
                    </a:cubicBezTo>
                    <a:cubicBezTo>
                      <a:pt x="11" y="21"/>
                      <a:pt x="11" y="21"/>
                      <a:pt x="11" y="21"/>
                    </a:cubicBezTo>
                    <a:cubicBezTo>
                      <a:pt x="9" y="23"/>
                      <a:pt x="8" y="26"/>
                      <a:pt x="8" y="29"/>
                    </a:cubicBezTo>
                    <a:cubicBezTo>
                      <a:pt x="5" y="29"/>
                      <a:pt x="5" y="29"/>
                      <a:pt x="5" y="29"/>
                    </a:cubicBezTo>
                    <a:cubicBezTo>
                      <a:pt x="2" y="29"/>
                      <a:pt x="0" y="31"/>
                      <a:pt x="0" y="33"/>
                    </a:cubicBezTo>
                    <a:cubicBezTo>
                      <a:pt x="0" y="38"/>
                      <a:pt x="0" y="38"/>
                      <a:pt x="0" y="38"/>
                    </a:cubicBezTo>
                    <a:cubicBezTo>
                      <a:pt x="0" y="41"/>
                      <a:pt x="2" y="43"/>
                      <a:pt x="5" y="43"/>
                    </a:cubicBezTo>
                    <a:cubicBezTo>
                      <a:pt x="8" y="43"/>
                      <a:pt x="8" y="43"/>
                      <a:pt x="8" y="43"/>
                    </a:cubicBezTo>
                    <a:cubicBezTo>
                      <a:pt x="8" y="46"/>
                      <a:pt x="9" y="48"/>
                      <a:pt x="11" y="51"/>
                    </a:cubicBezTo>
                    <a:cubicBezTo>
                      <a:pt x="9" y="53"/>
                      <a:pt x="9" y="53"/>
                      <a:pt x="9" y="53"/>
                    </a:cubicBezTo>
                    <a:cubicBezTo>
                      <a:pt x="7" y="54"/>
                      <a:pt x="7" y="57"/>
                      <a:pt x="9" y="59"/>
                    </a:cubicBezTo>
                    <a:cubicBezTo>
                      <a:pt x="12" y="63"/>
                      <a:pt x="12" y="63"/>
                      <a:pt x="12" y="63"/>
                    </a:cubicBezTo>
                    <a:cubicBezTo>
                      <a:pt x="13" y="64"/>
                      <a:pt x="15" y="64"/>
                      <a:pt x="16" y="64"/>
                    </a:cubicBezTo>
                    <a:cubicBezTo>
                      <a:pt x="17" y="64"/>
                      <a:pt x="18" y="64"/>
                      <a:pt x="19" y="63"/>
                    </a:cubicBezTo>
                    <a:cubicBezTo>
                      <a:pt x="21" y="61"/>
                      <a:pt x="21" y="61"/>
                      <a:pt x="21" y="61"/>
                    </a:cubicBezTo>
                    <a:cubicBezTo>
                      <a:pt x="23" y="62"/>
                      <a:pt x="26" y="63"/>
                      <a:pt x="29" y="64"/>
                    </a:cubicBezTo>
                    <a:cubicBezTo>
                      <a:pt x="29" y="67"/>
                      <a:pt x="29" y="67"/>
                      <a:pt x="29" y="67"/>
                    </a:cubicBezTo>
                    <a:cubicBezTo>
                      <a:pt x="29" y="69"/>
                      <a:pt x="31" y="71"/>
                      <a:pt x="33" y="71"/>
                    </a:cubicBezTo>
                    <a:cubicBezTo>
                      <a:pt x="38" y="71"/>
                      <a:pt x="38" y="71"/>
                      <a:pt x="38" y="71"/>
                    </a:cubicBezTo>
                    <a:cubicBezTo>
                      <a:pt x="41" y="71"/>
                      <a:pt x="43" y="69"/>
                      <a:pt x="43" y="67"/>
                    </a:cubicBezTo>
                    <a:cubicBezTo>
                      <a:pt x="43" y="64"/>
                      <a:pt x="43" y="64"/>
                      <a:pt x="43" y="64"/>
                    </a:cubicBezTo>
                    <a:cubicBezTo>
                      <a:pt x="46" y="63"/>
                      <a:pt x="48" y="62"/>
                      <a:pt x="51" y="61"/>
                    </a:cubicBezTo>
                    <a:cubicBezTo>
                      <a:pt x="52" y="63"/>
                      <a:pt x="52" y="63"/>
                      <a:pt x="52" y="63"/>
                    </a:cubicBezTo>
                    <a:cubicBezTo>
                      <a:pt x="53" y="64"/>
                      <a:pt x="55" y="64"/>
                      <a:pt x="56" y="64"/>
                    </a:cubicBezTo>
                    <a:cubicBezTo>
                      <a:pt x="57" y="64"/>
                      <a:pt x="58" y="64"/>
                      <a:pt x="59" y="63"/>
                    </a:cubicBezTo>
                    <a:cubicBezTo>
                      <a:pt x="63" y="59"/>
                      <a:pt x="63" y="59"/>
                      <a:pt x="63" y="59"/>
                    </a:cubicBezTo>
                    <a:cubicBezTo>
                      <a:pt x="64" y="57"/>
                      <a:pt x="64" y="54"/>
                      <a:pt x="63" y="53"/>
                    </a:cubicBezTo>
                    <a:cubicBezTo>
                      <a:pt x="61" y="51"/>
                      <a:pt x="61" y="51"/>
                      <a:pt x="61" y="51"/>
                    </a:cubicBezTo>
                    <a:cubicBezTo>
                      <a:pt x="62" y="48"/>
                      <a:pt x="63" y="46"/>
                      <a:pt x="64" y="43"/>
                    </a:cubicBezTo>
                    <a:cubicBezTo>
                      <a:pt x="67" y="43"/>
                      <a:pt x="67" y="43"/>
                      <a:pt x="67" y="43"/>
                    </a:cubicBezTo>
                    <a:cubicBezTo>
                      <a:pt x="69" y="43"/>
                      <a:pt x="71" y="41"/>
                      <a:pt x="71" y="38"/>
                    </a:cubicBezTo>
                    <a:cubicBezTo>
                      <a:pt x="71" y="33"/>
                      <a:pt x="71" y="33"/>
                      <a:pt x="71" y="33"/>
                    </a:cubicBezTo>
                    <a:cubicBezTo>
                      <a:pt x="71" y="31"/>
                      <a:pt x="69" y="29"/>
                      <a:pt x="67" y="29"/>
                    </a:cubicBezTo>
                    <a:close/>
                    <a:moveTo>
                      <a:pt x="69" y="38"/>
                    </a:moveTo>
                    <a:cubicBezTo>
                      <a:pt x="69" y="40"/>
                      <a:pt x="68" y="41"/>
                      <a:pt x="67" y="41"/>
                    </a:cubicBezTo>
                    <a:cubicBezTo>
                      <a:pt x="63" y="41"/>
                      <a:pt x="63" y="41"/>
                      <a:pt x="63" y="41"/>
                    </a:cubicBezTo>
                    <a:cubicBezTo>
                      <a:pt x="62" y="41"/>
                      <a:pt x="62" y="41"/>
                      <a:pt x="62" y="42"/>
                    </a:cubicBezTo>
                    <a:cubicBezTo>
                      <a:pt x="62" y="42"/>
                      <a:pt x="62" y="42"/>
                      <a:pt x="62" y="42"/>
                    </a:cubicBezTo>
                    <a:cubicBezTo>
                      <a:pt x="61" y="45"/>
                      <a:pt x="60" y="47"/>
                      <a:pt x="58" y="50"/>
                    </a:cubicBezTo>
                    <a:cubicBezTo>
                      <a:pt x="58" y="50"/>
                      <a:pt x="58" y="50"/>
                      <a:pt x="58" y="50"/>
                    </a:cubicBezTo>
                    <a:cubicBezTo>
                      <a:pt x="58" y="51"/>
                      <a:pt x="58" y="51"/>
                      <a:pt x="58" y="52"/>
                    </a:cubicBezTo>
                    <a:cubicBezTo>
                      <a:pt x="61" y="54"/>
                      <a:pt x="61" y="54"/>
                      <a:pt x="61" y="54"/>
                    </a:cubicBezTo>
                    <a:cubicBezTo>
                      <a:pt x="62" y="55"/>
                      <a:pt x="62" y="57"/>
                      <a:pt x="61" y="57"/>
                    </a:cubicBezTo>
                    <a:cubicBezTo>
                      <a:pt x="57" y="61"/>
                      <a:pt x="57" y="61"/>
                      <a:pt x="57" y="61"/>
                    </a:cubicBezTo>
                    <a:cubicBezTo>
                      <a:pt x="57" y="62"/>
                      <a:pt x="55" y="62"/>
                      <a:pt x="54" y="61"/>
                    </a:cubicBezTo>
                    <a:cubicBezTo>
                      <a:pt x="52" y="58"/>
                      <a:pt x="52" y="58"/>
                      <a:pt x="52" y="58"/>
                    </a:cubicBezTo>
                    <a:cubicBezTo>
                      <a:pt x="51" y="58"/>
                      <a:pt x="51" y="58"/>
                      <a:pt x="50" y="58"/>
                    </a:cubicBezTo>
                    <a:cubicBezTo>
                      <a:pt x="50" y="58"/>
                      <a:pt x="50" y="58"/>
                      <a:pt x="50" y="58"/>
                    </a:cubicBezTo>
                    <a:cubicBezTo>
                      <a:pt x="47" y="60"/>
                      <a:pt x="45" y="61"/>
                      <a:pt x="41" y="62"/>
                    </a:cubicBezTo>
                    <a:cubicBezTo>
                      <a:pt x="41" y="62"/>
                      <a:pt x="41" y="62"/>
                      <a:pt x="41" y="62"/>
                    </a:cubicBezTo>
                    <a:cubicBezTo>
                      <a:pt x="41" y="62"/>
                      <a:pt x="41" y="62"/>
                      <a:pt x="41" y="62"/>
                    </a:cubicBezTo>
                    <a:cubicBezTo>
                      <a:pt x="41" y="62"/>
                      <a:pt x="41" y="62"/>
                      <a:pt x="41" y="63"/>
                    </a:cubicBezTo>
                    <a:cubicBezTo>
                      <a:pt x="41" y="67"/>
                      <a:pt x="41" y="67"/>
                      <a:pt x="41" y="67"/>
                    </a:cubicBezTo>
                    <a:cubicBezTo>
                      <a:pt x="41" y="68"/>
                      <a:pt x="39" y="69"/>
                      <a:pt x="38" y="69"/>
                    </a:cubicBezTo>
                    <a:cubicBezTo>
                      <a:pt x="33" y="69"/>
                      <a:pt x="33" y="69"/>
                      <a:pt x="33" y="69"/>
                    </a:cubicBezTo>
                    <a:cubicBezTo>
                      <a:pt x="32" y="69"/>
                      <a:pt x="31" y="68"/>
                      <a:pt x="31" y="67"/>
                    </a:cubicBezTo>
                    <a:cubicBezTo>
                      <a:pt x="31" y="63"/>
                      <a:pt x="31" y="63"/>
                      <a:pt x="31" y="63"/>
                    </a:cubicBezTo>
                    <a:cubicBezTo>
                      <a:pt x="31" y="62"/>
                      <a:pt x="31" y="62"/>
                      <a:pt x="30" y="62"/>
                    </a:cubicBezTo>
                    <a:cubicBezTo>
                      <a:pt x="30" y="62"/>
                      <a:pt x="30" y="62"/>
                      <a:pt x="30" y="62"/>
                    </a:cubicBezTo>
                    <a:cubicBezTo>
                      <a:pt x="30" y="62"/>
                      <a:pt x="30" y="62"/>
                      <a:pt x="30" y="62"/>
                    </a:cubicBezTo>
                    <a:cubicBezTo>
                      <a:pt x="27" y="61"/>
                      <a:pt x="24" y="60"/>
                      <a:pt x="22" y="58"/>
                    </a:cubicBezTo>
                    <a:cubicBezTo>
                      <a:pt x="21" y="58"/>
                      <a:pt x="21" y="58"/>
                      <a:pt x="21" y="58"/>
                    </a:cubicBezTo>
                    <a:cubicBezTo>
                      <a:pt x="21" y="58"/>
                      <a:pt x="20" y="58"/>
                      <a:pt x="20" y="58"/>
                    </a:cubicBezTo>
                    <a:cubicBezTo>
                      <a:pt x="17" y="61"/>
                      <a:pt x="17" y="61"/>
                      <a:pt x="17" y="61"/>
                    </a:cubicBezTo>
                    <a:cubicBezTo>
                      <a:pt x="16" y="62"/>
                      <a:pt x="15" y="62"/>
                      <a:pt x="14" y="61"/>
                    </a:cubicBezTo>
                    <a:cubicBezTo>
                      <a:pt x="11" y="57"/>
                      <a:pt x="11" y="57"/>
                      <a:pt x="11" y="57"/>
                    </a:cubicBezTo>
                    <a:cubicBezTo>
                      <a:pt x="10" y="57"/>
                      <a:pt x="10" y="55"/>
                      <a:pt x="11" y="54"/>
                    </a:cubicBezTo>
                    <a:cubicBezTo>
                      <a:pt x="13" y="52"/>
                      <a:pt x="13" y="52"/>
                      <a:pt x="13" y="52"/>
                    </a:cubicBezTo>
                    <a:cubicBezTo>
                      <a:pt x="14" y="51"/>
                      <a:pt x="14" y="51"/>
                      <a:pt x="13" y="50"/>
                    </a:cubicBezTo>
                    <a:cubicBezTo>
                      <a:pt x="13" y="50"/>
                      <a:pt x="13" y="50"/>
                      <a:pt x="13" y="50"/>
                    </a:cubicBezTo>
                    <a:cubicBezTo>
                      <a:pt x="12" y="47"/>
                      <a:pt x="11" y="45"/>
                      <a:pt x="10" y="42"/>
                    </a:cubicBezTo>
                    <a:cubicBezTo>
                      <a:pt x="10" y="42"/>
                      <a:pt x="10" y="42"/>
                      <a:pt x="10" y="42"/>
                    </a:cubicBezTo>
                    <a:cubicBezTo>
                      <a:pt x="10" y="41"/>
                      <a:pt x="9" y="41"/>
                      <a:pt x="9" y="41"/>
                    </a:cubicBezTo>
                    <a:cubicBezTo>
                      <a:pt x="5" y="41"/>
                      <a:pt x="5" y="41"/>
                      <a:pt x="5" y="41"/>
                    </a:cubicBezTo>
                    <a:cubicBezTo>
                      <a:pt x="4" y="41"/>
                      <a:pt x="3" y="40"/>
                      <a:pt x="3" y="38"/>
                    </a:cubicBezTo>
                    <a:cubicBezTo>
                      <a:pt x="3" y="33"/>
                      <a:pt x="3" y="33"/>
                      <a:pt x="3" y="33"/>
                    </a:cubicBezTo>
                    <a:cubicBezTo>
                      <a:pt x="3" y="32"/>
                      <a:pt x="4" y="31"/>
                      <a:pt x="5" y="31"/>
                    </a:cubicBezTo>
                    <a:cubicBezTo>
                      <a:pt x="9" y="31"/>
                      <a:pt x="9" y="31"/>
                      <a:pt x="9" y="31"/>
                    </a:cubicBezTo>
                    <a:cubicBezTo>
                      <a:pt x="9" y="31"/>
                      <a:pt x="10" y="31"/>
                      <a:pt x="10" y="30"/>
                    </a:cubicBezTo>
                    <a:cubicBezTo>
                      <a:pt x="10" y="30"/>
                      <a:pt x="10" y="30"/>
                      <a:pt x="10" y="30"/>
                    </a:cubicBezTo>
                    <a:cubicBezTo>
                      <a:pt x="11" y="27"/>
                      <a:pt x="12" y="24"/>
                      <a:pt x="13" y="22"/>
                    </a:cubicBezTo>
                    <a:cubicBezTo>
                      <a:pt x="13" y="22"/>
                      <a:pt x="13" y="22"/>
                      <a:pt x="13" y="22"/>
                    </a:cubicBezTo>
                    <a:cubicBezTo>
                      <a:pt x="14" y="21"/>
                      <a:pt x="14" y="20"/>
                      <a:pt x="13" y="20"/>
                    </a:cubicBezTo>
                    <a:cubicBezTo>
                      <a:pt x="11" y="17"/>
                      <a:pt x="11" y="17"/>
                      <a:pt x="11" y="17"/>
                    </a:cubicBezTo>
                    <a:cubicBezTo>
                      <a:pt x="10" y="17"/>
                      <a:pt x="10" y="16"/>
                      <a:pt x="10" y="16"/>
                    </a:cubicBezTo>
                    <a:cubicBezTo>
                      <a:pt x="10" y="15"/>
                      <a:pt x="10" y="15"/>
                      <a:pt x="11" y="14"/>
                    </a:cubicBezTo>
                    <a:cubicBezTo>
                      <a:pt x="14" y="11"/>
                      <a:pt x="14" y="11"/>
                      <a:pt x="14" y="11"/>
                    </a:cubicBezTo>
                    <a:cubicBezTo>
                      <a:pt x="15" y="10"/>
                      <a:pt x="16" y="10"/>
                      <a:pt x="17" y="11"/>
                    </a:cubicBezTo>
                    <a:cubicBezTo>
                      <a:pt x="20" y="13"/>
                      <a:pt x="20" y="13"/>
                      <a:pt x="20" y="13"/>
                    </a:cubicBezTo>
                    <a:cubicBezTo>
                      <a:pt x="20" y="14"/>
                      <a:pt x="21" y="14"/>
                      <a:pt x="21" y="13"/>
                    </a:cubicBezTo>
                    <a:cubicBezTo>
                      <a:pt x="22" y="14"/>
                      <a:pt x="22" y="14"/>
                      <a:pt x="22" y="14"/>
                    </a:cubicBezTo>
                    <a:cubicBezTo>
                      <a:pt x="24" y="12"/>
                      <a:pt x="27" y="11"/>
                      <a:pt x="30" y="10"/>
                    </a:cubicBezTo>
                    <a:cubicBezTo>
                      <a:pt x="30" y="10"/>
                      <a:pt x="30" y="10"/>
                      <a:pt x="30" y="10"/>
                    </a:cubicBezTo>
                    <a:cubicBezTo>
                      <a:pt x="31" y="10"/>
                      <a:pt x="31" y="9"/>
                      <a:pt x="31" y="9"/>
                    </a:cubicBezTo>
                    <a:cubicBezTo>
                      <a:pt x="31" y="5"/>
                      <a:pt x="31" y="5"/>
                      <a:pt x="31" y="5"/>
                    </a:cubicBezTo>
                    <a:cubicBezTo>
                      <a:pt x="31" y="4"/>
                      <a:pt x="32" y="3"/>
                      <a:pt x="33" y="3"/>
                    </a:cubicBezTo>
                    <a:cubicBezTo>
                      <a:pt x="38" y="3"/>
                      <a:pt x="38" y="3"/>
                      <a:pt x="38" y="3"/>
                    </a:cubicBezTo>
                    <a:cubicBezTo>
                      <a:pt x="39" y="3"/>
                      <a:pt x="41" y="4"/>
                      <a:pt x="41" y="5"/>
                    </a:cubicBezTo>
                    <a:cubicBezTo>
                      <a:pt x="41" y="9"/>
                      <a:pt x="41" y="9"/>
                      <a:pt x="41" y="9"/>
                    </a:cubicBezTo>
                    <a:cubicBezTo>
                      <a:pt x="41" y="9"/>
                      <a:pt x="41" y="9"/>
                      <a:pt x="41" y="9"/>
                    </a:cubicBezTo>
                    <a:cubicBezTo>
                      <a:pt x="41" y="9"/>
                      <a:pt x="41" y="9"/>
                      <a:pt x="41" y="9"/>
                    </a:cubicBezTo>
                    <a:cubicBezTo>
                      <a:pt x="41" y="9"/>
                      <a:pt x="41" y="9"/>
                      <a:pt x="41" y="9"/>
                    </a:cubicBezTo>
                    <a:cubicBezTo>
                      <a:pt x="41" y="9"/>
                      <a:pt x="41" y="9"/>
                      <a:pt x="41" y="9"/>
                    </a:cubicBezTo>
                    <a:cubicBezTo>
                      <a:pt x="41" y="9"/>
                      <a:pt x="41" y="9"/>
                      <a:pt x="41" y="9"/>
                    </a:cubicBezTo>
                    <a:cubicBezTo>
                      <a:pt x="41" y="9"/>
                      <a:pt x="41" y="9"/>
                      <a:pt x="41" y="9"/>
                    </a:cubicBezTo>
                    <a:cubicBezTo>
                      <a:pt x="41" y="9"/>
                      <a:pt x="41" y="9"/>
                      <a:pt x="41" y="10"/>
                    </a:cubicBezTo>
                    <a:cubicBezTo>
                      <a:pt x="41" y="10"/>
                      <a:pt x="41" y="10"/>
                      <a:pt x="41" y="10"/>
                    </a:cubicBezTo>
                    <a:cubicBezTo>
                      <a:pt x="41" y="10"/>
                      <a:pt x="41" y="10"/>
                      <a:pt x="41" y="10"/>
                    </a:cubicBezTo>
                    <a:cubicBezTo>
                      <a:pt x="41" y="10"/>
                      <a:pt x="41" y="10"/>
                      <a:pt x="41" y="10"/>
                    </a:cubicBezTo>
                    <a:cubicBezTo>
                      <a:pt x="41" y="10"/>
                      <a:pt x="41" y="10"/>
                      <a:pt x="41" y="10"/>
                    </a:cubicBezTo>
                    <a:cubicBezTo>
                      <a:pt x="41" y="10"/>
                      <a:pt x="41" y="10"/>
                      <a:pt x="41" y="10"/>
                    </a:cubicBezTo>
                    <a:cubicBezTo>
                      <a:pt x="41" y="10"/>
                      <a:pt x="41" y="10"/>
                      <a:pt x="41" y="10"/>
                    </a:cubicBezTo>
                    <a:cubicBezTo>
                      <a:pt x="41" y="10"/>
                      <a:pt x="41" y="10"/>
                      <a:pt x="41" y="10"/>
                    </a:cubicBezTo>
                    <a:cubicBezTo>
                      <a:pt x="45" y="11"/>
                      <a:pt x="47" y="12"/>
                      <a:pt x="50" y="14"/>
                    </a:cubicBezTo>
                    <a:cubicBezTo>
                      <a:pt x="51" y="14"/>
                      <a:pt x="51" y="14"/>
                      <a:pt x="52" y="13"/>
                    </a:cubicBezTo>
                    <a:cubicBezTo>
                      <a:pt x="54" y="11"/>
                      <a:pt x="54" y="11"/>
                      <a:pt x="54" y="11"/>
                    </a:cubicBezTo>
                    <a:cubicBezTo>
                      <a:pt x="55" y="10"/>
                      <a:pt x="57" y="10"/>
                      <a:pt x="57" y="11"/>
                    </a:cubicBezTo>
                    <a:cubicBezTo>
                      <a:pt x="61" y="14"/>
                      <a:pt x="61" y="14"/>
                      <a:pt x="61" y="14"/>
                    </a:cubicBezTo>
                    <a:cubicBezTo>
                      <a:pt x="61" y="15"/>
                      <a:pt x="62" y="15"/>
                      <a:pt x="62" y="16"/>
                    </a:cubicBezTo>
                    <a:cubicBezTo>
                      <a:pt x="62" y="16"/>
                      <a:pt x="61" y="17"/>
                      <a:pt x="61" y="17"/>
                    </a:cubicBezTo>
                    <a:cubicBezTo>
                      <a:pt x="58" y="20"/>
                      <a:pt x="58" y="20"/>
                      <a:pt x="58" y="20"/>
                    </a:cubicBezTo>
                    <a:cubicBezTo>
                      <a:pt x="58" y="20"/>
                      <a:pt x="58" y="20"/>
                      <a:pt x="58" y="20"/>
                    </a:cubicBezTo>
                    <a:cubicBezTo>
                      <a:pt x="58" y="20"/>
                      <a:pt x="58" y="20"/>
                      <a:pt x="58" y="20"/>
                    </a:cubicBezTo>
                    <a:cubicBezTo>
                      <a:pt x="58" y="20"/>
                      <a:pt x="58" y="20"/>
                      <a:pt x="58" y="20"/>
                    </a:cubicBezTo>
                    <a:cubicBezTo>
                      <a:pt x="58" y="20"/>
                      <a:pt x="58" y="20"/>
                      <a:pt x="58" y="20"/>
                    </a:cubicBezTo>
                    <a:cubicBezTo>
                      <a:pt x="58" y="20"/>
                      <a:pt x="58" y="20"/>
                      <a:pt x="58" y="20"/>
                    </a:cubicBezTo>
                    <a:cubicBezTo>
                      <a:pt x="58" y="21"/>
                      <a:pt x="58" y="21"/>
                      <a:pt x="58" y="21"/>
                    </a:cubicBezTo>
                    <a:cubicBezTo>
                      <a:pt x="58" y="21"/>
                      <a:pt x="58" y="21"/>
                      <a:pt x="58" y="21"/>
                    </a:cubicBezTo>
                    <a:cubicBezTo>
                      <a:pt x="58" y="21"/>
                      <a:pt x="58" y="21"/>
                      <a:pt x="58" y="21"/>
                    </a:cubicBezTo>
                    <a:cubicBezTo>
                      <a:pt x="58" y="21"/>
                      <a:pt x="58" y="21"/>
                      <a:pt x="58" y="21"/>
                    </a:cubicBezTo>
                    <a:cubicBezTo>
                      <a:pt x="58" y="21"/>
                      <a:pt x="58" y="22"/>
                      <a:pt x="58" y="22"/>
                    </a:cubicBezTo>
                    <a:cubicBezTo>
                      <a:pt x="60" y="24"/>
                      <a:pt x="61" y="27"/>
                      <a:pt x="62" y="30"/>
                    </a:cubicBezTo>
                    <a:cubicBezTo>
                      <a:pt x="62" y="31"/>
                      <a:pt x="62" y="31"/>
                      <a:pt x="63" y="31"/>
                    </a:cubicBezTo>
                    <a:cubicBezTo>
                      <a:pt x="67" y="31"/>
                      <a:pt x="67" y="31"/>
                      <a:pt x="67" y="31"/>
                    </a:cubicBezTo>
                    <a:cubicBezTo>
                      <a:pt x="68" y="31"/>
                      <a:pt x="69" y="32"/>
                      <a:pt x="69" y="33"/>
                    </a:cubicBezTo>
                    <a:lnTo>
                      <a:pt x="69" y="3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th-TH"/>
              </a:p>
            </p:txBody>
          </p:sp>
          <p:sp>
            <p:nvSpPr>
              <p:cNvPr id="32" name="Freeform 82"/>
              <p:cNvSpPr>
                <a:spLocks noEditPoints="1"/>
              </p:cNvSpPr>
              <p:nvPr/>
            </p:nvSpPr>
            <p:spPr bwMode="auto">
              <a:xfrm>
                <a:off x="21324888" y="3444711"/>
                <a:ext cx="428625" cy="430213"/>
              </a:xfrm>
              <a:custGeom>
                <a:avLst/>
                <a:gdLst>
                  <a:gd name="T0" fmla="*/ 23 w 45"/>
                  <a:gd name="T1" fmla="*/ 0 h 45"/>
                  <a:gd name="T2" fmla="*/ 0 w 45"/>
                  <a:gd name="T3" fmla="*/ 23 h 45"/>
                  <a:gd name="T4" fmla="*/ 23 w 45"/>
                  <a:gd name="T5" fmla="*/ 45 h 45"/>
                  <a:gd name="T6" fmla="*/ 45 w 45"/>
                  <a:gd name="T7" fmla="*/ 23 h 45"/>
                  <a:gd name="T8" fmla="*/ 23 w 45"/>
                  <a:gd name="T9" fmla="*/ 0 h 45"/>
                  <a:gd name="T10" fmla="*/ 23 w 45"/>
                  <a:gd name="T11" fmla="*/ 43 h 45"/>
                  <a:gd name="T12" fmla="*/ 3 w 45"/>
                  <a:gd name="T13" fmla="*/ 23 h 45"/>
                  <a:gd name="T14" fmla="*/ 23 w 45"/>
                  <a:gd name="T15" fmla="*/ 3 h 45"/>
                  <a:gd name="T16" fmla="*/ 43 w 45"/>
                  <a:gd name="T17" fmla="*/ 23 h 45"/>
                  <a:gd name="T18" fmla="*/ 23 w 45"/>
                  <a:gd name="T19" fmla="*/ 43 h 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45" h="45">
                    <a:moveTo>
                      <a:pt x="23" y="0"/>
                    </a:moveTo>
                    <a:cubicBezTo>
                      <a:pt x="10" y="0"/>
                      <a:pt x="0" y="11"/>
                      <a:pt x="0" y="23"/>
                    </a:cubicBezTo>
                    <a:cubicBezTo>
                      <a:pt x="0" y="35"/>
                      <a:pt x="10" y="45"/>
                      <a:pt x="23" y="45"/>
                    </a:cubicBezTo>
                    <a:cubicBezTo>
                      <a:pt x="35" y="45"/>
                      <a:pt x="45" y="35"/>
                      <a:pt x="45" y="23"/>
                    </a:cubicBezTo>
                    <a:cubicBezTo>
                      <a:pt x="45" y="11"/>
                      <a:pt x="35" y="0"/>
                      <a:pt x="23" y="0"/>
                    </a:cubicBezTo>
                    <a:close/>
                    <a:moveTo>
                      <a:pt x="23" y="43"/>
                    </a:moveTo>
                    <a:cubicBezTo>
                      <a:pt x="12" y="43"/>
                      <a:pt x="3" y="34"/>
                      <a:pt x="3" y="23"/>
                    </a:cubicBezTo>
                    <a:cubicBezTo>
                      <a:pt x="3" y="12"/>
                      <a:pt x="12" y="3"/>
                      <a:pt x="23" y="3"/>
                    </a:cubicBezTo>
                    <a:cubicBezTo>
                      <a:pt x="34" y="3"/>
                      <a:pt x="43" y="12"/>
                      <a:pt x="43" y="23"/>
                    </a:cubicBezTo>
                    <a:cubicBezTo>
                      <a:pt x="43" y="34"/>
                      <a:pt x="34" y="43"/>
                      <a:pt x="23" y="4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th-TH"/>
              </a:p>
            </p:txBody>
          </p:sp>
        </p:grpSp>
      </p:grpSp>
      <p:grpSp>
        <p:nvGrpSpPr>
          <p:cNvPr id="33" name="กลุ่ม 68"/>
          <p:cNvGrpSpPr/>
          <p:nvPr/>
        </p:nvGrpSpPr>
        <p:grpSpPr>
          <a:xfrm>
            <a:off x="7059757" y="12064135"/>
            <a:ext cx="966066" cy="966065"/>
            <a:chOff x="14780360" y="6195668"/>
            <a:chExt cx="2511217" cy="2511217"/>
          </a:xfrm>
        </p:grpSpPr>
        <p:sp>
          <p:nvSpPr>
            <p:cNvPr id="34" name="วงรี 41"/>
            <p:cNvSpPr/>
            <p:nvPr/>
          </p:nvSpPr>
          <p:spPr>
            <a:xfrm>
              <a:off x="14780360" y="6195668"/>
              <a:ext cx="2511217" cy="2511217"/>
            </a:xfrm>
            <a:prstGeom prst="ellipse">
              <a:avLst/>
            </a:prstGeom>
            <a:gradFill flip="none" rotWithShape="1">
              <a:gsLst>
                <a:gs pos="0">
                  <a:schemeClr val="accent2">
                    <a:shade val="30000"/>
                    <a:satMod val="115000"/>
                  </a:schemeClr>
                </a:gs>
                <a:gs pos="50000">
                  <a:schemeClr val="accent2">
                    <a:shade val="67500"/>
                    <a:satMod val="115000"/>
                  </a:schemeClr>
                </a:gs>
                <a:gs pos="100000">
                  <a:schemeClr val="accent2">
                    <a:shade val="100000"/>
                    <a:satMod val="115000"/>
                  </a:schemeClr>
                </a:gs>
              </a:gsLst>
              <a:lin ang="135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h-TH" dirty="0"/>
            </a:p>
          </p:txBody>
        </p:sp>
        <p:grpSp>
          <p:nvGrpSpPr>
            <p:cNvPr id="35" name="กลุ่ม 61"/>
            <p:cNvGrpSpPr/>
            <p:nvPr/>
          </p:nvGrpSpPr>
          <p:grpSpPr>
            <a:xfrm>
              <a:off x="15503390" y="6934200"/>
              <a:ext cx="1169516" cy="997528"/>
              <a:chOff x="17753013" y="5292725"/>
              <a:chExt cx="647700" cy="552450"/>
            </a:xfrm>
            <a:solidFill>
              <a:schemeClr val="bg1"/>
            </a:solidFill>
          </p:grpSpPr>
          <p:sp>
            <p:nvSpPr>
              <p:cNvPr id="36" name="Freeform 95"/>
              <p:cNvSpPr>
                <a:spLocks noEditPoints="1"/>
              </p:cNvSpPr>
              <p:nvPr/>
            </p:nvSpPr>
            <p:spPr bwMode="auto">
              <a:xfrm>
                <a:off x="17753013" y="5368925"/>
                <a:ext cx="457200" cy="476250"/>
              </a:xfrm>
              <a:custGeom>
                <a:avLst/>
                <a:gdLst>
                  <a:gd name="T0" fmla="*/ 30 w 48"/>
                  <a:gd name="T1" fmla="*/ 24 h 50"/>
                  <a:gd name="T2" fmla="*/ 27 w 48"/>
                  <a:gd name="T3" fmla="*/ 2 h 50"/>
                  <a:gd name="T4" fmla="*/ 25 w 48"/>
                  <a:gd name="T5" fmla="*/ 0 h 50"/>
                  <a:gd name="T6" fmla="*/ 9 w 48"/>
                  <a:gd name="T7" fmla="*/ 10 h 50"/>
                  <a:gd name="T8" fmla="*/ 13 w 48"/>
                  <a:gd name="T9" fmla="*/ 44 h 50"/>
                  <a:gd name="T10" fmla="*/ 32 w 48"/>
                  <a:gd name="T11" fmla="*/ 49 h 50"/>
                  <a:gd name="T12" fmla="*/ 48 w 48"/>
                  <a:gd name="T13" fmla="*/ 39 h 50"/>
                  <a:gd name="T14" fmla="*/ 48 w 48"/>
                  <a:gd name="T15" fmla="*/ 37 h 50"/>
                  <a:gd name="T16" fmla="*/ 30 w 48"/>
                  <a:gd name="T17" fmla="*/ 24 h 50"/>
                  <a:gd name="T18" fmla="*/ 31 w 48"/>
                  <a:gd name="T19" fmla="*/ 46 h 50"/>
                  <a:gd name="T20" fmla="*/ 15 w 48"/>
                  <a:gd name="T21" fmla="*/ 42 h 50"/>
                  <a:gd name="T22" fmla="*/ 11 w 48"/>
                  <a:gd name="T23" fmla="*/ 12 h 50"/>
                  <a:gd name="T24" fmla="*/ 24 w 48"/>
                  <a:gd name="T25" fmla="*/ 4 h 50"/>
                  <a:gd name="T26" fmla="*/ 27 w 48"/>
                  <a:gd name="T27" fmla="*/ 25 h 50"/>
                  <a:gd name="T28" fmla="*/ 27 w 48"/>
                  <a:gd name="T29" fmla="*/ 26 h 50"/>
                  <a:gd name="T30" fmla="*/ 44 w 48"/>
                  <a:gd name="T31" fmla="*/ 39 h 50"/>
                  <a:gd name="T32" fmla="*/ 31 w 48"/>
                  <a:gd name="T33" fmla="*/ 46 h 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48" h="50">
                    <a:moveTo>
                      <a:pt x="30" y="24"/>
                    </a:moveTo>
                    <a:cubicBezTo>
                      <a:pt x="27" y="2"/>
                      <a:pt x="27" y="2"/>
                      <a:pt x="27" y="2"/>
                    </a:cubicBezTo>
                    <a:cubicBezTo>
                      <a:pt x="26" y="1"/>
                      <a:pt x="26" y="0"/>
                      <a:pt x="25" y="0"/>
                    </a:cubicBezTo>
                    <a:cubicBezTo>
                      <a:pt x="18" y="1"/>
                      <a:pt x="13" y="5"/>
                      <a:pt x="9" y="10"/>
                    </a:cubicBezTo>
                    <a:cubicBezTo>
                      <a:pt x="0" y="21"/>
                      <a:pt x="3" y="36"/>
                      <a:pt x="13" y="44"/>
                    </a:cubicBezTo>
                    <a:cubicBezTo>
                      <a:pt x="19" y="48"/>
                      <a:pt x="25" y="50"/>
                      <a:pt x="32" y="49"/>
                    </a:cubicBezTo>
                    <a:cubicBezTo>
                      <a:pt x="38" y="48"/>
                      <a:pt x="44" y="45"/>
                      <a:pt x="48" y="39"/>
                    </a:cubicBezTo>
                    <a:cubicBezTo>
                      <a:pt x="48" y="39"/>
                      <a:pt x="48" y="38"/>
                      <a:pt x="48" y="37"/>
                    </a:cubicBezTo>
                    <a:lnTo>
                      <a:pt x="30" y="24"/>
                    </a:lnTo>
                    <a:close/>
                    <a:moveTo>
                      <a:pt x="31" y="46"/>
                    </a:moveTo>
                    <a:cubicBezTo>
                      <a:pt x="26" y="47"/>
                      <a:pt x="20" y="45"/>
                      <a:pt x="15" y="42"/>
                    </a:cubicBezTo>
                    <a:cubicBezTo>
                      <a:pt x="6" y="35"/>
                      <a:pt x="4" y="21"/>
                      <a:pt x="11" y="12"/>
                    </a:cubicBezTo>
                    <a:cubicBezTo>
                      <a:pt x="14" y="8"/>
                      <a:pt x="19" y="5"/>
                      <a:pt x="24" y="4"/>
                    </a:cubicBezTo>
                    <a:cubicBezTo>
                      <a:pt x="27" y="25"/>
                      <a:pt x="27" y="25"/>
                      <a:pt x="27" y="25"/>
                    </a:cubicBezTo>
                    <a:cubicBezTo>
                      <a:pt x="27" y="25"/>
                      <a:pt x="27" y="26"/>
                      <a:pt x="27" y="26"/>
                    </a:cubicBezTo>
                    <a:cubicBezTo>
                      <a:pt x="44" y="39"/>
                      <a:pt x="44" y="39"/>
                      <a:pt x="44" y="39"/>
                    </a:cubicBezTo>
                    <a:cubicBezTo>
                      <a:pt x="41" y="43"/>
                      <a:pt x="36" y="45"/>
                      <a:pt x="31" y="4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th-TH"/>
              </a:p>
            </p:txBody>
          </p:sp>
          <p:sp>
            <p:nvSpPr>
              <p:cNvPr id="38" name="Freeform 96"/>
              <p:cNvSpPr>
                <a:spLocks noEditPoints="1"/>
              </p:cNvSpPr>
              <p:nvPr/>
            </p:nvSpPr>
            <p:spPr bwMode="auto">
              <a:xfrm>
                <a:off x="18124488" y="5397500"/>
                <a:ext cx="276225" cy="333375"/>
              </a:xfrm>
              <a:custGeom>
                <a:avLst/>
                <a:gdLst>
                  <a:gd name="T0" fmla="*/ 16 w 29"/>
                  <a:gd name="T1" fmla="*/ 0 h 35"/>
                  <a:gd name="T2" fmla="*/ 15 w 29"/>
                  <a:gd name="T3" fmla="*/ 0 h 35"/>
                  <a:gd name="T4" fmla="*/ 14 w 29"/>
                  <a:gd name="T5" fmla="*/ 1 h 35"/>
                  <a:gd name="T6" fmla="*/ 0 w 29"/>
                  <a:gd name="T7" fmla="*/ 19 h 35"/>
                  <a:gd name="T8" fmla="*/ 0 w 29"/>
                  <a:gd name="T9" fmla="*/ 21 h 35"/>
                  <a:gd name="T10" fmla="*/ 19 w 29"/>
                  <a:gd name="T11" fmla="*/ 35 h 35"/>
                  <a:gd name="T12" fmla="*/ 20 w 29"/>
                  <a:gd name="T13" fmla="*/ 35 h 35"/>
                  <a:gd name="T14" fmla="*/ 21 w 29"/>
                  <a:gd name="T15" fmla="*/ 35 h 35"/>
                  <a:gd name="T16" fmla="*/ 16 w 29"/>
                  <a:gd name="T17" fmla="*/ 0 h 35"/>
                  <a:gd name="T18" fmla="*/ 19 w 29"/>
                  <a:gd name="T19" fmla="*/ 32 h 35"/>
                  <a:gd name="T20" fmla="*/ 4 w 29"/>
                  <a:gd name="T21" fmla="*/ 20 h 35"/>
                  <a:gd name="T22" fmla="*/ 16 w 29"/>
                  <a:gd name="T23" fmla="*/ 4 h 35"/>
                  <a:gd name="T24" fmla="*/ 19 w 29"/>
                  <a:gd name="T25" fmla="*/ 32 h 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9" h="35">
                    <a:moveTo>
                      <a:pt x="16" y="0"/>
                    </a:moveTo>
                    <a:cubicBezTo>
                      <a:pt x="16" y="0"/>
                      <a:pt x="15" y="0"/>
                      <a:pt x="15" y="0"/>
                    </a:cubicBezTo>
                    <a:cubicBezTo>
                      <a:pt x="15" y="0"/>
                      <a:pt x="14" y="0"/>
                      <a:pt x="14" y="1"/>
                    </a:cubicBezTo>
                    <a:cubicBezTo>
                      <a:pt x="0" y="19"/>
                      <a:pt x="0" y="19"/>
                      <a:pt x="0" y="19"/>
                    </a:cubicBezTo>
                    <a:cubicBezTo>
                      <a:pt x="0" y="20"/>
                      <a:pt x="0" y="21"/>
                      <a:pt x="0" y="21"/>
                    </a:cubicBezTo>
                    <a:cubicBezTo>
                      <a:pt x="19" y="35"/>
                      <a:pt x="19" y="35"/>
                      <a:pt x="19" y="35"/>
                    </a:cubicBezTo>
                    <a:cubicBezTo>
                      <a:pt x="19" y="35"/>
                      <a:pt x="20" y="35"/>
                      <a:pt x="20" y="35"/>
                    </a:cubicBezTo>
                    <a:cubicBezTo>
                      <a:pt x="20" y="35"/>
                      <a:pt x="21" y="35"/>
                      <a:pt x="21" y="35"/>
                    </a:cubicBezTo>
                    <a:cubicBezTo>
                      <a:pt x="29" y="24"/>
                      <a:pt x="27" y="8"/>
                      <a:pt x="16" y="0"/>
                    </a:cubicBezTo>
                    <a:close/>
                    <a:moveTo>
                      <a:pt x="19" y="32"/>
                    </a:moveTo>
                    <a:cubicBezTo>
                      <a:pt x="4" y="20"/>
                      <a:pt x="4" y="20"/>
                      <a:pt x="4" y="20"/>
                    </a:cubicBezTo>
                    <a:cubicBezTo>
                      <a:pt x="16" y="4"/>
                      <a:pt x="16" y="4"/>
                      <a:pt x="16" y="4"/>
                    </a:cubicBezTo>
                    <a:cubicBezTo>
                      <a:pt x="24" y="11"/>
                      <a:pt x="25" y="23"/>
                      <a:pt x="19" y="3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th-TH"/>
              </a:p>
            </p:txBody>
          </p:sp>
          <p:sp>
            <p:nvSpPr>
              <p:cNvPr id="49" name="Freeform 97"/>
              <p:cNvSpPr>
                <a:spLocks noEditPoints="1"/>
              </p:cNvSpPr>
              <p:nvPr/>
            </p:nvSpPr>
            <p:spPr bwMode="auto">
              <a:xfrm>
                <a:off x="18029238" y="5292725"/>
                <a:ext cx="190500" cy="257175"/>
              </a:xfrm>
              <a:custGeom>
                <a:avLst/>
                <a:gdLst>
                  <a:gd name="T0" fmla="*/ 4 w 20"/>
                  <a:gd name="T1" fmla="*/ 27 h 27"/>
                  <a:gd name="T2" fmla="*/ 5 w 20"/>
                  <a:gd name="T3" fmla="*/ 27 h 27"/>
                  <a:gd name="T4" fmla="*/ 6 w 20"/>
                  <a:gd name="T5" fmla="*/ 27 h 27"/>
                  <a:gd name="T6" fmla="*/ 20 w 20"/>
                  <a:gd name="T7" fmla="*/ 8 h 27"/>
                  <a:gd name="T8" fmla="*/ 20 w 20"/>
                  <a:gd name="T9" fmla="*/ 7 h 27"/>
                  <a:gd name="T10" fmla="*/ 19 w 20"/>
                  <a:gd name="T11" fmla="*/ 6 h 27"/>
                  <a:gd name="T12" fmla="*/ 1 w 20"/>
                  <a:gd name="T13" fmla="*/ 1 h 27"/>
                  <a:gd name="T14" fmla="*/ 0 w 20"/>
                  <a:gd name="T15" fmla="*/ 3 h 27"/>
                  <a:gd name="T16" fmla="*/ 3 w 20"/>
                  <a:gd name="T17" fmla="*/ 26 h 27"/>
                  <a:gd name="T18" fmla="*/ 4 w 20"/>
                  <a:gd name="T19" fmla="*/ 27 h 27"/>
                  <a:gd name="T20" fmla="*/ 16 w 20"/>
                  <a:gd name="T21" fmla="*/ 8 h 27"/>
                  <a:gd name="T22" fmla="*/ 5 w 20"/>
                  <a:gd name="T23" fmla="*/ 22 h 27"/>
                  <a:gd name="T24" fmla="*/ 3 w 20"/>
                  <a:gd name="T25" fmla="*/ 4 h 27"/>
                  <a:gd name="T26" fmla="*/ 16 w 20"/>
                  <a:gd name="T27" fmla="*/ 8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0" h="27">
                    <a:moveTo>
                      <a:pt x="4" y="27"/>
                    </a:moveTo>
                    <a:cubicBezTo>
                      <a:pt x="4" y="27"/>
                      <a:pt x="4" y="27"/>
                      <a:pt x="5" y="27"/>
                    </a:cubicBezTo>
                    <a:cubicBezTo>
                      <a:pt x="5" y="27"/>
                      <a:pt x="5" y="27"/>
                      <a:pt x="6" y="27"/>
                    </a:cubicBezTo>
                    <a:cubicBezTo>
                      <a:pt x="20" y="8"/>
                      <a:pt x="20" y="8"/>
                      <a:pt x="20" y="8"/>
                    </a:cubicBezTo>
                    <a:cubicBezTo>
                      <a:pt x="20" y="8"/>
                      <a:pt x="20" y="7"/>
                      <a:pt x="20" y="7"/>
                    </a:cubicBezTo>
                    <a:cubicBezTo>
                      <a:pt x="20" y="7"/>
                      <a:pt x="20" y="6"/>
                      <a:pt x="19" y="6"/>
                    </a:cubicBezTo>
                    <a:cubicBezTo>
                      <a:pt x="14" y="2"/>
                      <a:pt x="7" y="0"/>
                      <a:pt x="1" y="1"/>
                    </a:cubicBezTo>
                    <a:cubicBezTo>
                      <a:pt x="0" y="2"/>
                      <a:pt x="0" y="2"/>
                      <a:pt x="0" y="3"/>
                    </a:cubicBezTo>
                    <a:cubicBezTo>
                      <a:pt x="3" y="26"/>
                      <a:pt x="3" y="26"/>
                      <a:pt x="3" y="26"/>
                    </a:cubicBezTo>
                    <a:cubicBezTo>
                      <a:pt x="3" y="27"/>
                      <a:pt x="3" y="27"/>
                      <a:pt x="4" y="27"/>
                    </a:cubicBezTo>
                    <a:close/>
                    <a:moveTo>
                      <a:pt x="16" y="8"/>
                    </a:moveTo>
                    <a:cubicBezTo>
                      <a:pt x="5" y="22"/>
                      <a:pt x="5" y="22"/>
                      <a:pt x="5" y="22"/>
                    </a:cubicBezTo>
                    <a:cubicBezTo>
                      <a:pt x="3" y="4"/>
                      <a:pt x="3" y="4"/>
                      <a:pt x="3" y="4"/>
                    </a:cubicBezTo>
                    <a:cubicBezTo>
                      <a:pt x="8" y="4"/>
                      <a:pt x="12" y="5"/>
                      <a:pt x="16" y="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th-TH"/>
              </a:p>
            </p:txBody>
          </p:sp>
        </p:grpSp>
      </p:grpSp>
      <p:grpSp>
        <p:nvGrpSpPr>
          <p:cNvPr id="50" name="กลุ่ม 69"/>
          <p:cNvGrpSpPr/>
          <p:nvPr/>
        </p:nvGrpSpPr>
        <p:grpSpPr>
          <a:xfrm>
            <a:off x="2170705" y="12043857"/>
            <a:ext cx="966066" cy="966065"/>
            <a:chOff x="17346820" y="6180427"/>
            <a:chExt cx="2511217" cy="2511217"/>
          </a:xfrm>
        </p:grpSpPr>
        <p:sp>
          <p:nvSpPr>
            <p:cNvPr id="51" name="วงรี 42"/>
            <p:cNvSpPr/>
            <p:nvPr/>
          </p:nvSpPr>
          <p:spPr>
            <a:xfrm>
              <a:off x="17346820" y="6180427"/>
              <a:ext cx="2511217" cy="2511217"/>
            </a:xfrm>
            <a:prstGeom prst="ellipse">
              <a:avLst/>
            </a:prstGeom>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lin ang="135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h-TH" dirty="0"/>
            </a:p>
          </p:txBody>
        </p:sp>
        <p:sp>
          <p:nvSpPr>
            <p:cNvPr id="52" name="Freeform 102"/>
            <p:cNvSpPr>
              <a:spLocks noEditPoints="1"/>
            </p:cNvSpPr>
            <p:nvPr/>
          </p:nvSpPr>
          <p:spPr bwMode="auto">
            <a:xfrm>
              <a:off x="18026269" y="6832201"/>
              <a:ext cx="1152317" cy="1066323"/>
            </a:xfrm>
            <a:custGeom>
              <a:avLst/>
              <a:gdLst>
                <a:gd name="T0" fmla="*/ 59 w 67"/>
                <a:gd name="T1" fmla="*/ 44 h 62"/>
                <a:gd name="T2" fmla="*/ 59 w 67"/>
                <a:gd name="T3" fmla="*/ 35 h 62"/>
                <a:gd name="T4" fmla="*/ 58 w 67"/>
                <a:gd name="T5" fmla="*/ 33 h 62"/>
                <a:gd name="T6" fmla="*/ 53 w 67"/>
                <a:gd name="T7" fmla="*/ 33 h 62"/>
                <a:gd name="T8" fmla="*/ 50 w 67"/>
                <a:gd name="T9" fmla="*/ 33 h 62"/>
                <a:gd name="T10" fmla="*/ 35 w 67"/>
                <a:gd name="T11" fmla="*/ 33 h 62"/>
                <a:gd name="T12" fmla="*/ 35 w 67"/>
                <a:gd name="T13" fmla="*/ 19 h 62"/>
                <a:gd name="T14" fmla="*/ 43 w 67"/>
                <a:gd name="T15" fmla="*/ 10 h 62"/>
                <a:gd name="T16" fmla="*/ 34 w 67"/>
                <a:gd name="T17" fmla="*/ 0 h 62"/>
                <a:gd name="T18" fmla="*/ 24 w 67"/>
                <a:gd name="T19" fmla="*/ 10 h 62"/>
                <a:gd name="T20" fmla="*/ 32 w 67"/>
                <a:gd name="T21" fmla="*/ 19 h 62"/>
                <a:gd name="T22" fmla="*/ 32 w 67"/>
                <a:gd name="T23" fmla="*/ 33 h 62"/>
                <a:gd name="T24" fmla="*/ 10 w 67"/>
                <a:gd name="T25" fmla="*/ 33 h 62"/>
                <a:gd name="T26" fmla="*/ 8 w 67"/>
                <a:gd name="T27" fmla="*/ 35 h 62"/>
                <a:gd name="T28" fmla="*/ 8 w 67"/>
                <a:gd name="T29" fmla="*/ 44 h 62"/>
                <a:gd name="T30" fmla="*/ 0 w 67"/>
                <a:gd name="T31" fmla="*/ 53 h 62"/>
                <a:gd name="T32" fmla="*/ 10 w 67"/>
                <a:gd name="T33" fmla="*/ 62 h 62"/>
                <a:gd name="T34" fmla="*/ 19 w 67"/>
                <a:gd name="T35" fmla="*/ 53 h 62"/>
                <a:gd name="T36" fmla="*/ 11 w 67"/>
                <a:gd name="T37" fmla="*/ 44 h 62"/>
                <a:gd name="T38" fmla="*/ 11 w 67"/>
                <a:gd name="T39" fmla="*/ 36 h 62"/>
                <a:gd name="T40" fmla="*/ 32 w 67"/>
                <a:gd name="T41" fmla="*/ 36 h 62"/>
                <a:gd name="T42" fmla="*/ 32 w 67"/>
                <a:gd name="T43" fmla="*/ 44 h 62"/>
                <a:gd name="T44" fmla="*/ 24 w 67"/>
                <a:gd name="T45" fmla="*/ 53 h 62"/>
                <a:gd name="T46" fmla="*/ 34 w 67"/>
                <a:gd name="T47" fmla="*/ 62 h 62"/>
                <a:gd name="T48" fmla="*/ 43 w 67"/>
                <a:gd name="T49" fmla="*/ 53 h 62"/>
                <a:gd name="T50" fmla="*/ 35 w 67"/>
                <a:gd name="T51" fmla="*/ 44 h 62"/>
                <a:gd name="T52" fmla="*/ 35 w 67"/>
                <a:gd name="T53" fmla="*/ 36 h 62"/>
                <a:gd name="T54" fmla="*/ 50 w 67"/>
                <a:gd name="T55" fmla="*/ 36 h 62"/>
                <a:gd name="T56" fmla="*/ 53 w 67"/>
                <a:gd name="T57" fmla="*/ 36 h 62"/>
                <a:gd name="T58" fmla="*/ 56 w 67"/>
                <a:gd name="T59" fmla="*/ 36 h 62"/>
                <a:gd name="T60" fmla="*/ 56 w 67"/>
                <a:gd name="T61" fmla="*/ 44 h 62"/>
                <a:gd name="T62" fmla="*/ 48 w 67"/>
                <a:gd name="T63" fmla="*/ 53 h 62"/>
                <a:gd name="T64" fmla="*/ 58 w 67"/>
                <a:gd name="T65" fmla="*/ 62 h 62"/>
                <a:gd name="T66" fmla="*/ 67 w 67"/>
                <a:gd name="T67" fmla="*/ 53 h 62"/>
                <a:gd name="T68" fmla="*/ 59 w 67"/>
                <a:gd name="T69" fmla="*/ 44 h 62"/>
                <a:gd name="T70" fmla="*/ 28 w 67"/>
                <a:gd name="T71" fmla="*/ 10 h 62"/>
                <a:gd name="T72" fmla="*/ 34 w 67"/>
                <a:gd name="T73" fmla="*/ 4 h 62"/>
                <a:gd name="T74" fmla="*/ 39 w 67"/>
                <a:gd name="T75" fmla="*/ 10 h 62"/>
                <a:gd name="T76" fmla="*/ 34 w 67"/>
                <a:gd name="T77" fmla="*/ 15 h 62"/>
                <a:gd name="T78" fmla="*/ 28 w 67"/>
                <a:gd name="T79" fmla="*/ 10 h 62"/>
                <a:gd name="T80" fmla="*/ 15 w 67"/>
                <a:gd name="T81" fmla="*/ 53 h 62"/>
                <a:gd name="T82" fmla="*/ 10 w 67"/>
                <a:gd name="T83" fmla="*/ 58 h 62"/>
                <a:gd name="T84" fmla="*/ 4 w 67"/>
                <a:gd name="T85" fmla="*/ 53 h 62"/>
                <a:gd name="T86" fmla="*/ 10 w 67"/>
                <a:gd name="T87" fmla="*/ 47 h 62"/>
                <a:gd name="T88" fmla="*/ 15 w 67"/>
                <a:gd name="T89" fmla="*/ 53 h 62"/>
                <a:gd name="T90" fmla="*/ 39 w 67"/>
                <a:gd name="T91" fmla="*/ 53 h 62"/>
                <a:gd name="T92" fmla="*/ 34 w 67"/>
                <a:gd name="T93" fmla="*/ 58 h 62"/>
                <a:gd name="T94" fmla="*/ 28 w 67"/>
                <a:gd name="T95" fmla="*/ 53 h 62"/>
                <a:gd name="T96" fmla="*/ 34 w 67"/>
                <a:gd name="T97" fmla="*/ 47 h 62"/>
                <a:gd name="T98" fmla="*/ 39 w 67"/>
                <a:gd name="T99" fmla="*/ 53 h 62"/>
                <a:gd name="T100" fmla="*/ 58 w 67"/>
                <a:gd name="T101" fmla="*/ 58 h 62"/>
                <a:gd name="T102" fmla="*/ 52 w 67"/>
                <a:gd name="T103" fmla="*/ 53 h 62"/>
                <a:gd name="T104" fmla="*/ 58 w 67"/>
                <a:gd name="T105" fmla="*/ 47 h 62"/>
                <a:gd name="T106" fmla="*/ 63 w 67"/>
                <a:gd name="T107" fmla="*/ 53 h 62"/>
                <a:gd name="T108" fmla="*/ 58 w 67"/>
                <a:gd name="T109" fmla="*/ 58 h 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67" h="62">
                  <a:moveTo>
                    <a:pt x="59" y="44"/>
                  </a:moveTo>
                  <a:cubicBezTo>
                    <a:pt x="59" y="35"/>
                    <a:pt x="59" y="35"/>
                    <a:pt x="59" y="35"/>
                  </a:cubicBezTo>
                  <a:cubicBezTo>
                    <a:pt x="59" y="34"/>
                    <a:pt x="59" y="33"/>
                    <a:pt x="58" y="33"/>
                  </a:cubicBezTo>
                  <a:cubicBezTo>
                    <a:pt x="53" y="33"/>
                    <a:pt x="53" y="33"/>
                    <a:pt x="53" y="33"/>
                  </a:cubicBezTo>
                  <a:cubicBezTo>
                    <a:pt x="50" y="33"/>
                    <a:pt x="50" y="33"/>
                    <a:pt x="50" y="33"/>
                  </a:cubicBezTo>
                  <a:cubicBezTo>
                    <a:pt x="35" y="33"/>
                    <a:pt x="35" y="33"/>
                    <a:pt x="35" y="33"/>
                  </a:cubicBezTo>
                  <a:cubicBezTo>
                    <a:pt x="35" y="19"/>
                    <a:pt x="35" y="19"/>
                    <a:pt x="35" y="19"/>
                  </a:cubicBezTo>
                  <a:cubicBezTo>
                    <a:pt x="40" y="18"/>
                    <a:pt x="43" y="14"/>
                    <a:pt x="43" y="10"/>
                  </a:cubicBezTo>
                  <a:cubicBezTo>
                    <a:pt x="43" y="4"/>
                    <a:pt x="39" y="0"/>
                    <a:pt x="34" y="0"/>
                  </a:cubicBezTo>
                  <a:cubicBezTo>
                    <a:pt x="29" y="0"/>
                    <a:pt x="24" y="4"/>
                    <a:pt x="24" y="10"/>
                  </a:cubicBezTo>
                  <a:cubicBezTo>
                    <a:pt x="24" y="14"/>
                    <a:pt x="28" y="18"/>
                    <a:pt x="32" y="19"/>
                  </a:cubicBezTo>
                  <a:cubicBezTo>
                    <a:pt x="32" y="33"/>
                    <a:pt x="32" y="33"/>
                    <a:pt x="32" y="33"/>
                  </a:cubicBezTo>
                  <a:cubicBezTo>
                    <a:pt x="10" y="33"/>
                    <a:pt x="10" y="33"/>
                    <a:pt x="10" y="33"/>
                  </a:cubicBezTo>
                  <a:cubicBezTo>
                    <a:pt x="9" y="33"/>
                    <a:pt x="8" y="34"/>
                    <a:pt x="8" y="35"/>
                  </a:cubicBezTo>
                  <a:cubicBezTo>
                    <a:pt x="8" y="44"/>
                    <a:pt x="8" y="44"/>
                    <a:pt x="8" y="44"/>
                  </a:cubicBezTo>
                  <a:cubicBezTo>
                    <a:pt x="4" y="44"/>
                    <a:pt x="0" y="48"/>
                    <a:pt x="0" y="53"/>
                  </a:cubicBezTo>
                  <a:cubicBezTo>
                    <a:pt x="0" y="58"/>
                    <a:pt x="4" y="62"/>
                    <a:pt x="10" y="62"/>
                  </a:cubicBezTo>
                  <a:cubicBezTo>
                    <a:pt x="15" y="62"/>
                    <a:pt x="19" y="58"/>
                    <a:pt x="19" y="53"/>
                  </a:cubicBezTo>
                  <a:cubicBezTo>
                    <a:pt x="19" y="48"/>
                    <a:pt x="16" y="44"/>
                    <a:pt x="11" y="44"/>
                  </a:cubicBezTo>
                  <a:cubicBezTo>
                    <a:pt x="11" y="36"/>
                    <a:pt x="11" y="36"/>
                    <a:pt x="11" y="36"/>
                  </a:cubicBezTo>
                  <a:cubicBezTo>
                    <a:pt x="32" y="36"/>
                    <a:pt x="32" y="36"/>
                    <a:pt x="32" y="36"/>
                  </a:cubicBezTo>
                  <a:cubicBezTo>
                    <a:pt x="32" y="44"/>
                    <a:pt x="32" y="44"/>
                    <a:pt x="32" y="44"/>
                  </a:cubicBezTo>
                  <a:cubicBezTo>
                    <a:pt x="28" y="44"/>
                    <a:pt x="24" y="48"/>
                    <a:pt x="24" y="53"/>
                  </a:cubicBezTo>
                  <a:cubicBezTo>
                    <a:pt x="24" y="58"/>
                    <a:pt x="29" y="62"/>
                    <a:pt x="34" y="62"/>
                  </a:cubicBezTo>
                  <a:cubicBezTo>
                    <a:pt x="39" y="62"/>
                    <a:pt x="43" y="58"/>
                    <a:pt x="43" y="53"/>
                  </a:cubicBezTo>
                  <a:cubicBezTo>
                    <a:pt x="43" y="48"/>
                    <a:pt x="40" y="44"/>
                    <a:pt x="35" y="44"/>
                  </a:cubicBezTo>
                  <a:cubicBezTo>
                    <a:pt x="35" y="36"/>
                    <a:pt x="35" y="36"/>
                    <a:pt x="35" y="36"/>
                  </a:cubicBezTo>
                  <a:cubicBezTo>
                    <a:pt x="50" y="36"/>
                    <a:pt x="50" y="36"/>
                    <a:pt x="50" y="36"/>
                  </a:cubicBezTo>
                  <a:cubicBezTo>
                    <a:pt x="53" y="36"/>
                    <a:pt x="53" y="36"/>
                    <a:pt x="53" y="36"/>
                  </a:cubicBezTo>
                  <a:cubicBezTo>
                    <a:pt x="56" y="36"/>
                    <a:pt x="56" y="36"/>
                    <a:pt x="56" y="36"/>
                  </a:cubicBezTo>
                  <a:cubicBezTo>
                    <a:pt x="56" y="44"/>
                    <a:pt x="56" y="44"/>
                    <a:pt x="56" y="44"/>
                  </a:cubicBezTo>
                  <a:cubicBezTo>
                    <a:pt x="52" y="44"/>
                    <a:pt x="48" y="48"/>
                    <a:pt x="48" y="53"/>
                  </a:cubicBezTo>
                  <a:cubicBezTo>
                    <a:pt x="48" y="58"/>
                    <a:pt x="53" y="62"/>
                    <a:pt x="58" y="62"/>
                  </a:cubicBezTo>
                  <a:cubicBezTo>
                    <a:pt x="63" y="62"/>
                    <a:pt x="67" y="58"/>
                    <a:pt x="67" y="53"/>
                  </a:cubicBezTo>
                  <a:cubicBezTo>
                    <a:pt x="67" y="48"/>
                    <a:pt x="64" y="44"/>
                    <a:pt x="59" y="44"/>
                  </a:cubicBezTo>
                  <a:close/>
                  <a:moveTo>
                    <a:pt x="28" y="10"/>
                  </a:moveTo>
                  <a:cubicBezTo>
                    <a:pt x="28" y="6"/>
                    <a:pt x="31" y="4"/>
                    <a:pt x="34" y="4"/>
                  </a:cubicBezTo>
                  <a:cubicBezTo>
                    <a:pt x="37" y="4"/>
                    <a:pt x="39" y="6"/>
                    <a:pt x="39" y="10"/>
                  </a:cubicBezTo>
                  <a:cubicBezTo>
                    <a:pt x="39" y="13"/>
                    <a:pt x="37" y="15"/>
                    <a:pt x="34" y="15"/>
                  </a:cubicBezTo>
                  <a:cubicBezTo>
                    <a:pt x="31" y="15"/>
                    <a:pt x="28" y="13"/>
                    <a:pt x="28" y="10"/>
                  </a:cubicBezTo>
                  <a:close/>
                  <a:moveTo>
                    <a:pt x="15" y="53"/>
                  </a:moveTo>
                  <a:cubicBezTo>
                    <a:pt x="15" y="56"/>
                    <a:pt x="13" y="58"/>
                    <a:pt x="10" y="58"/>
                  </a:cubicBezTo>
                  <a:cubicBezTo>
                    <a:pt x="6" y="58"/>
                    <a:pt x="4" y="56"/>
                    <a:pt x="4" y="53"/>
                  </a:cubicBezTo>
                  <a:cubicBezTo>
                    <a:pt x="4" y="50"/>
                    <a:pt x="6" y="47"/>
                    <a:pt x="10" y="47"/>
                  </a:cubicBezTo>
                  <a:cubicBezTo>
                    <a:pt x="13" y="47"/>
                    <a:pt x="15" y="50"/>
                    <a:pt x="15" y="53"/>
                  </a:cubicBezTo>
                  <a:close/>
                  <a:moveTo>
                    <a:pt x="39" y="53"/>
                  </a:moveTo>
                  <a:cubicBezTo>
                    <a:pt x="39" y="56"/>
                    <a:pt x="37" y="58"/>
                    <a:pt x="34" y="58"/>
                  </a:cubicBezTo>
                  <a:cubicBezTo>
                    <a:pt x="31" y="58"/>
                    <a:pt x="28" y="56"/>
                    <a:pt x="28" y="53"/>
                  </a:cubicBezTo>
                  <a:cubicBezTo>
                    <a:pt x="28" y="50"/>
                    <a:pt x="31" y="47"/>
                    <a:pt x="34" y="47"/>
                  </a:cubicBezTo>
                  <a:cubicBezTo>
                    <a:pt x="37" y="47"/>
                    <a:pt x="39" y="50"/>
                    <a:pt x="39" y="53"/>
                  </a:cubicBezTo>
                  <a:close/>
                  <a:moveTo>
                    <a:pt x="58" y="58"/>
                  </a:moveTo>
                  <a:cubicBezTo>
                    <a:pt x="55" y="58"/>
                    <a:pt x="52" y="56"/>
                    <a:pt x="52" y="53"/>
                  </a:cubicBezTo>
                  <a:cubicBezTo>
                    <a:pt x="52" y="50"/>
                    <a:pt x="55" y="47"/>
                    <a:pt x="58" y="47"/>
                  </a:cubicBezTo>
                  <a:cubicBezTo>
                    <a:pt x="61" y="47"/>
                    <a:pt x="63" y="50"/>
                    <a:pt x="63" y="53"/>
                  </a:cubicBezTo>
                  <a:cubicBezTo>
                    <a:pt x="63" y="56"/>
                    <a:pt x="61" y="58"/>
                    <a:pt x="58" y="58"/>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th-TH"/>
            </a:p>
          </p:txBody>
        </p:sp>
      </p:grpSp>
      <p:grpSp>
        <p:nvGrpSpPr>
          <p:cNvPr id="53" name="กลุ่ม 67"/>
          <p:cNvGrpSpPr/>
          <p:nvPr/>
        </p:nvGrpSpPr>
        <p:grpSpPr>
          <a:xfrm>
            <a:off x="12431842" y="12058768"/>
            <a:ext cx="966066" cy="966065"/>
            <a:chOff x="12269143" y="6195669"/>
            <a:chExt cx="2511217" cy="2511217"/>
          </a:xfrm>
        </p:grpSpPr>
        <p:sp>
          <p:nvSpPr>
            <p:cNvPr id="54" name="วงรี 40"/>
            <p:cNvSpPr/>
            <p:nvPr/>
          </p:nvSpPr>
          <p:spPr>
            <a:xfrm>
              <a:off x="12269143" y="6195669"/>
              <a:ext cx="2511217" cy="2511217"/>
            </a:xfrm>
            <a:prstGeom prst="ellipse">
              <a:avLst/>
            </a:prstGeom>
            <a:gradFill flip="none" rotWithShape="1">
              <a:gsLst>
                <a:gs pos="0">
                  <a:schemeClr val="accent3">
                    <a:shade val="30000"/>
                    <a:satMod val="115000"/>
                  </a:schemeClr>
                </a:gs>
                <a:gs pos="50000">
                  <a:schemeClr val="accent3">
                    <a:shade val="67500"/>
                    <a:satMod val="115000"/>
                  </a:schemeClr>
                </a:gs>
                <a:gs pos="100000">
                  <a:schemeClr val="accent3">
                    <a:shade val="100000"/>
                    <a:satMod val="115000"/>
                  </a:schemeClr>
                </a:gs>
              </a:gsLst>
              <a:lin ang="135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h-TH" dirty="0"/>
            </a:p>
          </p:txBody>
        </p:sp>
        <p:sp>
          <p:nvSpPr>
            <p:cNvPr id="55" name="Freeform 134"/>
            <p:cNvSpPr>
              <a:spLocks noEditPoints="1"/>
            </p:cNvSpPr>
            <p:nvPr/>
          </p:nvSpPr>
          <p:spPr bwMode="auto">
            <a:xfrm>
              <a:off x="12974390" y="6914870"/>
              <a:ext cx="1100721" cy="1100721"/>
            </a:xfrm>
            <a:custGeom>
              <a:avLst/>
              <a:gdLst>
                <a:gd name="T0" fmla="*/ 64 w 64"/>
                <a:gd name="T1" fmla="*/ 32 h 64"/>
                <a:gd name="T2" fmla="*/ 5 w 64"/>
                <a:gd name="T3" fmla="*/ 15 h 64"/>
                <a:gd name="T4" fmla="*/ 0 w 64"/>
                <a:gd name="T5" fmla="*/ 32 h 64"/>
                <a:gd name="T6" fmla="*/ 0 w 64"/>
                <a:gd name="T7" fmla="*/ 32 h 64"/>
                <a:gd name="T8" fmla="*/ 5 w 64"/>
                <a:gd name="T9" fmla="*/ 49 h 64"/>
                <a:gd name="T10" fmla="*/ 32 w 64"/>
                <a:gd name="T11" fmla="*/ 64 h 64"/>
                <a:gd name="T12" fmla="*/ 64 w 64"/>
                <a:gd name="T13" fmla="*/ 32 h 64"/>
                <a:gd name="T14" fmla="*/ 48 w 64"/>
                <a:gd name="T15" fmla="*/ 46 h 64"/>
                <a:gd name="T16" fmla="*/ 60 w 64"/>
                <a:gd name="T17" fmla="*/ 33 h 64"/>
                <a:gd name="T18" fmla="*/ 3 w 64"/>
                <a:gd name="T19" fmla="*/ 33 h 64"/>
                <a:gd name="T20" fmla="*/ 16 w 64"/>
                <a:gd name="T21" fmla="*/ 46 h 64"/>
                <a:gd name="T22" fmla="*/ 3 w 64"/>
                <a:gd name="T23" fmla="*/ 33 h 64"/>
                <a:gd name="T24" fmla="*/ 16 w 64"/>
                <a:gd name="T25" fmla="*/ 17 h 64"/>
                <a:gd name="T26" fmla="*/ 3 w 64"/>
                <a:gd name="T27" fmla="*/ 30 h 64"/>
                <a:gd name="T28" fmla="*/ 34 w 64"/>
                <a:gd name="T29" fmla="*/ 14 h 64"/>
                <a:gd name="T30" fmla="*/ 34 w 64"/>
                <a:gd name="T31" fmla="*/ 4 h 64"/>
                <a:gd name="T32" fmla="*/ 43 w 64"/>
                <a:gd name="T33" fmla="*/ 14 h 64"/>
                <a:gd name="T34" fmla="*/ 44 w 64"/>
                <a:gd name="T35" fmla="*/ 17 h 64"/>
                <a:gd name="T36" fmla="*/ 34 w 64"/>
                <a:gd name="T37" fmla="*/ 30 h 64"/>
                <a:gd name="T38" fmla="*/ 44 w 64"/>
                <a:gd name="T39" fmla="*/ 17 h 64"/>
                <a:gd name="T40" fmla="*/ 29 w 64"/>
                <a:gd name="T41" fmla="*/ 4 h 64"/>
                <a:gd name="T42" fmla="*/ 30 w 64"/>
                <a:gd name="T43" fmla="*/ 3 h 64"/>
                <a:gd name="T44" fmla="*/ 21 w 64"/>
                <a:gd name="T45" fmla="*/ 14 h 64"/>
                <a:gd name="T46" fmla="*/ 30 w 64"/>
                <a:gd name="T47" fmla="*/ 17 h 64"/>
                <a:gd name="T48" fmla="*/ 17 w 64"/>
                <a:gd name="T49" fmla="*/ 30 h 64"/>
                <a:gd name="T50" fmla="*/ 30 w 64"/>
                <a:gd name="T51" fmla="*/ 17 h 64"/>
                <a:gd name="T52" fmla="*/ 30 w 64"/>
                <a:gd name="T53" fmla="*/ 33 h 64"/>
                <a:gd name="T54" fmla="*/ 20 w 64"/>
                <a:gd name="T55" fmla="*/ 46 h 64"/>
                <a:gd name="T56" fmla="*/ 30 w 64"/>
                <a:gd name="T57" fmla="*/ 50 h 64"/>
                <a:gd name="T58" fmla="*/ 28 w 64"/>
                <a:gd name="T59" fmla="*/ 60 h 64"/>
                <a:gd name="T60" fmla="*/ 30 w 64"/>
                <a:gd name="T61" fmla="*/ 50 h 64"/>
                <a:gd name="T62" fmla="*/ 34 w 64"/>
                <a:gd name="T63" fmla="*/ 60 h 64"/>
                <a:gd name="T64" fmla="*/ 34 w 64"/>
                <a:gd name="T65" fmla="*/ 50 h 64"/>
                <a:gd name="T66" fmla="*/ 36 w 64"/>
                <a:gd name="T67" fmla="*/ 60 h 64"/>
                <a:gd name="T68" fmla="*/ 34 w 64"/>
                <a:gd name="T69" fmla="*/ 33 h 64"/>
                <a:gd name="T70" fmla="*/ 44 w 64"/>
                <a:gd name="T71" fmla="*/ 46 h 64"/>
                <a:gd name="T72" fmla="*/ 50 w 64"/>
                <a:gd name="T73" fmla="*/ 30 h 64"/>
                <a:gd name="T74" fmla="*/ 57 w 64"/>
                <a:gd name="T75" fmla="*/ 17 h 64"/>
                <a:gd name="T76" fmla="*/ 50 w 64"/>
                <a:gd name="T77" fmla="*/ 30 h 64"/>
                <a:gd name="T78" fmla="*/ 47 w 64"/>
                <a:gd name="T79" fmla="*/ 14 h 64"/>
                <a:gd name="T80" fmla="*/ 54 w 64"/>
                <a:gd name="T81" fmla="*/ 14 h 64"/>
                <a:gd name="T82" fmla="*/ 17 w 64"/>
                <a:gd name="T83" fmla="*/ 14 h 64"/>
                <a:gd name="T84" fmla="*/ 23 w 64"/>
                <a:gd name="T85" fmla="*/ 5 h 64"/>
                <a:gd name="T86" fmla="*/ 17 w 64"/>
                <a:gd name="T87" fmla="*/ 50 h 64"/>
                <a:gd name="T88" fmla="*/ 10 w 64"/>
                <a:gd name="T89" fmla="*/ 50 h 64"/>
                <a:gd name="T90" fmla="*/ 47 w 64"/>
                <a:gd name="T91" fmla="*/ 50 h 64"/>
                <a:gd name="T92" fmla="*/ 41 w 64"/>
                <a:gd name="T93" fmla="*/ 59 h 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64" h="64">
                  <a:moveTo>
                    <a:pt x="64" y="32"/>
                  </a:moveTo>
                  <a:cubicBezTo>
                    <a:pt x="64" y="32"/>
                    <a:pt x="64" y="32"/>
                    <a:pt x="64" y="32"/>
                  </a:cubicBezTo>
                  <a:cubicBezTo>
                    <a:pt x="64" y="14"/>
                    <a:pt x="50" y="0"/>
                    <a:pt x="32" y="0"/>
                  </a:cubicBezTo>
                  <a:cubicBezTo>
                    <a:pt x="21" y="0"/>
                    <a:pt x="11" y="6"/>
                    <a:pt x="5" y="15"/>
                  </a:cubicBezTo>
                  <a:cubicBezTo>
                    <a:pt x="5" y="15"/>
                    <a:pt x="5" y="15"/>
                    <a:pt x="5" y="15"/>
                  </a:cubicBezTo>
                  <a:cubicBezTo>
                    <a:pt x="2" y="20"/>
                    <a:pt x="0" y="26"/>
                    <a:pt x="0" y="32"/>
                  </a:cubicBezTo>
                  <a:cubicBezTo>
                    <a:pt x="0" y="32"/>
                    <a:pt x="0" y="32"/>
                    <a:pt x="0" y="32"/>
                  </a:cubicBezTo>
                  <a:cubicBezTo>
                    <a:pt x="0" y="32"/>
                    <a:pt x="0" y="32"/>
                    <a:pt x="0" y="32"/>
                  </a:cubicBezTo>
                  <a:cubicBezTo>
                    <a:pt x="0" y="32"/>
                    <a:pt x="0" y="32"/>
                    <a:pt x="0" y="32"/>
                  </a:cubicBezTo>
                  <a:cubicBezTo>
                    <a:pt x="0" y="38"/>
                    <a:pt x="2" y="44"/>
                    <a:pt x="5" y="49"/>
                  </a:cubicBezTo>
                  <a:cubicBezTo>
                    <a:pt x="5" y="49"/>
                    <a:pt x="5" y="49"/>
                    <a:pt x="5" y="49"/>
                  </a:cubicBezTo>
                  <a:cubicBezTo>
                    <a:pt x="11" y="58"/>
                    <a:pt x="21" y="64"/>
                    <a:pt x="32" y="64"/>
                  </a:cubicBezTo>
                  <a:cubicBezTo>
                    <a:pt x="50" y="64"/>
                    <a:pt x="64" y="49"/>
                    <a:pt x="64" y="32"/>
                  </a:cubicBezTo>
                  <a:cubicBezTo>
                    <a:pt x="64" y="32"/>
                    <a:pt x="64" y="32"/>
                    <a:pt x="64" y="32"/>
                  </a:cubicBezTo>
                  <a:close/>
                  <a:moveTo>
                    <a:pt x="57" y="46"/>
                  </a:moveTo>
                  <a:cubicBezTo>
                    <a:pt x="48" y="46"/>
                    <a:pt x="48" y="46"/>
                    <a:pt x="48" y="46"/>
                  </a:cubicBezTo>
                  <a:cubicBezTo>
                    <a:pt x="49" y="42"/>
                    <a:pt x="50" y="38"/>
                    <a:pt x="50" y="33"/>
                  </a:cubicBezTo>
                  <a:cubicBezTo>
                    <a:pt x="60" y="33"/>
                    <a:pt x="60" y="33"/>
                    <a:pt x="60" y="33"/>
                  </a:cubicBezTo>
                  <a:cubicBezTo>
                    <a:pt x="60" y="38"/>
                    <a:pt x="59" y="43"/>
                    <a:pt x="57" y="46"/>
                  </a:cubicBezTo>
                  <a:close/>
                  <a:moveTo>
                    <a:pt x="3" y="33"/>
                  </a:moveTo>
                  <a:cubicBezTo>
                    <a:pt x="14" y="33"/>
                    <a:pt x="14" y="33"/>
                    <a:pt x="14" y="33"/>
                  </a:cubicBezTo>
                  <a:cubicBezTo>
                    <a:pt x="14" y="38"/>
                    <a:pt x="15" y="42"/>
                    <a:pt x="16" y="46"/>
                  </a:cubicBezTo>
                  <a:cubicBezTo>
                    <a:pt x="7" y="46"/>
                    <a:pt x="7" y="46"/>
                    <a:pt x="7" y="46"/>
                  </a:cubicBezTo>
                  <a:cubicBezTo>
                    <a:pt x="5" y="43"/>
                    <a:pt x="4" y="38"/>
                    <a:pt x="3" y="33"/>
                  </a:cubicBezTo>
                  <a:close/>
                  <a:moveTo>
                    <a:pt x="7" y="17"/>
                  </a:moveTo>
                  <a:cubicBezTo>
                    <a:pt x="16" y="17"/>
                    <a:pt x="16" y="17"/>
                    <a:pt x="16" y="17"/>
                  </a:cubicBezTo>
                  <a:cubicBezTo>
                    <a:pt x="15" y="21"/>
                    <a:pt x="14" y="26"/>
                    <a:pt x="14" y="30"/>
                  </a:cubicBezTo>
                  <a:cubicBezTo>
                    <a:pt x="3" y="30"/>
                    <a:pt x="3" y="30"/>
                    <a:pt x="3" y="30"/>
                  </a:cubicBezTo>
                  <a:cubicBezTo>
                    <a:pt x="4" y="26"/>
                    <a:pt x="5" y="21"/>
                    <a:pt x="7" y="17"/>
                  </a:cubicBezTo>
                  <a:close/>
                  <a:moveTo>
                    <a:pt x="34" y="14"/>
                  </a:moveTo>
                  <a:cubicBezTo>
                    <a:pt x="34" y="3"/>
                    <a:pt x="34" y="3"/>
                    <a:pt x="34" y="3"/>
                  </a:cubicBezTo>
                  <a:cubicBezTo>
                    <a:pt x="34" y="3"/>
                    <a:pt x="34" y="3"/>
                    <a:pt x="34" y="4"/>
                  </a:cubicBezTo>
                  <a:cubicBezTo>
                    <a:pt x="34" y="4"/>
                    <a:pt x="34" y="4"/>
                    <a:pt x="34" y="4"/>
                  </a:cubicBezTo>
                  <a:cubicBezTo>
                    <a:pt x="38" y="6"/>
                    <a:pt x="41" y="9"/>
                    <a:pt x="43" y="14"/>
                  </a:cubicBezTo>
                  <a:lnTo>
                    <a:pt x="34" y="14"/>
                  </a:lnTo>
                  <a:close/>
                  <a:moveTo>
                    <a:pt x="44" y="17"/>
                  </a:moveTo>
                  <a:cubicBezTo>
                    <a:pt x="46" y="21"/>
                    <a:pt x="46" y="26"/>
                    <a:pt x="46" y="30"/>
                  </a:cubicBezTo>
                  <a:cubicBezTo>
                    <a:pt x="34" y="30"/>
                    <a:pt x="34" y="30"/>
                    <a:pt x="34" y="30"/>
                  </a:cubicBezTo>
                  <a:cubicBezTo>
                    <a:pt x="34" y="17"/>
                    <a:pt x="34" y="17"/>
                    <a:pt x="34" y="17"/>
                  </a:cubicBezTo>
                  <a:lnTo>
                    <a:pt x="44" y="17"/>
                  </a:lnTo>
                  <a:close/>
                  <a:moveTo>
                    <a:pt x="29" y="4"/>
                  </a:moveTo>
                  <a:cubicBezTo>
                    <a:pt x="29" y="4"/>
                    <a:pt x="29" y="4"/>
                    <a:pt x="29" y="4"/>
                  </a:cubicBezTo>
                  <a:cubicBezTo>
                    <a:pt x="29" y="4"/>
                    <a:pt x="29" y="4"/>
                    <a:pt x="29" y="4"/>
                  </a:cubicBezTo>
                  <a:cubicBezTo>
                    <a:pt x="30" y="4"/>
                    <a:pt x="30" y="4"/>
                    <a:pt x="30" y="3"/>
                  </a:cubicBezTo>
                  <a:cubicBezTo>
                    <a:pt x="30" y="14"/>
                    <a:pt x="30" y="14"/>
                    <a:pt x="30" y="14"/>
                  </a:cubicBezTo>
                  <a:cubicBezTo>
                    <a:pt x="21" y="14"/>
                    <a:pt x="21" y="14"/>
                    <a:pt x="21" y="14"/>
                  </a:cubicBezTo>
                  <a:cubicBezTo>
                    <a:pt x="23" y="9"/>
                    <a:pt x="26" y="6"/>
                    <a:pt x="29" y="4"/>
                  </a:cubicBezTo>
                  <a:close/>
                  <a:moveTo>
                    <a:pt x="30" y="17"/>
                  </a:moveTo>
                  <a:cubicBezTo>
                    <a:pt x="30" y="30"/>
                    <a:pt x="30" y="30"/>
                    <a:pt x="30" y="30"/>
                  </a:cubicBezTo>
                  <a:cubicBezTo>
                    <a:pt x="17" y="30"/>
                    <a:pt x="17" y="30"/>
                    <a:pt x="17" y="30"/>
                  </a:cubicBezTo>
                  <a:cubicBezTo>
                    <a:pt x="18" y="26"/>
                    <a:pt x="18" y="21"/>
                    <a:pt x="20" y="17"/>
                  </a:cubicBezTo>
                  <a:lnTo>
                    <a:pt x="30" y="17"/>
                  </a:lnTo>
                  <a:close/>
                  <a:moveTo>
                    <a:pt x="17" y="33"/>
                  </a:moveTo>
                  <a:cubicBezTo>
                    <a:pt x="30" y="33"/>
                    <a:pt x="30" y="33"/>
                    <a:pt x="30" y="33"/>
                  </a:cubicBezTo>
                  <a:cubicBezTo>
                    <a:pt x="30" y="46"/>
                    <a:pt x="30" y="46"/>
                    <a:pt x="30" y="46"/>
                  </a:cubicBezTo>
                  <a:cubicBezTo>
                    <a:pt x="20" y="46"/>
                    <a:pt x="20" y="46"/>
                    <a:pt x="20" y="46"/>
                  </a:cubicBezTo>
                  <a:cubicBezTo>
                    <a:pt x="18" y="43"/>
                    <a:pt x="18" y="38"/>
                    <a:pt x="17" y="33"/>
                  </a:cubicBezTo>
                  <a:close/>
                  <a:moveTo>
                    <a:pt x="30" y="50"/>
                  </a:moveTo>
                  <a:cubicBezTo>
                    <a:pt x="30" y="60"/>
                    <a:pt x="30" y="60"/>
                    <a:pt x="30" y="60"/>
                  </a:cubicBezTo>
                  <a:cubicBezTo>
                    <a:pt x="30" y="60"/>
                    <a:pt x="29" y="60"/>
                    <a:pt x="28" y="60"/>
                  </a:cubicBezTo>
                  <a:cubicBezTo>
                    <a:pt x="25" y="58"/>
                    <a:pt x="23" y="54"/>
                    <a:pt x="21" y="50"/>
                  </a:cubicBezTo>
                  <a:lnTo>
                    <a:pt x="30" y="50"/>
                  </a:lnTo>
                  <a:close/>
                  <a:moveTo>
                    <a:pt x="36" y="60"/>
                  </a:moveTo>
                  <a:cubicBezTo>
                    <a:pt x="35" y="60"/>
                    <a:pt x="34" y="60"/>
                    <a:pt x="34" y="60"/>
                  </a:cubicBezTo>
                  <a:cubicBezTo>
                    <a:pt x="34" y="60"/>
                    <a:pt x="34" y="60"/>
                    <a:pt x="34" y="60"/>
                  </a:cubicBezTo>
                  <a:cubicBezTo>
                    <a:pt x="34" y="50"/>
                    <a:pt x="34" y="50"/>
                    <a:pt x="34" y="50"/>
                  </a:cubicBezTo>
                  <a:cubicBezTo>
                    <a:pt x="43" y="50"/>
                    <a:pt x="43" y="50"/>
                    <a:pt x="43" y="50"/>
                  </a:cubicBezTo>
                  <a:cubicBezTo>
                    <a:pt x="41" y="54"/>
                    <a:pt x="39" y="58"/>
                    <a:pt x="36" y="60"/>
                  </a:cubicBezTo>
                  <a:close/>
                  <a:moveTo>
                    <a:pt x="34" y="46"/>
                  </a:moveTo>
                  <a:cubicBezTo>
                    <a:pt x="34" y="33"/>
                    <a:pt x="34" y="33"/>
                    <a:pt x="34" y="33"/>
                  </a:cubicBezTo>
                  <a:cubicBezTo>
                    <a:pt x="46" y="33"/>
                    <a:pt x="46" y="33"/>
                    <a:pt x="46" y="33"/>
                  </a:cubicBezTo>
                  <a:cubicBezTo>
                    <a:pt x="46" y="38"/>
                    <a:pt x="46" y="43"/>
                    <a:pt x="44" y="46"/>
                  </a:cubicBezTo>
                  <a:lnTo>
                    <a:pt x="34" y="46"/>
                  </a:lnTo>
                  <a:close/>
                  <a:moveTo>
                    <a:pt x="50" y="30"/>
                  </a:moveTo>
                  <a:cubicBezTo>
                    <a:pt x="50" y="26"/>
                    <a:pt x="49" y="21"/>
                    <a:pt x="48" y="17"/>
                  </a:cubicBezTo>
                  <a:cubicBezTo>
                    <a:pt x="57" y="17"/>
                    <a:pt x="57" y="17"/>
                    <a:pt x="57" y="17"/>
                  </a:cubicBezTo>
                  <a:cubicBezTo>
                    <a:pt x="59" y="21"/>
                    <a:pt x="60" y="26"/>
                    <a:pt x="60" y="30"/>
                  </a:cubicBezTo>
                  <a:lnTo>
                    <a:pt x="50" y="30"/>
                  </a:lnTo>
                  <a:close/>
                  <a:moveTo>
                    <a:pt x="54" y="14"/>
                  </a:moveTo>
                  <a:cubicBezTo>
                    <a:pt x="47" y="14"/>
                    <a:pt x="47" y="14"/>
                    <a:pt x="47" y="14"/>
                  </a:cubicBezTo>
                  <a:cubicBezTo>
                    <a:pt x="45" y="10"/>
                    <a:pt x="43" y="7"/>
                    <a:pt x="41" y="5"/>
                  </a:cubicBezTo>
                  <a:cubicBezTo>
                    <a:pt x="46" y="6"/>
                    <a:pt x="51" y="10"/>
                    <a:pt x="54" y="14"/>
                  </a:cubicBezTo>
                  <a:close/>
                  <a:moveTo>
                    <a:pt x="23" y="5"/>
                  </a:moveTo>
                  <a:cubicBezTo>
                    <a:pt x="21" y="7"/>
                    <a:pt x="19" y="10"/>
                    <a:pt x="17" y="14"/>
                  </a:cubicBezTo>
                  <a:cubicBezTo>
                    <a:pt x="10" y="14"/>
                    <a:pt x="10" y="14"/>
                    <a:pt x="10" y="14"/>
                  </a:cubicBezTo>
                  <a:cubicBezTo>
                    <a:pt x="13" y="10"/>
                    <a:pt x="18" y="6"/>
                    <a:pt x="23" y="5"/>
                  </a:cubicBezTo>
                  <a:close/>
                  <a:moveTo>
                    <a:pt x="10" y="50"/>
                  </a:moveTo>
                  <a:cubicBezTo>
                    <a:pt x="17" y="50"/>
                    <a:pt x="17" y="50"/>
                    <a:pt x="17" y="50"/>
                  </a:cubicBezTo>
                  <a:cubicBezTo>
                    <a:pt x="19" y="53"/>
                    <a:pt x="21" y="56"/>
                    <a:pt x="23" y="59"/>
                  </a:cubicBezTo>
                  <a:cubicBezTo>
                    <a:pt x="18" y="57"/>
                    <a:pt x="13" y="54"/>
                    <a:pt x="10" y="50"/>
                  </a:cubicBezTo>
                  <a:close/>
                  <a:moveTo>
                    <a:pt x="41" y="59"/>
                  </a:moveTo>
                  <a:cubicBezTo>
                    <a:pt x="43" y="56"/>
                    <a:pt x="45" y="53"/>
                    <a:pt x="47" y="50"/>
                  </a:cubicBezTo>
                  <a:cubicBezTo>
                    <a:pt x="54" y="50"/>
                    <a:pt x="54" y="50"/>
                    <a:pt x="54" y="50"/>
                  </a:cubicBezTo>
                  <a:cubicBezTo>
                    <a:pt x="51" y="54"/>
                    <a:pt x="46" y="57"/>
                    <a:pt x="41" y="59"/>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th-TH"/>
            </a:p>
          </p:txBody>
        </p:sp>
      </p:grpSp>
      <p:sp>
        <p:nvSpPr>
          <p:cNvPr id="56" name="TextBox 55"/>
          <p:cNvSpPr txBox="1"/>
          <p:nvPr/>
        </p:nvSpPr>
        <p:spPr>
          <a:xfrm>
            <a:off x="3224865" y="12020691"/>
            <a:ext cx="3533383" cy="960227"/>
          </a:xfrm>
          <a:prstGeom prst="rect">
            <a:avLst/>
          </a:prstGeom>
          <a:noFill/>
        </p:spPr>
        <p:txBody>
          <a:bodyPr wrap="square" lIns="219419" tIns="109710" rIns="219419" bIns="109710" rtlCol="0">
            <a:spAutoFit/>
          </a:bodyPr>
          <a:lstStyle/>
          <a:p>
            <a:r>
              <a:rPr lang="en-US" sz="2400" dirty="0">
                <a:solidFill>
                  <a:schemeClr val="bg1">
                    <a:lumMod val="75000"/>
                  </a:schemeClr>
                </a:solidFill>
                <a:latin typeface="Lato" pitchFamily="34" charset="0"/>
                <a:ea typeface="Lato" pitchFamily="34" charset="0"/>
                <a:cs typeface="Lato" pitchFamily="34" charset="0"/>
              </a:rPr>
              <a:t>Lorem Ipsum has two main data </a:t>
            </a:r>
            <a:r>
              <a:rPr lang="en-US" sz="2400" dirty="0" smtClean="0">
                <a:solidFill>
                  <a:schemeClr val="bg1">
                    <a:lumMod val="75000"/>
                  </a:schemeClr>
                </a:solidFill>
                <a:latin typeface="Lato" pitchFamily="34" charset="0"/>
                <a:ea typeface="Lato" pitchFamily="34" charset="0"/>
                <a:cs typeface="Lato" pitchFamily="34" charset="0"/>
              </a:rPr>
              <a:t>statistical</a:t>
            </a:r>
            <a:endParaRPr lang="en-US" sz="2400" dirty="0">
              <a:solidFill>
                <a:schemeClr val="bg1">
                  <a:lumMod val="75000"/>
                </a:schemeClr>
              </a:solidFill>
              <a:latin typeface="Lato" pitchFamily="34" charset="0"/>
              <a:ea typeface="Lato" pitchFamily="34" charset="0"/>
              <a:cs typeface="Lato" pitchFamily="34" charset="0"/>
            </a:endParaRPr>
          </a:p>
        </p:txBody>
      </p:sp>
      <p:sp>
        <p:nvSpPr>
          <p:cNvPr id="57" name="TextBox 56"/>
          <p:cNvSpPr txBox="1"/>
          <p:nvPr/>
        </p:nvSpPr>
        <p:spPr>
          <a:xfrm>
            <a:off x="8161477" y="12018331"/>
            <a:ext cx="3533383" cy="960227"/>
          </a:xfrm>
          <a:prstGeom prst="rect">
            <a:avLst/>
          </a:prstGeom>
          <a:noFill/>
        </p:spPr>
        <p:txBody>
          <a:bodyPr wrap="square" lIns="219419" tIns="109710" rIns="219419" bIns="109710" rtlCol="0">
            <a:spAutoFit/>
          </a:bodyPr>
          <a:lstStyle/>
          <a:p>
            <a:r>
              <a:rPr lang="en-US" sz="2400" dirty="0">
                <a:solidFill>
                  <a:schemeClr val="bg1">
                    <a:lumMod val="75000"/>
                  </a:schemeClr>
                </a:solidFill>
                <a:latin typeface="Lato" pitchFamily="34" charset="0"/>
                <a:ea typeface="Lato" pitchFamily="34" charset="0"/>
                <a:cs typeface="Lato" pitchFamily="34" charset="0"/>
              </a:rPr>
              <a:t>Lorem Ipsum has two main data </a:t>
            </a:r>
            <a:r>
              <a:rPr lang="en-US" sz="2400" dirty="0" smtClean="0">
                <a:solidFill>
                  <a:schemeClr val="bg1">
                    <a:lumMod val="75000"/>
                  </a:schemeClr>
                </a:solidFill>
                <a:latin typeface="Lato" pitchFamily="34" charset="0"/>
                <a:ea typeface="Lato" pitchFamily="34" charset="0"/>
                <a:cs typeface="Lato" pitchFamily="34" charset="0"/>
              </a:rPr>
              <a:t>statistical</a:t>
            </a:r>
            <a:endParaRPr lang="en-US" sz="2400" dirty="0">
              <a:solidFill>
                <a:schemeClr val="bg1">
                  <a:lumMod val="75000"/>
                </a:schemeClr>
              </a:solidFill>
              <a:latin typeface="Lato" pitchFamily="34" charset="0"/>
              <a:ea typeface="Lato" pitchFamily="34" charset="0"/>
              <a:cs typeface="Lato" pitchFamily="34" charset="0"/>
            </a:endParaRPr>
          </a:p>
        </p:txBody>
      </p:sp>
      <p:sp>
        <p:nvSpPr>
          <p:cNvPr id="58" name="TextBox 57"/>
          <p:cNvSpPr txBox="1"/>
          <p:nvPr/>
        </p:nvSpPr>
        <p:spPr>
          <a:xfrm>
            <a:off x="13521642" y="12018331"/>
            <a:ext cx="3533383" cy="960227"/>
          </a:xfrm>
          <a:prstGeom prst="rect">
            <a:avLst/>
          </a:prstGeom>
          <a:noFill/>
        </p:spPr>
        <p:txBody>
          <a:bodyPr wrap="square" lIns="219419" tIns="109710" rIns="219419" bIns="109710" rtlCol="0">
            <a:spAutoFit/>
          </a:bodyPr>
          <a:lstStyle/>
          <a:p>
            <a:r>
              <a:rPr lang="en-US" sz="2400" dirty="0">
                <a:solidFill>
                  <a:schemeClr val="bg1">
                    <a:lumMod val="75000"/>
                  </a:schemeClr>
                </a:solidFill>
                <a:latin typeface="Lato" pitchFamily="34" charset="0"/>
                <a:ea typeface="Lato" pitchFamily="34" charset="0"/>
                <a:cs typeface="Lato" pitchFamily="34" charset="0"/>
              </a:rPr>
              <a:t>Lorem Ipsum has two main data </a:t>
            </a:r>
            <a:r>
              <a:rPr lang="en-US" sz="2400" dirty="0" smtClean="0">
                <a:solidFill>
                  <a:schemeClr val="bg1">
                    <a:lumMod val="75000"/>
                  </a:schemeClr>
                </a:solidFill>
                <a:latin typeface="Lato" pitchFamily="34" charset="0"/>
                <a:ea typeface="Lato" pitchFamily="34" charset="0"/>
                <a:cs typeface="Lato" pitchFamily="34" charset="0"/>
              </a:rPr>
              <a:t>statistical</a:t>
            </a:r>
            <a:endParaRPr lang="en-US" sz="2400" dirty="0">
              <a:solidFill>
                <a:schemeClr val="bg1">
                  <a:lumMod val="75000"/>
                </a:schemeClr>
              </a:solidFill>
              <a:latin typeface="Lato" pitchFamily="34" charset="0"/>
              <a:ea typeface="Lato" pitchFamily="34" charset="0"/>
              <a:cs typeface="Lato" pitchFamily="34" charset="0"/>
            </a:endParaRPr>
          </a:p>
        </p:txBody>
      </p:sp>
      <p:sp>
        <p:nvSpPr>
          <p:cNvPr id="59" name="TextBox 58"/>
          <p:cNvSpPr txBox="1"/>
          <p:nvPr/>
        </p:nvSpPr>
        <p:spPr>
          <a:xfrm>
            <a:off x="18458254" y="12015971"/>
            <a:ext cx="3533383" cy="960227"/>
          </a:xfrm>
          <a:prstGeom prst="rect">
            <a:avLst/>
          </a:prstGeom>
          <a:noFill/>
        </p:spPr>
        <p:txBody>
          <a:bodyPr wrap="square" lIns="219419" tIns="109710" rIns="219419" bIns="109710" rtlCol="0">
            <a:spAutoFit/>
          </a:bodyPr>
          <a:lstStyle/>
          <a:p>
            <a:r>
              <a:rPr lang="en-US" sz="2400" dirty="0">
                <a:solidFill>
                  <a:schemeClr val="bg1">
                    <a:lumMod val="75000"/>
                  </a:schemeClr>
                </a:solidFill>
                <a:latin typeface="Lato" pitchFamily="34" charset="0"/>
                <a:ea typeface="Lato" pitchFamily="34" charset="0"/>
                <a:cs typeface="Lato" pitchFamily="34" charset="0"/>
              </a:rPr>
              <a:t>Lorem Ipsum has two main data </a:t>
            </a:r>
            <a:r>
              <a:rPr lang="en-US" sz="2400" dirty="0" smtClean="0">
                <a:solidFill>
                  <a:schemeClr val="bg1">
                    <a:lumMod val="75000"/>
                  </a:schemeClr>
                </a:solidFill>
                <a:latin typeface="Lato" pitchFamily="34" charset="0"/>
                <a:ea typeface="Lato" pitchFamily="34" charset="0"/>
                <a:cs typeface="Lato" pitchFamily="34" charset="0"/>
              </a:rPr>
              <a:t>statistical</a:t>
            </a:r>
            <a:endParaRPr lang="en-US" sz="2400" dirty="0">
              <a:solidFill>
                <a:schemeClr val="bg1">
                  <a:lumMod val="75000"/>
                </a:schemeClr>
              </a:solidFill>
              <a:latin typeface="Lato" pitchFamily="34" charset="0"/>
              <a:ea typeface="Lato" pitchFamily="34" charset="0"/>
              <a:cs typeface="Lato" pitchFamily="34" charset="0"/>
            </a:endParaRPr>
          </a:p>
        </p:txBody>
      </p:sp>
      <p:grpSp>
        <p:nvGrpSpPr>
          <p:cNvPr id="37" name="กลุ่ม 54"/>
          <p:cNvGrpSpPr/>
          <p:nvPr/>
        </p:nvGrpSpPr>
        <p:grpSpPr>
          <a:xfrm>
            <a:off x="7589837" y="307847"/>
            <a:ext cx="9246365" cy="1063753"/>
            <a:chOff x="12593106" y="3285880"/>
            <a:chExt cx="9377738" cy="1063753"/>
          </a:xfrm>
        </p:grpSpPr>
        <p:sp>
          <p:nvSpPr>
            <p:cNvPr id="39" name="TextBox 38"/>
            <p:cNvSpPr txBox="1"/>
            <p:nvPr/>
          </p:nvSpPr>
          <p:spPr>
            <a:xfrm>
              <a:off x="13443218" y="3851071"/>
              <a:ext cx="7572494" cy="498562"/>
            </a:xfrm>
            <a:prstGeom prst="rect">
              <a:avLst/>
            </a:prstGeom>
            <a:noFill/>
          </p:spPr>
          <p:txBody>
            <a:bodyPr wrap="square" lIns="219419" tIns="109710" rIns="219419" bIns="109710" rtlCol="0">
              <a:spAutoFit/>
            </a:bodyPr>
            <a:lstStyle/>
            <a:p>
              <a:pPr algn="ctr"/>
              <a:r>
                <a:rPr lang="en-US" sz="1800" dirty="0">
                  <a:solidFill>
                    <a:schemeClr val="bg1"/>
                  </a:solidFill>
                  <a:latin typeface="Lato Light"/>
                  <a:cs typeface="Lato Light"/>
                </a:rPr>
                <a:t>Your great subtitle in this line</a:t>
              </a:r>
            </a:p>
          </p:txBody>
        </p:sp>
        <p:sp>
          <p:nvSpPr>
            <p:cNvPr id="40" name="TextBox 39"/>
            <p:cNvSpPr txBox="1"/>
            <p:nvPr/>
          </p:nvSpPr>
          <p:spPr>
            <a:xfrm>
              <a:off x="12593106" y="3285880"/>
              <a:ext cx="9377738" cy="646294"/>
            </a:xfrm>
            <a:prstGeom prst="rect">
              <a:avLst/>
            </a:prstGeom>
            <a:noFill/>
          </p:spPr>
          <p:txBody>
            <a:bodyPr wrap="square" lIns="182843" tIns="91422" rIns="182843" bIns="91422" rtlCol="0">
              <a:spAutoFit/>
            </a:bodyPr>
            <a:lstStyle/>
            <a:p>
              <a:pPr algn="ctr"/>
              <a:r>
                <a:rPr lang="en-US" sz="3000" b="1" dirty="0" smtClean="0">
                  <a:solidFill>
                    <a:schemeClr val="accent2"/>
                  </a:solidFill>
                  <a:latin typeface="Lato Black" pitchFamily="34" charset="0"/>
                  <a:ea typeface="Lato Black" pitchFamily="34" charset="0"/>
                  <a:cs typeface="Lato Black" pitchFamily="34" charset="0"/>
                </a:rPr>
                <a:t>CHARTS</a:t>
              </a:r>
              <a:r>
                <a:rPr lang="en-US" sz="3000" b="1" dirty="0" smtClean="0">
                  <a:solidFill>
                    <a:schemeClr val="bg1"/>
                  </a:solidFill>
                  <a:latin typeface="Lato Black" pitchFamily="34" charset="0"/>
                  <a:ea typeface="Lato Black" pitchFamily="34" charset="0"/>
                  <a:cs typeface="Lato Black" pitchFamily="34" charset="0"/>
                </a:rPr>
                <a:t> </a:t>
              </a:r>
              <a:r>
                <a:rPr lang="en-US" sz="3000" b="1" dirty="0" smtClean="0">
                  <a:solidFill>
                    <a:schemeClr val="accent6"/>
                  </a:solidFill>
                  <a:latin typeface="Lato Black" pitchFamily="34" charset="0"/>
                  <a:ea typeface="Lato Black" pitchFamily="34" charset="0"/>
                  <a:cs typeface="Lato Black" pitchFamily="34" charset="0"/>
                </a:rPr>
                <a:t>PRESENT</a:t>
              </a:r>
              <a:endParaRPr lang="id-ID" sz="3000" b="1" dirty="0">
                <a:solidFill>
                  <a:schemeClr val="accent6"/>
                </a:solidFill>
                <a:latin typeface="Lato Black" pitchFamily="34" charset="0"/>
                <a:ea typeface="Lato Black" pitchFamily="34" charset="0"/>
                <a:cs typeface="Lato Black" pitchFamily="34" charset="0"/>
              </a:endParaRPr>
            </a:p>
          </p:txBody>
        </p:sp>
      </p:grpSp>
    </p:spTree>
    <p:extLst>
      <p:ext uri="{BB962C8B-B14F-4D97-AF65-F5344CB8AC3E}">
        <p14:creationId xmlns:p14="http://schemas.microsoft.com/office/powerpoint/2010/main" val="526579858"/>
      </p:ext>
    </p:extLst>
  </p:cSld>
  <p:clrMapOvr>
    <a:masterClrMapping/>
  </p:clrMapOvr>
  <p:transition spd="slow">
    <p:push/>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withEffect">
                                  <p:stCondLst>
                                    <p:cond delay="500"/>
                                  </p:stCondLst>
                                  <p:childTnLst>
                                    <p:set>
                                      <p:cBhvr>
                                        <p:cTn id="6" dur="1" fill="hold">
                                          <p:stCondLst>
                                            <p:cond delay="0"/>
                                          </p:stCondLst>
                                        </p:cTn>
                                        <p:tgtEl>
                                          <p:spTgt spid="21"/>
                                        </p:tgtEl>
                                        <p:attrNameLst>
                                          <p:attrName>style.visibility</p:attrName>
                                        </p:attrNameLst>
                                      </p:cBhvr>
                                      <p:to>
                                        <p:strVal val="visible"/>
                                      </p:to>
                                    </p:set>
                                    <p:anim calcmode="lin" valueType="num">
                                      <p:cBhvr>
                                        <p:cTn id="7" dur="500" fill="hold"/>
                                        <p:tgtEl>
                                          <p:spTgt spid="21"/>
                                        </p:tgtEl>
                                        <p:attrNameLst>
                                          <p:attrName>ppt_w</p:attrName>
                                        </p:attrNameLst>
                                      </p:cBhvr>
                                      <p:tavLst>
                                        <p:tav tm="0">
                                          <p:val>
                                            <p:fltVal val="0"/>
                                          </p:val>
                                        </p:tav>
                                        <p:tav tm="100000">
                                          <p:val>
                                            <p:strVal val="#ppt_w"/>
                                          </p:val>
                                        </p:tav>
                                      </p:tavLst>
                                    </p:anim>
                                    <p:anim calcmode="lin" valueType="num">
                                      <p:cBhvr>
                                        <p:cTn id="8" dur="500" fill="hold"/>
                                        <p:tgtEl>
                                          <p:spTgt spid="21"/>
                                        </p:tgtEl>
                                        <p:attrNameLst>
                                          <p:attrName>ppt_h</p:attrName>
                                        </p:attrNameLst>
                                      </p:cBhvr>
                                      <p:tavLst>
                                        <p:tav tm="0">
                                          <p:val>
                                            <p:fltVal val="0"/>
                                          </p:val>
                                        </p:tav>
                                        <p:tav tm="100000">
                                          <p:val>
                                            <p:strVal val="#ppt_h"/>
                                          </p:val>
                                        </p:tav>
                                      </p:tavLst>
                                    </p:anim>
                                    <p:animEffect transition="in" filter="fade">
                                      <p:cBhvr>
                                        <p:cTn id="9" dur="50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21" grpId="0">
        <p:bldAsOne/>
      </p:bldGraphic>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8" name="Group 17"/>
          <p:cNvGrpSpPr/>
          <p:nvPr/>
        </p:nvGrpSpPr>
        <p:grpSpPr>
          <a:xfrm>
            <a:off x="1292895" y="1828800"/>
            <a:ext cx="21155942" cy="1676400"/>
            <a:chOff x="1216695" y="1828800"/>
            <a:chExt cx="21155942" cy="1676400"/>
          </a:xfrm>
        </p:grpSpPr>
        <p:sp>
          <p:nvSpPr>
            <p:cNvPr id="19" name="Title 20"/>
            <p:cNvSpPr txBox="1">
              <a:spLocks/>
            </p:cNvSpPr>
            <p:nvPr/>
          </p:nvSpPr>
          <p:spPr bwMode="auto">
            <a:xfrm>
              <a:off x="1216695" y="2298704"/>
              <a:ext cx="21155942" cy="12064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243852" tIns="121926" rIns="243852" bIns="121926" anchor="ctr">
              <a:spAutoFit/>
            </a:bodyPr>
            <a:lstStyle>
              <a:lvl1pPr defTabSz="457200">
                <a:defRPr sz="4300">
                  <a:solidFill>
                    <a:schemeClr val="tx1"/>
                  </a:solidFill>
                  <a:latin typeface="Calibri" pitchFamily="34" charset="0"/>
                  <a:ea typeface="MS PGothic" pitchFamily="34" charset="-128"/>
                </a:defRPr>
              </a:lvl1pPr>
              <a:lvl2pPr marL="742950" indent="-285750" defTabSz="457200">
                <a:defRPr sz="4300">
                  <a:solidFill>
                    <a:schemeClr val="tx1"/>
                  </a:solidFill>
                  <a:latin typeface="Calibri" pitchFamily="34" charset="0"/>
                  <a:ea typeface="MS PGothic" pitchFamily="34" charset="-128"/>
                </a:defRPr>
              </a:lvl2pPr>
              <a:lvl3pPr marL="1143000" indent="-228600" defTabSz="457200">
                <a:defRPr sz="4300">
                  <a:solidFill>
                    <a:schemeClr val="tx1"/>
                  </a:solidFill>
                  <a:latin typeface="Calibri" pitchFamily="34" charset="0"/>
                  <a:ea typeface="MS PGothic" pitchFamily="34" charset="-128"/>
                </a:defRPr>
              </a:lvl3pPr>
              <a:lvl4pPr marL="1600200" indent="-228600" defTabSz="457200">
                <a:defRPr sz="4300">
                  <a:solidFill>
                    <a:schemeClr val="tx1"/>
                  </a:solidFill>
                  <a:latin typeface="Calibri" pitchFamily="34" charset="0"/>
                  <a:ea typeface="MS PGothic" pitchFamily="34" charset="-128"/>
                </a:defRPr>
              </a:lvl4pPr>
              <a:lvl5pPr marL="2057400" indent="-228600" defTabSz="457200">
                <a:defRPr sz="4300">
                  <a:solidFill>
                    <a:schemeClr val="tx1"/>
                  </a:solidFill>
                  <a:latin typeface="Calibri" pitchFamily="34" charset="0"/>
                  <a:ea typeface="MS PGothic" pitchFamily="34" charset="-128"/>
                </a:defRPr>
              </a:lvl5pPr>
              <a:lvl6pPr marL="2514600" indent="-228600" defTabSz="457200" fontAlgn="base">
                <a:spcBef>
                  <a:spcPct val="0"/>
                </a:spcBef>
                <a:spcAft>
                  <a:spcPct val="0"/>
                </a:spcAft>
                <a:defRPr sz="4300">
                  <a:solidFill>
                    <a:schemeClr val="tx1"/>
                  </a:solidFill>
                  <a:latin typeface="Calibri" pitchFamily="34" charset="0"/>
                  <a:ea typeface="MS PGothic" pitchFamily="34" charset="-128"/>
                </a:defRPr>
              </a:lvl6pPr>
              <a:lvl7pPr marL="2971800" indent="-228600" defTabSz="457200" fontAlgn="base">
                <a:spcBef>
                  <a:spcPct val="0"/>
                </a:spcBef>
                <a:spcAft>
                  <a:spcPct val="0"/>
                </a:spcAft>
                <a:defRPr sz="4300">
                  <a:solidFill>
                    <a:schemeClr val="tx1"/>
                  </a:solidFill>
                  <a:latin typeface="Calibri" pitchFamily="34" charset="0"/>
                  <a:ea typeface="MS PGothic" pitchFamily="34" charset="-128"/>
                </a:defRPr>
              </a:lvl7pPr>
              <a:lvl8pPr marL="3429000" indent="-228600" defTabSz="457200" fontAlgn="base">
                <a:spcBef>
                  <a:spcPct val="0"/>
                </a:spcBef>
                <a:spcAft>
                  <a:spcPct val="0"/>
                </a:spcAft>
                <a:defRPr sz="4300">
                  <a:solidFill>
                    <a:schemeClr val="tx1"/>
                  </a:solidFill>
                  <a:latin typeface="Calibri" pitchFamily="34" charset="0"/>
                  <a:ea typeface="MS PGothic" pitchFamily="34" charset="-128"/>
                </a:defRPr>
              </a:lvl8pPr>
              <a:lvl9pPr marL="3886200" indent="-228600" defTabSz="457200" fontAlgn="base">
                <a:spcBef>
                  <a:spcPct val="0"/>
                </a:spcBef>
                <a:spcAft>
                  <a:spcPct val="0"/>
                </a:spcAft>
                <a:defRPr sz="4300">
                  <a:solidFill>
                    <a:schemeClr val="tx1"/>
                  </a:solidFill>
                  <a:latin typeface="Calibri" pitchFamily="34" charset="0"/>
                  <a:ea typeface="MS PGothic" pitchFamily="34" charset="-128"/>
                </a:defRPr>
              </a:lvl9pPr>
            </a:lstStyle>
            <a:p>
              <a:pPr>
                <a:lnSpc>
                  <a:spcPct val="130000"/>
                </a:lnSpc>
              </a:pPr>
              <a:r>
                <a:rPr lang="pt-BR" sz="2400" dirty="0">
                  <a:solidFill>
                    <a:schemeClr val="bg1">
                      <a:lumMod val="75000"/>
                    </a:schemeClr>
                  </a:solidFill>
                  <a:latin typeface="Lato" pitchFamily="34" charset="0"/>
                  <a:ea typeface="Lato" pitchFamily="34" charset="0"/>
                  <a:cs typeface="Lato" pitchFamily="34" charset="0"/>
                </a:rPr>
                <a:t>Lorem ipsum </a:t>
              </a:r>
              <a:r>
                <a:rPr lang="pt-BR" sz="2400" dirty="0" smtClean="0">
                  <a:solidFill>
                    <a:schemeClr val="bg1">
                      <a:lumMod val="75000"/>
                    </a:schemeClr>
                  </a:solidFill>
                  <a:latin typeface="Lato" pitchFamily="34" charset="0"/>
                  <a:ea typeface="Lato" pitchFamily="34" charset="0"/>
                  <a:cs typeface="Lato" pitchFamily="34" charset="0"/>
                </a:rPr>
                <a:t>dolor sit </a:t>
              </a:r>
              <a:r>
                <a:rPr lang="pt-BR" sz="2400" dirty="0">
                  <a:solidFill>
                    <a:schemeClr val="bg1">
                      <a:lumMod val="75000"/>
                    </a:schemeClr>
                  </a:solidFill>
                  <a:latin typeface="Lato" pitchFamily="34" charset="0"/>
                  <a:ea typeface="Lato" pitchFamily="34" charset="0"/>
                  <a:cs typeface="Lato" pitchFamily="34" charset="0"/>
                </a:rPr>
                <a:t>amet, consectetur adipiscing elit. Aliquam tincidunt ante nec sem congue convallis. Pellentesque vel mauris quis nisl ornare rutrum in id risus. Proin vehicula ut sem et tempus. </a:t>
              </a:r>
              <a:endParaRPr lang="en-US" sz="2400" dirty="0">
                <a:solidFill>
                  <a:schemeClr val="bg1">
                    <a:lumMod val="75000"/>
                  </a:schemeClr>
                </a:solidFill>
                <a:latin typeface="Lato" pitchFamily="34" charset="0"/>
                <a:ea typeface="Lato" pitchFamily="34" charset="0"/>
                <a:cs typeface="Lato" pitchFamily="34" charset="0"/>
              </a:endParaRPr>
            </a:p>
          </p:txBody>
        </p:sp>
        <p:sp>
          <p:nvSpPr>
            <p:cNvPr id="20" name="TextBox 19"/>
            <p:cNvSpPr txBox="1"/>
            <p:nvPr/>
          </p:nvSpPr>
          <p:spPr>
            <a:xfrm>
              <a:off x="1263217" y="1828800"/>
              <a:ext cx="4215772" cy="615517"/>
            </a:xfrm>
            <a:prstGeom prst="rect">
              <a:avLst/>
            </a:prstGeom>
            <a:noFill/>
          </p:spPr>
          <p:txBody>
            <a:bodyPr wrap="square" lIns="182843" tIns="91422" rIns="182843" bIns="91422" rtlCol="0">
              <a:spAutoFit/>
            </a:bodyPr>
            <a:lstStyle/>
            <a:p>
              <a:r>
                <a:rPr lang="en-US" sz="2800" b="1" dirty="0" smtClean="0">
                  <a:solidFill>
                    <a:schemeClr val="bg1">
                      <a:lumMod val="95000"/>
                    </a:schemeClr>
                  </a:solidFill>
                  <a:latin typeface="Lato Black" pitchFamily="34" charset="0"/>
                  <a:ea typeface="Lato Black" pitchFamily="34" charset="0"/>
                  <a:cs typeface="Lato Black" pitchFamily="34" charset="0"/>
                </a:rPr>
                <a:t>DESCRIPTION HERE</a:t>
              </a:r>
              <a:endParaRPr lang="id-ID" sz="2800" b="1" dirty="0">
                <a:solidFill>
                  <a:schemeClr val="bg1">
                    <a:lumMod val="95000"/>
                  </a:schemeClr>
                </a:solidFill>
                <a:latin typeface="Lato Black" pitchFamily="34" charset="0"/>
                <a:ea typeface="Lato Black" pitchFamily="34" charset="0"/>
                <a:cs typeface="Lato Black" pitchFamily="34" charset="0"/>
              </a:endParaRPr>
            </a:p>
          </p:txBody>
        </p:sp>
      </p:grpSp>
      <p:graphicFrame>
        <p:nvGraphicFramePr>
          <p:cNvPr id="37" name="Chart 306"/>
          <p:cNvGraphicFramePr/>
          <p:nvPr>
            <p:extLst>
              <p:ext uri="{D42A27DB-BD31-4B8C-83A1-F6EECF244321}">
                <p14:modId xmlns:p14="http://schemas.microsoft.com/office/powerpoint/2010/main" val="280311738"/>
              </p:ext>
            </p:extLst>
          </p:nvPr>
        </p:nvGraphicFramePr>
        <p:xfrm>
          <a:off x="2865437" y="3505200"/>
          <a:ext cx="19202400" cy="5820545"/>
        </p:xfrm>
        <a:graphic>
          <a:graphicData uri="http://schemas.openxmlformats.org/drawingml/2006/chart">
            <c:chart xmlns:c="http://schemas.openxmlformats.org/drawingml/2006/chart" xmlns:r="http://schemas.openxmlformats.org/officeDocument/2006/relationships" r:id="rId2"/>
          </a:graphicData>
        </a:graphic>
      </p:graphicFrame>
      <p:sp>
        <p:nvSpPr>
          <p:cNvPr id="9" name="Rectangle 8"/>
          <p:cNvSpPr/>
          <p:nvPr/>
        </p:nvSpPr>
        <p:spPr>
          <a:xfrm>
            <a:off x="2865437" y="9906000"/>
            <a:ext cx="21488400" cy="1828800"/>
          </a:xfrm>
          <a:prstGeom prst="rect">
            <a:avLst/>
          </a:prstGeom>
          <a:solidFill>
            <a:schemeClr val="tx1">
              <a:lumMod val="95000"/>
              <a:lumOff val="5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 name="Group 9"/>
          <p:cNvGrpSpPr/>
          <p:nvPr/>
        </p:nvGrpSpPr>
        <p:grpSpPr>
          <a:xfrm>
            <a:off x="3170237" y="10071104"/>
            <a:ext cx="15087600" cy="1587496"/>
            <a:chOff x="1216695" y="1828800"/>
            <a:chExt cx="15087600" cy="1587496"/>
          </a:xfrm>
        </p:grpSpPr>
        <p:sp>
          <p:nvSpPr>
            <p:cNvPr id="11" name="Title 20"/>
            <p:cNvSpPr txBox="1">
              <a:spLocks/>
            </p:cNvSpPr>
            <p:nvPr/>
          </p:nvSpPr>
          <p:spPr bwMode="auto">
            <a:xfrm>
              <a:off x="1216695" y="2209800"/>
              <a:ext cx="15087600" cy="12064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243852" tIns="121926" rIns="243852" bIns="121926" anchor="ctr">
              <a:spAutoFit/>
            </a:bodyPr>
            <a:lstStyle>
              <a:lvl1pPr defTabSz="457200">
                <a:defRPr sz="4300">
                  <a:solidFill>
                    <a:schemeClr val="tx1"/>
                  </a:solidFill>
                  <a:latin typeface="Calibri" pitchFamily="34" charset="0"/>
                  <a:ea typeface="MS PGothic" pitchFamily="34" charset="-128"/>
                </a:defRPr>
              </a:lvl1pPr>
              <a:lvl2pPr marL="742950" indent="-285750" defTabSz="457200">
                <a:defRPr sz="4300">
                  <a:solidFill>
                    <a:schemeClr val="tx1"/>
                  </a:solidFill>
                  <a:latin typeface="Calibri" pitchFamily="34" charset="0"/>
                  <a:ea typeface="MS PGothic" pitchFamily="34" charset="-128"/>
                </a:defRPr>
              </a:lvl2pPr>
              <a:lvl3pPr marL="1143000" indent="-228600" defTabSz="457200">
                <a:defRPr sz="4300">
                  <a:solidFill>
                    <a:schemeClr val="tx1"/>
                  </a:solidFill>
                  <a:latin typeface="Calibri" pitchFamily="34" charset="0"/>
                  <a:ea typeface="MS PGothic" pitchFamily="34" charset="-128"/>
                </a:defRPr>
              </a:lvl3pPr>
              <a:lvl4pPr marL="1600200" indent="-228600" defTabSz="457200">
                <a:defRPr sz="4300">
                  <a:solidFill>
                    <a:schemeClr val="tx1"/>
                  </a:solidFill>
                  <a:latin typeface="Calibri" pitchFamily="34" charset="0"/>
                  <a:ea typeface="MS PGothic" pitchFamily="34" charset="-128"/>
                </a:defRPr>
              </a:lvl4pPr>
              <a:lvl5pPr marL="2057400" indent="-228600" defTabSz="457200">
                <a:defRPr sz="4300">
                  <a:solidFill>
                    <a:schemeClr val="tx1"/>
                  </a:solidFill>
                  <a:latin typeface="Calibri" pitchFamily="34" charset="0"/>
                  <a:ea typeface="MS PGothic" pitchFamily="34" charset="-128"/>
                </a:defRPr>
              </a:lvl5pPr>
              <a:lvl6pPr marL="2514600" indent="-228600" defTabSz="457200" fontAlgn="base">
                <a:spcBef>
                  <a:spcPct val="0"/>
                </a:spcBef>
                <a:spcAft>
                  <a:spcPct val="0"/>
                </a:spcAft>
                <a:defRPr sz="4300">
                  <a:solidFill>
                    <a:schemeClr val="tx1"/>
                  </a:solidFill>
                  <a:latin typeface="Calibri" pitchFamily="34" charset="0"/>
                  <a:ea typeface="MS PGothic" pitchFamily="34" charset="-128"/>
                </a:defRPr>
              </a:lvl6pPr>
              <a:lvl7pPr marL="2971800" indent="-228600" defTabSz="457200" fontAlgn="base">
                <a:spcBef>
                  <a:spcPct val="0"/>
                </a:spcBef>
                <a:spcAft>
                  <a:spcPct val="0"/>
                </a:spcAft>
                <a:defRPr sz="4300">
                  <a:solidFill>
                    <a:schemeClr val="tx1"/>
                  </a:solidFill>
                  <a:latin typeface="Calibri" pitchFamily="34" charset="0"/>
                  <a:ea typeface="MS PGothic" pitchFamily="34" charset="-128"/>
                </a:defRPr>
              </a:lvl7pPr>
              <a:lvl8pPr marL="3429000" indent="-228600" defTabSz="457200" fontAlgn="base">
                <a:spcBef>
                  <a:spcPct val="0"/>
                </a:spcBef>
                <a:spcAft>
                  <a:spcPct val="0"/>
                </a:spcAft>
                <a:defRPr sz="4300">
                  <a:solidFill>
                    <a:schemeClr val="tx1"/>
                  </a:solidFill>
                  <a:latin typeface="Calibri" pitchFamily="34" charset="0"/>
                  <a:ea typeface="MS PGothic" pitchFamily="34" charset="-128"/>
                </a:defRPr>
              </a:lvl8pPr>
              <a:lvl9pPr marL="3886200" indent="-228600" defTabSz="457200" fontAlgn="base">
                <a:spcBef>
                  <a:spcPct val="0"/>
                </a:spcBef>
                <a:spcAft>
                  <a:spcPct val="0"/>
                </a:spcAft>
                <a:defRPr sz="4300">
                  <a:solidFill>
                    <a:schemeClr val="tx1"/>
                  </a:solidFill>
                  <a:latin typeface="Calibri" pitchFamily="34" charset="0"/>
                  <a:ea typeface="MS PGothic" pitchFamily="34" charset="-128"/>
                </a:defRPr>
              </a:lvl9pPr>
            </a:lstStyle>
            <a:p>
              <a:pPr>
                <a:lnSpc>
                  <a:spcPct val="130000"/>
                </a:lnSpc>
              </a:pPr>
              <a:r>
                <a:rPr lang="pt-BR" sz="2400" dirty="0">
                  <a:solidFill>
                    <a:schemeClr val="bg1"/>
                  </a:solidFill>
                  <a:latin typeface="Lato" pitchFamily="34" charset="0"/>
                  <a:ea typeface="Lato" pitchFamily="34" charset="0"/>
                  <a:cs typeface="Lato" pitchFamily="34" charset="0"/>
                </a:rPr>
                <a:t>Lorem ipsum </a:t>
              </a:r>
              <a:r>
                <a:rPr lang="pt-BR" sz="2400" dirty="0" smtClean="0">
                  <a:solidFill>
                    <a:schemeClr val="bg1"/>
                  </a:solidFill>
                  <a:latin typeface="Lato" pitchFamily="34" charset="0"/>
                  <a:ea typeface="Lato" pitchFamily="34" charset="0"/>
                  <a:cs typeface="Lato" pitchFamily="34" charset="0"/>
                </a:rPr>
                <a:t>dolor sit </a:t>
              </a:r>
              <a:r>
                <a:rPr lang="pt-BR" sz="2400" dirty="0">
                  <a:solidFill>
                    <a:schemeClr val="bg1"/>
                  </a:solidFill>
                  <a:latin typeface="Lato" pitchFamily="34" charset="0"/>
                  <a:ea typeface="Lato" pitchFamily="34" charset="0"/>
                  <a:cs typeface="Lato" pitchFamily="34" charset="0"/>
                </a:rPr>
                <a:t>amet, consectetur adipiscing elit. Aliquam tincidunt ante nec sem congue convallis. Pellentesque vel mauris quis nisl ornare rutrum in id risus. Proin vehicula ut sem et tempus. </a:t>
              </a:r>
              <a:endParaRPr lang="en-US" sz="2400" dirty="0">
                <a:solidFill>
                  <a:schemeClr val="bg1"/>
                </a:solidFill>
                <a:latin typeface="Lato" pitchFamily="34" charset="0"/>
                <a:ea typeface="Lato" pitchFamily="34" charset="0"/>
                <a:cs typeface="Lato" pitchFamily="34" charset="0"/>
              </a:endParaRPr>
            </a:p>
          </p:txBody>
        </p:sp>
        <p:sp>
          <p:nvSpPr>
            <p:cNvPr id="12" name="TextBox 11"/>
            <p:cNvSpPr txBox="1"/>
            <p:nvPr/>
          </p:nvSpPr>
          <p:spPr>
            <a:xfrm>
              <a:off x="1263217" y="1828800"/>
              <a:ext cx="4215772" cy="615517"/>
            </a:xfrm>
            <a:prstGeom prst="rect">
              <a:avLst/>
            </a:prstGeom>
            <a:noFill/>
          </p:spPr>
          <p:txBody>
            <a:bodyPr wrap="square" lIns="182843" tIns="91422" rIns="182843" bIns="91422" rtlCol="0">
              <a:spAutoFit/>
            </a:bodyPr>
            <a:lstStyle/>
            <a:p>
              <a:r>
                <a:rPr lang="en-US" sz="2800" b="1" dirty="0" smtClean="0">
                  <a:solidFill>
                    <a:schemeClr val="bg1"/>
                  </a:solidFill>
                  <a:latin typeface="Lato Black" pitchFamily="34" charset="0"/>
                  <a:ea typeface="Lato Black" pitchFamily="34" charset="0"/>
                  <a:cs typeface="Lato Black" pitchFamily="34" charset="0"/>
                </a:rPr>
                <a:t>DESCRIPTION HERE</a:t>
              </a:r>
              <a:endParaRPr lang="id-ID" sz="2800" b="1" dirty="0">
                <a:solidFill>
                  <a:schemeClr val="bg1"/>
                </a:solidFill>
                <a:latin typeface="Lato Black" pitchFamily="34" charset="0"/>
                <a:ea typeface="Lato Black" pitchFamily="34" charset="0"/>
                <a:cs typeface="Lato Black" pitchFamily="34" charset="0"/>
              </a:endParaRPr>
            </a:p>
          </p:txBody>
        </p:sp>
      </p:grpSp>
      <p:sp>
        <p:nvSpPr>
          <p:cNvPr id="13" name="TextBox 12"/>
          <p:cNvSpPr txBox="1"/>
          <p:nvPr/>
        </p:nvSpPr>
        <p:spPr>
          <a:xfrm>
            <a:off x="4025122" y="12328307"/>
            <a:ext cx="3533383" cy="960227"/>
          </a:xfrm>
          <a:prstGeom prst="rect">
            <a:avLst/>
          </a:prstGeom>
          <a:noFill/>
        </p:spPr>
        <p:txBody>
          <a:bodyPr wrap="square" lIns="219419" tIns="109710" rIns="219419" bIns="109710" rtlCol="0">
            <a:spAutoFit/>
          </a:bodyPr>
          <a:lstStyle/>
          <a:p>
            <a:r>
              <a:rPr lang="en-US" sz="2400" dirty="0">
                <a:solidFill>
                  <a:schemeClr val="bg1">
                    <a:lumMod val="75000"/>
                  </a:schemeClr>
                </a:solidFill>
                <a:latin typeface="Lato" pitchFamily="34" charset="0"/>
                <a:ea typeface="Lato" pitchFamily="34" charset="0"/>
                <a:cs typeface="Lato" pitchFamily="34" charset="0"/>
              </a:rPr>
              <a:t>Lorem Ipsum has two main data </a:t>
            </a:r>
            <a:r>
              <a:rPr lang="en-US" sz="2400" dirty="0" smtClean="0">
                <a:solidFill>
                  <a:schemeClr val="bg1">
                    <a:lumMod val="75000"/>
                  </a:schemeClr>
                </a:solidFill>
                <a:latin typeface="Lato" pitchFamily="34" charset="0"/>
                <a:ea typeface="Lato" pitchFamily="34" charset="0"/>
                <a:cs typeface="Lato" pitchFamily="34" charset="0"/>
              </a:rPr>
              <a:t>statistical</a:t>
            </a:r>
            <a:endParaRPr lang="en-US" sz="2400" dirty="0">
              <a:solidFill>
                <a:schemeClr val="bg1">
                  <a:lumMod val="75000"/>
                </a:schemeClr>
              </a:solidFill>
              <a:latin typeface="Lato" pitchFamily="34" charset="0"/>
              <a:ea typeface="Lato" pitchFamily="34" charset="0"/>
              <a:cs typeface="Lato" pitchFamily="34" charset="0"/>
            </a:endParaRPr>
          </a:p>
        </p:txBody>
      </p:sp>
      <p:sp>
        <p:nvSpPr>
          <p:cNvPr id="14" name="Rectangle 13"/>
          <p:cNvSpPr/>
          <p:nvPr/>
        </p:nvSpPr>
        <p:spPr>
          <a:xfrm>
            <a:off x="3390504" y="12526534"/>
            <a:ext cx="558418" cy="558418"/>
          </a:xfrm>
          <a:prstGeom prst="rect">
            <a:avLst/>
          </a:prstGeom>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lin ang="135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TextBox 14"/>
          <p:cNvSpPr txBox="1"/>
          <p:nvPr/>
        </p:nvSpPr>
        <p:spPr>
          <a:xfrm>
            <a:off x="8295482" y="12321681"/>
            <a:ext cx="3533383" cy="960227"/>
          </a:xfrm>
          <a:prstGeom prst="rect">
            <a:avLst/>
          </a:prstGeom>
          <a:noFill/>
        </p:spPr>
        <p:txBody>
          <a:bodyPr wrap="square" lIns="219419" tIns="109710" rIns="219419" bIns="109710" rtlCol="0">
            <a:spAutoFit/>
          </a:bodyPr>
          <a:lstStyle/>
          <a:p>
            <a:r>
              <a:rPr lang="en-US" sz="2400" dirty="0">
                <a:solidFill>
                  <a:schemeClr val="bg1">
                    <a:lumMod val="75000"/>
                  </a:schemeClr>
                </a:solidFill>
                <a:latin typeface="Lato" pitchFamily="34" charset="0"/>
                <a:ea typeface="Lato" pitchFamily="34" charset="0"/>
                <a:cs typeface="Lato" pitchFamily="34" charset="0"/>
              </a:rPr>
              <a:t>Lorem Ipsum has two main data </a:t>
            </a:r>
            <a:r>
              <a:rPr lang="en-US" sz="2400" dirty="0" smtClean="0">
                <a:solidFill>
                  <a:schemeClr val="bg1">
                    <a:lumMod val="75000"/>
                  </a:schemeClr>
                </a:solidFill>
                <a:latin typeface="Lato" pitchFamily="34" charset="0"/>
                <a:ea typeface="Lato" pitchFamily="34" charset="0"/>
                <a:cs typeface="Lato" pitchFamily="34" charset="0"/>
              </a:rPr>
              <a:t>statistical</a:t>
            </a:r>
            <a:endParaRPr lang="en-US" sz="2400" dirty="0">
              <a:solidFill>
                <a:schemeClr val="bg1">
                  <a:lumMod val="75000"/>
                </a:schemeClr>
              </a:solidFill>
              <a:latin typeface="Lato" pitchFamily="34" charset="0"/>
              <a:ea typeface="Lato" pitchFamily="34" charset="0"/>
              <a:cs typeface="Lato" pitchFamily="34" charset="0"/>
            </a:endParaRPr>
          </a:p>
        </p:txBody>
      </p:sp>
      <p:sp>
        <p:nvSpPr>
          <p:cNvPr id="16" name="Rectangle 15"/>
          <p:cNvSpPr/>
          <p:nvPr/>
        </p:nvSpPr>
        <p:spPr>
          <a:xfrm>
            <a:off x="7660864" y="12519908"/>
            <a:ext cx="558418" cy="558418"/>
          </a:xfrm>
          <a:prstGeom prst="rect">
            <a:avLst/>
          </a:prstGeom>
          <a:gradFill flip="none" rotWithShape="1">
            <a:gsLst>
              <a:gs pos="0">
                <a:schemeClr val="accent2">
                  <a:shade val="30000"/>
                  <a:satMod val="115000"/>
                </a:schemeClr>
              </a:gs>
              <a:gs pos="50000">
                <a:schemeClr val="accent2">
                  <a:shade val="67500"/>
                  <a:satMod val="115000"/>
                </a:schemeClr>
              </a:gs>
              <a:gs pos="100000">
                <a:schemeClr val="accent2">
                  <a:shade val="100000"/>
                  <a:satMod val="115000"/>
                </a:schemeClr>
              </a:gs>
            </a:gsLst>
            <a:lin ang="135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TextBox 16"/>
          <p:cNvSpPr txBox="1"/>
          <p:nvPr/>
        </p:nvSpPr>
        <p:spPr>
          <a:xfrm>
            <a:off x="12565842" y="12321681"/>
            <a:ext cx="3533383" cy="960227"/>
          </a:xfrm>
          <a:prstGeom prst="rect">
            <a:avLst/>
          </a:prstGeom>
          <a:noFill/>
        </p:spPr>
        <p:txBody>
          <a:bodyPr wrap="square" lIns="219419" tIns="109710" rIns="219419" bIns="109710" rtlCol="0">
            <a:spAutoFit/>
          </a:bodyPr>
          <a:lstStyle/>
          <a:p>
            <a:r>
              <a:rPr lang="en-US" sz="2400" dirty="0">
                <a:solidFill>
                  <a:schemeClr val="bg1">
                    <a:lumMod val="75000"/>
                  </a:schemeClr>
                </a:solidFill>
                <a:latin typeface="Lato" pitchFamily="34" charset="0"/>
                <a:ea typeface="Lato" pitchFamily="34" charset="0"/>
                <a:cs typeface="Lato" pitchFamily="34" charset="0"/>
              </a:rPr>
              <a:t>Lorem Ipsum has two main data </a:t>
            </a:r>
            <a:r>
              <a:rPr lang="en-US" sz="2400" dirty="0" smtClean="0">
                <a:solidFill>
                  <a:schemeClr val="bg1">
                    <a:lumMod val="75000"/>
                  </a:schemeClr>
                </a:solidFill>
                <a:latin typeface="Lato" pitchFamily="34" charset="0"/>
                <a:ea typeface="Lato" pitchFamily="34" charset="0"/>
                <a:cs typeface="Lato" pitchFamily="34" charset="0"/>
              </a:rPr>
              <a:t>statistical</a:t>
            </a:r>
            <a:endParaRPr lang="en-US" sz="2400" dirty="0">
              <a:solidFill>
                <a:schemeClr val="bg1">
                  <a:lumMod val="75000"/>
                </a:schemeClr>
              </a:solidFill>
              <a:latin typeface="Lato" pitchFamily="34" charset="0"/>
              <a:ea typeface="Lato" pitchFamily="34" charset="0"/>
              <a:cs typeface="Lato" pitchFamily="34" charset="0"/>
            </a:endParaRPr>
          </a:p>
        </p:txBody>
      </p:sp>
      <p:sp>
        <p:nvSpPr>
          <p:cNvPr id="21" name="Rectangle 20"/>
          <p:cNvSpPr/>
          <p:nvPr/>
        </p:nvSpPr>
        <p:spPr>
          <a:xfrm>
            <a:off x="11931224" y="12519908"/>
            <a:ext cx="558418" cy="558418"/>
          </a:xfrm>
          <a:prstGeom prst="rect">
            <a:avLst/>
          </a:prstGeom>
          <a:gradFill flip="none" rotWithShape="1">
            <a:gsLst>
              <a:gs pos="0">
                <a:schemeClr val="accent3">
                  <a:shade val="30000"/>
                  <a:satMod val="115000"/>
                </a:schemeClr>
              </a:gs>
              <a:gs pos="50000">
                <a:schemeClr val="accent3">
                  <a:shade val="67500"/>
                  <a:satMod val="115000"/>
                </a:schemeClr>
              </a:gs>
              <a:gs pos="100000">
                <a:schemeClr val="accent3">
                  <a:shade val="100000"/>
                  <a:satMod val="115000"/>
                </a:schemeClr>
              </a:gs>
            </a:gsLst>
            <a:lin ang="135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TextBox 21"/>
          <p:cNvSpPr txBox="1"/>
          <p:nvPr/>
        </p:nvSpPr>
        <p:spPr>
          <a:xfrm>
            <a:off x="16836202" y="12315055"/>
            <a:ext cx="3533383" cy="960227"/>
          </a:xfrm>
          <a:prstGeom prst="rect">
            <a:avLst/>
          </a:prstGeom>
          <a:noFill/>
        </p:spPr>
        <p:txBody>
          <a:bodyPr wrap="square" lIns="219419" tIns="109710" rIns="219419" bIns="109710" rtlCol="0">
            <a:spAutoFit/>
          </a:bodyPr>
          <a:lstStyle/>
          <a:p>
            <a:r>
              <a:rPr lang="en-US" sz="2400" dirty="0">
                <a:solidFill>
                  <a:schemeClr val="bg1">
                    <a:lumMod val="75000"/>
                  </a:schemeClr>
                </a:solidFill>
                <a:latin typeface="Lato" pitchFamily="34" charset="0"/>
                <a:ea typeface="Lato" pitchFamily="34" charset="0"/>
                <a:cs typeface="Lato" pitchFamily="34" charset="0"/>
              </a:rPr>
              <a:t>Lorem Ipsum has two main data </a:t>
            </a:r>
            <a:r>
              <a:rPr lang="en-US" sz="2400" dirty="0" smtClean="0">
                <a:solidFill>
                  <a:schemeClr val="bg1">
                    <a:lumMod val="75000"/>
                  </a:schemeClr>
                </a:solidFill>
                <a:latin typeface="Lato" pitchFamily="34" charset="0"/>
                <a:ea typeface="Lato" pitchFamily="34" charset="0"/>
                <a:cs typeface="Lato" pitchFamily="34" charset="0"/>
              </a:rPr>
              <a:t>statistical</a:t>
            </a:r>
            <a:endParaRPr lang="en-US" sz="2400" dirty="0">
              <a:solidFill>
                <a:schemeClr val="bg1">
                  <a:lumMod val="75000"/>
                </a:schemeClr>
              </a:solidFill>
              <a:latin typeface="Lato" pitchFamily="34" charset="0"/>
              <a:ea typeface="Lato" pitchFamily="34" charset="0"/>
              <a:cs typeface="Lato" pitchFamily="34" charset="0"/>
            </a:endParaRPr>
          </a:p>
        </p:txBody>
      </p:sp>
      <p:sp>
        <p:nvSpPr>
          <p:cNvPr id="23" name="Rectangle 22"/>
          <p:cNvSpPr/>
          <p:nvPr/>
        </p:nvSpPr>
        <p:spPr>
          <a:xfrm>
            <a:off x="16201584" y="12513282"/>
            <a:ext cx="558418" cy="558418"/>
          </a:xfrm>
          <a:prstGeom prst="rect">
            <a:avLst/>
          </a:prstGeom>
          <a:gradFill flip="none" rotWithShape="1">
            <a:gsLst>
              <a:gs pos="0">
                <a:schemeClr val="accent4">
                  <a:shade val="30000"/>
                  <a:satMod val="115000"/>
                </a:schemeClr>
              </a:gs>
              <a:gs pos="50000">
                <a:schemeClr val="accent4">
                  <a:shade val="67500"/>
                  <a:satMod val="115000"/>
                </a:schemeClr>
              </a:gs>
              <a:gs pos="100000">
                <a:schemeClr val="accent4">
                  <a:shade val="100000"/>
                  <a:satMod val="115000"/>
                </a:schemeClr>
              </a:gs>
            </a:gsLst>
            <a:lin ang="135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4" name="กลุ่ม 54"/>
          <p:cNvGrpSpPr/>
          <p:nvPr/>
        </p:nvGrpSpPr>
        <p:grpSpPr>
          <a:xfrm>
            <a:off x="7589837" y="307847"/>
            <a:ext cx="9246365" cy="1063753"/>
            <a:chOff x="12593106" y="3285880"/>
            <a:chExt cx="9377738" cy="1063753"/>
          </a:xfrm>
        </p:grpSpPr>
        <p:sp>
          <p:nvSpPr>
            <p:cNvPr id="25" name="TextBox 24"/>
            <p:cNvSpPr txBox="1"/>
            <p:nvPr/>
          </p:nvSpPr>
          <p:spPr>
            <a:xfrm>
              <a:off x="13443218" y="3851071"/>
              <a:ext cx="7572494" cy="498562"/>
            </a:xfrm>
            <a:prstGeom prst="rect">
              <a:avLst/>
            </a:prstGeom>
            <a:noFill/>
          </p:spPr>
          <p:txBody>
            <a:bodyPr wrap="square" lIns="219419" tIns="109710" rIns="219419" bIns="109710" rtlCol="0">
              <a:spAutoFit/>
            </a:bodyPr>
            <a:lstStyle/>
            <a:p>
              <a:pPr algn="ctr"/>
              <a:r>
                <a:rPr lang="en-US" sz="1800" dirty="0">
                  <a:solidFill>
                    <a:schemeClr val="bg1"/>
                  </a:solidFill>
                  <a:latin typeface="Lato Light"/>
                  <a:cs typeface="Lato Light"/>
                </a:rPr>
                <a:t>Your great subtitle in this line</a:t>
              </a:r>
            </a:p>
          </p:txBody>
        </p:sp>
        <p:sp>
          <p:nvSpPr>
            <p:cNvPr id="26" name="TextBox 25"/>
            <p:cNvSpPr txBox="1"/>
            <p:nvPr/>
          </p:nvSpPr>
          <p:spPr>
            <a:xfrm>
              <a:off x="12593106" y="3285880"/>
              <a:ext cx="9377738" cy="646294"/>
            </a:xfrm>
            <a:prstGeom prst="rect">
              <a:avLst/>
            </a:prstGeom>
            <a:noFill/>
          </p:spPr>
          <p:txBody>
            <a:bodyPr wrap="square" lIns="182843" tIns="91422" rIns="182843" bIns="91422" rtlCol="0">
              <a:spAutoFit/>
            </a:bodyPr>
            <a:lstStyle/>
            <a:p>
              <a:pPr algn="ctr"/>
              <a:r>
                <a:rPr lang="en-US" sz="3000" b="1" dirty="0" smtClean="0">
                  <a:solidFill>
                    <a:schemeClr val="accent2"/>
                  </a:solidFill>
                  <a:latin typeface="Lato Black" pitchFamily="34" charset="0"/>
                  <a:ea typeface="Lato Black" pitchFamily="34" charset="0"/>
                  <a:cs typeface="Lato Black" pitchFamily="34" charset="0"/>
                </a:rPr>
                <a:t>CHARTS</a:t>
              </a:r>
              <a:r>
                <a:rPr lang="en-US" sz="3000" b="1" dirty="0" smtClean="0">
                  <a:solidFill>
                    <a:schemeClr val="bg1"/>
                  </a:solidFill>
                  <a:latin typeface="Lato Black" pitchFamily="34" charset="0"/>
                  <a:ea typeface="Lato Black" pitchFamily="34" charset="0"/>
                  <a:cs typeface="Lato Black" pitchFamily="34" charset="0"/>
                </a:rPr>
                <a:t> </a:t>
              </a:r>
              <a:r>
                <a:rPr lang="en-US" sz="3000" b="1" dirty="0" smtClean="0">
                  <a:solidFill>
                    <a:schemeClr val="accent6"/>
                  </a:solidFill>
                  <a:latin typeface="Lato Black" pitchFamily="34" charset="0"/>
                  <a:ea typeface="Lato Black" pitchFamily="34" charset="0"/>
                  <a:cs typeface="Lato Black" pitchFamily="34" charset="0"/>
                </a:rPr>
                <a:t>PRESENT</a:t>
              </a:r>
              <a:endParaRPr lang="id-ID" sz="3000" b="1" dirty="0">
                <a:solidFill>
                  <a:schemeClr val="accent6"/>
                </a:solidFill>
                <a:latin typeface="Lato Black" pitchFamily="34" charset="0"/>
                <a:ea typeface="Lato Black" pitchFamily="34" charset="0"/>
                <a:cs typeface="Lato Black" pitchFamily="34" charset="0"/>
              </a:endParaRPr>
            </a:p>
          </p:txBody>
        </p:sp>
      </p:grpSp>
    </p:spTree>
    <p:extLst>
      <p:ext uri="{BB962C8B-B14F-4D97-AF65-F5344CB8AC3E}">
        <p14:creationId xmlns:p14="http://schemas.microsoft.com/office/powerpoint/2010/main" val="413374646"/>
      </p:ext>
    </p:extLst>
  </p:cSld>
  <p:clrMapOvr>
    <a:masterClrMapping/>
  </p:clrMapOvr>
  <p:transition spd="slow">
    <p:push/>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withEffect">
                                  <p:stCondLst>
                                    <p:cond delay="500"/>
                                  </p:stCondLst>
                                  <p:childTnLst>
                                    <p:set>
                                      <p:cBhvr>
                                        <p:cTn id="6" dur="1" fill="hold">
                                          <p:stCondLst>
                                            <p:cond delay="0"/>
                                          </p:stCondLst>
                                        </p:cTn>
                                        <p:tgtEl>
                                          <p:spTgt spid="37"/>
                                        </p:tgtEl>
                                        <p:attrNameLst>
                                          <p:attrName>style.visibility</p:attrName>
                                        </p:attrNameLst>
                                      </p:cBhvr>
                                      <p:to>
                                        <p:strVal val="visible"/>
                                      </p:to>
                                    </p:set>
                                    <p:anim calcmode="lin" valueType="num">
                                      <p:cBhvr>
                                        <p:cTn id="7" dur="500" fill="hold"/>
                                        <p:tgtEl>
                                          <p:spTgt spid="37"/>
                                        </p:tgtEl>
                                        <p:attrNameLst>
                                          <p:attrName>ppt_w</p:attrName>
                                        </p:attrNameLst>
                                      </p:cBhvr>
                                      <p:tavLst>
                                        <p:tav tm="0">
                                          <p:val>
                                            <p:fltVal val="0"/>
                                          </p:val>
                                        </p:tav>
                                        <p:tav tm="100000">
                                          <p:val>
                                            <p:strVal val="#ppt_w"/>
                                          </p:val>
                                        </p:tav>
                                      </p:tavLst>
                                    </p:anim>
                                    <p:anim calcmode="lin" valueType="num">
                                      <p:cBhvr>
                                        <p:cTn id="8" dur="500" fill="hold"/>
                                        <p:tgtEl>
                                          <p:spTgt spid="37"/>
                                        </p:tgtEl>
                                        <p:attrNameLst>
                                          <p:attrName>ppt_h</p:attrName>
                                        </p:attrNameLst>
                                      </p:cBhvr>
                                      <p:tavLst>
                                        <p:tav tm="0">
                                          <p:val>
                                            <p:fltVal val="0"/>
                                          </p:val>
                                        </p:tav>
                                        <p:tav tm="100000">
                                          <p:val>
                                            <p:strVal val="#ppt_h"/>
                                          </p:val>
                                        </p:tav>
                                      </p:tavLst>
                                    </p:anim>
                                    <p:animEffect transition="in" filter="fade">
                                      <p:cBhvr>
                                        <p:cTn id="9" dur="500"/>
                                        <p:tgtEl>
                                          <p:spTgt spid="3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37" grpId="0">
        <p:bldAsOne/>
      </p:bldGraphic>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8" name="Group 17"/>
          <p:cNvGrpSpPr/>
          <p:nvPr/>
        </p:nvGrpSpPr>
        <p:grpSpPr>
          <a:xfrm>
            <a:off x="1292895" y="1828800"/>
            <a:ext cx="11630942" cy="2145066"/>
            <a:chOff x="1216695" y="1828800"/>
            <a:chExt cx="11630942" cy="2145066"/>
          </a:xfrm>
        </p:grpSpPr>
        <p:sp>
          <p:nvSpPr>
            <p:cNvPr id="19" name="Title 20"/>
            <p:cNvSpPr txBox="1">
              <a:spLocks/>
            </p:cNvSpPr>
            <p:nvPr/>
          </p:nvSpPr>
          <p:spPr bwMode="auto">
            <a:xfrm>
              <a:off x="1216695" y="2287238"/>
              <a:ext cx="11630942" cy="16866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243852" tIns="121926" rIns="243852" bIns="121926" anchor="ctr">
              <a:spAutoFit/>
            </a:bodyPr>
            <a:lstStyle>
              <a:lvl1pPr defTabSz="457200">
                <a:defRPr sz="4300">
                  <a:solidFill>
                    <a:schemeClr val="tx1"/>
                  </a:solidFill>
                  <a:latin typeface="Calibri" pitchFamily="34" charset="0"/>
                  <a:ea typeface="MS PGothic" pitchFamily="34" charset="-128"/>
                </a:defRPr>
              </a:lvl1pPr>
              <a:lvl2pPr marL="742950" indent="-285750" defTabSz="457200">
                <a:defRPr sz="4300">
                  <a:solidFill>
                    <a:schemeClr val="tx1"/>
                  </a:solidFill>
                  <a:latin typeface="Calibri" pitchFamily="34" charset="0"/>
                  <a:ea typeface="MS PGothic" pitchFamily="34" charset="-128"/>
                </a:defRPr>
              </a:lvl2pPr>
              <a:lvl3pPr marL="1143000" indent="-228600" defTabSz="457200">
                <a:defRPr sz="4300">
                  <a:solidFill>
                    <a:schemeClr val="tx1"/>
                  </a:solidFill>
                  <a:latin typeface="Calibri" pitchFamily="34" charset="0"/>
                  <a:ea typeface="MS PGothic" pitchFamily="34" charset="-128"/>
                </a:defRPr>
              </a:lvl3pPr>
              <a:lvl4pPr marL="1600200" indent="-228600" defTabSz="457200">
                <a:defRPr sz="4300">
                  <a:solidFill>
                    <a:schemeClr val="tx1"/>
                  </a:solidFill>
                  <a:latin typeface="Calibri" pitchFamily="34" charset="0"/>
                  <a:ea typeface="MS PGothic" pitchFamily="34" charset="-128"/>
                </a:defRPr>
              </a:lvl4pPr>
              <a:lvl5pPr marL="2057400" indent="-228600" defTabSz="457200">
                <a:defRPr sz="4300">
                  <a:solidFill>
                    <a:schemeClr val="tx1"/>
                  </a:solidFill>
                  <a:latin typeface="Calibri" pitchFamily="34" charset="0"/>
                  <a:ea typeface="MS PGothic" pitchFamily="34" charset="-128"/>
                </a:defRPr>
              </a:lvl5pPr>
              <a:lvl6pPr marL="2514600" indent="-228600" defTabSz="457200" fontAlgn="base">
                <a:spcBef>
                  <a:spcPct val="0"/>
                </a:spcBef>
                <a:spcAft>
                  <a:spcPct val="0"/>
                </a:spcAft>
                <a:defRPr sz="4300">
                  <a:solidFill>
                    <a:schemeClr val="tx1"/>
                  </a:solidFill>
                  <a:latin typeface="Calibri" pitchFamily="34" charset="0"/>
                  <a:ea typeface="MS PGothic" pitchFamily="34" charset="-128"/>
                </a:defRPr>
              </a:lvl6pPr>
              <a:lvl7pPr marL="2971800" indent="-228600" defTabSz="457200" fontAlgn="base">
                <a:spcBef>
                  <a:spcPct val="0"/>
                </a:spcBef>
                <a:spcAft>
                  <a:spcPct val="0"/>
                </a:spcAft>
                <a:defRPr sz="4300">
                  <a:solidFill>
                    <a:schemeClr val="tx1"/>
                  </a:solidFill>
                  <a:latin typeface="Calibri" pitchFamily="34" charset="0"/>
                  <a:ea typeface="MS PGothic" pitchFamily="34" charset="-128"/>
                </a:defRPr>
              </a:lvl7pPr>
              <a:lvl8pPr marL="3429000" indent="-228600" defTabSz="457200" fontAlgn="base">
                <a:spcBef>
                  <a:spcPct val="0"/>
                </a:spcBef>
                <a:spcAft>
                  <a:spcPct val="0"/>
                </a:spcAft>
                <a:defRPr sz="4300">
                  <a:solidFill>
                    <a:schemeClr val="tx1"/>
                  </a:solidFill>
                  <a:latin typeface="Calibri" pitchFamily="34" charset="0"/>
                  <a:ea typeface="MS PGothic" pitchFamily="34" charset="-128"/>
                </a:defRPr>
              </a:lvl8pPr>
              <a:lvl9pPr marL="3886200" indent="-228600" defTabSz="457200" fontAlgn="base">
                <a:spcBef>
                  <a:spcPct val="0"/>
                </a:spcBef>
                <a:spcAft>
                  <a:spcPct val="0"/>
                </a:spcAft>
                <a:defRPr sz="4300">
                  <a:solidFill>
                    <a:schemeClr val="tx1"/>
                  </a:solidFill>
                  <a:latin typeface="Calibri" pitchFamily="34" charset="0"/>
                  <a:ea typeface="MS PGothic" pitchFamily="34" charset="-128"/>
                </a:defRPr>
              </a:lvl9pPr>
            </a:lstStyle>
            <a:p>
              <a:pPr>
                <a:lnSpc>
                  <a:spcPct val="130000"/>
                </a:lnSpc>
              </a:pPr>
              <a:r>
                <a:rPr lang="pt-BR" sz="2400" dirty="0">
                  <a:solidFill>
                    <a:schemeClr val="bg1">
                      <a:lumMod val="75000"/>
                    </a:schemeClr>
                  </a:solidFill>
                  <a:latin typeface="Lato" pitchFamily="34" charset="0"/>
                  <a:ea typeface="Lato" pitchFamily="34" charset="0"/>
                  <a:cs typeface="Lato" pitchFamily="34" charset="0"/>
                </a:rPr>
                <a:t>Lorem ipsum </a:t>
              </a:r>
              <a:r>
                <a:rPr lang="pt-BR" sz="2400" dirty="0" smtClean="0">
                  <a:solidFill>
                    <a:schemeClr val="bg1">
                      <a:lumMod val="75000"/>
                    </a:schemeClr>
                  </a:solidFill>
                  <a:latin typeface="Lato" pitchFamily="34" charset="0"/>
                  <a:ea typeface="Lato" pitchFamily="34" charset="0"/>
                  <a:cs typeface="Lato" pitchFamily="34" charset="0"/>
                </a:rPr>
                <a:t>dolor sit </a:t>
              </a:r>
              <a:r>
                <a:rPr lang="pt-BR" sz="2400" dirty="0">
                  <a:solidFill>
                    <a:schemeClr val="bg1">
                      <a:lumMod val="75000"/>
                    </a:schemeClr>
                  </a:solidFill>
                  <a:latin typeface="Lato" pitchFamily="34" charset="0"/>
                  <a:ea typeface="Lato" pitchFamily="34" charset="0"/>
                  <a:cs typeface="Lato" pitchFamily="34" charset="0"/>
                </a:rPr>
                <a:t>amet, consectetur adipiscing elit. Aliquam tincidunt ante nec sem congue convallis. Pellentesque vel mauris quis nisl ornare rutrum in id risus. Proin vehicula ut sem et tempus. </a:t>
              </a:r>
              <a:endParaRPr lang="en-US" sz="2400" dirty="0">
                <a:solidFill>
                  <a:schemeClr val="bg1">
                    <a:lumMod val="75000"/>
                  </a:schemeClr>
                </a:solidFill>
                <a:latin typeface="Lato" pitchFamily="34" charset="0"/>
                <a:ea typeface="Lato" pitchFamily="34" charset="0"/>
                <a:cs typeface="Lato" pitchFamily="34" charset="0"/>
              </a:endParaRPr>
            </a:p>
          </p:txBody>
        </p:sp>
        <p:sp>
          <p:nvSpPr>
            <p:cNvPr id="20" name="TextBox 19"/>
            <p:cNvSpPr txBox="1"/>
            <p:nvPr/>
          </p:nvSpPr>
          <p:spPr>
            <a:xfrm>
              <a:off x="1263217" y="1828800"/>
              <a:ext cx="4215772" cy="615517"/>
            </a:xfrm>
            <a:prstGeom prst="rect">
              <a:avLst/>
            </a:prstGeom>
            <a:noFill/>
          </p:spPr>
          <p:txBody>
            <a:bodyPr wrap="square" lIns="182843" tIns="91422" rIns="182843" bIns="91422" rtlCol="0">
              <a:spAutoFit/>
            </a:bodyPr>
            <a:lstStyle/>
            <a:p>
              <a:r>
                <a:rPr lang="en-US" sz="2800" b="1" dirty="0" smtClean="0">
                  <a:solidFill>
                    <a:schemeClr val="bg1">
                      <a:lumMod val="95000"/>
                    </a:schemeClr>
                  </a:solidFill>
                  <a:latin typeface="Lato Black" pitchFamily="34" charset="0"/>
                  <a:ea typeface="Lato Black" pitchFamily="34" charset="0"/>
                  <a:cs typeface="Lato Black" pitchFamily="34" charset="0"/>
                </a:rPr>
                <a:t>DESCRIPTION HERE</a:t>
              </a:r>
              <a:endParaRPr lang="id-ID" sz="2800" b="1" dirty="0">
                <a:solidFill>
                  <a:schemeClr val="bg1">
                    <a:lumMod val="95000"/>
                  </a:schemeClr>
                </a:solidFill>
                <a:latin typeface="Lato Black" pitchFamily="34" charset="0"/>
                <a:ea typeface="Lato Black" pitchFamily="34" charset="0"/>
                <a:cs typeface="Lato Black" pitchFamily="34" charset="0"/>
              </a:endParaRPr>
            </a:p>
          </p:txBody>
        </p:sp>
      </p:grpSp>
      <p:graphicFrame>
        <p:nvGraphicFramePr>
          <p:cNvPr id="24" name="Chart 306"/>
          <p:cNvGraphicFramePr/>
          <p:nvPr>
            <p:extLst>
              <p:ext uri="{D42A27DB-BD31-4B8C-83A1-F6EECF244321}">
                <p14:modId xmlns:p14="http://schemas.microsoft.com/office/powerpoint/2010/main" val="1080174513"/>
              </p:ext>
            </p:extLst>
          </p:nvPr>
        </p:nvGraphicFramePr>
        <p:xfrm>
          <a:off x="13304837" y="1317468"/>
          <a:ext cx="9288815" cy="11788932"/>
        </p:xfrm>
        <a:graphic>
          <a:graphicData uri="http://schemas.openxmlformats.org/drawingml/2006/chart">
            <c:chart xmlns:c="http://schemas.openxmlformats.org/drawingml/2006/chart" xmlns:r="http://schemas.openxmlformats.org/officeDocument/2006/relationships" r:id="rId2"/>
          </a:graphicData>
        </a:graphic>
      </p:graphicFrame>
      <p:sp>
        <p:nvSpPr>
          <p:cNvPr id="25" name="TextBox 24"/>
          <p:cNvSpPr txBox="1"/>
          <p:nvPr/>
        </p:nvSpPr>
        <p:spPr>
          <a:xfrm>
            <a:off x="2052255" y="5618781"/>
            <a:ext cx="4653069" cy="960227"/>
          </a:xfrm>
          <a:prstGeom prst="rect">
            <a:avLst/>
          </a:prstGeom>
          <a:noFill/>
        </p:spPr>
        <p:txBody>
          <a:bodyPr wrap="square" lIns="219419" tIns="109710" rIns="219419" bIns="109710" rtlCol="0">
            <a:spAutoFit/>
          </a:bodyPr>
          <a:lstStyle/>
          <a:p>
            <a:r>
              <a:rPr lang="en-US" sz="2400" dirty="0">
                <a:solidFill>
                  <a:schemeClr val="bg1">
                    <a:lumMod val="75000"/>
                  </a:schemeClr>
                </a:solidFill>
                <a:latin typeface="Lato" pitchFamily="34" charset="0"/>
                <a:ea typeface="Lato" pitchFamily="34" charset="0"/>
                <a:cs typeface="Lato" pitchFamily="34" charset="0"/>
              </a:rPr>
              <a:t>Lorem Ipsum has two main data </a:t>
            </a:r>
            <a:r>
              <a:rPr lang="en-US" sz="2400" dirty="0" smtClean="0">
                <a:solidFill>
                  <a:schemeClr val="bg1">
                    <a:lumMod val="75000"/>
                  </a:schemeClr>
                </a:solidFill>
                <a:latin typeface="Lato" pitchFamily="34" charset="0"/>
                <a:ea typeface="Lato" pitchFamily="34" charset="0"/>
                <a:cs typeface="Lato" pitchFamily="34" charset="0"/>
              </a:rPr>
              <a:t>statistical</a:t>
            </a:r>
            <a:endParaRPr lang="en-US" sz="2400" dirty="0">
              <a:solidFill>
                <a:schemeClr val="bg1">
                  <a:lumMod val="75000"/>
                </a:schemeClr>
              </a:solidFill>
              <a:latin typeface="Lato" pitchFamily="34" charset="0"/>
              <a:ea typeface="Lato" pitchFamily="34" charset="0"/>
              <a:cs typeface="Lato" pitchFamily="34" charset="0"/>
            </a:endParaRPr>
          </a:p>
        </p:txBody>
      </p:sp>
      <p:sp>
        <p:nvSpPr>
          <p:cNvPr id="26" name="Rectangle 25"/>
          <p:cNvSpPr/>
          <p:nvPr/>
        </p:nvSpPr>
        <p:spPr>
          <a:xfrm>
            <a:off x="1417637" y="5817008"/>
            <a:ext cx="558418" cy="558418"/>
          </a:xfrm>
          <a:prstGeom prst="rect">
            <a:avLst/>
          </a:prstGeom>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lin ang="135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TextBox 26"/>
          <p:cNvSpPr txBox="1"/>
          <p:nvPr/>
        </p:nvSpPr>
        <p:spPr>
          <a:xfrm>
            <a:off x="7562426" y="5618781"/>
            <a:ext cx="4514811" cy="960227"/>
          </a:xfrm>
          <a:prstGeom prst="rect">
            <a:avLst/>
          </a:prstGeom>
          <a:noFill/>
        </p:spPr>
        <p:txBody>
          <a:bodyPr wrap="square" lIns="219419" tIns="109710" rIns="219419" bIns="109710" rtlCol="0">
            <a:spAutoFit/>
          </a:bodyPr>
          <a:lstStyle/>
          <a:p>
            <a:r>
              <a:rPr lang="en-US" sz="2400" dirty="0">
                <a:solidFill>
                  <a:schemeClr val="bg1">
                    <a:lumMod val="75000"/>
                  </a:schemeClr>
                </a:solidFill>
                <a:latin typeface="Lato" pitchFamily="34" charset="0"/>
                <a:ea typeface="Lato" pitchFamily="34" charset="0"/>
                <a:cs typeface="Lato" pitchFamily="34" charset="0"/>
              </a:rPr>
              <a:t>Lorem Ipsum has two main data </a:t>
            </a:r>
            <a:r>
              <a:rPr lang="en-US" sz="2400" dirty="0" smtClean="0">
                <a:solidFill>
                  <a:schemeClr val="bg1">
                    <a:lumMod val="75000"/>
                  </a:schemeClr>
                </a:solidFill>
                <a:latin typeface="Lato" pitchFamily="34" charset="0"/>
                <a:ea typeface="Lato" pitchFamily="34" charset="0"/>
                <a:cs typeface="Lato" pitchFamily="34" charset="0"/>
              </a:rPr>
              <a:t>statistical</a:t>
            </a:r>
            <a:endParaRPr lang="en-US" sz="2400" dirty="0">
              <a:solidFill>
                <a:schemeClr val="bg1">
                  <a:lumMod val="75000"/>
                </a:schemeClr>
              </a:solidFill>
              <a:latin typeface="Lato" pitchFamily="34" charset="0"/>
              <a:ea typeface="Lato" pitchFamily="34" charset="0"/>
              <a:cs typeface="Lato" pitchFamily="34" charset="0"/>
            </a:endParaRPr>
          </a:p>
        </p:txBody>
      </p:sp>
      <p:sp>
        <p:nvSpPr>
          <p:cNvPr id="28" name="Rectangle 27"/>
          <p:cNvSpPr/>
          <p:nvPr/>
        </p:nvSpPr>
        <p:spPr>
          <a:xfrm>
            <a:off x="6927808" y="5817008"/>
            <a:ext cx="558418" cy="558418"/>
          </a:xfrm>
          <a:prstGeom prst="rect">
            <a:avLst/>
          </a:prstGeom>
          <a:gradFill flip="none" rotWithShape="1">
            <a:gsLst>
              <a:gs pos="0">
                <a:schemeClr val="accent2">
                  <a:shade val="30000"/>
                  <a:satMod val="115000"/>
                </a:schemeClr>
              </a:gs>
              <a:gs pos="50000">
                <a:schemeClr val="accent2">
                  <a:shade val="67500"/>
                  <a:satMod val="115000"/>
                </a:schemeClr>
              </a:gs>
              <a:gs pos="100000">
                <a:schemeClr val="accent2">
                  <a:shade val="100000"/>
                  <a:satMod val="115000"/>
                </a:schemeClr>
              </a:gs>
            </a:gsLst>
            <a:lin ang="135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TextBox 28"/>
          <p:cNvSpPr txBox="1"/>
          <p:nvPr/>
        </p:nvSpPr>
        <p:spPr>
          <a:xfrm>
            <a:off x="2057015" y="6923333"/>
            <a:ext cx="4653069" cy="960227"/>
          </a:xfrm>
          <a:prstGeom prst="rect">
            <a:avLst/>
          </a:prstGeom>
          <a:noFill/>
        </p:spPr>
        <p:txBody>
          <a:bodyPr wrap="square" lIns="219419" tIns="109710" rIns="219419" bIns="109710" rtlCol="0">
            <a:spAutoFit/>
          </a:bodyPr>
          <a:lstStyle/>
          <a:p>
            <a:r>
              <a:rPr lang="en-US" sz="2400" dirty="0">
                <a:solidFill>
                  <a:schemeClr val="bg1">
                    <a:lumMod val="75000"/>
                  </a:schemeClr>
                </a:solidFill>
                <a:latin typeface="Lato" pitchFamily="34" charset="0"/>
                <a:ea typeface="Lato" pitchFamily="34" charset="0"/>
                <a:cs typeface="Lato" pitchFamily="34" charset="0"/>
              </a:rPr>
              <a:t>Lorem Ipsum has two main data </a:t>
            </a:r>
            <a:r>
              <a:rPr lang="en-US" sz="2400" dirty="0" smtClean="0">
                <a:solidFill>
                  <a:schemeClr val="bg1">
                    <a:lumMod val="75000"/>
                  </a:schemeClr>
                </a:solidFill>
                <a:latin typeface="Lato" pitchFamily="34" charset="0"/>
                <a:ea typeface="Lato" pitchFamily="34" charset="0"/>
                <a:cs typeface="Lato" pitchFamily="34" charset="0"/>
              </a:rPr>
              <a:t>statistical</a:t>
            </a:r>
            <a:endParaRPr lang="en-US" sz="2400" dirty="0">
              <a:solidFill>
                <a:schemeClr val="bg1">
                  <a:lumMod val="75000"/>
                </a:schemeClr>
              </a:solidFill>
              <a:latin typeface="Lato" pitchFamily="34" charset="0"/>
              <a:ea typeface="Lato" pitchFamily="34" charset="0"/>
              <a:cs typeface="Lato" pitchFamily="34" charset="0"/>
            </a:endParaRPr>
          </a:p>
        </p:txBody>
      </p:sp>
      <p:sp>
        <p:nvSpPr>
          <p:cNvPr id="30" name="Rectangle 29"/>
          <p:cNvSpPr/>
          <p:nvPr/>
        </p:nvSpPr>
        <p:spPr>
          <a:xfrm>
            <a:off x="1422397" y="7121560"/>
            <a:ext cx="558418" cy="558418"/>
          </a:xfrm>
          <a:prstGeom prst="rect">
            <a:avLst/>
          </a:prstGeom>
          <a:gradFill flip="none" rotWithShape="1">
            <a:gsLst>
              <a:gs pos="0">
                <a:schemeClr val="accent3">
                  <a:shade val="30000"/>
                  <a:satMod val="115000"/>
                </a:schemeClr>
              </a:gs>
              <a:gs pos="50000">
                <a:schemeClr val="accent3">
                  <a:shade val="67500"/>
                  <a:satMod val="115000"/>
                </a:schemeClr>
              </a:gs>
              <a:gs pos="100000">
                <a:schemeClr val="accent3">
                  <a:shade val="100000"/>
                  <a:satMod val="115000"/>
                </a:schemeClr>
              </a:gs>
            </a:gsLst>
            <a:lin ang="135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TextBox 30"/>
          <p:cNvSpPr txBox="1"/>
          <p:nvPr/>
        </p:nvSpPr>
        <p:spPr>
          <a:xfrm>
            <a:off x="7567186" y="6923333"/>
            <a:ext cx="4514811" cy="960227"/>
          </a:xfrm>
          <a:prstGeom prst="rect">
            <a:avLst/>
          </a:prstGeom>
          <a:noFill/>
        </p:spPr>
        <p:txBody>
          <a:bodyPr wrap="square" lIns="219419" tIns="109710" rIns="219419" bIns="109710" rtlCol="0">
            <a:spAutoFit/>
          </a:bodyPr>
          <a:lstStyle/>
          <a:p>
            <a:r>
              <a:rPr lang="en-US" sz="2400" dirty="0">
                <a:solidFill>
                  <a:schemeClr val="bg1">
                    <a:lumMod val="75000"/>
                  </a:schemeClr>
                </a:solidFill>
                <a:latin typeface="Lato" pitchFamily="34" charset="0"/>
                <a:ea typeface="Lato" pitchFamily="34" charset="0"/>
                <a:cs typeface="Lato" pitchFamily="34" charset="0"/>
              </a:rPr>
              <a:t>Lorem Ipsum has two main data </a:t>
            </a:r>
            <a:r>
              <a:rPr lang="en-US" sz="2400" dirty="0" smtClean="0">
                <a:solidFill>
                  <a:schemeClr val="bg1">
                    <a:lumMod val="75000"/>
                  </a:schemeClr>
                </a:solidFill>
                <a:latin typeface="Lato" pitchFamily="34" charset="0"/>
                <a:ea typeface="Lato" pitchFamily="34" charset="0"/>
                <a:cs typeface="Lato" pitchFamily="34" charset="0"/>
              </a:rPr>
              <a:t>statistical</a:t>
            </a:r>
            <a:endParaRPr lang="en-US" sz="2400" dirty="0">
              <a:solidFill>
                <a:schemeClr val="bg1">
                  <a:lumMod val="75000"/>
                </a:schemeClr>
              </a:solidFill>
              <a:latin typeface="Lato" pitchFamily="34" charset="0"/>
              <a:ea typeface="Lato" pitchFamily="34" charset="0"/>
              <a:cs typeface="Lato" pitchFamily="34" charset="0"/>
            </a:endParaRPr>
          </a:p>
        </p:txBody>
      </p:sp>
      <p:sp>
        <p:nvSpPr>
          <p:cNvPr id="32" name="Rectangle 31"/>
          <p:cNvSpPr/>
          <p:nvPr/>
        </p:nvSpPr>
        <p:spPr>
          <a:xfrm>
            <a:off x="6932568" y="7121560"/>
            <a:ext cx="558418" cy="558418"/>
          </a:xfrm>
          <a:prstGeom prst="rect">
            <a:avLst/>
          </a:prstGeom>
          <a:gradFill flip="none" rotWithShape="1">
            <a:gsLst>
              <a:gs pos="0">
                <a:schemeClr val="accent4">
                  <a:shade val="30000"/>
                  <a:satMod val="115000"/>
                </a:schemeClr>
              </a:gs>
              <a:gs pos="50000">
                <a:schemeClr val="accent4">
                  <a:shade val="67500"/>
                  <a:satMod val="115000"/>
                </a:schemeClr>
              </a:gs>
              <a:gs pos="100000">
                <a:schemeClr val="accent4">
                  <a:shade val="100000"/>
                  <a:satMod val="115000"/>
                </a:schemeClr>
              </a:gs>
            </a:gsLst>
            <a:lin ang="135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3" name="Group 32"/>
          <p:cNvGrpSpPr/>
          <p:nvPr/>
        </p:nvGrpSpPr>
        <p:grpSpPr>
          <a:xfrm>
            <a:off x="1207663" y="9047781"/>
            <a:ext cx="11335174" cy="2763219"/>
            <a:chOff x="12719651" y="4066472"/>
            <a:chExt cx="14695990" cy="2763219"/>
          </a:xfrm>
        </p:grpSpPr>
        <p:sp>
          <p:nvSpPr>
            <p:cNvPr id="34" name="Title 20"/>
            <p:cNvSpPr txBox="1">
              <a:spLocks/>
            </p:cNvSpPr>
            <p:nvPr/>
          </p:nvSpPr>
          <p:spPr bwMode="auto">
            <a:xfrm>
              <a:off x="12719651" y="4662932"/>
              <a:ext cx="14695990" cy="21667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243852" tIns="121926" rIns="243852" bIns="121926" anchor="ctr">
              <a:spAutoFit/>
            </a:bodyPr>
            <a:lstStyle>
              <a:lvl1pPr defTabSz="457200">
                <a:defRPr sz="4300">
                  <a:solidFill>
                    <a:schemeClr val="tx1"/>
                  </a:solidFill>
                  <a:latin typeface="Calibri" pitchFamily="34" charset="0"/>
                  <a:ea typeface="MS PGothic" pitchFamily="34" charset="-128"/>
                </a:defRPr>
              </a:lvl1pPr>
              <a:lvl2pPr marL="742950" indent="-285750" defTabSz="457200">
                <a:defRPr sz="4300">
                  <a:solidFill>
                    <a:schemeClr val="tx1"/>
                  </a:solidFill>
                  <a:latin typeface="Calibri" pitchFamily="34" charset="0"/>
                  <a:ea typeface="MS PGothic" pitchFamily="34" charset="-128"/>
                </a:defRPr>
              </a:lvl2pPr>
              <a:lvl3pPr marL="1143000" indent="-228600" defTabSz="457200">
                <a:defRPr sz="4300">
                  <a:solidFill>
                    <a:schemeClr val="tx1"/>
                  </a:solidFill>
                  <a:latin typeface="Calibri" pitchFamily="34" charset="0"/>
                  <a:ea typeface="MS PGothic" pitchFamily="34" charset="-128"/>
                </a:defRPr>
              </a:lvl3pPr>
              <a:lvl4pPr marL="1600200" indent="-228600" defTabSz="457200">
                <a:defRPr sz="4300">
                  <a:solidFill>
                    <a:schemeClr val="tx1"/>
                  </a:solidFill>
                  <a:latin typeface="Calibri" pitchFamily="34" charset="0"/>
                  <a:ea typeface="MS PGothic" pitchFamily="34" charset="-128"/>
                </a:defRPr>
              </a:lvl4pPr>
              <a:lvl5pPr marL="2057400" indent="-228600" defTabSz="457200">
                <a:defRPr sz="4300">
                  <a:solidFill>
                    <a:schemeClr val="tx1"/>
                  </a:solidFill>
                  <a:latin typeface="Calibri" pitchFamily="34" charset="0"/>
                  <a:ea typeface="MS PGothic" pitchFamily="34" charset="-128"/>
                </a:defRPr>
              </a:lvl5pPr>
              <a:lvl6pPr marL="2514600" indent="-228600" defTabSz="457200" fontAlgn="base">
                <a:spcBef>
                  <a:spcPct val="0"/>
                </a:spcBef>
                <a:spcAft>
                  <a:spcPct val="0"/>
                </a:spcAft>
                <a:defRPr sz="4300">
                  <a:solidFill>
                    <a:schemeClr val="tx1"/>
                  </a:solidFill>
                  <a:latin typeface="Calibri" pitchFamily="34" charset="0"/>
                  <a:ea typeface="MS PGothic" pitchFamily="34" charset="-128"/>
                </a:defRPr>
              </a:lvl6pPr>
              <a:lvl7pPr marL="2971800" indent="-228600" defTabSz="457200" fontAlgn="base">
                <a:spcBef>
                  <a:spcPct val="0"/>
                </a:spcBef>
                <a:spcAft>
                  <a:spcPct val="0"/>
                </a:spcAft>
                <a:defRPr sz="4300">
                  <a:solidFill>
                    <a:schemeClr val="tx1"/>
                  </a:solidFill>
                  <a:latin typeface="Calibri" pitchFamily="34" charset="0"/>
                  <a:ea typeface="MS PGothic" pitchFamily="34" charset="-128"/>
                </a:defRPr>
              </a:lvl7pPr>
              <a:lvl8pPr marL="3429000" indent="-228600" defTabSz="457200" fontAlgn="base">
                <a:spcBef>
                  <a:spcPct val="0"/>
                </a:spcBef>
                <a:spcAft>
                  <a:spcPct val="0"/>
                </a:spcAft>
                <a:defRPr sz="4300">
                  <a:solidFill>
                    <a:schemeClr val="tx1"/>
                  </a:solidFill>
                  <a:latin typeface="Calibri" pitchFamily="34" charset="0"/>
                  <a:ea typeface="MS PGothic" pitchFamily="34" charset="-128"/>
                </a:defRPr>
              </a:lvl8pPr>
              <a:lvl9pPr marL="3886200" indent="-228600" defTabSz="457200" fontAlgn="base">
                <a:spcBef>
                  <a:spcPct val="0"/>
                </a:spcBef>
                <a:spcAft>
                  <a:spcPct val="0"/>
                </a:spcAft>
                <a:defRPr sz="4300">
                  <a:solidFill>
                    <a:schemeClr val="tx1"/>
                  </a:solidFill>
                  <a:latin typeface="Calibri" pitchFamily="34" charset="0"/>
                  <a:ea typeface="MS PGothic" pitchFamily="34" charset="-128"/>
                </a:defRPr>
              </a:lvl9pPr>
            </a:lstStyle>
            <a:p>
              <a:pPr algn="just">
                <a:lnSpc>
                  <a:spcPct val="130000"/>
                </a:lnSpc>
              </a:pPr>
              <a:r>
                <a:rPr lang="pt-BR" sz="2400" dirty="0">
                  <a:solidFill>
                    <a:schemeClr val="bg1">
                      <a:lumMod val="75000"/>
                    </a:schemeClr>
                  </a:solidFill>
                  <a:latin typeface="Lato" pitchFamily="34" charset="0"/>
                  <a:ea typeface="Lato" pitchFamily="34" charset="0"/>
                  <a:cs typeface="Lato" pitchFamily="34" charset="0"/>
                </a:rPr>
                <a:t>Lorem ipsum </a:t>
              </a:r>
              <a:r>
                <a:rPr lang="pt-BR" sz="2400" dirty="0" smtClean="0">
                  <a:solidFill>
                    <a:schemeClr val="bg1">
                      <a:lumMod val="75000"/>
                    </a:schemeClr>
                  </a:solidFill>
                  <a:latin typeface="Lato" pitchFamily="34" charset="0"/>
                  <a:ea typeface="Lato" pitchFamily="34" charset="0"/>
                  <a:cs typeface="Lato" pitchFamily="34" charset="0"/>
                </a:rPr>
                <a:t>dolor sit </a:t>
              </a:r>
              <a:r>
                <a:rPr lang="pt-BR" sz="2400" dirty="0">
                  <a:solidFill>
                    <a:schemeClr val="bg1">
                      <a:lumMod val="75000"/>
                    </a:schemeClr>
                  </a:solidFill>
                  <a:latin typeface="Lato" pitchFamily="34" charset="0"/>
                  <a:ea typeface="Lato" pitchFamily="34" charset="0"/>
                  <a:cs typeface="Lato" pitchFamily="34" charset="0"/>
                </a:rPr>
                <a:t>amet, consectetur adipiscing elit. Aliquam tincidunt ante nec sem congue convallis. Pellentesque vel mauris quis nisl ornare rutrum in id risus. Proin vehicula ut sem et tempus. Interdum et malesuada fames ac ante ipsum primis in faucibus. </a:t>
              </a:r>
              <a:r>
                <a:rPr lang="pt-BR" sz="2400" dirty="0" smtClean="0">
                  <a:solidFill>
                    <a:schemeClr val="bg1">
                      <a:lumMod val="75000"/>
                    </a:schemeClr>
                  </a:solidFill>
                  <a:latin typeface="Lato" pitchFamily="34" charset="0"/>
                  <a:ea typeface="Lato" pitchFamily="34" charset="0"/>
                  <a:cs typeface="Lato" pitchFamily="34" charset="0"/>
                </a:rPr>
                <a:t>Pellentesque.</a:t>
              </a:r>
              <a:endParaRPr lang="en-US" sz="2400" dirty="0">
                <a:solidFill>
                  <a:schemeClr val="bg1">
                    <a:lumMod val="75000"/>
                  </a:schemeClr>
                </a:solidFill>
                <a:latin typeface="Lato" pitchFamily="34" charset="0"/>
                <a:ea typeface="Lato" pitchFamily="34" charset="0"/>
                <a:cs typeface="Lato" pitchFamily="34" charset="0"/>
              </a:endParaRPr>
            </a:p>
          </p:txBody>
        </p:sp>
        <p:sp>
          <p:nvSpPr>
            <p:cNvPr id="35" name="TextBox 34"/>
            <p:cNvSpPr txBox="1"/>
            <p:nvPr/>
          </p:nvSpPr>
          <p:spPr>
            <a:xfrm>
              <a:off x="12917237" y="4066472"/>
              <a:ext cx="6873734" cy="630942"/>
            </a:xfrm>
            <a:prstGeom prst="rect">
              <a:avLst/>
            </a:prstGeom>
            <a:noFill/>
          </p:spPr>
          <p:txBody>
            <a:bodyPr wrap="square" rtlCol="0">
              <a:spAutoFit/>
            </a:bodyPr>
            <a:lstStyle/>
            <a:p>
              <a:r>
                <a:rPr lang="en-US" sz="3500" b="1" dirty="0" smtClean="0">
                  <a:solidFill>
                    <a:schemeClr val="accent6"/>
                  </a:solidFill>
                  <a:latin typeface="Lato Black" charset="0"/>
                  <a:ea typeface="Lato Black" charset="0"/>
                  <a:cs typeface="Lato Black" charset="0"/>
                </a:rPr>
                <a:t>FEATURE </a:t>
              </a:r>
              <a:r>
                <a:rPr lang="en-US" sz="3500" b="1" dirty="0" smtClean="0">
                  <a:solidFill>
                    <a:schemeClr val="bg1">
                      <a:lumMod val="95000"/>
                    </a:schemeClr>
                  </a:solidFill>
                  <a:latin typeface="Lato Black" charset="0"/>
                  <a:ea typeface="Lato Black" charset="0"/>
                  <a:cs typeface="Lato Black" charset="0"/>
                </a:rPr>
                <a:t>CONTENT</a:t>
              </a:r>
            </a:p>
          </p:txBody>
        </p:sp>
      </p:grpSp>
      <p:grpSp>
        <p:nvGrpSpPr>
          <p:cNvPr id="21" name="กลุ่ม 54"/>
          <p:cNvGrpSpPr/>
          <p:nvPr/>
        </p:nvGrpSpPr>
        <p:grpSpPr>
          <a:xfrm>
            <a:off x="7589837" y="307847"/>
            <a:ext cx="9246365" cy="1063753"/>
            <a:chOff x="12593106" y="3285880"/>
            <a:chExt cx="9377738" cy="1063753"/>
          </a:xfrm>
        </p:grpSpPr>
        <p:sp>
          <p:nvSpPr>
            <p:cNvPr id="22" name="TextBox 21"/>
            <p:cNvSpPr txBox="1"/>
            <p:nvPr/>
          </p:nvSpPr>
          <p:spPr>
            <a:xfrm>
              <a:off x="13443218" y="3851071"/>
              <a:ext cx="7572494" cy="498562"/>
            </a:xfrm>
            <a:prstGeom prst="rect">
              <a:avLst/>
            </a:prstGeom>
            <a:noFill/>
          </p:spPr>
          <p:txBody>
            <a:bodyPr wrap="square" lIns="219419" tIns="109710" rIns="219419" bIns="109710" rtlCol="0">
              <a:spAutoFit/>
            </a:bodyPr>
            <a:lstStyle/>
            <a:p>
              <a:pPr algn="ctr"/>
              <a:r>
                <a:rPr lang="en-US" sz="1800" dirty="0">
                  <a:solidFill>
                    <a:schemeClr val="bg1"/>
                  </a:solidFill>
                  <a:latin typeface="Lato Light"/>
                  <a:cs typeface="Lato Light"/>
                </a:rPr>
                <a:t>Your great subtitle in this line</a:t>
              </a:r>
            </a:p>
          </p:txBody>
        </p:sp>
        <p:sp>
          <p:nvSpPr>
            <p:cNvPr id="23" name="TextBox 22"/>
            <p:cNvSpPr txBox="1"/>
            <p:nvPr/>
          </p:nvSpPr>
          <p:spPr>
            <a:xfrm>
              <a:off x="12593106" y="3285880"/>
              <a:ext cx="9377738" cy="646294"/>
            </a:xfrm>
            <a:prstGeom prst="rect">
              <a:avLst/>
            </a:prstGeom>
            <a:noFill/>
          </p:spPr>
          <p:txBody>
            <a:bodyPr wrap="square" lIns="182843" tIns="91422" rIns="182843" bIns="91422" rtlCol="0">
              <a:spAutoFit/>
            </a:bodyPr>
            <a:lstStyle/>
            <a:p>
              <a:pPr algn="ctr"/>
              <a:r>
                <a:rPr lang="en-US" sz="3000" b="1" dirty="0" smtClean="0">
                  <a:solidFill>
                    <a:schemeClr val="accent2"/>
                  </a:solidFill>
                  <a:latin typeface="Lato Black" pitchFamily="34" charset="0"/>
                  <a:ea typeface="Lato Black" pitchFamily="34" charset="0"/>
                  <a:cs typeface="Lato Black" pitchFamily="34" charset="0"/>
                </a:rPr>
                <a:t>CHARTS</a:t>
              </a:r>
              <a:r>
                <a:rPr lang="en-US" sz="3000" b="1" dirty="0" smtClean="0">
                  <a:solidFill>
                    <a:schemeClr val="bg1"/>
                  </a:solidFill>
                  <a:latin typeface="Lato Black" pitchFamily="34" charset="0"/>
                  <a:ea typeface="Lato Black" pitchFamily="34" charset="0"/>
                  <a:cs typeface="Lato Black" pitchFamily="34" charset="0"/>
                </a:rPr>
                <a:t> </a:t>
              </a:r>
              <a:r>
                <a:rPr lang="en-US" sz="3000" b="1" dirty="0" smtClean="0">
                  <a:solidFill>
                    <a:schemeClr val="accent6"/>
                  </a:solidFill>
                  <a:latin typeface="Lato Black" pitchFamily="34" charset="0"/>
                  <a:ea typeface="Lato Black" pitchFamily="34" charset="0"/>
                  <a:cs typeface="Lato Black" pitchFamily="34" charset="0"/>
                </a:rPr>
                <a:t>PRESENT</a:t>
              </a:r>
              <a:endParaRPr lang="id-ID" sz="3000" b="1" dirty="0">
                <a:solidFill>
                  <a:schemeClr val="accent6"/>
                </a:solidFill>
                <a:latin typeface="Lato Black" pitchFamily="34" charset="0"/>
                <a:ea typeface="Lato Black" pitchFamily="34" charset="0"/>
                <a:cs typeface="Lato Black" pitchFamily="34" charset="0"/>
              </a:endParaRPr>
            </a:p>
          </p:txBody>
        </p:sp>
      </p:grpSp>
    </p:spTree>
    <p:extLst>
      <p:ext uri="{BB962C8B-B14F-4D97-AF65-F5344CB8AC3E}">
        <p14:creationId xmlns:p14="http://schemas.microsoft.com/office/powerpoint/2010/main" val="352788159"/>
      </p:ext>
    </p:extLst>
  </p:cSld>
  <p:clrMapOvr>
    <a:masterClrMapping/>
  </p:clrMapOvr>
  <p:transition spd="slow">
    <p:push/>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withEffect">
                                  <p:stCondLst>
                                    <p:cond delay="500"/>
                                  </p:stCondLst>
                                  <p:childTnLst>
                                    <p:set>
                                      <p:cBhvr>
                                        <p:cTn id="6" dur="1" fill="hold">
                                          <p:stCondLst>
                                            <p:cond delay="0"/>
                                          </p:stCondLst>
                                        </p:cTn>
                                        <p:tgtEl>
                                          <p:spTgt spid="24"/>
                                        </p:tgtEl>
                                        <p:attrNameLst>
                                          <p:attrName>style.visibility</p:attrName>
                                        </p:attrNameLst>
                                      </p:cBhvr>
                                      <p:to>
                                        <p:strVal val="visible"/>
                                      </p:to>
                                    </p:set>
                                    <p:anim calcmode="lin" valueType="num">
                                      <p:cBhvr>
                                        <p:cTn id="7" dur="500" fill="hold"/>
                                        <p:tgtEl>
                                          <p:spTgt spid="24"/>
                                        </p:tgtEl>
                                        <p:attrNameLst>
                                          <p:attrName>ppt_w</p:attrName>
                                        </p:attrNameLst>
                                      </p:cBhvr>
                                      <p:tavLst>
                                        <p:tav tm="0">
                                          <p:val>
                                            <p:fltVal val="0"/>
                                          </p:val>
                                        </p:tav>
                                        <p:tav tm="100000">
                                          <p:val>
                                            <p:strVal val="#ppt_w"/>
                                          </p:val>
                                        </p:tav>
                                      </p:tavLst>
                                    </p:anim>
                                    <p:anim calcmode="lin" valueType="num">
                                      <p:cBhvr>
                                        <p:cTn id="8" dur="500" fill="hold"/>
                                        <p:tgtEl>
                                          <p:spTgt spid="24"/>
                                        </p:tgtEl>
                                        <p:attrNameLst>
                                          <p:attrName>ppt_h</p:attrName>
                                        </p:attrNameLst>
                                      </p:cBhvr>
                                      <p:tavLst>
                                        <p:tav tm="0">
                                          <p:val>
                                            <p:fltVal val="0"/>
                                          </p:val>
                                        </p:tav>
                                        <p:tav tm="100000">
                                          <p:val>
                                            <p:strVal val="#ppt_h"/>
                                          </p:val>
                                        </p:tav>
                                      </p:tavLst>
                                    </p:anim>
                                    <p:animEffect transition="in" filter="fade">
                                      <p:cBhvr>
                                        <p:cTn id="9" dur="500"/>
                                        <p:tgtEl>
                                          <p:spTgt spid="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24" grpId="0">
        <p:bldAsOne/>
      </p:bldGraphic>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TextBox 24"/>
          <p:cNvSpPr txBox="1"/>
          <p:nvPr/>
        </p:nvSpPr>
        <p:spPr>
          <a:xfrm>
            <a:off x="12415455" y="6117221"/>
            <a:ext cx="4653069" cy="960227"/>
          </a:xfrm>
          <a:prstGeom prst="rect">
            <a:avLst/>
          </a:prstGeom>
          <a:noFill/>
        </p:spPr>
        <p:txBody>
          <a:bodyPr wrap="square" lIns="219419" tIns="109710" rIns="219419" bIns="109710" rtlCol="0">
            <a:spAutoFit/>
          </a:bodyPr>
          <a:lstStyle/>
          <a:p>
            <a:r>
              <a:rPr lang="en-US" sz="2400" dirty="0">
                <a:solidFill>
                  <a:schemeClr val="bg1">
                    <a:lumMod val="75000"/>
                  </a:schemeClr>
                </a:solidFill>
                <a:latin typeface="Lato" pitchFamily="34" charset="0"/>
                <a:ea typeface="Lato" pitchFamily="34" charset="0"/>
                <a:cs typeface="Lato" pitchFamily="34" charset="0"/>
              </a:rPr>
              <a:t>Lorem Ipsum has two main data </a:t>
            </a:r>
            <a:r>
              <a:rPr lang="en-US" sz="2400" dirty="0" smtClean="0">
                <a:solidFill>
                  <a:schemeClr val="bg1">
                    <a:lumMod val="75000"/>
                  </a:schemeClr>
                </a:solidFill>
                <a:latin typeface="Lato" pitchFamily="34" charset="0"/>
                <a:ea typeface="Lato" pitchFamily="34" charset="0"/>
                <a:cs typeface="Lato" pitchFamily="34" charset="0"/>
              </a:rPr>
              <a:t>statistical</a:t>
            </a:r>
            <a:endParaRPr lang="en-US" sz="2400" dirty="0">
              <a:solidFill>
                <a:schemeClr val="bg1">
                  <a:lumMod val="75000"/>
                </a:schemeClr>
              </a:solidFill>
              <a:latin typeface="Lato" pitchFamily="34" charset="0"/>
              <a:ea typeface="Lato" pitchFamily="34" charset="0"/>
              <a:cs typeface="Lato" pitchFamily="34" charset="0"/>
            </a:endParaRPr>
          </a:p>
        </p:txBody>
      </p:sp>
      <p:sp>
        <p:nvSpPr>
          <p:cNvPr id="26" name="Rectangle 25"/>
          <p:cNvSpPr/>
          <p:nvPr/>
        </p:nvSpPr>
        <p:spPr>
          <a:xfrm>
            <a:off x="11780837" y="6315448"/>
            <a:ext cx="558418" cy="558418"/>
          </a:xfrm>
          <a:prstGeom prst="rect">
            <a:avLst/>
          </a:prstGeom>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lin ang="135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TextBox 26"/>
          <p:cNvSpPr txBox="1"/>
          <p:nvPr/>
        </p:nvSpPr>
        <p:spPr>
          <a:xfrm>
            <a:off x="17925626" y="6117221"/>
            <a:ext cx="4514811" cy="960227"/>
          </a:xfrm>
          <a:prstGeom prst="rect">
            <a:avLst/>
          </a:prstGeom>
          <a:noFill/>
        </p:spPr>
        <p:txBody>
          <a:bodyPr wrap="square" lIns="219419" tIns="109710" rIns="219419" bIns="109710" rtlCol="0">
            <a:spAutoFit/>
          </a:bodyPr>
          <a:lstStyle/>
          <a:p>
            <a:r>
              <a:rPr lang="en-US" sz="2400" dirty="0">
                <a:solidFill>
                  <a:schemeClr val="bg1">
                    <a:lumMod val="75000"/>
                  </a:schemeClr>
                </a:solidFill>
                <a:latin typeface="Lato" pitchFamily="34" charset="0"/>
                <a:ea typeface="Lato" pitchFamily="34" charset="0"/>
                <a:cs typeface="Lato" pitchFamily="34" charset="0"/>
              </a:rPr>
              <a:t>Lorem Ipsum has two main data </a:t>
            </a:r>
            <a:r>
              <a:rPr lang="en-US" sz="2400" dirty="0" smtClean="0">
                <a:solidFill>
                  <a:schemeClr val="bg1">
                    <a:lumMod val="75000"/>
                  </a:schemeClr>
                </a:solidFill>
                <a:latin typeface="Lato" pitchFamily="34" charset="0"/>
                <a:ea typeface="Lato" pitchFamily="34" charset="0"/>
                <a:cs typeface="Lato" pitchFamily="34" charset="0"/>
              </a:rPr>
              <a:t>statistical</a:t>
            </a:r>
            <a:endParaRPr lang="en-US" sz="2400" dirty="0">
              <a:solidFill>
                <a:schemeClr val="bg1">
                  <a:lumMod val="75000"/>
                </a:schemeClr>
              </a:solidFill>
              <a:latin typeface="Lato" pitchFamily="34" charset="0"/>
              <a:ea typeface="Lato" pitchFamily="34" charset="0"/>
              <a:cs typeface="Lato" pitchFamily="34" charset="0"/>
            </a:endParaRPr>
          </a:p>
        </p:txBody>
      </p:sp>
      <p:sp>
        <p:nvSpPr>
          <p:cNvPr id="28" name="Rectangle 27"/>
          <p:cNvSpPr/>
          <p:nvPr/>
        </p:nvSpPr>
        <p:spPr>
          <a:xfrm>
            <a:off x="17291008" y="6315448"/>
            <a:ext cx="558418" cy="558418"/>
          </a:xfrm>
          <a:prstGeom prst="rect">
            <a:avLst/>
          </a:prstGeom>
          <a:gradFill flip="none" rotWithShape="1">
            <a:gsLst>
              <a:gs pos="0">
                <a:schemeClr val="accent2">
                  <a:shade val="30000"/>
                  <a:satMod val="115000"/>
                </a:schemeClr>
              </a:gs>
              <a:gs pos="50000">
                <a:schemeClr val="accent2">
                  <a:shade val="67500"/>
                  <a:satMod val="115000"/>
                </a:schemeClr>
              </a:gs>
              <a:gs pos="100000">
                <a:schemeClr val="accent2">
                  <a:shade val="100000"/>
                  <a:satMod val="115000"/>
                </a:schemeClr>
              </a:gs>
            </a:gsLst>
            <a:lin ang="135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TextBox 28"/>
          <p:cNvSpPr txBox="1"/>
          <p:nvPr/>
        </p:nvSpPr>
        <p:spPr>
          <a:xfrm>
            <a:off x="12420215" y="7421773"/>
            <a:ext cx="4653069" cy="960227"/>
          </a:xfrm>
          <a:prstGeom prst="rect">
            <a:avLst/>
          </a:prstGeom>
          <a:noFill/>
        </p:spPr>
        <p:txBody>
          <a:bodyPr wrap="square" lIns="219419" tIns="109710" rIns="219419" bIns="109710" rtlCol="0">
            <a:spAutoFit/>
          </a:bodyPr>
          <a:lstStyle/>
          <a:p>
            <a:r>
              <a:rPr lang="en-US" sz="2400" dirty="0">
                <a:solidFill>
                  <a:schemeClr val="bg1">
                    <a:lumMod val="75000"/>
                  </a:schemeClr>
                </a:solidFill>
                <a:latin typeface="Lato" pitchFamily="34" charset="0"/>
                <a:ea typeface="Lato" pitchFamily="34" charset="0"/>
                <a:cs typeface="Lato" pitchFamily="34" charset="0"/>
              </a:rPr>
              <a:t>Lorem Ipsum has two main data </a:t>
            </a:r>
            <a:r>
              <a:rPr lang="en-US" sz="2400" dirty="0" smtClean="0">
                <a:solidFill>
                  <a:schemeClr val="bg1">
                    <a:lumMod val="75000"/>
                  </a:schemeClr>
                </a:solidFill>
                <a:latin typeface="Lato" pitchFamily="34" charset="0"/>
                <a:ea typeface="Lato" pitchFamily="34" charset="0"/>
                <a:cs typeface="Lato" pitchFamily="34" charset="0"/>
              </a:rPr>
              <a:t>statistical</a:t>
            </a:r>
            <a:endParaRPr lang="en-US" sz="2400" dirty="0">
              <a:solidFill>
                <a:schemeClr val="bg1">
                  <a:lumMod val="75000"/>
                </a:schemeClr>
              </a:solidFill>
              <a:latin typeface="Lato" pitchFamily="34" charset="0"/>
              <a:ea typeface="Lato" pitchFamily="34" charset="0"/>
              <a:cs typeface="Lato" pitchFamily="34" charset="0"/>
            </a:endParaRPr>
          </a:p>
        </p:txBody>
      </p:sp>
      <p:sp>
        <p:nvSpPr>
          <p:cNvPr id="30" name="Rectangle 29"/>
          <p:cNvSpPr/>
          <p:nvPr/>
        </p:nvSpPr>
        <p:spPr>
          <a:xfrm>
            <a:off x="11785597" y="7620000"/>
            <a:ext cx="558418" cy="558418"/>
          </a:xfrm>
          <a:prstGeom prst="rect">
            <a:avLst/>
          </a:prstGeom>
          <a:gradFill flip="none" rotWithShape="1">
            <a:gsLst>
              <a:gs pos="0">
                <a:schemeClr val="accent3">
                  <a:shade val="30000"/>
                  <a:satMod val="115000"/>
                </a:schemeClr>
              </a:gs>
              <a:gs pos="50000">
                <a:schemeClr val="accent3">
                  <a:shade val="67500"/>
                  <a:satMod val="115000"/>
                </a:schemeClr>
              </a:gs>
              <a:gs pos="100000">
                <a:schemeClr val="accent3">
                  <a:shade val="100000"/>
                  <a:satMod val="115000"/>
                </a:schemeClr>
              </a:gs>
            </a:gsLst>
            <a:lin ang="135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TextBox 30"/>
          <p:cNvSpPr txBox="1"/>
          <p:nvPr/>
        </p:nvSpPr>
        <p:spPr>
          <a:xfrm>
            <a:off x="17930386" y="7421773"/>
            <a:ext cx="4514811" cy="960227"/>
          </a:xfrm>
          <a:prstGeom prst="rect">
            <a:avLst/>
          </a:prstGeom>
          <a:noFill/>
        </p:spPr>
        <p:txBody>
          <a:bodyPr wrap="square" lIns="219419" tIns="109710" rIns="219419" bIns="109710" rtlCol="0">
            <a:spAutoFit/>
          </a:bodyPr>
          <a:lstStyle/>
          <a:p>
            <a:r>
              <a:rPr lang="en-US" sz="2400" dirty="0">
                <a:solidFill>
                  <a:schemeClr val="bg1">
                    <a:lumMod val="75000"/>
                  </a:schemeClr>
                </a:solidFill>
                <a:latin typeface="Lato" pitchFamily="34" charset="0"/>
                <a:ea typeface="Lato" pitchFamily="34" charset="0"/>
                <a:cs typeface="Lato" pitchFamily="34" charset="0"/>
              </a:rPr>
              <a:t>Lorem Ipsum has two main data </a:t>
            </a:r>
            <a:r>
              <a:rPr lang="en-US" sz="2400" dirty="0" smtClean="0">
                <a:solidFill>
                  <a:schemeClr val="bg1">
                    <a:lumMod val="75000"/>
                  </a:schemeClr>
                </a:solidFill>
                <a:latin typeface="Lato" pitchFamily="34" charset="0"/>
                <a:ea typeface="Lato" pitchFamily="34" charset="0"/>
                <a:cs typeface="Lato" pitchFamily="34" charset="0"/>
              </a:rPr>
              <a:t>statistical</a:t>
            </a:r>
            <a:endParaRPr lang="en-US" sz="2400" dirty="0">
              <a:solidFill>
                <a:schemeClr val="bg1">
                  <a:lumMod val="75000"/>
                </a:schemeClr>
              </a:solidFill>
              <a:latin typeface="Lato" pitchFamily="34" charset="0"/>
              <a:ea typeface="Lato" pitchFamily="34" charset="0"/>
              <a:cs typeface="Lato" pitchFamily="34" charset="0"/>
            </a:endParaRPr>
          </a:p>
        </p:txBody>
      </p:sp>
      <p:sp>
        <p:nvSpPr>
          <p:cNvPr id="32" name="Rectangle 31"/>
          <p:cNvSpPr/>
          <p:nvPr/>
        </p:nvSpPr>
        <p:spPr>
          <a:xfrm>
            <a:off x="17295768" y="7620000"/>
            <a:ext cx="558418" cy="558418"/>
          </a:xfrm>
          <a:prstGeom prst="rect">
            <a:avLst/>
          </a:prstGeom>
          <a:gradFill flip="none" rotWithShape="1">
            <a:gsLst>
              <a:gs pos="0">
                <a:schemeClr val="accent4">
                  <a:shade val="30000"/>
                  <a:satMod val="115000"/>
                </a:schemeClr>
              </a:gs>
              <a:gs pos="50000">
                <a:schemeClr val="accent4">
                  <a:shade val="67500"/>
                  <a:satMod val="115000"/>
                </a:schemeClr>
              </a:gs>
              <a:gs pos="100000">
                <a:schemeClr val="accent4">
                  <a:shade val="100000"/>
                  <a:satMod val="115000"/>
                </a:schemeClr>
              </a:gs>
            </a:gsLst>
            <a:lin ang="135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3" name="Group 32"/>
          <p:cNvGrpSpPr/>
          <p:nvPr/>
        </p:nvGrpSpPr>
        <p:grpSpPr>
          <a:xfrm>
            <a:off x="11570863" y="2209800"/>
            <a:ext cx="11335174" cy="2763219"/>
            <a:chOff x="12719651" y="4066472"/>
            <a:chExt cx="14695990" cy="2763219"/>
          </a:xfrm>
        </p:grpSpPr>
        <p:sp>
          <p:nvSpPr>
            <p:cNvPr id="34" name="Title 20"/>
            <p:cNvSpPr txBox="1">
              <a:spLocks/>
            </p:cNvSpPr>
            <p:nvPr/>
          </p:nvSpPr>
          <p:spPr bwMode="auto">
            <a:xfrm>
              <a:off x="12719651" y="4662932"/>
              <a:ext cx="14695990" cy="21667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243852" tIns="121926" rIns="243852" bIns="121926" anchor="ctr">
              <a:spAutoFit/>
            </a:bodyPr>
            <a:lstStyle>
              <a:lvl1pPr defTabSz="457200">
                <a:defRPr sz="4300">
                  <a:solidFill>
                    <a:schemeClr val="tx1"/>
                  </a:solidFill>
                  <a:latin typeface="Calibri" pitchFamily="34" charset="0"/>
                  <a:ea typeface="MS PGothic" pitchFamily="34" charset="-128"/>
                </a:defRPr>
              </a:lvl1pPr>
              <a:lvl2pPr marL="742950" indent="-285750" defTabSz="457200">
                <a:defRPr sz="4300">
                  <a:solidFill>
                    <a:schemeClr val="tx1"/>
                  </a:solidFill>
                  <a:latin typeface="Calibri" pitchFamily="34" charset="0"/>
                  <a:ea typeface="MS PGothic" pitchFamily="34" charset="-128"/>
                </a:defRPr>
              </a:lvl2pPr>
              <a:lvl3pPr marL="1143000" indent="-228600" defTabSz="457200">
                <a:defRPr sz="4300">
                  <a:solidFill>
                    <a:schemeClr val="tx1"/>
                  </a:solidFill>
                  <a:latin typeface="Calibri" pitchFamily="34" charset="0"/>
                  <a:ea typeface="MS PGothic" pitchFamily="34" charset="-128"/>
                </a:defRPr>
              </a:lvl3pPr>
              <a:lvl4pPr marL="1600200" indent="-228600" defTabSz="457200">
                <a:defRPr sz="4300">
                  <a:solidFill>
                    <a:schemeClr val="tx1"/>
                  </a:solidFill>
                  <a:latin typeface="Calibri" pitchFamily="34" charset="0"/>
                  <a:ea typeface="MS PGothic" pitchFamily="34" charset="-128"/>
                </a:defRPr>
              </a:lvl4pPr>
              <a:lvl5pPr marL="2057400" indent="-228600" defTabSz="457200">
                <a:defRPr sz="4300">
                  <a:solidFill>
                    <a:schemeClr val="tx1"/>
                  </a:solidFill>
                  <a:latin typeface="Calibri" pitchFamily="34" charset="0"/>
                  <a:ea typeface="MS PGothic" pitchFamily="34" charset="-128"/>
                </a:defRPr>
              </a:lvl5pPr>
              <a:lvl6pPr marL="2514600" indent="-228600" defTabSz="457200" fontAlgn="base">
                <a:spcBef>
                  <a:spcPct val="0"/>
                </a:spcBef>
                <a:spcAft>
                  <a:spcPct val="0"/>
                </a:spcAft>
                <a:defRPr sz="4300">
                  <a:solidFill>
                    <a:schemeClr val="tx1"/>
                  </a:solidFill>
                  <a:latin typeface="Calibri" pitchFamily="34" charset="0"/>
                  <a:ea typeface="MS PGothic" pitchFamily="34" charset="-128"/>
                </a:defRPr>
              </a:lvl6pPr>
              <a:lvl7pPr marL="2971800" indent="-228600" defTabSz="457200" fontAlgn="base">
                <a:spcBef>
                  <a:spcPct val="0"/>
                </a:spcBef>
                <a:spcAft>
                  <a:spcPct val="0"/>
                </a:spcAft>
                <a:defRPr sz="4300">
                  <a:solidFill>
                    <a:schemeClr val="tx1"/>
                  </a:solidFill>
                  <a:latin typeface="Calibri" pitchFamily="34" charset="0"/>
                  <a:ea typeface="MS PGothic" pitchFamily="34" charset="-128"/>
                </a:defRPr>
              </a:lvl7pPr>
              <a:lvl8pPr marL="3429000" indent="-228600" defTabSz="457200" fontAlgn="base">
                <a:spcBef>
                  <a:spcPct val="0"/>
                </a:spcBef>
                <a:spcAft>
                  <a:spcPct val="0"/>
                </a:spcAft>
                <a:defRPr sz="4300">
                  <a:solidFill>
                    <a:schemeClr val="tx1"/>
                  </a:solidFill>
                  <a:latin typeface="Calibri" pitchFamily="34" charset="0"/>
                  <a:ea typeface="MS PGothic" pitchFamily="34" charset="-128"/>
                </a:defRPr>
              </a:lvl8pPr>
              <a:lvl9pPr marL="3886200" indent="-228600" defTabSz="457200" fontAlgn="base">
                <a:spcBef>
                  <a:spcPct val="0"/>
                </a:spcBef>
                <a:spcAft>
                  <a:spcPct val="0"/>
                </a:spcAft>
                <a:defRPr sz="4300">
                  <a:solidFill>
                    <a:schemeClr val="tx1"/>
                  </a:solidFill>
                  <a:latin typeface="Calibri" pitchFamily="34" charset="0"/>
                  <a:ea typeface="MS PGothic" pitchFamily="34" charset="-128"/>
                </a:defRPr>
              </a:lvl9pPr>
            </a:lstStyle>
            <a:p>
              <a:pPr algn="just">
                <a:lnSpc>
                  <a:spcPct val="130000"/>
                </a:lnSpc>
              </a:pPr>
              <a:r>
                <a:rPr lang="pt-BR" sz="2400" dirty="0">
                  <a:solidFill>
                    <a:schemeClr val="bg1">
                      <a:lumMod val="75000"/>
                    </a:schemeClr>
                  </a:solidFill>
                  <a:latin typeface="Lato" pitchFamily="34" charset="0"/>
                  <a:ea typeface="Lato" pitchFamily="34" charset="0"/>
                  <a:cs typeface="Lato" pitchFamily="34" charset="0"/>
                </a:rPr>
                <a:t>Lorem ipsum </a:t>
              </a:r>
              <a:r>
                <a:rPr lang="pt-BR" sz="2400" dirty="0" smtClean="0">
                  <a:solidFill>
                    <a:schemeClr val="bg1">
                      <a:lumMod val="75000"/>
                    </a:schemeClr>
                  </a:solidFill>
                  <a:latin typeface="Lato" pitchFamily="34" charset="0"/>
                  <a:ea typeface="Lato" pitchFamily="34" charset="0"/>
                  <a:cs typeface="Lato" pitchFamily="34" charset="0"/>
                </a:rPr>
                <a:t>dolor sit </a:t>
              </a:r>
              <a:r>
                <a:rPr lang="pt-BR" sz="2400" dirty="0">
                  <a:solidFill>
                    <a:schemeClr val="bg1">
                      <a:lumMod val="75000"/>
                    </a:schemeClr>
                  </a:solidFill>
                  <a:latin typeface="Lato" pitchFamily="34" charset="0"/>
                  <a:ea typeface="Lato" pitchFamily="34" charset="0"/>
                  <a:cs typeface="Lato" pitchFamily="34" charset="0"/>
                </a:rPr>
                <a:t>amet, consectetur adipiscing elit. Aliquam tincidunt ante nec sem congue convallis. Pellentesque vel mauris quis nisl ornare rutrum in id risus. Proin vehicula ut sem et tempus. Interdum et malesuada fames ac ante ipsum primis in faucibus. </a:t>
              </a:r>
              <a:r>
                <a:rPr lang="pt-BR" sz="2400" dirty="0" smtClean="0">
                  <a:solidFill>
                    <a:schemeClr val="bg1">
                      <a:lumMod val="75000"/>
                    </a:schemeClr>
                  </a:solidFill>
                  <a:latin typeface="Lato" pitchFamily="34" charset="0"/>
                  <a:ea typeface="Lato" pitchFamily="34" charset="0"/>
                  <a:cs typeface="Lato" pitchFamily="34" charset="0"/>
                </a:rPr>
                <a:t>Pellentesque.</a:t>
              </a:r>
              <a:endParaRPr lang="en-US" sz="2400" dirty="0">
                <a:solidFill>
                  <a:schemeClr val="bg1">
                    <a:lumMod val="75000"/>
                  </a:schemeClr>
                </a:solidFill>
                <a:latin typeface="Lato" pitchFamily="34" charset="0"/>
                <a:ea typeface="Lato" pitchFamily="34" charset="0"/>
                <a:cs typeface="Lato" pitchFamily="34" charset="0"/>
              </a:endParaRPr>
            </a:p>
          </p:txBody>
        </p:sp>
        <p:sp>
          <p:nvSpPr>
            <p:cNvPr id="35" name="TextBox 34"/>
            <p:cNvSpPr txBox="1"/>
            <p:nvPr/>
          </p:nvSpPr>
          <p:spPr>
            <a:xfrm>
              <a:off x="12917237" y="4066472"/>
              <a:ext cx="6873734" cy="630942"/>
            </a:xfrm>
            <a:prstGeom prst="rect">
              <a:avLst/>
            </a:prstGeom>
            <a:noFill/>
          </p:spPr>
          <p:txBody>
            <a:bodyPr wrap="square" rtlCol="0">
              <a:spAutoFit/>
            </a:bodyPr>
            <a:lstStyle/>
            <a:p>
              <a:r>
                <a:rPr lang="en-US" sz="3500" b="1" dirty="0" smtClean="0">
                  <a:solidFill>
                    <a:schemeClr val="accent6"/>
                  </a:solidFill>
                  <a:latin typeface="Lato Black" charset="0"/>
                  <a:ea typeface="Lato Black" charset="0"/>
                  <a:cs typeface="Lato Black" charset="0"/>
                </a:rPr>
                <a:t>FEATURE </a:t>
              </a:r>
              <a:r>
                <a:rPr lang="en-US" sz="3500" b="1" dirty="0" smtClean="0">
                  <a:solidFill>
                    <a:schemeClr val="bg1">
                      <a:lumMod val="95000"/>
                    </a:schemeClr>
                  </a:solidFill>
                  <a:latin typeface="Lato Black" charset="0"/>
                  <a:ea typeface="Lato Black" charset="0"/>
                  <a:cs typeface="Lato Black" charset="0"/>
                </a:rPr>
                <a:t>CONTENT</a:t>
              </a:r>
            </a:p>
          </p:txBody>
        </p:sp>
      </p:grpSp>
      <p:graphicFrame>
        <p:nvGraphicFramePr>
          <p:cNvPr id="21" name="Chart 39"/>
          <p:cNvGraphicFramePr/>
          <p:nvPr>
            <p:extLst>
              <p:ext uri="{D42A27DB-BD31-4B8C-83A1-F6EECF244321}">
                <p14:modId xmlns:p14="http://schemas.microsoft.com/office/powerpoint/2010/main" val="1750564309"/>
              </p:ext>
            </p:extLst>
          </p:nvPr>
        </p:nvGraphicFramePr>
        <p:xfrm>
          <a:off x="160337" y="3467995"/>
          <a:ext cx="11066080" cy="9587923"/>
        </p:xfrm>
        <a:graphic>
          <a:graphicData uri="http://schemas.openxmlformats.org/drawingml/2006/chart">
            <c:chart xmlns:c="http://schemas.openxmlformats.org/drawingml/2006/chart" xmlns:r="http://schemas.openxmlformats.org/officeDocument/2006/relationships" r:id="rId2"/>
          </a:graphicData>
        </a:graphic>
      </p:graphicFrame>
      <p:grpSp>
        <p:nvGrpSpPr>
          <p:cNvPr id="22" name="Group 21"/>
          <p:cNvGrpSpPr/>
          <p:nvPr/>
        </p:nvGrpSpPr>
        <p:grpSpPr>
          <a:xfrm>
            <a:off x="13304837" y="10545635"/>
            <a:ext cx="11018838" cy="2214468"/>
            <a:chOff x="3657599" y="8508338"/>
            <a:chExt cx="11704638" cy="2214468"/>
          </a:xfrm>
        </p:grpSpPr>
        <p:sp>
          <p:nvSpPr>
            <p:cNvPr id="23" name="Rectangle 22"/>
            <p:cNvSpPr/>
            <p:nvPr/>
          </p:nvSpPr>
          <p:spPr>
            <a:xfrm>
              <a:off x="3657599" y="8508338"/>
              <a:ext cx="11704638" cy="2214468"/>
            </a:xfrm>
            <a:prstGeom prst="rect">
              <a:avLst/>
            </a:prstGeom>
            <a:solidFill>
              <a:schemeClr val="tx1">
                <a:lumMod val="95000"/>
                <a:lumOff val="5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Title 20"/>
            <p:cNvSpPr txBox="1">
              <a:spLocks/>
            </p:cNvSpPr>
            <p:nvPr/>
          </p:nvSpPr>
          <p:spPr bwMode="auto">
            <a:xfrm>
              <a:off x="4194262" y="9363910"/>
              <a:ext cx="9904932" cy="12064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243852" tIns="121926" rIns="243852" bIns="121926" anchor="ctr">
              <a:spAutoFit/>
            </a:bodyPr>
            <a:lstStyle>
              <a:lvl1pPr defTabSz="457200">
                <a:defRPr sz="4300">
                  <a:solidFill>
                    <a:schemeClr val="tx1"/>
                  </a:solidFill>
                  <a:latin typeface="Calibri" pitchFamily="34" charset="0"/>
                  <a:ea typeface="MS PGothic" pitchFamily="34" charset="-128"/>
                </a:defRPr>
              </a:lvl1pPr>
              <a:lvl2pPr marL="742950" indent="-285750" defTabSz="457200">
                <a:defRPr sz="4300">
                  <a:solidFill>
                    <a:schemeClr val="tx1"/>
                  </a:solidFill>
                  <a:latin typeface="Calibri" pitchFamily="34" charset="0"/>
                  <a:ea typeface="MS PGothic" pitchFamily="34" charset="-128"/>
                </a:defRPr>
              </a:lvl2pPr>
              <a:lvl3pPr marL="1143000" indent="-228600" defTabSz="457200">
                <a:defRPr sz="4300">
                  <a:solidFill>
                    <a:schemeClr val="tx1"/>
                  </a:solidFill>
                  <a:latin typeface="Calibri" pitchFamily="34" charset="0"/>
                  <a:ea typeface="MS PGothic" pitchFamily="34" charset="-128"/>
                </a:defRPr>
              </a:lvl3pPr>
              <a:lvl4pPr marL="1600200" indent="-228600" defTabSz="457200">
                <a:defRPr sz="4300">
                  <a:solidFill>
                    <a:schemeClr val="tx1"/>
                  </a:solidFill>
                  <a:latin typeface="Calibri" pitchFamily="34" charset="0"/>
                  <a:ea typeface="MS PGothic" pitchFamily="34" charset="-128"/>
                </a:defRPr>
              </a:lvl4pPr>
              <a:lvl5pPr marL="2057400" indent="-228600" defTabSz="457200">
                <a:defRPr sz="4300">
                  <a:solidFill>
                    <a:schemeClr val="tx1"/>
                  </a:solidFill>
                  <a:latin typeface="Calibri" pitchFamily="34" charset="0"/>
                  <a:ea typeface="MS PGothic" pitchFamily="34" charset="-128"/>
                </a:defRPr>
              </a:lvl5pPr>
              <a:lvl6pPr marL="2514600" indent="-228600" defTabSz="457200" fontAlgn="base">
                <a:spcBef>
                  <a:spcPct val="0"/>
                </a:spcBef>
                <a:spcAft>
                  <a:spcPct val="0"/>
                </a:spcAft>
                <a:defRPr sz="4300">
                  <a:solidFill>
                    <a:schemeClr val="tx1"/>
                  </a:solidFill>
                  <a:latin typeface="Calibri" pitchFamily="34" charset="0"/>
                  <a:ea typeface="MS PGothic" pitchFamily="34" charset="-128"/>
                </a:defRPr>
              </a:lvl6pPr>
              <a:lvl7pPr marL="2971800" indent="-228600" defTabSz="457200" fontAlgn="base">
                <a:spcBef>
                  <a:spcPct val="0"/>
                </a:spcBef>
                <a:spcAft>
                  <a:spcPct val="0"/>
                </a:spcAft>
                <a:defRPr sz="4300">
                  <a:solidFill>
                    <a:schemeClr val="tx1"/>
                  </a:solidFill>
                  <a:latin typeface="Calibri" pitchFamily="34" charset="0"/>
                  <a:ea typeface="MS PGothic" pitchFamily="34" charset="-128"/>
                </a:defRPr>
              </a:lvl7pPr>
              <a:lvl8pPr marL="3429000" indent="-228600" defTabSz="457200" fontAlgn="base">
                <a:spcBef>
                  <a:spcPct val="0"/>
                </a:spcBef>
                <a:spcAft>
                  <a:spcPct val="0"/>
                </a:spcAft>
                <a:defRPr sz="4300">
                  <a:solidFill>
                    <a:schemeClr val="tx1"/>
                  </a:solidFill>
                  <a:latin typeface="Calibri" pitchFamily="34" charset="0"/>
                  <a:ea typeface="MS PGothic" pitchFamily="34" charset="-128"/>
                </a:defRPr>
              </a:lvl8pPr>
              <a:lvl9pPr marL="3886200" indent="-228600" defTabSz="457200" fontAlgn="base">
                <a:spcBef>
                  <a:spcPct val="0"/>
                </a:spcBef>
                <a:spcAft>
                  <a:spcPct val="0"/>
                </a:spcAft>
                <a:defRPr sz="4300">
                  <a:solidFill>
                    <a:schemeClr val="tx1"/>
                  </a:solidFill>
                  <a:latin typeface="Calibri" pitchFamily="34" charset="0"/>
                  <a:ea typeface="MS PGothic" pitchFamily="34" charset="-128"/>
                </a:defRPr>
              </a:lvl9pPr>
            </a:lstStyle>
            <a:p>
              <a:pPr>
                <a:lnSpc>
                  <a:spcPct val="130000"/>
                </a:lnSpc>
              </a:pPr>
              <a:r>
                <a:rPr lang="pt-BR" sz="2400" dirty="0">
                  <a:solidFill>
                    <a:schemeClr val="bg1"/>
                  </a:solidFill>
                  <a:latin typeface="Lato" pitchFamily="34" charset="0"/>
                  <a:ea typeface="Lato" pitchFamily="34" charset="0"/>
                  <a:cs typeface="Lato" pitchFamily="34" charset="0"/>
                </a:rPr>
                <a:t>Lorem ipsum </a:t>
              </a:r>
              <a:r>
                <a:rPr lang="pt-BR" sz="2400" dirty="0" smtClean="0">
                  <a:solidFill>
                    <a:schemeClr val="bg1"/>
                  </a:solidFill>
                  <a:latin typeface="Lato" pitchFamily="34" charset="0"/>
                  <a:ea typeface="Lato" pitchFamily="34" charset="0"/>
                  <a:cs typeface="Lato" pitchFamily="34" charset="0"/>
                </a:rPr>
                <a:t>dolor sit </a:t>
              </a:r>
              <a:r>
                <a:rPr lang="pt-BR" sz="2400" dirty="0">
                  <a:solidFill>
                    <a:schemeClr val="bg1"/>
                  </a:solidFill>
                  <a:latin typeface="Lato" pitchFamily="34" charset="0"/>
                  <a:ea typeface="Lato" pitchFamily="34" charset="0"/>
                  <a:cs typeface="Lato" pitchFamily="34" charset="0"/>
                </a:rPr>
                <a:t>amet, consectetur adipiscing elit. Aliquam tincidunt ante nec sem congue convallis. Pellentesque vel </a:t>
              </a:r>
              <a:r>
                <a:rPr lang="pt-BR" sz="2400" dirty="0" err="1">
                  <a:solidFill>
                    <a:schemeClr val="bg1"/>
                  </a:solidFill>
                  <a:latin typeface="Lato" pitchFamily="34" charset="0"/>
                  <a:ea typeface="Lato" pitchFamily="34" charset="0"/>
                  <a:cs typeface="Lato" pitchFamily="34" charset="0"/>
                </a:rPr>
                <a:t>mauris</a:t>
              </a:r>
              <a:r>
                <a:rPr lang="pt-BR" sz="2400" dirty="0">
                  <a:solidFill>
                    <a:schemeClr val="bg1"/>
                  </a:solidFill>
                  <a:latin typeface="Lato" pitchFamily="34" charset="0"/>
                  <a:ea typeface="Lato" pitchFamily="34" charset="0"/>
                  <a:cs typeface="Lato" pitchFamily="34" charset="0"/>
                </a:rPr>
                <a:t> </a:t>
              </a:r>
              <a:endParaRPr lang="en-US" sz="2400" dirty="0">
                <a:solidFill>
                  <a:schemeClr val="bg1"/>
                </a:solidFill>
                <a:latin typeface="Lato" pitchFamily="34" charset="0"/>
                <a:ea typeface="Lato" pitchFamily="34" charset="0"/>
                <a:cs typeface="Lato" pitchFamily="34" charset="0"/>
              </a:endParaRPr>
            </a:p>
          </p:txBody>
        </p:sp>
        <p:sp>
          <p:nvSpPr>
            <p:cNvPr id="37" name="TextBox 36"/>
            <p:cNvSpPr txBox="1"/>
            <p:nvPr/>
          </p:nvSpPr>
          <p:spPr>
            <a:xfrm>
              <a:off x="4269394" y="8741606"/>
              <a:ext cx="9601791" cy="707886"/>
            </a:xfrm>
            <a:prstGeom prst="rect">
              <a:avLst/>
            </a:prstGeom>
            <a:noFill/>
          </p:spPr>
          <p:txBody>
            <a:bodyPr wrap="square" rtlCol="0">
              <a:spAutoFit/>
            </a:bodyPr>
            <a:lstStyle/>
            <a:p>
              <a:r>
                <a:rPr lang="en-US" sz="4000" b="1" dirty="0" smtClean="0">
                  <a:solidFill>
                    <a:schemeClr val="bg1"/>
                  </a:solidFill>
                  <a:latin typeface="Lato Black" charset="0"/>
                  <a:ea typeface="Lato Black" charset="0"/>
                  <a:cs typeface="Lato Black" charset="0"/>
                </a:rPr>
                <a:t>FEATURE CONTENT HERE</a:t>
              </a:r>
              <a:endParaRPr lang="en-US" sz="4000" b="1" dirty="0">
                <a:solidFill>
                  <a:schemeClr val="bg1"/>
                </a:solidFill>
                <a:latin typeface="Lato Black" charset="0"/>
                <a:ea typeface="Lato Black" charset="0"/>
                <a:cs typeface="Lato Black" charset="0"/>
              </a:endParaRPr>
            </a:p>
          </p:txBody>
        </p:sp>
      </p:grpSp>
      <p:grpSp>
        <p:nvGrpSpPr>
          <p:cNvPr id="38" name="Group 37"/>
          <p:cNvGrpSpPr/>
          <p:nvPr/>
        </p:nvGrpSpPr>
        <p:grpSpPr>
          <a:xfrm>
            <a:off x="1131770" y="2211005"/>
            <a:ext cx="9497342" cy="1598995"/>
            <a:chOff x="1216695" y="1828800"/>
            <a:chExt cx="9497342" cy="1598995"/>
          </a:xfrm>
        </p:grpSpPr>
        <p:sp>
          <p:nvSpPr>
            <p:cNvPr id="39" name="Title 20"/>
            <p:cNvSpPr txBox="1">
              <a:spLocks/>
            </p:cNvSpPr>
            <p:nvPr/>
          </p:nvSpPr>
          <p:spPr bwMode="auto">
            <a:xfrm>
              <a:off x="1216695" y="2221299"/>
              <a:ext cx="9497342" cy="12064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243852" tIns="121926" rIns="243852" bIns="121926" anchor="ctr">
              <a:spAutoFit/>
            </a:bodyPr>
            <a:lstStyle>
              <a:lvl1pPr defTabSz="457200">
                <a:defRPr sz="4300">
                  <a:solidFill>
                    <a:schemeClr val="tx1"/>
                  </a:solidFill>
                  <a:latin typeface="Calibri" pitchFamily="34" charset="0"/>
                  <a:ea typeface="MS PGothic" pitchFamily="34" charset="-128"/>
                </a:defRPr>
              </a:lvl1pPr>
              <a:lvl2pPr marL="742950" indent="-285750" defTabSz="457200">
                <a:defRPr sz="4300">
                  <a:solidFill>
                    <a:schemeClr val="tx1"/>
                  </a:solidFill>
                  <a:latin typeface="Calibri" pitchFamily="34" charset="0"/>
                  <a:ea typeface="MS PGothic" pitchFamily="34" charset="-128"/>
                </a:defRPr>
              </a:lvl2pPr>
              <a:lvl3pPr marL="1143000" indent="-228600" defTabSz="457200">
                <a:defRPr sz="4300">
                  <a:solidFill>
                    <a:schemeClr val="tx1"/>
                  </a:solidFill>
                  <a:latin typeface="Calibri" pitchFamily="34" charset="0"/>
                  <a:ea typeface="MS PGothic" pitchFamily="34" charset="-128"/>
                </a:defRPr>
              </a:lvl3pPr>
              <a:lvl4pPr marL="1600200" indent="-228600" defTabSz="457200">
                <a:defRPr sz="4300">
                  <a:solidFill>
                    <a:schemeClr val="tx1"/>
                  </a:solidFill>
                  <a:latin typeface="Calibri" pitchFamily="34" charset="0"/>
                  <a:ea typeface="MS PGothic" pitchFamily="34" charset="-128"/>
                </a:defRPr>
              </a:lvl4pPr>
              <a:lvl5pPr marL="2057400" indent="-228600" defTabSz="457200">
                <a:defRPr sz="4300">
                  <a:solidFill>
                    <a:schemeClr val="tx1"/>
                  </a:solidFill>
                  <a:latin typeface="Calibri" pitchFamily="34" charset="0"/>
                  <a:ea typeface="MS PGothic" pitchFamily="34" charset="-128"/>
                </a:defRPr>
              </a:lvl5pPr>
              <a:lvl6pPr marL="2514600" indent="-228600" defTabSz="457200" fontAlgn="base">
                <a:spcBef>
                  <a:spcPct val="0"/>
                </a:spcBef>
                <a:spcAft>
                  <a:spcPct val="0"/>
                </a:spcAft>
                <a:defRPr sz="4300">
                  <a:solidFill>
                    <a:schemeClr val="tx1"/>
                  </a:solidFill>
                  <a:latin typeface="Calibri" pitchFamily="34" charset="0"/>
                  <a:ea typeface="MS PGothic" pitchFamily="34" charset="-128"/>
                </a:defRPr>
              </a:lvl6pPr>
              <a:lvl7pPr marL="2971800" indent="-228600" defTabSz="457200" fontAlgn="base">
                <a:spcBef>
                  <a:spcPct val="0"/>
                </a:spcBef>
                <a:spcAft>
                  <a:spcPct val="0"/>
                </a:spcAft>
                <a:defRPr sz="4300">
                  <a:solidFill>
                    <a:schemeClr val="tx1"/>
                  </a:solidFill>
                  <a:latin typeface="Calibri" pitchFamily="34" charset="0"/>
                  <a:ea typeface="MS PGothic" pitchFamily="34" charset="-128"/>
                </a:defRPr>
              </a:lvl7pPr>
              <a:lvl8pPr marL="3429000" indent="-228600" defTabSz="457200" fontAlgn="base">
                <a:spcBef>
                  <a:spcPct val="0"/>
                </a:spcBef>
                <a:spcAft>
                  <a:spcPct val="0"/>
                </a:spcAft>
                <a:defRPr sz="4300">
                  <a:solidFill>
                    <a:schemeClr val="tx1"/>
                  </a:solidFill>
                  <a:latin typeface="Calibri" pitchFamily="34" charset="0"/>
                  <a:ea typeface="MS PGothic" pitchFamily="34" charset="-128"/>
                </a:defRPr>
              </a:lvl8pPr>
              <a:lvl9pPr marL="3886200" indent="-228600" defTabSz="457200" fontAlgn="base">
                <a:spcBef>
                  <a:spcPct val="0"/>
                </a:spcBef>
                <a:spcAft>
                  <a:spcPct val="0"/>
                </a:spcAft>
                <a:defRPr sz="4300">
                  <a:solidFill>
                    <a:schemeClr val="tx1"/>
                  </a:solidFill>
                  <a:latin typeface="Calibri" pitchFamily="34" charset="0"/>
                  <a:ea typeface="MS PGothic" pitchFamily="34" charset="-128"/>
                </a:defRPr>
              </a:lvl9pPr>
            </a:lstStyle>
            <a:p>
              <a:pPr>
                <a:lnSpc>
                  <a:spcPct val="130000"/>
                </a:lnSpc>
              </a:pPr>
              <a:r>
                <a:rPr lang="pt-BR" sz="2400" dirty="0">
                  <a:solidFill>
                    <a:schemeClr val="bg1">
                      <a:lumMod val="75000"/>
                    </a:schemeClr>
                  </a:solidFill>
                  <a:latin typeface="Lato" pitchFamily="34" charset="0"/>
                  <a:ea typeface="Lato" pitchFamily="34" charset="0"/>
                  <a:cs typeface="Lato" pitchFamily="34" charset="0"/>
                </a:rPr>
                <a:t>Lorem ipsum </a:t>
              </a:r>
              <a:r>
                <a:rPr lang="pt-BR" sz="2400" dirty="0" smtClean="0">
                  <a:solidFill>
                    <a:schemeClr val="bg1">
                      <a:lumMod val="75000"/>
                    </a:schemeClr>
                  </a:solidFill>
                  <a:latin typeface="Lato" pitchFamily="34" charset="0"/>
                  <a:ea typeface="Lato" pitchFamily="34" charset="0"/>
                  <a:cs typeface="Lato" pitchFamily="34" charset="0"/>
                </a:rPr>
                <a:t>dolor sit </a:t>
              </a:r>
              <a:r>
                <a:rPr lang="pt-BR" sz="2400" dirty="0">
                  <a:solidFill>
                    <a:schemeClr val="bg1">
                      <a:lumMod val="75000"/>
                    </a:schemeClr>
                  </a:solidFill>
                  <a:latin typeface="Lato" pitchFamily="34" charset="0"/>
                  <a:ea typeface="Lato" pitchFamily="34" charset="0"/>
                  <a:cs typeface="Lato" pitchFamily="34" charset="0"/>
                </a:rPr>
                <a:t>amet, consectetur adipiscing elit. Aliquam tincidunt ante nec sem congue convallis. </a:t>
              </a:r>
              <a:endParaRPr lang="en-US" sz="2400" dirty="0">
                <a:solidFill>
                  <a:schemeClr val="bg1">
                    <a:lumMod val="75000"/>
                  </a:schemeClr>
                </a:solidFill>
                <a:latin typeface="Lato" pitchFamily="34" charset="0"/>
                <a:ea typeface="Lato" pitchFamily="34" charset="0"/>
                <a:cs typeface="Lato" pitchFamily="34" charset="0"/>
              </a:endParaRPr>
            </a:p>
          </p:txBody>
        </p:sp>
        <p:sp>
          <p:nvSpPr>
            <p:cNvPr id="40" name="TextBox 39"/>
            <p:cNvSpPr txBox="1"/>
            <p:nvPr/>
          </p:nvSpPr>
          <p:spPr>
            <a:xfrm>
              <a:off x="1263217" y="1828800"/>
              <a:ext cx="4215772" cy="615517"/>
            </a:xfrm>
            <a:prstGeom prst="rect">
              <a:avLst/>
            </a:prstGeom>
            <a:noFill/>
          </p:spPr>
          <p:txBody>
            <a:bodyPr wrap="square" lIns="182843" tIns="91422" rIns="182843" bIns="91422" rtlCol="0">
              <a:spAutoFit/>
            </a:bodyPr>
            <a:lstStyle/>
            <a:p>
              <a:r>
                <a:rPr lang="en-US" sz="2800" b="1" dirty="0" smtClean="0">
                  <a:solidFill>
                    <a:schemeClr val="bg1">
                      <a:lumMod val="95000"/>
                    </a:schemeClr>
                  </a:solidFill>
                  <a:latin typeface="Lato Black" pitchFamily="34" charset="0"/>
                  <a:ea typeface="Lato Black" pitchFamily="34" charset="0"/>
                  <a:cs typeface="Lato Black" pitchFamily="34" charset="0"/>
                </a:rPr>
                <a:t>DESCRIPTION HERE</a:t>
              </a:r>
              <a:endParaRPr lang="id-ID" sz="2800" b="1" dirty="0">
                <a:solidFill>
                  <a:schemeClr val="bg1">
                    <a:lumMod val="95000"/>
                  </a:schemeClr>
                </a:solidFill>
                <a:latin typeface="Lato Black" pitchFamily="34" charset="0"/>
                <a:ea typeface="Lato Black" pitchFamily="34" charset="0"/>
                <a:cs typeface="Lato Black" pitchFamily="34" charset="0"/>
              </a:endParaRPr>
            </a:p>
          </p:txBody>
        </p:sp>
      </p:grpSp>
      <p:grpSp>
        <p:nvGrpSpPr>
          <p:cNvPr id="24" name="กลุ่ม 54"/>
          <p:cNvGrpSpPr/>
          <p:nvPr/>
        </p:nvGrpSpPr>
        <p:grpSpPr>
          <a:xfrm>
            <a:off x="7589837" y="307847"/>
            <a:ext cx="9246365" cy="1063753"/>
            <a:chOff x="12593106" y="3285880"/>
            <a:chExt cx="9377738" cy="1063753"/>
          </a:xfrm>
        </p:grpSpPr>
        <p:sp>
          <p:nvSpPr>
            <p:cNvPr id="41" name="TextBox 40"/>
            <p:cNvSpPr txBox="1"/>
            <p:nvPr/>
          </p:nvSpPr>
          <p:spPr>
            <a:xfrm>
              <a:off x="13443218" y="3851071"/>
              <a:ext cx="7572494" cy="498562"/>
            </a:xfrm>
            <a:prstGeom prst="rect">
              <a:avLst/>
            </a:prstGeom>
            <a:noFill/>
          </p:spPr>
          <p:txBody>
            <a:bodyPr wrap="square" lIns="219419" tIns="109710" rIns="219419" bIns="109710" rtlCol="0">
              <a:spAutoFit/>
            </a:bodyPr>
            <a:lstStyle/>
            <a:p>
              <a:pPr algn="ctr"/>
              <a:r>
                <a:rPr lang="en-US" sz="1800" dirty="0">
                  <a:solidFill>
                    <a:schemeClr val="bg1"/>
                  </a:solidFill>
                  <a:latin typeface="Lato Light"/>
                  <a:cs typeface="Lato Light"/>
                </a:rPr>
                <a:t>Your great subtitle in this line</a:t>
              </a:r>
            </a:p>
          </p:txBody>
        </p:sp>
        <p:sp>
          <p:nvSpPr>
            <p:cNvPr id="42" name="TextBox 41"/>
            <p:cNvSpPr txBox="1"/>
            <p:nvPr/>
          </p:nvSpPr>
          <p:spPr>
            <a:xfrm>
              <a:off x="12593106" y="3285880"/>
              <a:ext cx="9377738" cy="646294"/>
            </a:xfrm>
            <a:prstGeom prst="rect">
              <a:avLst/>
            </a:prstGeom>
            <a:noFill/>
          </p:spPr>
          <p:txBody>
            <a:bodyPr wrap="square" lIns="182843" tIns="91422" rIns="182843" bIns="91422" rtlCol="0">
              <a:spAutoFit/>
            </a:bodyPr>
            <a:lstStyle/>
            <a:p>
              <a:pPr algn="ctr"/>
              <a:r>
                <a:rPr lang="en-US" sz="3000" b="1" dirty="0" smtClean="0">
                  <a:solidFill>
                    <a:schemeClr val="accent2"/>
                  </a:solidFill>
                  <a:latin typeface="Lato Black" pitchFamily="34" charset="0"/>
                  <a:ea typeface="Lato Black" pitchFamily="34" charset="0"/>
                  <a:cs typeface="Lato Black" pitchFamily="34" charset="0"/>
                </a:rPr>
                <a:t>CHARTS</a:t>
              </a:r>
              <a:r>
                <a:rPr lang="en-US" sz="3000" b="1" dirty="0" smtClean="0">
                  <a:solidFill>
                    <a:schemeClr val="bg1"/>
                  </a:solidFill>
                  <a:latin typeface="Lato Black" pitchFamily="34" charset="0"/>
                  <a:ea typeface="Lato Black" pitchFamily="34" charset="0"/>
                  <a:cs typeface="Lato Black" pitchFamily="34" charset="0"/>
                </a:rPr>
                <a:t> </a:t>
              </a:r>
              <a:r>
                <a:rPr lang="en-US" sz="3000" b="1" dirty="0" smtClean="0">
                  <a:solidFill>
                    <a:schemeClr val="accent6"/>
                  </a:solidFill>
                  <a:latin typeface="Lato Black" pitchFamily="34" charset="0"/>
                  <a:ea typeface="Lato Black" pitchFamily="34" charset="0"/>
                  <a:cs typeface="Lato Black" pitchFamily="34" charset="0"/>
                </a:rPr>
                <a:t>PRESENT</a:t>
              </a:r>
              <a:endParaRPr lang="id-ID" sz="3000" b="1" dirty="0">
                <a:solidFill>
                  <a:schemeClr val="accent6"/>
                </a:solidFill>
                <a:latin typeface="Lato Black" pitchFamily="34" charset="0"/>
                <a:ea typeface="Lato Black" pitchFamily="34" charset="0"/>
                <a:cs typeface="Lato Black" pitchFamily="34" charset="0"/>
              </a:endParaRPr>
            </a:p>
          </p:txBody>
        </p:sp>
      </p:grpSp>
    </p:spTree>
    <p:extLst>
      <p:ext uri="{BB962C8B-B14F-4D97-AF65-F5344CB8AC3E}">
        <p14:creationId xmlns:p14="http://schemas.microsoft.com/office/powerpoint/2010/main" val="1475742770"/>
      </p:ext>
    </p:extLst>
  </p:cSld>
  <p:clrMapOvr>
    <a:masterClrMapping/>
  </p:clrMapOvr>
  <p:transition spd="slow">
    <p:push/>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6" name="Chart 306"/>
          <p:cNvGraphicFramePr/>
          <p:nvPr>
            <p:extLst>
              <p:ext uri="{D42A27DB-BD31-4B8C-83A1-F6EECF244321}">
                <p14:modId xmlns:p14="http://schemas.microsoft.com/office/powerpoint/2010/main" val="708983099"/>
              </p:ext>
            </p:extLst>
          </p:nvPr>
        </p:nvGraphicFramePr>
        <p:xfrm>
          <a:off x="960438" y="4593077"/>
          <a:ext cx="21083501" cy="5041341"/>
        </p:xfrm>
        <a:graphic>
          <a:graphicData uri="http://schemas.openxmlformats.org/drawingml/2006/chart">
            <c:chart xmlns:c="http://schemas.openxmlformats.org/drawingml/2006/chart" xmlns:r="http://schemas.openxmlformats.org/officeDocument/2006/relationships" r:id="rId2"/>
          </a:graphicData>
        </a:graphic>
      </p:graphicFrame>
      <p:sp>
        <p:nvSpPr>
          <p:cNvPr id="67" name="Rectangle 66"/>
          <p:cNvSpPr/>
          <p:nvPr/>
        </p:nvSpPr>
        <p:spPr>
          <a:xfrm>
            <a:off x="8428037" y="1905000"/>
            <a:ext cx="15845600" cy="1945434"/>
          </a:xfrm>
          <a:prstGeom prst="rect">
            <a:avLst/>
          </a:prstGeom>
          <a:solidFill>
            <a:schemeClr val="tx1">
              <a:lumMod val="95000"/>
              <a:lumOff val="5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8" name="Group 67"/>
          <p:cNvGrpSpPr/>
          <p:nvPr/>
        </p:nvGrpSpPr>
        <p:grpSpPr>
          <a:xfrm>
            <a:off x="8732837" y="2034338"/>
            <a:ext cx="15087600" cy="1587496"/>
            <a:chOff x="1399257" y="1828800"/>
            <a:chExt cx="15087600" cy="1587496"/>
          </a:xfrm>
        </p:grpSpPr>
        <p:sp>
          <p:nvSpPr>
            <p:cNvPr id="69" name="Title 20"/>
            <p:cNvSpPr txBox="1">
              <a:spLocks/>
            </p:cNvSpPr>
            <p:nvPr/>
          </p:nvSpPr>
          <p:spPr bwMode="auto">
            <a:xfrm>
              <a:off x="1399257" y="2209800"/>
              <a:ext cx="15087600" cy="12064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243852" tIns="121926" rIns="243852" bIns="121926" anchor="ctr">
              <a:spAutoFit/>
            </a:bodyPr>
            <a:lstStyle>
              <a:lvl1pPr defTabSz="457200">
                <a:defRPr sz="4300">
                  <a:solidFill>
                    <a:schemeClr val="tx1"/>
                  </a:solidFill>
                  <a:latin typeface="Calibri" pitchFamily="34" charset="0"/>
                  <a:ea typeface="MS PGothic" pitchFamily="34" charset="-128"/>
                </a:defRPr>
              </a:lvl1pPr>
              <a:lvl2pPr marL="742950" indent="-285750" defTabSz="457200">
                <a:defRPr sz="4300">
                  <a:solidFill>
                    <a:schemeClr val="tx1"/>
                  </a:solidFill>
                  <a:latin typeface="Calibri" pitchFamily="34" charset="0"/>
                  <a:ea typeface="MS PGothic" pitchFamily="34" charset="-128"/>
                </a:defRPr>
              </a:lvl2pPr>
              <a:lvl3pPr marL="1143000" indent="-228600" defTabSz="457200">
                <a:defRPr sz="4300">
                  <a:solidFill>
                    <a:schemeClr val="tx1"/>
                  </a:solidFill>
                  <a:latin typeface="Calibri" pitchFamily="34" charset="0"/>
                  <a:ea typeface="MS PGothic" pitchFamily="34" charset="-128"/>
                </a:defRPr>
              </a:lvl3pPr>
              <a:lvl4pPr marL="1600200" indent="-228600" defTabSz="457200">
                <a:defRPr sz="4300">
                  <a:solidFill>
                    <a:schemeClr val="tx1"/>
                  </a:solidFill>
                  <a:latin typeface="Calibri" pitchFamily="34" charset="0"/>
                  <a:ea typeface="MS PGothic" pitchFamily="34" charset="-128"/>
                </a:defRPr>
              </a:lvl4pPr>
              <a:lvl5pPr marL="2057400" indent="-228600" defTabSz="457200">
                <a:defRPr sz="4300">
                  <a:solidFill>
                    <a:schemeClr val="tx1"/>
                  </a:solidFill>
                  <a:latin typeface="Calibri" pitchFamily="34" charset="0"/>
                  <a:ea typeface="MS PGothic" pitchFamily="34" charset="-128"/>
                </a:defRPr>
              </a:lvl5pPr>
              <a:lvl6pPr marL="2514600" indent="-228600" defTabSz="457200" fontAlgn="base">
                <a:spcBef>
                  <a:spcPct val="0"/>
                </a:spcBef>
                <a:spcAft>
                  <a:spcPct val="0"/>
                </a:spcAft>
                <a:defRPr sz="4300">
                  <a:solidFill>
                    <a:schemeClr val="tx1"/>
                  </a:solidFill>
                  <a:latin typeface="Calibri" pitchFamily="34" charset="0"/>
                  <a:ea typeface="MS PGothic" pitchFamily="34" charset="-128"/>
                </a:defRPr>
              </a:lvl6pPr>
              <a:lvl7pPr marL="2971800" indent="-228600" defTabSz="457200" fontAlgn="base">
                <a:spcBef>
                  <a:spcPct val="0"/>
                </a:spcBef>
                <a:spcAft>
                  <a:spcPct val="0"/>
                </a:spcAft>
                <a:defRPr sz="4300">
                  <a:solidFill>
                    <a:schemeClr val="tx1"/>
                  </a:solidFill>
                  <a:latin typeface="Calibri" pitchFamily="34" charset="0"/>
                  <a:ea typeface="MS PGothic" pitchFamily="34" charset="-128"/>
                </a:defRPr>
              </a:lvl7pPr>
              <a:lvl8pPr marL="3429000" indent="-228600" defTabSz="457200" fontAlgn="base">
                <a:spcBef>
                  <a:spcPct val="0"/>
                </a:spcBef>
                <a:spcAft>
                  <a:spcPct val="0"/>
                </a:spcAft>
                <a:defRPr sz="4300">
                  <a:solidFill>
                    <a:schemeClr val="tx1"/>
                  </a:solidFill>
                  <a:latin typeface="Calibri" pitchFamily="34" charset="0"/>
                  <a:ea typeface="MS PGothic" pitchFamily="34" charset="-128"/>
                </a:defRPr>
              </a:lvl8pPr>
              <a:lvl9pPr marL="3886200" indent="-228600" defTabSz="457200" fontAlgn="base">
                <a:spcBef>
                  <a:spcPct val="0"/>
                </a:spcBef>
                <a:spcAft>
                  <a:spcPct val="0"/>
                </a:spcAft>
                <a:defRPr sz="4300">
                  <a:solidFill>
                    <a:schemeClr val="tx1"/>
                  </a:solidFill>
                  <a:latin typeface="Calibri" pitchFamily="34" charset="0"/>
                  <a:ea typeface="MS PGothic" pitchFamily="34" charset="-128"/>
                </a:defRPr>
              </a:lvl9pPr>
            </a:lstStyle>
            <a:p>
              <a:pPr>
                <a:lnSpc>
                  <a:spcPct val="130000"/>
                </a:lnSpc>
              </a:pPr>
              <a:r>
                <a:rPr lang="pt-BR" sz="2400" dirty="0">
                  <a:solidFill>
                    <a:schemeClr val="bg1"/>
                  </a:solidFill>
                  <a:latin typeface="Lato" pitchFamily="34" charset="0"/>
                  <a:ea typeface="Lato" pitchFamily="34" charset="0"/>
                  <a:cs typeface="Lato" pitchFamily="34" charset="0"/>
                </a:rPr>
                <a:t>Lorem ipsum </a:t>
              </a:r>
              <a:r>
                <a:rPr lang="pt-BR" sz="2400" dirty="0" smtClean="0">
                  <a:solidFill>
                    <a:schemeClr val="bg1"/>
                  </a:solidFill>
                  <a:latin typeface="Lato" pitchFamily="34" charset="0"/>
                  <a:ea typeface="Lato" pitchFamily="34" charset="0"/>
                  <a:cs typeface="Lato" pitchFamily="34" charset="0"/>
                </a:rPr>
                <a:t>dolor sit </a:t>
              </a:r>
              <a:r>
                <a:rPr lang="pt-BR" sz="2400" dirty="0">
                  <a:solidFill>
                    <a:schemeClr val="bg1"/>
                  </a:solidFill>
                  <a:latin typeface="Lato" pitchFamily="34" charset="0"/>
                  <a:ea typeface="Lato" pitchFamily="34" charset="0"/>
                  <a:cs typeface="Lato" pitchFamily="34" charset="0"/>
                </a:rPr>
                <a:t>amet, consectetur adipiscing elit. Aliquam tincidunt ante nec sem congue convallis. Pellentesque vel mauris quis nisl ornare rutrum in id risus. Proin vehicula ut sem et tempus. </a:t>
              </a:r>
              <a:endParaRPr lang="en-US" sz="2400" dirty="0">
                <a:solidFill>
                  <a:schemeClr val="bg1"/>
                </a:solidFill>
                <a:latin typeface="Lato" pitchFamily="34" charset="0"/>
                <a:ea typeface="Lato" pitchFamily="34" charset="0"/>
                <a:cs typeface="Lato" pitchFamily="34" charset="0"/>
              </a:endParaRPr>
            </a:p>
          </p:txBody>
        </p:sp>
        <p:sp>
          <p:nvSpPr>
            <p:cNvPr id="70" name="TextBox 69"/>
            <p:cNvSpPr txBox="1"/>
            <p:nvPr/>
          </p:nvSpPr>
          <p:spPr>
            <a:xfrm>
              <a:off x="1445779" y="1828800"/>
              <a:ext cx="4215772" cy="615517"/>
            </a:xfrm>
            <a:prstGeom prst="rect">
              <a:avLst/>
            </a:prstGeom>
            <a:noFill/>
          </p:spPr>
          <p:txBody>
            <a:bodyPr wrap="square" lIns="182843" tIns="91422" rIns="182843" bIns="91422" rtlCol="0">
              <a:spAutoFit/>
            </a:bodyPr>
            <a:lstStyle/>
            <a:p>
              <a:r>
                <a:rPr lang="en-US" sz="2800" b="1" dirty="0" smtClean="0">
                  <a:solidFill>
                    <a:schemeClr val="bg1"/>
                  </a:solidFill>
                  <a:latin typeface="Lato Black" pitchFamily="34" charset="0"/>
                  <a:ea typeface="Lato Black" pitchFamily="34" charset="0"/>
                  <a:cs typeface="Lato Black" pitchFamily="34" charset="0"/>
                </a:rPr>
                <a:t>DESCRIPTION HERE</a:t>
              </a:r>
              <a:endParaRPr lang="id-ID" sz="2800" b="1" dirty="0">
                <a:solidFill>
                  <a:schemeClr val="bg1"/>
                </a:solidFill>
                <a:latin typeface="Lato Black" pitchFamily="34" charset="0"/>
                <a:ea typeface="Lato Black" pitchFamily="34" charset="0"/>
                <a:cs typeface="Lato Black" pitchFamily="34" charset="0"/>
              </a:endParaRPr>
            </a:p>
          </p:txBody>
        </p:sp>
      </p:grpSp>
      <p:grpSp>
        <p:nvGrpSpPr>
          <p:cNvPr id="71" name="กลุ่ม 12"/>
          <p:cNvGrpSpPr/>
          <p:nvPr/>
        </p:nvGrpSpPr>
        <p:grpSpPr>
          <a:xfrm>
            <a:off x="17444171" y="11987935"/>
            <a:ext cx="966066" cy="966065"/>
            <a:chOff x="4618037" y="6226152"/>
            <a:chExt cx="2511217" cy="2511217"/>
          </a:xfrm>
        </p:grpSpPr>
        <p:sp>
          <p:nvSpPr>
            <p:cNvPr id="72" name="วงรี 36"/>
            <p:cNvSpPr/>
            <p:nvPr/>
          </p:nvSpPr>
          <p:spPr>
            <a:xfrm>
              <a:off x="4618037" y="6226152"/>
              <a:ext cx="2511217" cy="2511217"/>
            </a:xfrm>
            <a:prstGeom prst="ellipse">
              <a:avLst/>
            </a:prstGeom>
            <a:gradFill flip="none" rotWithShape="1">
              <a:gsLst>
                <a:gs pos="0">
                  <a:schemeClr val="accent4">
                    <a:shade val="30000"/>
                    <a:satMod val="115000"/>
                  </a:schemeClr>
                </a:gs>
                <a:gs pos="50000">
                  <a:schemeClr val="accent4">
                    <a:shade val="67500"/>
                    <a:satMod val="115000"/>
                  </a:schemeClr>
                </a:gs>
                <a:gs pos="100000">
                  <a:schemeClr val="accent4">
                    <a:shade val="100000"/>
                    <a:satMod val="115000"/>
                  </a:schemeClr>
                </a:gs>
              </a:gsLst>
              <a:lin ang="135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h-TH" dirty="0"/>
            </a:p>
          </p:txBody>
        </p:sp>
        <p:grpSp>
          <p:nvGrpSpPr>
            <p:cNvPr id="73" name="กลุ่ม 58"/>
            <p:cNvGrpSpPr/>
            <p:nvPr/>
          </p:nvGrpSpPr>
          <p:grpSpPr>
            <a:xfrm>
              <a:off x="5227637" y="6858000"/>
              <a:ext cx="1221113" cy="1223980"/>
              <a:chOff x="21201063" y="3320886"/>
              <a:chExt cx="676275" cy="677863"/>
            </a:xfrm>
            <a:solidFill>
              <a:schemeClr val="bg1"/>
            </a:solidFill>
          </p:grpSpPr>
          <p:sp>
            <p:nvSpPr>
              <p:cNvPr id="74" name="Freeform 81"/>
              <p:cNvSpPr>
                <a:spLocks noEditPoints="1"/>
              </p:cNvSpPr>
              <p:nvPr/>
            </p:nvSpPr>
            <p:spPr bwMode="auto">
              <a:xfrm>
                <a:off x="21201063" y="3320886"/>
                <a:ext cx="676275" cy="677863"/>
              </a:xfrm>
              <a:custGeom>
                <a:avLst/>
                <a:gdLst>
                  <a:gd name="T0" fmla="*/ 61 w 71"/>
                  <a:gd name="T1" fmla="*/ 21 h 71"/>
                  <a:gd name="T2" fmla="*/ 63 w 71"/>
                  <a:gd name="T3" fmla="*/ 12 h 71"/>
                  <a:gd name="T4" fmla="*/ 51 w 71"/>
                  <a:gd name="T5" fmla="*/ 11 h 71"/>
                  <a:gd name="T6" fmla="*/ 38 w 71"/>
                  <a:gd name="T7" fmla="*/ 0 h 71"/>
                  <a:gd name="T8" fmla="*/ 29 w 71"/>
                  <a:gd name="T9" fmla="*/ 8 h 71"/>
                  <a:gd name="T10" fmla="*/ 12 w 71"/>
                  <a:gd name="T11" fmla="*/ 9 h 71"/>
                  <a:gd name="T12" fmla="*/ 9 w 71"/>
                  <a:gd name="T13" fmla="*/ 19 h 71"/>
                  <a:gd name="T14" fmla="*/ 5 w 71"/>
                  <a:gd name="T15" fmla="*/ 29 h 71"/>
                  <a:gd name="T16" fmla="*/ 5 w 71"/>
                  <a:gd name="T17" fmla="*/ 43 h 71"/>
                  <a:gd name="T18" fmla="*/ 9 w 71"/>
                  <a:gd name="T19" fmla="*/ 53 h 71"/>
                  <a:gd name="T20" fmla="*/ 16 w 71"/>
                  <a:gd name="T21" fmla="*/ 64 h 71"/>
                  <a:gd name="T22" fmla="*/ 29 w 71"/>
                  <a:gd name="T23" fmla="*/ 64 h 71"/>
                  <a:gd name="T24" fmla="*/ 38 w 71"/>
                  <a:gd name="T25" fmla="*/ 71 h 71"/>
                  <a:gd name="T26" fmla="*/ 51 w 71"/>
                  <a:gd name="T27" fmla="*/ 61 h 71"/>
                  <a:gd name="T28" fmla="*/ 59 w 71"/>
                  <a:gd name="T29" fmla="*/ 63 h 71"/>
                  <a:gd name="T30" fmla="*/ 61 w 71"/>
                  <a:gd name="T31" fmla="*/ 51 h 71"/>
                  <a:gd name="T32" fmla="*/ 71 w 71"/>
                  <a:gd name="T33" fmla="*/ 38 h 71"/>
                  <a:gd name="T34" fmla="*/ 69 w 71"/>
                  <a:gd name="T35" fmla="*/ 38 h 71"/>
                  <a:gd name="T36" fmla="*/ 62 w 71"/>
                  <a:gd name="T37" fmla="*/ 42 h 71"/>
                  <a:gd name="T38" fmla="*/ 58 w 71"/>
                  <a:gd name="T39" fmla="*/ 50 h 71"/>
                  <a:gd name="T40" fmla="*/ 61 w 71"/>
                  <a:gd name="T41" fmla="*/ 57 h 71"/>
                  <a:gd name="T42" fmla="*/ 52 w 71"/>
                  <a:gd name="T43" fmla="*/ 58 h 71"/>
                  <a:gd name="T44" fmla="*/ 41 w 71"/>
                  <a:gd name="T45" fmla="*/ 62 h 71"/>
                  <a:gd name="T46" fmla="*/ 41 w 71"/>
                  <a:gd name="T47" fmla="*/ 63 h 71"/>
                  <a:gd name="T48" fmla="*/ 33 w 71"/>
                  <a:gd name="T49" fmla="*/ 69 h 71"/>
                  <a:gd name="T50" fmla="*/ 30 w 71"/>
                  <a:gd name="T51" fmla="*/ 62 h 71"/>
                  <a:gd name="T52" fmla="*/ 22 w 71"/>
                  <a:gd name="T53" fmla="*/ 58 h 71"/>
                  <a:gd name="T54" fmla="*/ 17 w 71"/>
                  <a:gd name="T55" fmla="*/ 61 h 71"/>
                  <a:gd name="T56" fmla="*/ 11 w 71"/>
                  <a:gd name="T57" fmla="*/ 54 h 71"/>
                  <a:gd name="T58" fmla="*/ 13 w 71"/>
                  <a:gd name="T59" fmla="*/ 50 h 71"/>
                  <a:gd name="T60" fmla="*/ 9 w 71"/>
                  <a:gd name="T61" fmla="*/ 41 h 71"/>
                  <a:gd name="T62" fmla="*/ 3 w 71"/>
                  <a:gd name="T63" fmla="*/ 33 h 71"/>
                  <a:gd name="T64" fmla="*/ 10 w 71"/>
                  <a:gd name="T65" fmla="*/ 30 h 71"/>
                  <a:gd name="T66" fmla="*/ 13 w 71"/>
                  <a:gd name="T67" fmla="*/ 22 h 71"/>
                  <a:gd name="T68" fmla="*/ 10 w 71"/>
                  <a:gd name="T69" fmla="*/ 16 h 71"/>
                  <a:gd name="T70" fmla="*/ 17 w 71"/>
                  <a:gd name="T71" fmla="*/ 11 h 71"/>
                  <a:gd name="T72" fmla="*/ 22 w 71"/>
                  <a:gd name="T73" fmla="*/ 14 h 71"/>
                  <a:gd name="T74" fmla="*/ 31 w 71"/>
                  <a:gd name="T75" fmla="*/ 9 h 71"/>
                  <a:gd name="T76" fmla="*/ 38 w 71"/>
                  <a:gd name="T77" fmla="*/ 3 h 71"/>
                  <a:gd name="T78" fmla="*/ 41 w 71"/>
                  <a:gd name="T79" fmla="*/ 9 h 71"/>
                  <a:gd name="T80" fmla="*/ 41 w 71"/>
                  <a:gd name="T81" fmla="*/ 9 h 71"/>
                  <a:gd name="T82" fmla="*/ 41 w 71"/>
                  <a:gd name="T83" fmla="*/ 10 h 71"/>
                  <a:gd name="T84" fmla="*/ 41 w 71"/>
                  <a:gd name="T85" fmla="*/ 10 h 71"/>
                  <a:gd name="T86" fmla="*/ 41 w 71"/>
                  <a:gd name="T87" fmla="*/ 10 h 71"/>
                  <a:gd name="T88" fmla="*/ 52 w 71"/>
                  <a:gd name="T89" fmla="*/ 13 h 71"/>
                  <a:gd name="T90" fmla="*/ 61 w 71"/>
                  <a:gd name="T91" fmla="*/ 14 h 71"/>
                  <a:gd name="T92" fmla="*/ 58 w 71"/>
                  <a:gd name="T93" fmla="*/ 20 h 71"/>
                  <a:gd name="T94" fmla="*/ 58 w 71"/>
                  <a:gd name="T95" fmla="*/ 20 h 71"/>
                  <a:gd name="T96" fmla="*/ 58 w 71"/>
                  <a:gd name="T97" fmla="*/ 21 h 71"/>
                  <a:gd name="T98" fmla="*/ 58 w 71"/>
                  <a:gd name="T99" fmla="*/ 21 h 71"/>
                  <a:gd name="T100" fmla="*/ 63 w 71"/>
                  <a:gd name="T101" fmla="*/ 31 h 71"/>
                  <a:gd name="T102" fmla="*/ 69 w 71"/>
                  <a:gd name="T103" fmla="*/ 38 h 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71" h="71">
                    <a:moveTo>
                      <a:pt x="67" y="29"/>
                    </a:moveTo>
                    <a:cubicBezTo>
                      <a:pt x="64" y="29"/>
                      <a:pt x="64" y="29"/>
                      <a:pt x="64" y="29"/>
                    </a:cubicBezTo>
                    <a:cubicBezTo>
                      <a:pt x="63" y="26"/>
                      <a:pt x="62" y="23"/>
                      <a:pt x="61" y="21"/>
                    </a:cubicBezTo>
                    <a:cubicBezTo>
                      <a:pt x="63" y="19"/>
                      <a:pt x="63" y="19"/>
                      <a:pt x="63" y="19"/>
                    </a:cubicBezTo>
                    <a:cubicBezTo>
                      <a:pt x="64" y="18"/>
                      <a:pt x="64" y="17"/>
                      <a:pt x="64" y="16"/>
                    </a:cubicBezTo>
                    <a:cubicBezTo>
                      <a:pt x="64" y="15"/>
                      <a:pt x="64" y="13"/>
                      <a:pt x="63" y="12"/>
                    </a:cubicBezTo>
                    <a:cubicBezTo>
                      <a:pt x="59" y="9"/>
                      <a:pt x="59" y="9"/>
                      <a:pt x="59" y="9"/>
                    </a:cubicBezTo>
                    <a:cubicBezTo>
                      <a:pt x="57" y="7"/>
                      <a:pt x="54" y="7"/>
                      <a:pt x="52" y="9"/>
                    </a:cubicBezTo>
                    <a:cubicBezTo>
                      <a:pt x="51" y="11"/>
                      <a:pt x="51" y="11"/>
                      <a:pt x="51" y="11"/>
                    </a:cubicBezTo>
                    <a:cubicBezTo>
                      <a:pt x="48" y="10"/>
                      <a:pt x="46" y="8"/>
                      <a:pt x="43" y="8"/>
                    </a:cubicBezTo>
                    <a:cubicBezTo>
                      <a:pt x="43" y="5"/>
                      <a:pt x="43" y="5"/>
                      <a:pt x="43" y="5"/>
                    </a:cubicBezTo>
                    <a:cubicBezTo>
                      <a:pt x="43" y="2"/>
                      <a:pt x="41" y="0"/>
                      <a:pt x="38" y="0"/>
                    </a:cubicBezTo>
                    <a:cubicBezTo>
                      <a:pt x="33" y="0"/>
                      <a:pt x="33" y="0"/>
                      <a:pt x="33" y="0"/>
                    </a:cubicBezTo>
                    <a:cubicBezTo>
                      <a:pt x="31" y="0"/>
                      <a:pt x="29" y="2"/>
                      <a:pt x="29" y="5"/>
                    </a:cubicBezTo>
                    <a:cubicBezTo>
                      <a:pt x="29" y="8"/>
                      <a:pt x="29" y="8"/>
                      <a:pt x="29" y="8"/>
                    </a:cubicBezTo>
                    <a:cubicBezTo>
                      <a:pt x="26" y="8"/>
                      <a:pt x="23" y="10"/>
                      <a:pt x="21" y="11"/>
                    </a:cubicBezTo>
                    <a:cubicBezTo>
                      <a:pt x="19" y="9"/>
                      <a:pt x="19" y="9"/>
                      <a:pt x="19" y="9"/>
                    </a:cubicBezTo>
                    <a:cubicBezTo>
                      <a:pt x="17" y="7"/>
                      <a:pt x="14" y="7"/>
                      <a:pt x="12" y="9"/>
                    </a:cubicBezTo>
                    <a:cubicBezTo>
                      <a:pt x="9" y="12"/>
                      <a:pt x="9" y="12"/>
                      <a:pt x="9" y="12"/>
                    </a:cubicBezTo>
                    <a:cubicBezTo>
                      <a:pt x="8" y="13"/>
                      <a:pt x="8" y="15"/>
                      <a:pt x="8" y="16"/>
                    </a:cubicBezTo>
                    <a:cubicBezTo>
                      <a:pt x="8" y="17"/>
                      <a:pt x="8" y="18"/>
                      <a:pt x="9" y="19"/>
                    </a:cubicBezTo>
                    <a:cubicBezTo>
                      <a:pt x="11" y="21"/>
                      <a:pt x="11" y="21"/>
                      <a:pt x="11" y="21"/>
                    </a:cubicBezTo>
                    <a:cubicBezTo>
                      <a:pt x="9" y="23"/>
                      <a:pt x="8" y="26"/>
                      <a:pt x="8" y="29"/>
                    </a:cubicBezTo>
                    <a:cubicBezTo>
                      <a:pt x="5" y="29"/>
                      <a:pt x="5" y="29"/>
                      <a:pt x="5" y="29"/>
                    </a:cubicBezTo>
                    <a:cubicBezTo>
                      <a:pt x="2" y="29"/>
                      <a:pt x="0" y="31"/>
                      <a:pt x="0" y="33"/>
                    </a:cubicBezTo>
                    <a:cubicBezTo>
                      <a:pt x="0" y="38"/>
                      <a:pt x="0" y="38"/>
                      <a:pt x="0" y="38"/>
                    </a:cubicBezTo>
                    <a:cubicBezTo>
                      <a:pt x="0" y="41"/>
                      <a:pt x="2" y="43"/>
                      <a:pt x="5" y="43"/>
                    </a:cubicBezTo>
                    <a:cubicBezTo>
                      <a:pt x="8" y="43"/>
                      <a:pt x="8" y="43"/>
                      <a:pt x="8" y="43"/>
                    </a:cubicBezTo>
                    <a:cubicBezTo>
                      <a:pt x="8" y="46"/>
                      <a:pt x="9" y="48"/>
                      <a:pt x="11" y="51"/>
                    </a:cubicBezTo>
                    <a:cubicBezTo>
                      <a:pt x="9" y="53"/>
                      <a:pt x="9" y="53"/>
                      <a:pt x="9" y="53"/>
                    </a:cubicBezTo>
                    <a:cubicBezTo>
                      <a:pt x="7" y="54"/>
                      <a:pt x="7" y="57"/>
                      <a:pt x="9" y="59"/>
                    </a:cubicBezTo>
                    <a:cubicBezTo>
                      <a:pt x="12" y="63"/>
                      <a:pt x="12" y="63"/>
                      <a:pt x="12" y="63"/>
                    </a:cubicBezTo>
                    <a:cubicBezTo>
                      <a:pt x="13" y="64"/>
                      <a:pt x="15" y="64"/>
                      <a:pt x="16" y="64"/>
                    </a:cubicBezTo>
                    <a:cubicBezTo>
                      <a:pt x="17" y="64"/>
                      <a:pt x="18" y="64"/>
                      <a:pt x="19" y="63"/>
                    </a:cubicBezTo>
                    <a:cubicBezTo>
                      <a:pt x="21" y="61"/>
                      <a:pt x="21" y="61"/>
                      <a:pt x="21" y="61"/>
                    </a:cubicBezTo>
                    <a:cubicBezTo>
                      <a:pt x="23" y="62"/>
                      <a:pt x="26" y="63"/>
                      <a:pt x="29" y="64"/>
                    </a:cubicBezTo>
                    <a:cubicBezTo>
                      <a:pt x="29" y="67"/>
                      <a:pt x="29" y="67"/>
                      <a:pt x="29" y="67"/>
                    </a:cubicBezTo>
                    <a:cubicBezTo>
                      <a:pt x="29" y="69"/>
                      <a:pt x="31" y="71"/>
                      <a:pt x="33" y="71"/>
                    </a:cubicBezTo>
                    <a:cubicBezTo>
                      <a:pt x="38" y="71"/>
                      <a:pt x="38" y="71"/>
                      <a:pt x="38" y="71"/>
                    </a:cubicBezTo>
                    <a:cubicBezTo>
                      <a:pt x="41" y="71"/>
                      <a:pt x="43" y="69"/>
                      <a:pt x="43" y="67"/>
                    </a:cubicBezTo>
                    <a:cubicBezTo>
                      <a:pt x="43" y="64"/>
                      <a:pt x="43" y="64"/>
                      <a:pt x="43" y="64"/>
                    </a:cubicBezTo>
                    <a:cubicBezTo>
                      <a:pt x="46" y="63"/>
                      <a:pt x="48" y="62"/>
                      <a:pt x="51" y="61"/>
                    </a:cubicBezTo>
                    <a:cubicBezTo>
                      <a:pt x="52" y="63"/>
                      <a:pt x="52" y="63"/>
                      <a:pt x="52" y="63"/>
                    </a:cubicBezTo>
                    <a:cubicBezTo>
                      <a:pt x="53" y="64"/>
                      <a:pt x="55" y="64"/>
                      <a:pt x="56" y="64"/>
                    </a:cubicBezTo>
                    <a:cubicBezTo>
                      <a:pt x="57" y="64"/>
                      <a:pt x="58" y="64"/>
                      <a:pt x="59" y="63"/>
                    </a:cubicBezTo>
                    <a:cubicBezTo>
                      <a:pt x="63" y="59"/>
                      <a:pt x="63" y="59"/>
                      <a:pt x="63" y="59"/>
                    </a:cubicBezTo>
                    <a:cubicBezTo>
                      <a:pt x="64" y="57"/>
                      <a:pt x="64" y="54"/>
                      <a:pt x="63" y="53"/>
                    </a:cubicBezTo>
                    <a:cubicBezTo>
                      <a:pt x="61" y="51"/>
                      <a:pt x="61" y="51"/>
                      <a:pt x="61" y="51"/>
                    </a:cubicBezTo>
                    <a:cubicBezTo>
                      <a:pt x="62" y="48"/>
                      <a:pt x="63" y="46"/>
                      <a:pt x="64" y="43"/>
                    </a:cubicBezTo>
                    <a:cubicBezTo>
                      <a:pt x="67" y="43"/>
                      <a:pt x="67" y="43"/>
                      <a:pt x="67" y="43"/>
                    </a:cubicBezTo>
                    <a:cubicBezTo>
                      <a:pt x="69" y="43"/>
                      <a:pt x="71" y="41"/>
                      <a:pt x="71" y="38"/>
                    </a:cubicBezTo>
                    <a:cubicBezTo>
                      <a:pt x="71" y="33"/>
                      <a:pt x="71" y="33"/>
                      <a:pt x="71" y="33"/>
                    </a:cubicBezTo>
                    <a:cubicBezTo>
                      <a:pt x="71" y="31"/>
                      <a:pt x="69" y="29"/>
                      <a:pt x="67" y="29"/>
                    </a:cubicBezTo>
                    <a:close/>
                    <a:moveTo>
                      <a:pt x="69" y="38"/>
                    </a:moveTo>
                    <a:cubicBezTo>
                      <a:pt x="69" y="40"/>
                      <a:pt x="68" y="41"/>
                      <a:pt x="67" y="41"/>
                    </a:cubicBezTo>
                    <a:cubicBezTo>
                      <a:pt x="63" y="41"/>
                      <a:pt x="63" y="41"/>
                      <a:pt x="63" y="41"/>
                    </a:cubicBezTo>
                    <a:cubicBezTo>
                      <a:pt x="62" y="41"/>
                      <a:pt x="62" y="41"/>
                      <a:pt x="62" y="42"/>
                    </a:cubicBezTo>
                    <a:cubicBezTo>
                      <a:pt x="62" y="42"/>
                      <a:pt x="62" y="42"/>
                      <a:pt x="62" y="42"/>
                    </a:cubicBezTo>
                    <a:cubicBezTo>
                      <a:pt x="61" y="45"/>
                      <a:pt x="60" y="47"/>
                      <a:pt x="58" y="50"/>
                    </a:cubicBezTo>
                    <a:cubicBezTo>
                      <a:pt x="58" y="50"/>
                      <a:pt x="58" y="50"/>
                      <a:pt x="58" y="50"/>
                    </a:cubicBezTo>
                    <a:cubicBezTo>
                      <a:pt x="58" y="51"/>
                      <a:pt x="58" y="51"/>
                      <a:pt x="58" y="52"/>
                    </a:cubicBezTo>
                    <a:cubicBezTo>
                      <a:pt x="61" y="54"/>
                      <a:pt x="61" y="54"/>
                      <a:pt x="61" y="54"/>
                    </a:cubicBezTo>
                    <a:cubicBezTo>
                      <a:pt x="62" y="55"/>
                      <a:pt x="62" y="57"/>
                      <a:pt x="61" y="57"/>
                    </a:cubicBezTo>
                    <a:cubicBezTo>
                      <a:pt x="57" y="61"/>
                      <a:pt x="57" y="61"/>
                      <a:pt x="57" y="61"/>
                    </a:cubicBezTo>
                    <a:cubicBezTo>
                      <a:pt x="57" y="62"/>
                      <a:pt x="55" y="62"/>
                      <a:pt x="54" y="61"/>
                    </a:cubicBezTo>
                    <a:cubicBezTo>
                      <a:pt x="52" y="58"/>
                      <a:pt x="52" y="58"/>
                      <a:pt x="52" y="58"/>
                    </a:cubicBezTo>
                    <a:cubicBezTo>
                      <a:pt x="51" y="58"/>
                      <a:pt x="51" y="58"/>
                      <a:pt x="50" y="58"/>
                    </a:cubicBezTo>
                    <a:cubicBezTo>
                      <a:pt x="50" y="58"/>
                      <a:pt x="50" y="58"/>
                      <a:pt x="50" y="58"/>
                    </a:cubicBezTo>
                    <a:cubicBezTo>
                      <a:pt x="47" y="60"/>
                      <a:pt x="45" y="61"/>
                      <a:pt x="41" y="62"/>
                    </a:cubicBezTo>
                    <a:cubicBezTo>
                      <a:pt x="41" y="62"/>
                      <a:pt x="41" y="62"/>
                      <a:pt x="41" y="62"/>
                    </a:cubicBezTo>
                    <a:cubicBezTo>
                      <a:pt x="41" y="62"/>
                      <a:pt x="41" y="62"/>
                      <a:pt x="41" y="62"/>
                    </a:cubicBezTo>
                    <a:cubicBezTo>
                      <a:pt x="41" y="62"/>
                      <a:pt x="41" y="62"/>
                      <a:pt x="41" y="63"/>
                    </a:cubicBezTo>
                    <a:cubicBezTo>
                      <a:pt x="41" y="67"/>
                      <a:pt x="41" y="67"/>
                      <a:pt x="41" y="67"/>
                    </a:cubicBezTo>
                    <a:cubicBezTo>
                      <a:pt x="41" y="68"/>
                      <a:pt x="39" y="69"/>
                      <a:pt x="38" y="69"/>
                    </a:cubicBezTo>
                    <a:cubicBezTo>
                      <a:pt x="33" y="69"/>
                      <a:pt x="33" y="69"/>
                      <a:pt x="33" y="69"/>
                    </a:cubicBezTo>
                    <a:cubicBezTo>
                      <a:pt x="32" y="69"/>
                      <a:pt x="31" y="68"/>
                      <a:pt x="31" y="67"/>
                    </a:cubicBezTo>
                    <a:cubicBezTo>
                      <a:pt x="31" y="63"/>
                      <a:pt x="31" y="63"/>
                      <a:pt x="31" y="63"/>
                    </a:cubicBezTo>
                    <a:cubicBezTo>
                      <a:pt x="31" y="62"/>
                      <a:pt x="31" y="62"/>
                      <a:pt x="30" y="62"/>
                    </a:cubicBezTo>
                    <a:cubicBezTo>
                      <a:pt x="30" y="62"/>
                      <a:pt x="30" y="62"/>
                      <a:pt x="30" y="62"/>
                    </a:cubicBezTo>
                    <a:cubicBezTo>
                      <a:pt x="30" y="62"/>
                      <a:pt x="30" y="62"/>
                      <a:pt x="30" y="62"/>
                    </a:cubicBezTo>
                    <a:cubicBezTo>
                      <a:pt x="27" y="61"/>
                      <a:pt x="24" y="60"/>
                      <a:pt x="22" y="58"/>
                    </a:cubicBezTo>
                    <a:cubicBezTo>
                      <a:pt x="21" y="58"/>
                      <a:pt x="21" y="58"/>
                      <a:pt x="21" y="58"/>
                    </a:cubicBezTo>
                    <a:cubicBezTo>
                      <a:pt x="21" y="58"/>
                      <a:pt x="20" y="58"/>
                      <a:pt x="20" y="58"/>
                    </a:cubicBezTo>
                    <a:cubicBezTo>
                      <a:pt x="17" y="61"/>
                      <a:pt x="17" y="61"/>
                      <a:pt x="17" y="61"/>
                    </a:cubicBezTo>
                    <a:cubicBezTo>
                      <a:pt x="16" y="62"/>
                      <a:pt x="15" y="62"/>
                      <a:pt x="14" y="61"/>
                    </a:cubicBezTo>
                    <a:cubicBezTo>
                      <a:pt x="11" y="57"/>
                      <a:pt x="11" y="57"/>
                      <a:pt x="11" y="57"/>
                    </a:cubicBezTo>
                    <a:cubicBezTo>
                      <a:pt x="10" y="57"/>
                      <a:pt x="10" y="55"/>
                      <a:pt x="11" y="54"/>
                    </a:cubicBezTo>
                    <a:cubicBezTo>
                      <a:pt x="13" y="52"/>
                      <a:pt x="13" y="52"/>
                      <a:pt x="13" y="52"/>
                    </a:cubicBezTo>
                    <a:cubicBezTo>
                      <a:pt x="14" y="51"/>
                      <a:pt x="14" y="51"/>
                      <a:pt x="13" y="50"/>
                    </a:cubicBezTo>
                    <a:cubicBezTo>
                      <a:pt x="13" y="50"/>
                      <a:pt x="13" y="50"/>
                      <a:pt x="13" y="50"/>
                    </a:cubicBezTo>
                    <a:cubicBezTo>
                      <a:pt x="12" y="47"/>
                      <a:pt x="11" y="45"/>
                      <a:pt x="10" y="42"/>
                    </a:cubicBezTo>
                    <a:cubicBezTo>
                      <a:pt x="10" y="42"/>
                      <a:pt x="10" y="42"/>
                      <a:pt x="10" y="42"/>
                    </a:cubicBezTo>
                    <a:cubicBezTo>
                      <a:pt x="10" y="41"/>
                      <a:pt x="9" y="41"/>
                      <a:pt x="9" y="41"/>
                    </a:cubicBezTo>
                    <a:cubicBezTo>
                      <a:pt x="5" y="41"/>
                      <a:pt x="5" y="41"/>
                      <a:pt x="5" y="41"/>
                    </a:cubicBezTo>
                    <a:cubicBezTo>
                      <a:pt x="4" y="41"/>
                      <a:pt x="3" y="40"/>
                      <a:pt x="3" y="38"/>
                    </a:cubicBezTo>
                    <a:cubicBezTo>
                      <a:pt x="3" y="33"/>
                      <a:pt x="3" y="33"/>
                      <a:pt x="3" y="33"/>
                    </a:cubicBezTo>
                    <a:cubicBezTo>
                      <a:pt x="3" y="32"/>
                      <a:pt x="4" y="31"/>
                      <a:pt x="5" y="31"/>
                    </a:cubicBezTo>
                    <a:cubicBezTo>
                      <a:pt x="9" y="31"/>
                      <a:pt x="9" y="31"/>
                      <a:pt x="9" y="31"/>
                    </a:cubicBezTo>
                    <a:cubicBezTo>
                      <a:pt x="9" y="31"/>
                      <a:pt x="10" y="31"/>
                      <a:pt x="10" y="30"/>
                    </a:cubicBezTo>
                    <a:cubicBezTo>
                      <a:pt x="10" y="30"/>
                      <a:pt x="10" y="30"/>
                      <a:pt x="10" y="30"/>
                    </a:cubicBezTo>
                    <a:cubicBezTo>
                      <a:pt x="11" y="27"/>
                      <a:pt x="12" y="24"/>
                      <a:pt x="13" y="22"/>
                    </a:cubicBezTo>
                    <a:cubicBezTo>
                      <a:pt x="13" y="22"/>
                      <a:pt x="13" y="22"/>
                      <a:pt x="13" y="22"/>
                    </a:cubicBezTo>
                    <a:cubicBezTo>
                      <a:pt x="14" y="21"/>
                      <a:pt x="14" y="20"/>
                      <a:pt x="13" y="20"/>
                    </a:cubicBezTo>
                    <a:cubicBezTo>
                      <a:pt x="11" y="17"/>
                      <a:pt x="11" y="17"/>
                      <a:pt x="11" y="17"/>
                    </a:cubicBezTo>
                    <a:cubicBezTo>
                      <a:pt x="10" y="17"/>
                      <a:pt x="10" y="16"/>
                      <a:pt x="10" y="16"/>
                    </a:cubicBezTo>
                    <a:cubicBezTo>
                      <a:pt x="10" y="15"/>
                      <a:pt x="10" y="15"/>
                      <a:pt x="11" y="14"/>
                    </a:cubicBezTo>
                    <a:cubicBezTo>
                      <a:pt x="14" y="11"/>
                      <a:pt x="14" y="11"/>
                      <a:pt x="14" y="11"/>
                    </a:cubicBezTo>
                    <a:cubicBezTo>
                      <a:pt x="15" y="10"/>
                      <a:pt x="16" y="10"/>
                      <a:pt x="17" y="11"/>
                    </a:cubicBezTo>
                    <a:cubicBezTo>
                      <a:pt x="20" y="13"/>
                      <a:pt x="20" y="13"/>
                      <a:pt x="20" y="13"/>
                    </a:cubicBezTo>
                    <a:cubicBezTo>
                      <a:pt x="20" y="14"/>
                      <a:pt x="21" y="14"/>
                      <a:pt x="21" y="13"/>
                    </a:cubicBezTo>
                    <a:cubicBezTo>
                      <a:pt x="22" y="14"/>
                      <a:pt x="22" y="14"/>
                      <a:pt x="22" y="14"/>
                    </a:cubicBezTo>
                    <a:cubicBezTo>
                      <a:pt x="24" y="12"/>
                      <a:pt x="27" y="11"/>
                      <a:pt x="30" y="10"/>
                    </a:cubicBezTo>
                    <a:cubicBezTo>
                      <a:pt x="30" y="10"/>
                      <a:pt x="30" y="10"/>
                      <a:pt x="30" y="10"/>
                    </a:cubicBezTo>
                    <a:cubicBezTo>
                      <a:pt x="31" y="10"/>
                      <a:pt x="31" y="9"/>
                      <a:pt x="31" y="9"/>
                    </a:cubicBezTo>
                    <a:cubicBezTo>
                      <a:pt x="31" y="5"/>
                      <a:pt x="31" y="5"/>
                      <a:pt x="31" y="5"/>
                    </a:cubicBezTo>
                    <a:cubicBezTo>
                      <a:pt x="31" y="4"/>
                      <a:pt x="32" y="3"/>
                      <a:pt x="33" y="3"/>
                    </a:cubicBezTo>
                    <a:cubicBezTo>
                      <a:pt x="38" y="3"/>
                      <a:pt x="38" y="3"/>
                      <a:pt x="38" y="3"/>
                    </a:cubicBezTo>
                    <a:cubicBezTo>
                      <a:pt x="39" y="3"/>
                      <a:pt x="41" y="4"/>
                      <a:pt x="41" y="5"/>
                    </a:cubicBezTo>
                    <a:cubicBezTo>
                      <a:pt x="41" y="9"/>
                      <a:pt x="41" y="9"/>
                      <a:pt x="41" y="9"/>
                    </a:cubicBezTo>
                    <a:cubicBezTo>
                      <a:pt x="41" y="9"/>
                      <a:pt x="41" y="9"/>
                      <a:pt x="41" y="9"/>
                    </a:cubicBezTo>
                    <a:cubicBezTo>
                      <a:pt x="41" y="9"/>
                      <a:pt x="41" y="9"/>
                      <a:pt x="41" y="9"/>
                    </a:cubicBezTo>
                    <a:cubicBezTo>
                      <a:pt x="41" y="9"/>
                      <a:pt x="41" y="9"/>
                      <a:pt x="41" y="9"/>
                    </a:cubicBezTo>
                    <a:cubicBezTo>
                      <a:pt x="41" y="9"/>
                      <a:pt x="41" y="9"/>
                      <a:pt x="41" y="9"/>
                    </a:cubicBezTo>
                    <a:cubicBezTo>
                      <a:pt x="41" y="9"/>
                      <a:pt x="41" y="9"/>
                      <a:pt x="41" y="9"/>
                    </a:cubicBezTo>
                    <a:cubicBezTo>
                      <a:pt x="41" y="9"/>
                      <a:pt x="41" y="9"/>
                      <a:pt x="41" y="9"/>
                    </a:cubicBezTo>
                    <a:cubicBezTo>
                      <a:pt x="41" y="9"/>
                      <a:pt x="41" y="9"/>
                      <a:pt x="41" y="10"/>
                    </a:cubicBezTo>
                    <a:cubicBezTo>
                      <a:pt x="41" y="10"/>
                      <a:pt x="41" y="10"/>
                      <a:pt x="41" y="10"/>
                    </a:cubicBezTo>
                    <a:cubicBezTo>
                      <a:pt x="41" y="10"/>
                      <a:pt x="41" y="10"/>
                      <a:pt x="41" y="10"/>
                    </a:cubicBezTo>
                    <a:cubicBezTo>
                      <a:pt x="41" y="10"/>
                      <a:pt x="41" y="10"/>
                      <a:pt x="41" y="10"/>
                    </a:cubicBezTo>
                    <a:cubicBezTo>
                      <a:pt x="41" y="10"/>
                      <a:pt x="41" y="10"/>
                      <a:pt x="41" y="10"/>
                    </a:cubicBezTo>
                    <a:cubicBezTo>
                      <a:pt x="41" y="10"/>
                      <a:pt x="41" y="10"/>
                      <a:pt x="41" y="10"/>
                    </a:cubicBezTo>
                    <a:cubicBezTo>
                      <a:pt x="41" y="10"/>
                      <a:pt x="41" y="10"/>
                      <a:pt x="41" y="10"/>
                    </a:cubicBezTo>
                    <a:cubicBezTo>
                      <a:pt x="41" y="10"/>
                      <a:pt x="41" y="10"/>
                      <a:pt x="41" y="10"/>
                    </a:cubicBezTo>
                    <a:cubicBezTo>
                      <a:pt x="45" y="11"/>
                      <a:pt x="47" y="12"/>
                      <a:pt x="50" y="14"/>
                    </a:cubicBezTo>
                    <a:cubicBezTo>
                      <a:pt x="51" y="14"/>
                      <a:pt x="51" y="14"/>
                      <a:pt x="52" y="13"/>
                    </a:cubicBezTo>
                    <a:cubicBezTo>
                      <a:pt x="54" y="11"/>
                      <a:pt x="54" y="11"/>
                      <a:pt x="54" y="11"/>
                    </a:cubicBezTo>
                    <a:cubicBezTo>
                      <a:pt x="55" y="10"/>
                      <a:pt x="57" y="10"/>
                      <a:pt x="57" y="11"/>
                    </a:cubicBezTo>
                    <a:cubicBezTo>
                      <a:pt x="61" y="14"/>
                      <a:pt x="61" y="14"/>
                      <a:pt x="61" y="14"/>
                    </a:cubicBezTo>
                    <a:cubicBezTo>
                      <a:pt x="61" y="15"/>
                      <a:pt x="62" y="15"/>
                      <a:pt x="62" y="16"/>
                    </a:cubicBezTo>
                    <a:cubicBezTo>
                      <a:pt x="62" y="16"/>
                      <a:pt x="61" y="17"/>
                      <a:pt x="61" y="17"/>
                    </a:cubicBezTo>
                    <a:cubicBezTo>
                      <a:pt x="58" y="20"/>
                      <a:pt x="58" y="20"/>
                      <a:pt x="58" y="20"/>
                    </a:cubicBezTo>
                    <a:cubicBezTo>
                      <a:pt x="58" y="20"/>
                      <a:pt x="58" y="20"/>
                      <a:pt x="58" y="20"/>
                    </a:cubicBezTo>
                    <a:cubicBezTo>
                      <a:pt x="58" y="20"/>
                      <a:pt x="58" y="20"/>
                      <a:pt x="58" y="20"/>
                    </a:cubicBezTo>
                    <a:cubicBezTo>
                      <a:pt x="58" y="20"/>
                      <a:pt x="58" y="20"/>
                      <a:pt x="58" y="20"/>
                    </a:cubicBezTo>
                    <a:cubicBezTo>
                      <a:pt x="58" y="20"/>
                      <a:pt x="58" y="20"/>
                      <a:pt x="58" y="20"/>
                    </a:cubicBezTo>
                    <a:cubicBezTo>
                      <a:pt x="58" y="20"/>
                      <a:pt x="58" y="20"/>
                      <a:pt x="58" y="20"/>
                    </a:cubicBezTo>
                    <a:cubicBezTo>
                      <a:pt x="58" y="21"/>
                      <a:pt x="58" y="21"/>
                      <a:pt x="58" y="21"/>
                    </a:cubicBezTo>
                    <a:cubicBezTo>
                      <a:pt x="58" y="21"/>
                      <a:pt x="58" y="21"/>
                      <a:pt x="58" y="21"/>
                    </a:cubicBezTo>
                    <a:cubicBezTo>
                      <a:pt x="58" y="21"/>
                      <a:pt x="58" y="21"/>
                      <a:pt x="58" y="21"/>
                    </a:cubicBezTo>
                    <a:cubicBezTo>
                      <a:pt x="58" y="21"/>
                      <a:pt x="58" y="21"/>
                      <a:pt x="58" y="21"/>
                    </a:cubicBezTo>
                    <a:cubicBezTo>
                      <a:pt x="58" y="21"/>
                      <a:pt x="58" y="22"/>
                      <a:pt x="58" y="22"/>
                    </a:cubicBezTo>
                    <a:cubicBezTo>
                      <a:pt x="60" y="24"/>
                      <a:pt x="61" y="27"/>
                      <a:pt x="62" y="30"/>
                    </a:cubicBezTo>
                    <a:cubicBezTo>
                      <a:pt x="62" y="31"/>
                      <a:pt x="62" y="31"/>
                      <a:pt x="63" y="31"/>
                    </a:cubicBezTo>
                    <a:cubicBezTo>
                      <a:pt x="67" y="31"/>
                      <a:pt x="67" y="31"/>
                      <a:pt x="67" y="31"/>
                    </a:cubicBezTo>
                    <a:cubicBezTo>
                      <a:pt x="68" y="31"/>
                      <a:pt x="69" y="32"/>
                      <a:pt x="69" y="33"/>
                    </a:cubicBezTo>
                    <a:lnTo>
                      <a:pt x="69" y="3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th-TH"/>
              </a:p>
            </p:txBody>
          </p:sp>
          <p:sp>
            <p:nvSpPr>
              <p:cNvPr id="75" name="Freeform 82"/>
              <p:cNvSpPr>
                <a:spLocks noEditPoints="1"/>
              </p:cNvSpPr>
              <p:nvPr/>
            </p:nvSpPr>
            <p:spPr bwMode="auto">
              <a:xfrm>
                <a:off x="21324888" y="3444711"/>
                <a:ext cx="428625" cy="430213"/>
              </a:xfrm>
              <a:custGeom>
                <a:avLst/>
                <a:gdLst>
                  <a:gd name="T0" fmla="*/ 23 w 45"/>
                  <a:gd name="T1" fmla="*/ 0 h 45"/>
                  <a:gd name="T2" fmla="*/ 0 w 45"/>
                  <a:gd name="T3" fmla="*/ 23 h 45"/>
                  <a:gd name="T4" fmla="*/ 23 w 45"/>
                  <a:gd name="T5" fmla="*/ 45 h 45"/>
                  <a:gd name="T6" fmla="*/ 45 w 45"/>
                  <a:gd name="T7" fmla="*/ 23 h 45"/>
                  <a:gd name="T8" fmla="*/ 23 w 45"/>
                  <a:gd name="T9" fmla="*/ 0 h 45"/>
                  <a:gd name="T10" fmla="*/ 23 w 45"/>
                  <a:gd name="T11" fmla="*/ 43 h 45"/>
                  <a:gd name="T12" fmla="*/ 3 w 45"/>
                  <a:gd name="T13" fmla="*/ 23 h 45"/>
                  <a:gd name="T14" fmla="*/ 23 w 45"/>
                  <a:gd name="T15" fmla="*/ 3 h 45"/>
                  <a:gd name="T16" fmla="*/ 43 w 45"/>
                  <a:gd name="T17" fmla="*/ 23 h 45"/>
                  <a:gd name="T18" fmla="*/ 23 w 45"/>
                  <a:gd name="T19" fmla="*/ 43 h 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45" h="45">
                    <a:moveTo>
                      <a:pt x="23" y="0"/>
                    </a:moveTo>
                    <a:cubicBezTo>
                      <a:pt x="10" y="0"/>
                      <a:pt x="0" y="11"/>
                      <a:pt x="0" y="23"/>
                    </a:cubicBezTo>
                    <a:cubicBezTo>
                      <a:pt x="0" y="35"/>
                      <a:pt x="10" y="45"/>
                      <a:pt x="23" y="45"/>
                    </a:cubicBezTo>
                    <a:cubicBezTo>
                      <a:pt x="35" y="45"/>
                      <a:pt x="45" y="35"/>
                      <a:pt x="45" y="23"/>
                    </a:cubicBezTo>
                    <a:cubicBezTo>
                      <a:pt x="45" y="11"/>
                      <a:pt x="35" y="0"/>
                      <a:pt x="23" y="0"/>
                    </a:cubicBezTo>
                    <a:close/>
                    <a:moveTo>
                      <a:pt x="23" y="43"/>
                    </a:moveTo>
                    <a:cubicBezTo>
                      <a:pt x="12" y="43"/>
                      <a:pt x="3" y="34"/>
                      <a:pt x="3" y="23"/>
                    </a:cubicBezTo>
                    <a:cubicBezTo>
                      <a:pt x="3" y="12"/>
                      <a:pt x="12" y="3"/>
                      <a:pt x="23" y="3"/>
                    </a:cubicBezTo>
                    <a:cubicBezTo>
                      <a:pt x="34" y="3"/>
                      <a:pt x="43" y="12"/>
                      <a:pt x="43" y="23"/>
                    </a:cubicBezTo>
                    <a:cubicBezTo>
                      <a:pt x="43" y="34"/>
                      <a:pt x="34" y="43"/>
                      <a:pt x="23" y="4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th-TH"/>
              </a:p>
            </p:txBody>
          </p:sp>
        </p:grpSp>
      </p:grpSp>
      <p:grpSp>
        <p:nvGrpSpPr>
          <p:cNvPr id="76" name="กลุ่ม 68"/>
          <p:cNvGrpSpPr/>
          <p:nvPr/>
        </p:nvGrpSpPr>
        <p:grpSpPr>
          <a:xfrm>
            <a:off x="17408836" y="10547993"/>
            <a:ext cx="966066" cy="966065"/>
            <a:chOff x="14780360" y="6195668"/>
            <a:chExt cx="2511217" cy="2511217"/>
          </a:xfrm>
        </p:grpSpPr>
        <p:sp>
          <p:nvSpPr>
            <p:cNvPr id="77" name="วงรี 41"/>
            <p:cNvSpPr/>
            <p:nvPr/>
          </p:nvSpPr>
          <p:spPr>
            <a:xfrm>
              <a:off x="14780360" y="6195668"/>
              <a:ext cx="2511217" cy="2511217"/>
            </a:xfrm>
            <a:prstGeom prst="ellipse">
              <a:avLst/>
            </a:prstGeom>
            <a:gradFill flip="none" rotWithShape="1">
              <a:gsLst>
                <a:gs pos="0">
                  <a:schemeClr val="accent2">
                    <a:shade val="30000"/>
                    <a:satMod val="115000"/>
                  </a:schemeClr>
                </a:gs>
                <a:gs pos="50000">
                  <a:schemeClr val="accent2">
                    <a:shade val="67500"/>
                    <a:satMod val="115000"/>
                  </a:schemeClr>
                </a:gs>
                <a:gs pos="100000">
                  <a:schemeClr val="accent2">
                    <a:shade val="100000"/>
                    <a:satMod val="115000"/>
                  </a:schemeClr>
                </a:gs>
              </a:gsLst>
              <a:lin ang="135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h-TH" dirty="0"/>
            </a:p>
          </p:txBody>
        </p:sp>
        <p:grpSp>
          <p:nvGrpSpPr>
            <p:cNvPr id="78" name="กลุ่ม 61"/>
            <p:cNvGrpSpPr/>
            <p:nvPr/>
          </p:nvGrpSpPr>
          <p:grpSpPr>
            <a:xfrm>
              <a:off x="15503390" y="6934200"/>
              <a:ext cx="1169516" cy="997528"/>
              <a:chOff x="17753013" y="5292725"/>
              <a:chExt cx="647700" cy="552450"/>
            </a:xfrm>
            <a:solidFill>
              <a:schemeClr val="bg1"/>
            </a:solidFill>
          </p:grpSpPr>
          <p:sp>
            <p:nvSpPr>
              <p:cNvPr id="79" name="Freeform 95"/>
              <p:cNvSpPr>
                <a:spLocks noEditPoints="1"/>
              </p:cNvSpPr>
              <p:nvPr/>
            </p:nvSpPr>
            <p:spPr bwMode="auto">
              <a:xfrm>
                <a:off x="17753013" y="5368925"/>
                <a:ext cx="457200" cy="476250"/>
              </a:xfrm>
              <a:custGeom>
                <a:avLst/>
                <a:gdLst>
                  <a:gd name="T0" fmla="*/ 30 w 48"/>
                  <a:gd name="T1" fmla="*/ 24 h 50"/>
                  <a:gd name="T2" fmla="*/ 27 w 48"/>
                  <a:gd name="T3" fmla="*/ 2 h 50"/>
                  <a:gd name="T4" fmla="*/ 25 w 48"/>
                  <a:gd name="T5" fmla="*/ 0 h 50"/>
                  <a:gd name="T6" fmla="*/ 9 w 48"/>
                  <a:gd name="T7" fmla="*/ 10 h 50"/>
                  <a:gd name="T8" fmla="*/ 13 w 48"/>
                  <a:gd name="T9" fmla="*/ 44 h 50"/>
                  <a:gd name="T10" fmla="*/ 32 w 48"/>
                  <a:gd name="T11" fmla="*/ 49 h 50"/>
                  <a:gd name="T12" fmla="*/ 48 w 48"/>
                  <a:gd name="T13" fmla="*/ 39 h 50"/>
                  <a:gd name="T14" fmla="*/ 48 w 48"/>
                  <a:gd name="T15" fmla="*/ 37 h 50"/>
                  <a:gd name="T16" fmla="*/ 30 w 48"/>
                  <a:gd name="T17" fmla="*/ 24 h 50"/>
                  <a:gd name="T18" fmla="*/ 31 w 48"/>
                  <a:gd name="T19" fmla="*/ 46 h 50"/>
                  <a:gd name="T20" fmla="*/ 15 w 48"/>
                  <a:gd name="T21" fmla="*/ 42 h 50"/>
                  <a:gd name="T22" fmla="*/ 11 w 48"/>
                  <a:gd name="T23" fmla="*/ 12 h 50"/>
                  <a:gd name="T24" fmla="*/ 24 w 48"/>
                  <a:gd name="T25" fmla="*/ 4 h 50"/>
                  <a:gd name="T26" fmla="*/ 27 w 48"/>
                  <a:gd name="T27" fmla="*/ 25 h 50"/>
                  <a:gd name="T28" fmla="*/ 27 w 48"/>
                  <a:gd name="T29" fmla="*/ 26 h 50"/>
                  <a:gd name="T30" fmla="*/ 44 w 48"/>
                  <a:gd name="T31" fmla="*/ 39 h 50"/>
                  <a:gd name="T32" fmla="*/ 31 w 48"/>
                  <a:gd name="T33" fmla="*/ 46 h 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48" h="50">
                    <a:moveTo>
                      <a:pt x="30" y="24"/>
                    </a:moveTo>
                    <a:cubicBezTo>
                      <a:pt x="27" y="2"/>
                      <a:pt x="27" y="2"/>
                      <a:pt x="27" y="2"/>
                    </a:cubicBezTo>
                    <a:cubicBezTo>
                      <a:pt x="26" y="1"/>
                      <a:pt x="26" y="0"/>
                      <a:pt x="25" y="0"/>
                    </a:cubicBezTo>
                    <a:cubicBezTo>
                      <a:pt x="18" y="1"/>
                      <a:pt x="13" y="5"/>
                      <a:pt x="9" y="10"/>
                    </a:cubicBezTo>
                    <a:cubicBezTo>
                      <a:pt x="0" y="21"/>
                      <a:pt x="3" y="36"/>
                      <a:pt x="13" y="44"/>
                    </a:cubicBezTo>
                    <a:cubicBezTo>
                      <a:pt x="19" y="48"/>
                      <a:pt x="25" y="50"/>
                      <a:pt x="32" y="49"/>
                    </a:cubicBezTo>
                    <a:cubicBezTo>
                      <a:pt x="38" y="48"/>
                      <a:pt x="44" y="45"/>
                      <a:pt x="48" y="39"/>
                    </a:cubicBezTo>
                    <a:cubicBezTo>
                      <a:pt x="48" y="39"/>
                      <a:pt x="48" y="38"/>
                      <a:pt x="48" y="37"/>
                    </a:cubicBezTo>
                    <a:lnTo>
                      <a:pt x="30" y="24"/>
                    </a:lnTo>
                    <a:close/>
                    <a:moveTo>
                      <a:pt x="31" y="46"/>
                    </a:moveTo>
                    <a:cubicBezTo>
                      <a:pt x="26" y="47"/>
                      <a:pt x="20" y="45"/>
                      <a:pt x="15" y="42"/>
                    </a:cubicBezTo>
                    <a:cubicBezTo>
                      <a:pt x="6" y="35"/>
                      <a:pt x="4" y="21"/>
                      <a:pt x="11" y="12"/>
                    </a:cubicBezTo>
                    <a:cubicBezTo>
                      <a:pt x="14" y="8"/>
                      <a:pt x="19" y="5"/>
                      <a:pt x="24" y="4"/>
                    </a:cubicBezTo>
                    <a:cubicBezTo>
                      <a:pt x="27" y="25"/>
                      <a:pt x="27" y="25"/>
                      <a:pt x="27" y="25"/>
                    </a:cubicBezTo>
                    <a:cubicBezTo>
                      <a:pt x="27" y="25"/>
                      <a:pt x="27" y="26"/>
                      <a:pt x="27" y="26"/>
                    </a:cubicBezTo>
                    <a:cubicBezTo>
                      <a:pt x="44" y="39"/>
                      <a:pt x="44" y="39"/>
                      <a:pt x="44" y="39"/>
                    </a:cubicBezTo>
                    <a:cubicBezTo>
                      <a:pt x="41" y="43"/>
                      <a:pt x="36" y="45"/>
                      <a:pt x="31" y="4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th-TH"/>
              </a:p>
            </p:txBody>
          </p:sp>
          <p:sp>
            <p:nvSpPr>
              <p:cNvPr id="80" name="Freeform 96"/>
              <p:cNvSpPr>
                <a:spLocks noEditPoints="1"/>
              </p:cNvSpPr>
              <p:nvPr/>
            </p:nvSpPr>
            <p:spPr bwMode="auto">
              <a:xfrm>
                <a:off x="18124488" y="5397500"/>
                <a:ext cx="276225" cy="333375"/>
              </a:xfrm>
              <a:custGeom>
                <a:avLst/>
                <a:gdLst>
                  <a:gd name="T0" fmla="*/ 16 w 29"/>
                  <a:gd name="T1" fmla="*/ 0 h 35"/>
                  <a:gd name="T2" fmla="*/ 15 w 29"/>
                  <a:gd name="T3" fmla="*/ 0 h 35"/>
                  <a:gd name="T4" fmla="*/ 14 w 29"/>
                  <a:gd name="T5" fmla="*/ 1 h 35"/>
                  <a:gd name="T6" fmla="*/ 0 w 29"/>
                  <a:gd name="T7" fmla="*/ 19 h 35"/>
                  <a:gd name="T8" fmla="*/ 0 w 29"/>
                  <a:gd name="T9" fmla="*/ 21 h 35"/>
                  <a:gd name="T10" fmla="*/ 19 w 29"/>
                  <a:gd name="T11" fmla="*/ 35 h 35"/>
                  <a:gd name="T12" fmla="*/ 20 w 29"/>
                  <a:gd name="T13" fmla="*/ 35 h 35"/>
                  <a:gd name="T14" fmla="*/ 21 w 29"/>
                  <a:gd name="T15" fmla="*/ 35 h 35"/>
                  <a:gd name="T16" fmla="*/ 16 w 29"/>
                  <a:gd name="T17" fmla="*/ 0 h 35"/>
                  <a:gd name="T18" fmla="*/ 19 w 29"/>
                  <a:gd name="T19" fmla="*/ 32 h 35"/>
                  <a:gd name="T20" fmla="*/ 4 w 29"/>
                  <a:gd name="T21" fmla="*/ 20 h 35"/>
                  <a:gd name="T22" fmla="*/ 16 w 29"/>
                  <a:gd name="T23" fmla="*/ 4 h 35"/>
                  <a:gd name="T24" fmla="*/ 19 w 29"/>
                  <a:gd name="T25" fmla="*/ 32 h 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9" h="35">
                    <a:moveTo>
                      <a:pt x="16" y="0"/>
                    </a:moveTo>
                    <a:cubicBezTo>
                      <a:pt x="16" y="0"/>
                      <a:pt x="15" y="0"/>
                      <a:pt x="15" y="0"/>
                    </a:cubicBezTo>
                    <a:cubicBezTo>
                      <a:pt x="15" y="0"/>
                      <a:pt x="14" y="0"/>
                      <a:pt x="14" y="1"/>
                    </a:cubicBezTo>
                    <a:cubicBezTo>
                      <a:pt x="0" y="19"/>
                      <a:pt x="0" y="19"/>
                      <a:pt x="0" y="19"/>
                    </a:cubicBezTo>
                    <a:cubicBezTo>
                      <a:pt x="0" y="20"/>
                      <a:pt x="0" y="21"/>
                      <a:pt x="0" y="21"/>
                    </a:cubicBezTo>
                    <a:cubicBezTo>
                      <a:pt x="19" y="35"/>
                      <a:pt x="19" y="35"/>
                      <a:pt x="19" y="35"/>
                    </a:cubicBezTo>
                    <a:cubicBezTo>
                      <a:pt x="19" y="35"/>
                      <a:pt x="20" y="35"/>
                      <a:pt x="20" y="35"/>
                    </a:cubicBezTo>
                    <a:cubicBezTo>
                      <a:pt x="20" y="35"/>
                      <a:pt x="21" y="35"/>
                      <a:pt x="21" y="35"/>
                    </a:cubicBezTo>
                    <a:cubicBezTo>
                      <a:pt x="29" y="24"/>
                      <a:pt x="27" y="8"/>
                      <a:pt x="16" y="0"/>
                    </a:cubicBezTo>
                    <a:close/>
                    <a:moveTo>
                      <a:pt x="19" y="32"/>
                    </a:moveTo>
                    <a:cubicBezTo>
                      <a:pt x="4" y="20"/>
                      <a:pt x="4" y="20"/>
                      <a:pt x="4" y="20"/>
                    </a:cubicBezTo>
                    <a:cubicBezTo>
                      <a:pt x="16" y="4"/>
                      <a:pt x="16" y="4"/>
                      <a:pt x="16" y="4"/>
                    </a:cubicBezTo>
                    <a:cubicBezTo>
                      <a:pt x="24" y="11"/>
                      <a:pt x="25" y="23"/>
                      <a:pt x="19" y="3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th-TH"/>
              </a:p>
            </p:txBody>
          </p:sp>
          <p:sp>
            <p:nvSpPr>
              <p:cNvPr id="81" name="Freeform 97"/>
              <p:cNvSpPr>
                <a:spLocks noEditPoints="1"/>
              </p:cNvSpPr>
              <p:nvPr/>
            </p:nvSpPr>
            <p:spPr bwMode="auto">
              <a:xfrm>
                <a:off x="18029238" y="5292725"/>
                <a:ext cx="190500" cy="257175"/>
              </a:xfrm>
              <a:custGeom>
                <a:avLst/>
                <a:gdLst>
                  <a:gd name="T0" fmla="*/ 4 w 20"/>
                  <a:gd name="T1" fmla="*/ 27 h 27"/>
                  <a:gd name="T2" fmla="*/ 5 w 20"/>
                  <a:gd name="T3" fmla="*/ 27 h 27"/>
                  <a:gd name="T4" fmla="*/ 6 w 20"/>
                  <a:gd name="T5" fmla="*/ 27 h 27"/>
                  <a:gd name="T6" fmla="*/ 20 w 20"/>
                  <a:gd name="T7" fmla="*/ 8 h 27"/>
                  <a:gd name="T8" fmla="*/ 20 w 20"/>
                  <a:gd name="T9" fmla="*/ 7 h 27"/>
                  <a:gd name="T10" fmla="*/ 19 w 20"/>
                  <a:gd name="T11" fmla="*/ 6 h 27"/>
                  <a:gd name="T12" fmla="*/ 1 w 20"/>
                  <a:gd name="T13" fmla="*/ 1 h 27"/>
                  <a:gd name="T14" fmla="*/ 0 w 20"/>
                  <a:gd name="T15" fmla="*/ 3 h 27"/>
                  <a:gd name="T16" fmla="*/ 3 w 20"/>
                  <a:gd name="T17" fmla="*/ 26 h 27"/>
                  <a:gd name="T18" fmla="*/ 4 w 20"/>
                  <a:gd name="T19" fmla="*/ 27 h 27"/>
                  <a:gd name="T20" fmla="*/ 16 w 20"/>
                  <a:gd name="T21" fmla="*/ 8 h 27"/>
                  <a:gd name="T22" fmla="*/ 5 w 20"/>
                  <a:gd name="T23" fmla="*/ 22 h 27"/>
                  <a:gd name="T24" fmla="*/ 3 w 20"/>
                  <a:gd name="T25" fmla="*/ 4 h 27"/>
                  <a:gd name="T26" fmla="*/ 16 w 20"/>
                  <a:gd name="T27" fmla="*/ 8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0" h="27">
                    <a:moveTo>
                      <a:pt x="4" y="27"/>
                    </a:moveTo>
                    <a:cubicBezTo>
                      <a:pt x="4" y="27"/>
                      <a:pt x="4" y="27"/>
                      <a:pt x="5" y="27"/>
                    </a:cubicBezTo>
                    <a:cubicBezTo>
                      <a:pt x="5" y="27"/>
                      <a:pt x="5" y="27"/>
                      <a:pt x="6" y="27"/>
                    </a:cubicBezTo>
                    <a:cubicBezTo>
                      <a:pt x="20" y="8"/>
                      <a:pt x="20" y="8"/>
                      <a:pt x="20" y="8"/>
                    </a:cubicBezTo>
                    <a:cubicBezTo>
                      <a:pt x="20" y="8"/>
                      <a:pt x="20" y="7"/>
                      <a:pt x="20" y="7"/>
                    </a:cubicBezTo>
                    <a:cubicBezTo>
                      <a:pt x="20" y="7"/>
                      <a:pt x="20" y="6"/>
                      <a:pt x="19" y="6"/>
                    </a:cubicBezTo>
                    <a:cubicBezTo>
                      <a:pt x="14" y="2"/>
                      <a:pt x="7" y="0"/>
                      <a:pt x="1" y="1"/>
                    </a:cubicBezTo>
                    <a:cubicBezTo>
                      <a:pt x="0" y="2"/>
                      <a:pt x="0" y="2"/>
                      <a:pt x="0" y="3"/>
                    </a:cubicBezTo>
                    <a:cubicBezTo>
                      <a:pt x="3" y="26"/>
                      <a:pt x="3" y="26"/>
                      <a:pt x="3" y="26"/>
                    </a:cubicBezTo>
                    <a:cubicBezTo>
                      <a:pt x="3" y="27"/>
                      <a:pt x="3" y="27"/>
                      <a:pt x="4" y="27"/>
                    </a:cubicBezTo>
                    <a:close/>
                    <a:moveTo>
                      <a:pt x="16" y="8"/>
                    </a:moveTo>
                    <a:cubicBezTo>
                      <a:pt x="5" y="22"/>
                      <a:pt x="5" y="22"/>
                      <a:pt x="5" y="22"/>
                    </a:cubicBezTo>
                    <a:cubicBezTo>
                      <a:pt x="3" y="4"/>
                      <a:pt x="3" y="4"/>
                      <a:pt x="3" y="4"/>
                    </a:cubicBezTo>
                    <a:cubicBezTo>
                      <a:pt x="8" y="4"/>
                      <a:pt x="12" y="5"/>
                      <a:pt x="16" y="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th-TH"/>
              </a:p>
            </p:txBody>
          </p:sp>
        </p:grpSp>
      </p:grpSp>
      <p:grpSp>
        <p:nvGrpSpPr>
          <p:cNvPr id="82" name="กลุ่ม 69"/>
          <p:cNvGrpSpPr/>
          <p:nvPr/>
        </p:nvGrpSpPr>
        <p:grpSpPr>
          <a:xfrm>
            <a:off x="12519784" y="10527715"/>
            <a:ext cx="966066" cy="966065"/>
            <a:chOff x="17346820" y="6180427"/>
            <a:chExt cx="2511217" cy="2511217"/>
          </a:xfrm>
        </p:grpSpPr>
        <p:sp>
          <p:nvSpPr>
            <p:cNvPr id="83" name="วงรี 42"/>
            <p:cNvSpPr/>
            <p:nvPr/>
          </p:nvSpPr>
          <p:spPr>
            <a:xfrm>
              <a:off x="17346820" y="6180427"/>
              <a:ext cx="2511217" cy="2511217"/>
            </a:xfrm>
            <a:prstGeom prst="ellipse">
              <a:avLst/>
            </a:prstGeom>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lin ang="135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h-TH" dirty="0"/>
            </a:p>
          </p:txBody>
        </p:sp>
        <p:sp>
          <p:nvSpPr>
            <p:cNvPr id="84" name="Freeform 102"/>
            <p:cNvSpPr>
              <a:spLocks noEditPoints="1"/>
            </p:cNvSpPr>
            <p:nvPr/>
          </p:nvSpPr>
          <p:spPr bwMode="auto">
            <a:xfrm>
              <a:off x="18026269" y="6832201"/>
              <a:ext cx="1152317" cy="1066323"/>
            </a:xfrm>
            <a:custGeom>
              <a:avLst/>
              <a:gdLst>
                <a:gd name="T0" fmla="*/ 59 w 67"/>
                <a:gd name="T1" fmla="*/ 44 h 62"/>
                <a:gd name="T2" fmla="*/ 59 w 67"/>
                <a:gd name="T3" fmla="*/ 35 h 62"/>
                <a:gd name="T4" fmla="*/ 58 w 67"/>
                <a:gd name="T5" fmla="*/ 33 h 62"/>
                <a:gd name="T6" fmla="*/ 53 w 67"/>
                <a:gd name="T7" fmla="*/ 33 h 62"/>
                <a:gd name="T8" fmla="*/ 50 w 67"/>
                <a:gd name="T9" fmla="*/ 33 h 62"/>
                <a:gd name="T10" fmla="*/ 35 w 67"/>
                <a:gd name="T11" fmla="*/ 33 h 62"/>
                <a:gd name="T12" fmla="*/ 35 w 67"/>
                <a:gd name="T13" fmla="*/ 19 h 62"/>
                <a:gd name="T14" fmla="*/ 43 w 67"/>
                <a:gd name="T15" fmla="*/ 10 h 62"/>
                <a:gd name="T16" fmla="*/ 34 w 67"/>
                <a:gd name="T17" fmla="*/ 0 h 62"/>
                <a:gd name="T18" fmla="*/ 24 w 67"/>
                <a:gd name="T19" fmla="*/ 10 h 62"/>
                <a:gd name="T20" fmla="*/ 32 w 67"/>
                <a:gd name="T21" fmla="*/ 19 h 62"/>
                <a:gd name="T22" fmla="*/ 32 w 67"/>
                <a:gd name="T23" fmla="*/ 33 h 62"/>
                <a:gd name="T24" fmla="*/ 10 w 67"/>
                <a:gd name="T25" fmla="*/ 33 h 62"/>
                <a:gd name="T26" fmla="*/ 8 w 67"/>
                <a:gd name="T27" fmla="*/ 35 h 62"/>
                <a:gd name="T28" fmla="*/ 8 w 67"/>
                <a:gd name="T29" fmla="*/ 44 h 62"/>
                <a:gd name="T30" fmla="*/ 0 w 67"/>
                <a:gd name="T31" fmla="*/ 53 h 62"/>
                <a:gd name="T32" fmla="*/ 10 w 67"/>
                <a:gd name="T33" fmla="*/ 62 h 62"/>
                <a:gd name="T34" fmla="*/ 19 w 67"/>
                <a:gd name="T35" fmla="*/ 53 h 62"/>
                <a:gd name="T36" fmla="*/ 11 w 67"/>
                <a:gd name="T37" fmla="*/ 44 h 62"/>
                <a:gd name="T38" fmla="*/ 11 w 67"/>
                <a:gd name="T39" fmla="*/ 36 h 62"/>
                <a:gd name="T40" fmla="*/ 32 w 67"/>
                <a:gd name="T41" fmla="*/ 36 h 62"/>
                <a:gd name="T42" fmla="*/ 32 w 67"/>
                <a:gd name="T43" fmla="*/ 44 h 62"/>
                <a:gd name="T44" fmla="*/ 24 w 67"/>
                <a:gd name="T45" fmla="*/ 53 h 62"/>
                <a:gd name="T46" fmla="*/ 34 w 67"/>
                <a:gd name="T47" fmla="*/ 62 h 62"/>
                <a:gd name="T48" fmla="*/ 43 w 67"/>
                <a:gd name="T49" fmla="*/ 53 h 62"/>
                <a:gd name="T50" fmla="*/ 35 w 67"/>
                <a:gd name="T51" fmla="*/ 44 h 62"/>
                <a:gd name="T52" fmla="*/ 35 w 67"/>
                <a:gd name="T53" fmla="*/ 36 h 62"/>
                <a:gd name="T54" fmla="*/ 50 w 67"/>
                <a:gd name="T55" fmla="*/ 36 h 62"/>
                <a:gd name="T56" fmla="*/ 53 w 67"/>
                <a:gd name="T57" fmla="*/ 36 h 62"/>
                <a:gd name="T58" fmla="*/ 56 w 67"/>
                <a:gd name="T59" fmla="*/ 36 h 62"/>
                <a:gd name="T60" fmla="*/ 56 w 67"/>
                <a:gd name="T61" fmla="*/ 44 h 62"/>
                <a:gd name="T62" fmla="*/ 48 w 67"/>
                <a:gd name="T63" fmla="*/ 53 h 62"/>
                <a:gd name="T64" fmla="*/ 58 w 67"/>
                <a:gd name="T65" fmla="*/ 62 h 62"/>
                <a:gd name="T66" fmla="*/ 67 w 67"/>
                <a:gd name="T67" fmla="*/ 53 h 62"/>
                <a:gd name="T68" fmla="*/ 59 w 67"/>
                <a:gd name="T69" fmla="*/ 44 h 62"/>
                <a:gd name="T70" fmla="*/ 28 w 67"/>
                <a:gd name="T71" fmla="*/ 10 h 62"/>
                <a:gd name="T72" fmla="*/ 34 w 67"/>
                <a:gd name="T73" fmla="*/ 4 h 62"/>
                <a:gd name="T74" fmla="*/ 39 w 67"/>
                <a:gd name="T75" fmla="*/ 10 h 62"/>
                <a:gd name="T76" fmla="*/ 34 w 67"/>
                <a:gd name="T77" fmla="*/ 15 h 62"/>
                <a:gd name="T78" fmla="*/ 28 w 67"/>
                <a:gd name="T79" fmla="*/ 10 h 62"/>
                <a:gd name="T80" fmla="*/ 15 w 67"/>
                <a:gd name="T81" fmla="*/ 53 h 62"/>
                <a:gd name="T82" fmla="*/ 10 w 67"/>
                <a:gd name="T83" fmla="*/ 58 h 62"/>
                <a:gd name="T84" fmla="*/ 4 w 67"/>
                <a:gd name="T85" fmla="*/ 53 h 62"/>
                <a:gd name="T86" fmla="*/ 10 w 67"/>
                <a:gd name="T87" fmla="*/ 47 h 62"/>
                <a:gd name="T88" fmla="*/ 15 w 67"/>
                <a:gd name="T89" fmla="*/ 53 h 62"/>
                <a:gd name="T90" fmla="*/ 39 w 67"/>
                <a:gd name="T91" fmla="*/ 53 h 62"/>
                <a:gd name="T92" fmla="*/ 34 w 67"/>
                <a:gd name="T93" fmla="*/ 58 h 62"/>
                <a:gd name="T94" fmla="*/ 28 w 67"/>
                <a:gd name="T95" fmla="*/ 53 h 62"/>
                <a:gd name="T96" fmla="*/ 34 w 67"/>
                <a:gd name="T97" fmla="*/ 47 h 62"/>
                <a:gd name="T98" fmla="*/ 39 w 67"/>
                <a:gd name="T99" fmla="*/ 53 h 62"/>
                <a:gd name="T100" fmla="*/ 58 w 67"/>
                <a:gd name="T101" fmla="*/ 58 h 62"/>
                <a:gd name="T102" fmla="*/ 52 w 67"/>
                <a:gd name="T103" fmla="*/ 53 h 62"/>
                <a:gd name="T104" fmla="*/ 58 w 67"/>
                <a:gd name="T105" fmla="*/ 47 h 62"/>
                <a:gd name="T106" fmla="*/ 63 w 67"/>
                <a:gd name="T107" fmla="*/ 53 h 62"/>
                <a:gd name="T108" fmla="*/ 58 w 67"/>
                <a:gd name="T109" fmla="*/ 58 h 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67" h="62">
                  <a:moveTo>
                    <a:pt x="59" y="44"/>
                  </a:moveTo>
                  <a:cubicBezTo>
                    <a:pt x="59" y="35"/>
                    <a:pt x="59" y="35"/>
                    <a:pt x="59" y="35"/>
                  </a:cubicBezTo>
                  <a:cubicBezTo>
                    <a:pt x="59" y="34"/>
                    <a:pt x="59" y="33"/>
                    <a:pt x="58" y="33"/>
                  </a:cubicBezTo>
                  <a:cubicBezTo>
                    <a:pt x="53" y="33"/>
                    <a:pt x="53" y="33"/>
                    <a:pt x="53" y="33"/>
                  </a:cubicBezTo>
                  <a:cubicBezTo>
                    <a:pt x="50" y="33"/>
                    <a:pt x="50" y="33"/>
                    <a:pt x="50" y="33"/>
                  </a:cubicBezTo>
                  <a:cubicBezTo>
                    <a:pt x="35" y="33"/>
                    <a:pt x="35" y="33"/>
                    <a:pt x="35" y="33"/>
                  </a:cubicBezTo>
                  <a:cubicBezTo>
                    <a:pt x="35" y="19"/>
                    <a:pt x="35" y="19"/>
                    <a:pt x="35" y="19"/>
                  </a:cubicBezTo>
                  <a:cubicBezTo>
                    <a:pt x="40" y="18"/>
                    <a:pt x="43" y="14"/>
                    <a:pt x="43" y="10"/>
                  </a:cubicBezTo>
                  <a:cubicBezTo>
                    <a:pt x="43" y="4"/>
                    <a:pt x="39" y="0"/>
                    <a:pt x="34" y="0"/>
                  </a:cubicBezTo>
                  <a:cubicBezTo>
                    <a:pt x="29" y="0"/>
                    <a:pt x="24" y="4"/>
                    <a:pt x="24" y="10"/>
                  </a:cubicBezTo>
                  <a:cubicBezTo>
                    <a:pt x="24" y="14"/>
                    <a:pt x="28" y="18"/>
                    <a:pt x="32" y="19"/>
                  </a:cubicBezTo>
                  <a:cubicBezTo>
                    <a:pt x="32" y="33"/>
                    <a:pt x="32" y="33"/>
                    <a:pt x="32" y="33"/>
                  </a:cubicBezTo>
                  <a:cubicBezTo>
                    <a:pt x="10" y="33"/>
                    <a:pt x="10" y="33"/>
                    <a:pt x="10" y="33"/>
                  </a:cubicBezTo>
                  <a:cubicBezTo>
                    <a:pt x="9" y="33"/>
                    <a:pt x="8" y="34"/>
                    <a:pt x="8" y="35"/>
                  </a:cubicBezTo>
                  <a:cubicBezTo>
                    <a:pt x="8" y="44"/>
                    <a:pt x="8" y="44"/>
                    <a:pt x="8" y="44"/>
                  </a:cubicBezTo>
                  <a:cubicBezTo>
                    <a:pt x="4" y="44"/>
                    <a:pt x="0" y="48"/>
                    <a:pt x="0" y="53"/>
                  </a:cubicBezTo>
                  <a:cubicBezTo>
                    <a:pt x="0" y="58"/>
                    <a:pt x="4" y="62"/>
                    <a:pt x="10" y="62"/>
                  </a:cubicBezTo>
                  <a:cubicBezTo>
                    <a:pt x="15" y="62"/>
                    <a:pt x="19" y="58"/>
                    <a:pt x="19" y="53"/>
                  </a:cubicBezTo>
                  <a:cubicBezTo>
                    <a:pt x="19" y="48"/>
                    <a:pt x="16" y="44"/>
                    <a:pt x="11" y="44"/>
                  </a:cubicBezTo>
                  <a:cubicBezTo>
                    <a:pt x="11" y="36"/>
                    <a:pt x="11" y="36"/>
                    <a:pt x="11" y="36"/>
                  </a:cubicBezTo>
                  <a:cubicBezTo>
                    <a:pt x="32" y="36"/>
                    <a:pt x="32" y="36"/>
                    <a:pt x="32" y="36"/>
                  </a:cubicBezTo>
                  <a:cubicBezTo>
                    <a:pt x="32" y="44"/>
                    <a:pt x="32" y="44"/>
                    <a:pt x="32" y="44"/>
                  </a:cubicBezTo>
                  <a:cubicBezTo>
                    <a:pt x="28" y="44"/>
                    <a:pt x="24" y="48"/>
                    <a:pt x="24" y="53"/>
                  </a:cubicBezTo>
                  <a:cubicBezTo>
                    <a:pt x="24" y="58"/>
                    <a:pt x="29" y="62"/>
                    <a:pt x="34" y="62"/>
                  </a:cubicBezTo>
                  <a:cubicBezTo>
                    <a:pt x="39" y="62"/>
                    <a:pt x="43" y="58"/>
                    <a:pt x="43" y="53"/>
                  </a:cubicBezTo>
                  <a:cubicBezTo>
                    <a:pt x="43" y="48"/>
                    <a:pt x="40" y="44"/>
                    <a:pt x="35" y="44"/>
                  </a:cubicBezTo>
                  <a:cubicBezTo>
                    <a:pt x="35" y="36"/>
                    <a:pt x="35" y="36"/>
                    <a:pt x="35" y="36"/>
                  </a:cubicBezTo>
                  <a:cubicBezTo>
                    <a:pt x="50" y="36"/>
                    <a:pt x="50" y="36"/>
                    <a:pt x="50" y="36"/>
                  </a:cubicBezTo>
                  <a:cubicBezTo>
                    <a:pt x="53" y="36"/>
                    <a:pt x="53" y="36"/>
                    <a:pt x="53" y="36"/>
                  </a:cubicBezTo>
                  <a:cubicBezTo>
                    <a:pt x="56" y="36"/>
                    <a:pt x="56" y="36"/>
                    <a:pt x="56" y="36"/>
                  </a:cubicBezTo>
                  <a:cubicBezTo>
                    <a:pt x="56" y="44"/>
                    <a:pt x="56" y="44"/>
                    <a:pt x="56" y="44"/>
                  </a:cubicBezTo>
                  <a:cubicBezTo>
                    <a:pt x="52" y="44"/>
                    <a:pt x="48" y="48"/>
                    <a:pt x="48" y="53"/>
                  </a:cubicBezTo>
                  <a:cubicBezTo>
                    <a:pt x="48" y="58"/>
                    <a:pt x="53" y="62"/>
                    <a:pt x="58" y="62"/>
                  </a:cubicBezTo>
                  <a:cubicBezTo>
                    <a:pt x="63" y="62"/>
                    <a:pt x="67" y="58"/>
                    <a:pt x="67" y="53"/>
                  </a:cubicBezTo>
                  <a:cubicBezTo>
                    <a:pt x="67" y="48"/>
                    <a:pt x="64" y="44"/>
                    <a:pt x="59" y="44"/>
                  </a:cubicBezTo>
                  <a:close/>
                  <a:moveTo>
                    <a:pt x="28" y="10"/>
                  </a:moveTo>
                  <a:cubicBezTo>
                    <a:pt x="28" y="6"/>
                    <a:pt x="31" y="4"/>
                    <a:pt x="34" y="4"/>
                  </a:cubicBezTo>
                  <a:cubicBezTo>
                    <a:pt x="37" y="4"/>
                    <a:pt x="39" y="6"/>
                    <a:pt x="39" y="10"/>
                  </a:cubicBezTo>
                  <a:cubicBezTo>
                    <a:pt x="39" y="13"/>
                    <a:pt x="37" y="15"/>
                    <a:pt x="34" y="15"/>
                  </a:cubicBezTo>
                  <a:cubicBezTo>
                    <a:pt x="31" y="15"/>
                    <a:pt x="28" y="13"/>
                    <a:pt x="28" y="10"/>
                  </a:cubicBezTo>
                  <a:close/>
                  <a:moveTo>
                    <a:pt x="15" y="53"/>
                  </a:moveTo>
                  <a:cubicBezTo>
                    <a:pt x="15" y="56"/>
                    <a:pt x="13" y="58"/>
                    <a:pt x="10" y="58"/>
                  </a:cubicBezTo>
                  <a:cubicBezTo>
                    <a:pt x="6" y="58"/>
                    <a:pt x="4" y="56"/>
                    <a:pt x="4" y="53"/>
                  </a:cubicBezTo>
                  <a:cubicBezTo>
                    <a:pt x="4" y="50"/>
                    <a:pt x="6" y="47"/>
                    <a:pt x="10" y="47"/>
                  </a:cubicBezTo>
                  <a:cubicBezTo>
                    <a:pt x="13" y="47"/>
                    <a:pt x="15" y="50"/>
                    <a:pt x="15" y="53"/>
                  </a:cubicBezTo>
                  <a:close/>
                  <a:moveTo>
                    <a:pt x="39" y="53"/>
                  </a:moveTo>
                  <a:cubicBezTo>
                    <a:pt x="39" y="56"/>
                    <a:pt x="37" y="58"/>
                    <a:pt x="34" y="58"/>
                  </a:cubicBezTo>
                  <a:cubicBezTo>
                    <a:pt x="31" y="58"/>
                    <a:pt x="28" y="56"/>
                    <a:pt x="28" y="53"/>
                  </a:cubicBezTo>
                  <a:cubicBezTo>
                    <a:pt x="28" y="50"/>
                    <a:pt x="31" y="47"/>
                    <a:pt x="34" y="47"/>
                  </a:cubicBezTo>
                  <a:cubicBezTo>
                    <a:pt x="37" y="47"/>
                    <a:pt x="39" y="50"/>
                    <a:pt x="39" y="53"/>
                  </a:cubicBezTo>
                  <a:close/>
                  <a:moveTo>
                    <a:pt x="58" y="58"/>
                  </a:moveTo>
                  <a:cubicBezTo>
                    <a:pt x="55" y="58"/>
                    <a:pt x="52" y="56"/>
                    <a:pt x="52" y="53"/>
                  </a:cubicBezTo>
                  <a:cubicBezTo>
                    <a:pt x="52" y="50"/>
                    <a:pt x="55" y="47"/>
                    <a:pt x="58" y="47"/>
                  </a:cubicBezTo>
                  <a:cubicBezTo>
                    <a:pt x="61" y="47"/>
                    <a:pt x="63" y="50"/>
                    <a:pt x="63" y="53"/>
                  </a:cubicBezTo>
                  <a:cubicBezTo>
                    <a:pt x="63" y="56"/>
                    <a:pt x="61" y="58"/>
                    <a:pt x="58" y="58"/>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th-TH"/>
            </a:p>
          </p:txBody>
        </p:sp>
      </p:grpSp>
      <p:grpSp>
        <p:nvGrpSpPr>
          <p:cNvPr id="85" name="กลุ่ม 67"/>
          <p:cNvGrpSpPr/>
          <p:nvPr/>
        </p:nvGrpSpPr>
        <p:grpSpPr>
          <a:xfrm>
            <a:off x="12431842" y="11987935"/>
            <a:ext cx="966066" cy="966065"/>
            <a:chOff x="12269143" y="6195669"/>
            <a:chExt cx="2511217" cy="2511217"/>
          </a:xfrm>
        </p:grpSpPr>
        <p:sp>
          <p:nvSpPr>
            <p:cNvPr id="86" name="วงรี 40"/>
            <p:cNvSpPr/>
            <p:nvPr/>
          </p:nvSpPr>
          <p:spPr>
            <a:xfrm>
              <a:off x="12269143" y="6195669"/>
              <a:ext cx="2511217" cy="2511217"/>
            </a:xfrm>
            <a:prstGeom prst="ellipse">
              <a:avLst/>
            </a:prstGeom>
            <a:gradFill flip="none" rotWithShape="1">
              <a:gsLst>
                <a:gs pos="0">
                  <a:schemeClr val="accent3">
                    <a:shade val="30000"/>
                    <a:satMod val="115000"/>
                  </a:schemeClr>
                </a:gs>
                <a:gs pos="50000">
                  <a:schemeClr val="accent3">
                    <a:shade val="67500"/>
                    <a:satMod val="115000"/>
                  </a:schemeClr>
                </a:gs>
                <a:gs pos="100000">
                  <a:schemeClr val="accent3">
                    <a:shade val="100000"/>
                    <a:satMod val="115000"/>
                  </a:schemeClr>
                </a:gs>
              </a:gsLst>
              <a:lin ang="135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h-TH" dirty="0"/>
            </a:p>
          </p:txBody>
        </p:sp>
        <p:sp>
          <p:nvSpPr>
            <p:cNvPr id="87" name="Freeform 134"/>
            <p:cNvSpPr>
              <a:spLocks noEditPoints="1"/>
            </p:cNvSpPr>
            <p:nvPr/>
          </p:nvSpPr>
          <p:spPr bwMode="auto">
            <a:xfrm>
              <a:off x="12974390" y="6914870"/>
              <a:ext cx="1100721" cy="1100721"/>
            </a:xfrm>
            <a:custGeom>
              <a:avLst/>
              <a:gdLst>
                <a:gd name="T0" fmla="*/ 64 w 64"/>
                <a:gd name="T1" fmla="*/ 32 h 64"/>
                <a:gd name="T2" fmla="*/ 5 w 64"/>
                <a:gd name="T3" fmla="*/ 15 h 64"/>
                <a:gd name="T4" fmla="*/ 0 w 64"/>
                <a:gd name="T5" fmla="*/ 32 h 64"/>
                <a:gd name="T6" fmla="*/ 0 w 64"/>
                <a:gd name="T7" fmla="*/ 32 h 64"/>
                <a:gd name="T8" fmla="*/ 5 w 64"/>
                <a:gd name="T9" fmla="*/ 49 h 64"/>
                <a:gd name="T10" fmla="*/ 32 w 64"/>
                <a:gd name="T11" fmla="*/ 64 h 64"/>
                <a:gd name="T12" fmla="*/ 64 w 64"/>
                <a:gd name="T13" fmla="*/ 32 h 64"/>
                <a:gd name="T14" fmla="*/ 48 w 64"/>
                <a:gd name="T15" fmla="*/ 46 h 64"/>
                <a:gd name="T16" fmla="*/ 60 w 64"/>
                <a:gd name="T17" fmla="*/ 33 h 64"/>
                <a:gd name="T18" fmla="*/ 3 w 64"/>
                <a:gd name="T19" fmla="*/ 33 h 64"/>
                <a:gd name="T20" fmla="*/ 16 w 64"/>
                <a:gd name="T21" fmla="*/ 46 h 64"/>
                <a:gd name="T22" fmla="*/ 3 w 64"/>
                <a:gd name="T23" fmla="*/ 33 h 64"/>
                <a:gd name="T24" fmla="*/ 16 w 64"/>
                <a:gd name="T25" fmla="*/ 17 h 64"/>
                <a:gd name="T26" fmla="*/ 3 w 64"/>
                <a:gd name="T27" fmla="*/ 30 h 64"/>
                <a:gd name="T28" fmla="*/ 34 w 64"/>
                <a:gd name="T29" fmla="*/ 14 h 64"/>
                <a:gd name="T30" fmla="*/ 34 w 64"/>
                <a:gd name="T31" fmla="*/ 4 h 64"/>
                <a:gd name="T32" fmla="*/ 43 w 64"/>
                <a:gd name="T33" fmla="*/ 14 h 64"/>
                <a:gd name="T34" fmla="*/ 44 w 64"/>
                <a:gd name="T35" fmla="*/ 17 h 64"/>
                <a:gd name="T36" fmla="*/ 34 w 64"/>
                <a:gd name="T37" fmla="*/ 30 h 64"/>
                <a:gd name="T38" fmla="*/ 44 w 64"/>
                <a:gd name="T39" fmla="*/ 17 h 64"/>
                <a:gd name="T40" fmla="*/ 29 w 64"/>
                <a:gd name="T41" fmla="*/ 4 h 64"/>
                <a:gd name="T42" fmla="*/ 30 w 64"/>
                <a:gd name="T43" fmla="*/ 3 h 64"/>
                <a:gd name="T44" fmla="*/ 21 w 64"/>
                <a:gd name="T45" fmla="*/ 14 h 64"/>
                <a:gd name="T46" fmla="*/ 30 w 64"/>
                <a:gd name="T47" fmla="*/ 17 h 64"/>
                <a:gd name="T48" fmla="*/ 17 w 64"/>
                <a:gd name="T49" fmla="*/ 30 h 64"/>
                <a:gd name="T50" fmla="*/ 30 w 64"/>
                <a:gd name="T51" fmla="*/ 17 h 64"/>
                <a:gd name="T52" fmla="*/ 30 w 64"/>
                <a:gd name="T53" fmla="*/ 33 h 64"/>
                <a:gd name="T54" fmla="*/ 20 w 64"/>
                <a:gd name="T55" fmla="*/ 46 h 64"/>
                <a:gd name="T56" fmla="*/ 30 w 64"/>
                <a:gd name="T57" fmla="*/ 50 h 64"/>
                <a:gd name="T58" fmla="*/ 28 w 64"/>
                <a:gd name="T59" fmla="*/ 60 h 64"/>
                <a:gd name="T60" fmla="*/ 30 w 64"/>
                <a:gd name="T61" fmla="*/ 50 h 64"/>
                <a:gd name="T62" fmla="*/ 34 w 64"/>
                <a:gd name="T63" fmla="*/ 60 h 64"/>
                <a:gd name="T64" fmla="*/ 34 w 64"/>
                <a:gd name="T65" fmla="*/ 50 h 64"/>
                <a:gd name="T66" fmla="*/ 36 w 64"/>
                <a:gd name="T67" fmla="*/ 60 h 64"/>
                <a:gd name="T68" fmla="*/ 34 w 64"/>
                <a:gd name="T69" fmla="*/ 33 h 64"/>
                <a:gd name="T70" fmla="*/ 44 w 64"/>
                <a:gd name="T71" fmla="*/ 46 h 64"/>
                <a:gd name="T72" fmla="*/ 50 w 64"/>
                <a:gd name="T73" fmla="*/ 30 h 64"/>
                <a:gd name="T74" fmla="*/ 57 w 64"/>
                <a:gd name="T75" fmla="*/ 17 h 64"/>
                <a:gd name="T76" fmla="*/ 50 w 64"/>
                <a:gd name="T77" fmla="*/ 30 h 64"/>
                <a:gd name="T78" fmla="*/ 47 w 64"/>
                <a:gd name="T79" fmla="*/ 14 h 64"/>
                <a:gd name="T80" fmla="*/ 54 w 64"/>
                <a:gd name="T81" fmla="*/ 14 h 64"/>
                <a:gd name="T82" fmla="*/ 17 w 64"/>
                <a:gd name="T83" fmla="*/ 14 h 64"/>
                <a:gd name="T84" fmla="*/ 23 w 64"/>
                <a:gd name="T85" fmla="*/ 5 h 64"/>
                <a:gd name="T86" fmla="*/ 17 w 64"/>
                <a:gd name="T87" fmla="*/ 50 h 64"/>
                <a:gd name="T88" fmla="*/ 10 w 64"/>
                <a:gd name="T89" fmla="*/ 50 h 64"/>
                <a:gd name="T90" fmla="*/ 47 w 64"/>
                <a:gd name="T91" fmla="*/ 50 h 64"/>
                <a:gd name="T92" fmla="*/ 41 w 64"/>
                <a:gd name="T93" fmla="*/ 59 h 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64" h="64">
                  <a:moveTo>
                    <a:pt x="64" y="32"/>
                  </a:moveTo>
                  <a:cubicBezTo>
                    <a:pt x="64" y="32"/>
                    <a:pt x="64" y="32"/>
                    <a:pt x="64" y="32"/>
                  </a:cubicBezTo>
                  <a:cubicBezTo>
                    <a:pt x="64" y="14"/>
                    <a:pt x="50" y="0"/>
                    <a:pt x="32" y="0"/>
                  </a:cubicBezTo>
                  <a:cubicBezTo>
                    <a:pt x="21" y="0"/>
                    <a:pt x="11" y="6"/>
                    <a:pt x="5" y="15"/>
                  </a:cubicBezTo>
                  <a:cubicBezTo>
                    <a:pt x="5" y="15"/>
                    <a:pt x="5" y="15"/>
                    <a:pt x="5" y="15"/>
                  </a:cubicBezTo>
                  <a:cubicBezTo>
                    <a:pt x="2" y="20"/>
                    <a:pt x="0" y="26"/>
                    <a:pt x="0" y="32"/>
                  </a:cubicBezTo>
                  <a:cubicBezTo>
                    <a:pt x="0" y="32"/>
                    <a:pt x="0" y="32"/>
                    <a:pt x="0" y="32"/>
                  </a:cubicBezTo>
                  <a:cubicBezTo>
                    <a:pt x="0" y="32"/>
                    <a:pt x="0" y="32"/>
                    <a:pt x="0" y="32"/>
                  </a:cubicBezTo>
                  <a:cubicBezTo>
                    <a:pt x="0" y="32"/>
                    <a:pt x="0" y="32"/>
                    <a:pt x="0" y="32"/>
                  </a:cubicBezTo>
                  <a:cubicBezTo>
                    <a:pt x="0" y="38"/>
                    <a:pt x="2" y="44"/>
                    <a:pt x="5" y="49"/>
                  </a:cubicBezTo>
                  <a:cubicBezTo>
                    <a:pt x="5" y="49"/>
                    <a:pt x="5" y="49"/>
                    <a:pt x="5" y="49"/>
                  </a:cubicBezTo>
                  <a:cubicBezTo>
                    <a:pt x="11" y="58"/>
                    <a:pt x="21" y="64"/>
                    <a:pt x="32" y="64"/>
                  </a:cubicBezTo>
                  <a:cubicBezTo>
                    <a:pt x="50" y="64"/>
                    <a:pt x="64" y="49"/>
                    <a:pt x="64" y="32"/>
                  </a:cubicBezTo>
                  <a:cubicBezTo>
                    <a:pt x="64" y="32"/>
                    <a:pt x="64" y="32"/>
                    <a:pt x="64" y="32"/>
                  </a:cubicBezTo>
                  <a:close/>
                  <a:moveTo>
                    <a:pt x="57" y="46"/>
                  </a:moveTo>
                  <a:cubicBezTo>
                    <a:pt x="48" y="46"/>
                    <a:pt x="48" y="46"/>
                    <a:pt x="48" y="46"/>
                  </a:cubicBezTo>
                  <a:cubicBezTo>
                    <a:pt x="49" y="42"/>
                    <a:pt x="50" y="38"/>
                    <a:pt x="50" y="33"/>
                  </a:cubicBezTo>
                  <a:cubicBezTo>
                    <a:pt x="60" y="33"/>
                    <a:pt x="60" y="33"/>
                    <a:pt x="60" y="33"/>
                  </a:cubicBezTo>
                  <a:cubicBezTo>
                    <a:pt x="60" y="38"/>
                    <a:pt x="59" y="43"/>
                    <a:pt x="57" y="46"/>
                  </a:cubicBezTo>
                  <a:close/>
                  <a:moveTo>
                    <a:pt x="3" y="33"/>
                  </a:moveTo>
                  <a:cubicBezTo>
                    <a:pt x="14" y="33"/>
                    <a:pt x="14" y="33"/>
                    <a:pt x="14" y="33"/>
                  </a:cubicBezTo>
                  <a:cubicBezTo>
                    <a:pt x="14" y="38"/>
                    <a:pt x="15" y="42"/>
                    <a:pt x="16" y="46"/>
                  </a:cubicBezTo>
                  <a:cubicBezTo>
                    <a:pt x="7" y="46"/>
                    <a:pt x="7" y="46"/>
                    <a:pt x="7" y="46"/>
                  </a:cubicBezTo>
                  <a:cubicBezTo>
                    <a:pt x="5" y="43"/>
                    <a:pt x="4" y="38"/>
                    <a:pt x="3" y="33"/>
                  </a:cubicBezTo>
                  <a:close/>
                  <a:moveTo>
                    <a:pt x="7" y="17"/>
                  </a:moveTo>
                  <a:cubicBezTo>
                    <a:pt x="16" y="17"/>
                    <a:pt x="16" y="17"/>
                    <a:pt x="16" y="17"/>
                  </a:cubicBezTo>
                  <a:cubicBezTo>
                    <a:pt x="15" y="21"/>
                    <a:pt x="14" y="26"/>
                    <a:pt x="14" y="30"/>
                  </a:cubicBezTo>
                  <a:cubicBezTo>
                    <a:pt x="3" y="30"/>
                    <a:pt x="3" y="30"/>
                    <a:pt x="3" y="30"/>
                  </a:cubicBezTo>
                  <a:cubicBezTo>
                    <a:pt x="4" y="26"/>
                    <a:pt x="5" y="21"/>
                    <a:pt x="7" y="17"/>
                  </a:cubicBezTo>
                  <a:close/>
                  <a:moveTo>
                    <a:pt x="34" y="14"/>
                  </a:moveTo>
                  <a:cubicBezTo>
                    <a:pt x="34" y="3"/>
                    <a:pt x="34" y="3"/>
                    <a:pt x="34" y="3"/>
                  </a:cubicBezTo>
                  <a:cubicBezTo>
                    <a:pt x="34" y="3"/>
                    <a:pt x="34" y="3"/>
                    <a:pt x="34" y="4"/>
                  </a:cubicBezTo>
                  <a:cubicBezTo>
                    <a:pt x="34" y="4"/>
                    <a:pt x="34" y="4"/>
                    <a:pt x="34" y="4"/>
                  </a:cubicBezTo>
                  <a:cubicBezTo>
                    <a:pt x="38" y="6"/>
                    <a:pt x="41" y="9"/>
                    <a:pt x="43" y="14"/>
                  </a:cubicBezTo>
                  <a:lnTo>
                    <a:pt x="34" y="14"/>
                  </a:lnTo>
                  <a:close/>
                  <a:moveTo>
                    <a:pt x="44" y="17"/>
                  </a:moveTo>
                  <a:cubicBezTo>
                    <a:pt x="46" y="21"/>
                    <a:pt x="46" y="26"/>
                    <a:pt x="46" y="30"/>
                  </a:cubicBezTo>
                  <a:cubicBezTo>
                    <a:pt x="34" y="30"/>
                    <a:pt x="34" y="30"/>
                    <a:pt x="34" y="30"/>
                  </a:cubicBezTo>
                  <a:cubicBezTo>
                    <a:pt x="34" y="17"/>
                    <a:pt x="34" y="17"/>
                    <a:pt x="34" y="17"/>
                  </a:cubicBezTo>
                  <a:lnTo>
                    <a:pt x="44" y="17"/>
                  </a:lnTo>
                  <a:close/>
                  <a:moveTo>
                    <a:pt x="29" y="4"/>
                  </a:moveTo>
                  <a:cubicBezTo>
                    <a:pt x="29" y="4"/>
                    <a:pt x="29" y="4"/>
                    <a:pt x="29" y="4"/>
                  </a:cubicBezTo>
                  <a:cubicBezTo>
                    <a:pt x="29" y="4"/>
                    <a:pt x="29" y="4"/>
                    <a:pt x="29" y="4"/>
                  </a:cubicBezTo>
                  <a:cubicBezTo>
                    <a:pt x="30" y="4"/>
                    <a:pt x="30" y="4"/>
                    <a:pt x="30" y="3"/>
                  </a:cubicBezTo>
                  <a:cubicBezTo>
                    <a:pt x="30" y="14"/>
                    <a:pt x="30" y="14"/>
                    <a:pt x="30" y="14"/>
                  </a:cubicBezTo>
                  <a:cubicBezTo>
                    <a:pt x="21" y="14"/>
                    <a:pt x="21" y="14"/>
                    <a:pt x="21" y="14"/>
                  </a:cubicBezTo>
                  <a:cubicBezTo>
                    <a:pt x="23" y="9"/>
                    <a:pt x="26" y="6"/>
                    <a:pt x="29" y="4"/>
                  </a:cubicBezTo>
                  <a:close/>
                  <a:moveTo>
                    <a:pt x="30" y="17"/>
                  </a:moveTo>
                  <a:cubicBezTo>
                    <a:pt x="30" y="30"/>
                    <a:pt x="30" y="30"/>
                    <a:pt x="30" y="30"/>
                  </a:cubicBezTo>
                  <a:cubicBezTo>
                    <a:pt x="17" y="30"/>
                    <a:pt x="17" y="30"/>
                    <a:pt x="17" y="30"/>
                  </a:cubicBezTo>
                  <a:cubicBezTo>
                    <a:pt x="18" y="26"/>
                    <a:pt x="18" y="21"/>
                    <a:pt x="20" y="17"/>
                  </a:cubicBezTo>
                  <a:lnTo>
                    <a:pt x="30" y="17"/>
                  </a:lnTo>
                  <a:close/>
                  <a:moveTo>
                    <a:pt x="17" y="33"/>
                  </a:moveTo>
                  <a:cubicBezTo>
                    <a:pt x="30" y="33"/>
                    <a:pt x="30" y="33"/>
                    <a:pt x="30" y="33"/>
                  </a:cubicBezTo>
                  <a:cubicBezTo>
                    <a:pt x="30" y="46"/>
                    <a:pt x="30" y="46"/>
                    <a:pt x="30" y="46"/>
                  </a:cubicBezTo>
                  <a:cubicBezTo>
                    <a:pt x="20" y="46"/>
                    <a:pt x="20" y="46"/>
                    <a:pt x="20" y="46"/>
                  </a:cubicBezTo>
                  <a:cubicBezTo>
                    <a:pt x="18" y="43"/>
                    <a:pt x="18" y="38"/>
                    <a:pt x="17" y="33"/>
                  </a:cubicBezTo>
                  <a:close/>
                  <a:moveTo>
                    <a:pt x="30" y="50"/>
                  </a:moveTo>
                  <a:cubicBezTo>
                    <a:pt x="30" y="60"/>
                    <a:pt x="30" y="60"/>
                    <a:pt x="30" y="60"/>
                  </a:cubicBezTo>
                  <a:cubicBezTo>
                    <a:pt x="30" y="60"/>
                    <a:pt x="29" y="60"/>
                    <a:pt x="28" y="60"/>
                  </a:cubicBezTo>
                  <a:cubicBezTo>
                    <a:pt x="25" y="58"/>
                    <a:pt x="23" y="54"/>
                    <a:pt x="21" y="50"/>
                  </a:cubicBezTo>
                  <a:lnTo>
                    <a:pt x="30" y="50"/>
                  </a:lnTo>
                  <a:close/>
                  <a:moveTo>
                    <a:pt x="36" y="60"/>
                  </a:moveTo>
                  <a:cubicBezTo>
                    <a:pt x="35" y="60"/>
                    <a:pt x="34" y="60"/>
                    <a:pt x="34" y="60"/>
                  </a:cubicBezTo>
                  <a:cubicBezTo>
                    <a:pt x="34" y="60"/>
                    <a:pt x="34" y="60"/>
                    <a:pt x="34" y="60"/>
                  </a:cubicBezTo>
                  <a:cubicBezTo>
                    <a:pt x="34" y="50"/>
                    <a:pt x="34" y="50"/>
                    <a:pt x="34" y="50"/>
                  </a:cubicBezTo>
                  <a:cubicBezTo>
                    <a:pt x="43" y="50"/>
                    <a:pt x="43" y="50"/>
                    <a:pt x="43" y="50"/>
                  </a:cubicBezTo>
                  <a:cubicBezTo>
                    <a:pt x="41" y="54"/>
                    <a:pt x="39" y="58"/>
                    <a:pt x="36" y="60"/>
                  </a:cubicBezTo>
                  <a:close/>
                  <a:moveTo>
                    <a:pt x="34" y="46"/>
                  </a:moveTo>
                  <a:cubicBezTo>
                    <a:pt x="34" y="33"/>
                    <a:pt x="34" y="33"/>
                    <a:pt x="34" y="33"/>
                  </a:cubicBezTo>
                  <a:cubicBezTo>
                    <a:pt x="46" y="33"/>
                    <a:pt x="46" y="33"/>
                    <a:pt x="46" y="33"/>
                  </a:cubicBezTo>
                  <a:cubicBezTo>
                    <a:pt x="46" y="38"/>
                    <a:pt x="46" y="43"/>
                    <a:pt x="44" y="46"/>
                  </a:cubicBezTo>
                  <a:lnTo>
                    <a:pt x="34" y="46"/>
                  </a:lnTo>
                  <a:close/>
                  <a:moveTo>
                    <a:pt x="50" y="30"/>
                  </a:moveTo>
                  <a:cubicBezTo>
                    <a:pt x="50" y="26"/>
                    <a:pt x="49" y="21"/>
                    <a:pt x="48" y="17"/>
                  </a:cubicBezTo>
                  <a:cubicBezTo>
                    <a:pt x="57" y="17"/>
                    <a:pt x="57" y="17"/>
                    <a:pt x="57" y="17"/>
                  </a:cubicBezTo>
                  <a:cubicBezTo>
                    <a:pt x="59" y="21"/>
                    <a:pt x="60" y="26"/>
                    <a:pt x="60" y="30"/>
                  </a:cubicBezTo>
                  <a:lnTo>
                    <a:pt x="50" y="30"/>
                  </a:lnTo>
                  <a:close/>
                  <a:moveTo>
                    <a:pt x="54" y="14"/>
                  </a:moveTo>
                  <a:cubicBezTo>
                    <a:pt x="47" y="14"/>
                    <a:pt x="47" y="14"/>
                    <a:pt x="47" y="14"/>
                  </a:cubicBezTo>
                  <a:cubicBezTo>
                    <a:pt x="45" y="10"/>
                    <a:pt x="43" y="7"/>
                    <a:pt x="41" y="5"/>
                  </a:cubicBezTo>
                  <a:cubicBezTo>
                    <a:pt x="46" y="6"/>
                    <a:pt x="51" y="10"/>
                    <a:pt x="54" y="14"/>
                  </a:cubicBezTo>
                  <a:close/>
                  <a:moveTo>
                    <a:pt x="23" y="5"/>
                  </a:moveTo>
                  <a:cubicBezTo>
                    <a:pt x="21" y="7"/>
                    <a:pt x="19" y="10"/>
                    <a:pt x="17" y="14"/>
                  </a:cubicBezTo>
                  <a:cubicBezTo>
                    <a:pt x="10" y="14"/>
                    <a:pt x="10" y="14"/>
                    <a:pt x="10" y="14"/>
                  </a:cubicBezTo>
                  <a:cubicBezTo>
                    <a:pt x="13" y="10"/>
                    <a:pt x="18" y="6"/>
                    <a:pt x="23" y="5"/>
                  </a:cubicBezTo>
                  <a:close/>
                  <a:moveTo>
                    <a:pt x="10" y="50"/>
                  </a:moveTo>
                  <a:cubicBezTo>
                    <a:pt x="17" y="50"/>
                    <a:pt x="17" y="50"/>
                    <a:pt x="17" y="50"/>
                  </a:cubicBezTo>
                  <a:cubicBezTo>
                    <a:pt x="19" y="53"/>
                    <a:pt x="21" y="56"/>
                    <a:pt x="23" y="59"/>
                  </a:cubicBezTo>
                  <a:cubicBezTo>
                    <a:pt x="18" y="57"/>
                    <a:pt x="13" y="54"/>
                    <a:pt x="10" y="50"/>
                  </a:cubicBezTo>
                  <a:close/>
                  <a:moveTo>
                    <a:pt x="41" y="59"/>
                  </a:moveTo>
                  <a:cubicBezTo>
                    <a:pt x="43" y="56"/>
                    <a:pt x="45" y="53"/>
                    <a:pt x="47" y="50"/>
                  </a:cubicBezTo>
                  <a:cubicBezTo>
                    <a:pt x="54" y="50"/>
                    <a:pt x="54" y="50"/>
                    <a:pt x="54" y="50"/>
                  </a:cubicBezTo>
                  <a:cubicBezTo>
                    <a:pt x="51" y="54"/>
                    <a:pt x="46" y="57"/>
                    <a:pt x="41" y="59"/>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th-TH"/>
            </a:p>
          </p:txBody>
        </p:sp>
      </p:grpSp>
      <p:sp>
        <p:nvSpPr>
          <p:cNvPr id="88" name="TextBox 87"/>
          <p:cNvSpPr txBox="1"/>
          <p:nvPr/>
        </p:nvSpPr>
        <p:spPr>
          <a:xfrm>
            <a:off x="13573944" y="10504549"/>
            <a:ext cx="3533383" cy="960227"/>
          </a:xfrm>
          <a:prstGeom prst="rect">
            <a:avLst/>
          </a:prstGeom>
          <a:noFill/>
        </p:spPr>
        <p:txBody>
          <a:bodyPr wrap="square" lIns="219419" tIns="109710" rIns="219419" bIns="109710" rtlCol="0">
            <a:spAutoFit/>
          </a:bodyPr>
          <a:lstStyle/>
          <a:p>
            <a:r>
              <a:rPr lang="en-US" sz="2400" dirty="0">
                <a:solidFill>
                  <a:schemeClr val="bg1">
                    <a:lumMod val="75000"/>
                  </a:schemeClr>
                </a:solidFill>
                <a:latin typeface="Lato" pitchFamily="34" charset="0"/>
                <a:ea typeface="Lato" pitchFamily="34" charset="0"/>
                <a:cs typeface="Lato" pitchFamily="34" charset="0"/>
              </a:rPr>
              <a:t>Lorem Ipsum has two main data </a:t>
            </a:r>
            <a:r>
              <a:rPr lang="en-US" sz="2400" dirty="0" smtClean="0">
                <a:solidFill>
                  <a:schemeClr val="bg1">
                    <a:lumMod val="75000"/>
                  </a:schemeClr>
                </a:solidFill>
                <a:latin typeface="Lato" pitchFamily="34" charset="0"/>
                <a:ea typeface="Lato" pitchFamily="34" charset="0"/>
                <a:cs typeface="Lato" pitchFamily="34" charset="0"/>
              </a:rPr>
              <a:t>statistical</a:t>
            </a:r>
            <a:endParaRPr lang="en-US" sz="2400" dirty="0">
              <a:solidFill>
                <a:schemeClr val="bg1">
                  <a:lumMod val="75000"/>
                </a:schemeClr>
              </a:solidFill>
              <a:latin typeface="Lato" pitchFamily="34" charset="0"/>
              <a:ea typeface="Lato" pitchFamily="34" charset="0"/>
              <a:cs typeface="Lato" pitchFamily="34" charset="0"/>
            </a:endParaRPr>
          </a:p>
        </p:txBody>
      </p:sp>
      <p:sp>
        <p:nvSpPr>
          <p:cNvPr id="89" name="TextBox 88"/>
          <p:cNvSpPr txBox="1"/>
          <p:nvPr/>
        </p:nvSpPr>
        <p:spPr>
          <a:xfrm>
            <a:off x="18510556" y="10502189"/>
            <a:ext cx="3533383" cy="960227"/>
          </a:xfrm>
          <a:prstGeom prst="rect">
            <a:avLst/>
          </a:prstGeom>
          <a:noFill/>
        </p:spPr>
        <p:txBody>
          <a:bodyPr wrap="square" lIns="219419" tIns="109710" rIns="219419" bIns="109710" rtlCol="0">
            <a:spAutoFit/>
          </a:bodyPr>
          <a:lstStyle/>
          <a:p>
            <a:r>
              <a:rPr lang="en-US" sz="2400" dirty="0">
                <a:solidFill>
                  <a:schemeClr val="bg1">
                    <a:lumMod val="75000"/>
                  </a:schemeClr>
                </a:solidFill>
                <a:latin typeface="Lato" pitchFamily="34" charset="0"/>
                <a:ea typeface="Lato" pitchFamily="34" charset="0"/>
                <a:cs typeface="Lato" pitchFamily="34" charset="0"/>
              </a:rPr>
              <a:t>Lorem Ipsum has two main data </a:t>
            </a:r>
            <a:r>
              <a:rPr lang="en-US" sz="2400" dirty="0" smtClean="0">
                <a:solidFill>
                  <a:schemeClr val="bg1">
                    <a:lumMod val="75000"/>
                  </a:schemeClr>
                </a:solidFill>
                <a:latin typeface="Lato" pitchFamily="34" charset="0"/>
                <a:ea typeface="Lato" pitchFamily="34" charset="0"/>
                <a:cs typeface="Lato" pitchFamily="34" charset="0"/>
              </a:rPr>
              <a:t>statistical</a:t>
            </a:r>
            <a:endParaRPr lang="en-US" sz="2400" dirty="0">
              <a:solidFill>
                <a:schemeClr val="bg1">
                  <a:lumMod val="75000"/>
                </a:schemeClr>
              </a:solidFill>
              <a:latin typeface="Lato" pitchFamily="34" charset="0"/>
              <a:ea typeface="Lato" pitchFamily="34" charset="0"/>
              <a:cs typeface="Lato" pitchFamily="34" charset="0"/>
            </a:endParaRPr>
          </a:p>
        </p:txBody>
      </p:sp>
      <p:sp>
        <p:nvSpPr>
          <p:cNvPr id="90" name="TextBox 89"/>
          <p:cNvSpPr txBox="1"/>
          <p:nvPr/>
        </p:nvSpPr>
        <p:spPr>
          <a:xfrm>
            <a:off x="13521642" y="11947498"/>
            <a:ext cx="3533383" cy="960227"/>
          </a:xfrm>
          <a:prstGeom prst="rect">
            <a:avLst/>
          </a:prstGeom>
          <a:noFill/>
        </p:spPr>
        <p:txBody>
          <a:bodyPr wrap="square" lIns="219419" tIns="109710" rIns="219419" bIns="109710" rtlCol="0">
            <a:spAutoFit/>
          </a:bodyPr>
          <a:lstStyle/>
          <a:p>
            <a:r>
              <a:rPr lang="en-US" sz="2400" dirty="0">
                <a:solidFill>
                  <a:schemeClr val="bg1">
                    <a:lumMod val="75000"/>
                  </a:schemeClr>
                </a:solidFill>
                <a:latin typeface="Lato" pitchFamily="34" charset="0"/>
                <a:ea typeface="Lato" pitchFamily="34" charset="0"/>
                <a:cs typeface="Lato" pitchFamily="34" charset="0"/>
              </a:rPr>
              <a:t>Lorem Ipsum has two main data </a:t>
            </a:r>
            <a:r>
              <a:rPr lang="en-US" sz="2400" dirty="0" smtClean="0">
                <a:solidFill>
                  <a:schemeClr val="bg1">
                    <a:lumMod val="75000"/>
                  </a:schemeClr>
                </a:solidFill>
                <a:latin typeface="Lato" pitchFamily="34" charset="0"/>
                <a:ea typeface="Lato" pitchFamily="34" charset="0"/>
                <a:cs typeface="Lato" pitchFamily="34" charset="0"/>
              </a:rPr>
              <a:t>statistical</a:t>
            </a:r>
            <a:endParaRPr lang="en-US" sz="2400" dirty="0">
              <a:solidFill>
                <a:schemeClr val="bg1">
                  <a:lumMod val="75000"/>
                </a:schemeClr>
              </a:solidFill>
              <a:latin typeface="Lato" pitchFamily="34" charset="0"/>
              <a:ea typeface="Lato" pitchFamily="34" charset="0"/>
              <a:cs typeface="Lato" pitchFamily="34" charset="0"/>
            </a:endParaRPr>
          </a:p>
        </p:txBody>
      </p:sp>
      <p:sp>
        <p:nvSpPr>
          <p:cNvPr id="91" name="TextBox 90"/>
          <p:cNvSpPr txBox="1"/>
          <p:nvPr/>
        </p:nvSpPr>
        <p:spPr>
          <a:xfrm>
            <a:off x="18458254" y="11945138"/>
            <a:ext cx="3533383" cy="960227"/>
          </a:xfrm>
          <a:prstGeom prst="rect">
            <a:avLst/>
          </a:prstGeom>
          <a:noFill/>
        </p:spPr>
        <p:txBody>
          <a:bodyPr wrap="square" lIns="219419" tIns="109710" rIns="219419" bIns="109710" rtlCol="0">
            <a:spAutoFit/>
          </a:bodyPr>
          <a:lstStyle/>
          <a:p>
            <a:r>
              <a:rPr lang="en-US" sz="2400" dirty="0">
                <a:solidFill>
                  <a:schemeClr val="bg1">
                    <a:lumMod val="75000"/>
                  </a:schemeClr>
                </a:solidFill>
                <a:latin typeface="Lato" pitchFamily="34" charset="0"/>
                <a:ea typeface="Lato" pitchFamily="34" charset="0"/>
                <a:cs typeface="Lato" pitchFamily="34" charset="0"/>
              </a:rPr>
              <a:t>Lorem Ipsum has two main data </a:t>
            </a:r>
            <a:r>
              <a:rPr lang="en-US" sz="2400" dirty="0" smtClean="0">
                <a:solidFill>
                  <a:schemeClr val="bg1">
                    <a:lumMod val="75000"/>
                  </a:schemeClr>
                </a:solidFill>
                <a:latin typeface="Lato" pitchFamily="34" charset="0"/>
                <a:ea typeface="Lato" pitchFamily="34" charset="0"/>
                <a:cs typeface="Lato" pitchFamily="34" charset="0"/>
              </a:rPr>
              <a:t>statistical</a:t>
            </a:r>
            <a:endParaRPr lang="en-US" sz="2400" dirty="0">
              <a:solidFill>
                <a:schemeClr val="bg1">
                  <a:lumMod val="75000"/>
                </a:schemeClr>
              </a:solidFill>
              <a:latin typeface="Lato" pitchFamily="34" charset="0"/>
              <a:ea typeface="Lato" pitchFamily="34" charset="0"/>
              <a:cs typeface="Lato" pitchFamily="34" charset="0"/>
            </a:endParaRPr>
          </a:p>
        </p:txBody>
      </p:sp>
      <p:grpSp>
        <p:nvGrpSpPr>
          <p:cNvPr id="92" name="Group 91"/>
          <p:cNvGrpSpPr/>
          <p:nvPr/>
        </p:nvGrpSpPr>
        <p:grpSpPr>
          <a:xfrm>
            <a:off x="1794335" y="9982200"/>
            <a:ext cx="9681702" cy="3135020"/>
            <a:chOff x="12818444" y="3935363"/>
            <a:chExt cx="9681702" cy="3135020"/>
          </a:xfrm>
        </p:grpSpPr>
        <p:sp>
          <p:nvSpPr>
            <p:cNvPr id="93" name="Title 20"/>
            <p:cNvSpPr txBox="1">
              <a:spLocks/>
            </p:cNvSpPr>
            <p:nvPr/>
          </p:nvSpPr>
          <p:spPr bwMode="auto">
            <a:xfrm>
              <a:off x="12818444" y="4423492"/>
              <a:ext cx="9681702" cy="26468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243852" tIns="121926" rIns="243852" bIns="121926" anchor="ctr">
              <a:spAutoFit/>
            </a:bodyPr>
            <a:lstStyle>
              <a:lvl1pPr defTabSz="457200">
                <a:defRPr sz="4300">
                  <a:solidFill>
                    <a:schemeClr val="tx1"/>
                  </a:solidFill>
                  <a:latin typeface="Calibri" pitchFamily="34" charset="0"/>
                  <a:ea typeface="MS PGothic" pitchFamily="34" charset="-128"/>
                </a:defRPr>
              </a:lvl1pPr>
              <a:lvl2pPr marL="742950" indent="-285750" defTabSz="457200">
                <a:defRPr sz="4300">
                  <a:solidFill>
                    <a:schemeClr val="tx1"/>
                  </a:solidFill>
                  <a:latin typeface="Calibri" pitchFamily="34" charset="0"/>
                  <a:ea typeface="MS PGothic" pitchFamily="34" charset="-128"/>
                </a:defRPr>
              </a:lvl2pPr>
              <a:lvl3pPr marL="1143000" indent="-228600" defTabSz="457200">
                <a:defRPr sz="4300">
                  <a:solidFill>
                    <a:schemeClr val="tx1"/>
                  </a:solidFill>
                  <a:latin typeface="Calibri" pitchFamily="34" charset="0"/>
                  <a:ea typeface="MS PGothic" pitchFamily="34" charset="-128"/>
                </a:defRPr>
              </a:lvl3pPr>
              <a:lvl4pPr marL="1600200" indent="-228600" defTabSz="457200">
                <a:defRPr sz="4300">
                  <a:solidFill>
                    <a:schemeClr val="tx1"/>
                  </a:solidFill>
                  <a:latin typeface="Calibri" pitchFamily="34" charset="0"/>
                  <a:ea typeface="MS PGothic" pitchFamily="34" charset="-128"/>
                </a:defRPr>
              </a:lvl4pPr>
              <a:lvl5pPr marL="2057400" indent="-228600" defTabSz="457200">
                <a:defRPr sz="4300">
                  <a:solidFill>
                    <a:schemeClr val="tx1"/>
                  </a:solidFill>
                  <a:latin typeface="Calibri" pitchFamily="34" charset="0"/>
                  <a:ea typeface="MS PGothic" pitchFamily="34" charset="-128"/>
                </a:defRPr>
              </a:lvl5pPr>
              <a:lvl6pPr marL="2514600" indent="-228600" defTabSz="457200" fontAlgn="base">
                <a:spcBef>
                  <a:spcPct val="0"/>
                </a:spcBef>
                <a:spcAft>
                  <a:spcPct val="0"/>
                </a:spcAft>
                <a:defRPr sz="4300">
                  <a:solidFill>
                    <a:schemeClr val="tx1"/>
                  </a:solidFill>
                  <a:latin typeface="Calibri" pitchFamily="34" charset="0"/>
                  <a:ea typeface="MS PGothic" pitchFamily="34" charset="-128"/>
                </a:defRPr>
              </a:lvl6pPr>
              <a:lvl7pPr marL="2971800" indent="-228600" defTabSz="457200" fontAlgn="base">
                <a:spcBef>
                  <a:spcPct val="0"/>
                </a:spcBef>
                <a:spcAft>
                  <a:spcPct val="0"/>
                </a:spcAft>
                <a:defRPr sz="4300">
                  <a:solidFill>
                    <a:schemeClr val="tx1"/>
                  </a:solidFill>
                  <a:latin typeface="Calibri" pitchFamily="34" charset="0"/>
                  <a:ea typeface="MS PGothic" pitchFamily="34" charset="-128"/>
                </a:defRPr>
              </a:lvl7pPr>
              <a:lvl8pPr marL="3429000" indent="-228600" defTabSz="457200" fontAlgn="base">
                <a:spcBef>
                  <a:spcPct val="0"/>
                </a:spcBef>
                <a:spcAft>
                  <a:spcPct val="0"/>
                </a:spcAft>
                <a:defRPr sz="4300">
                  <a:solidFill>
                    <a:schemeClr val="tx1"/>
                  </a:solidFill>
                  <a:latin typeface="Calibri" pitchFamily="34" charset="0"/>
                  <a:ea typeface="MS PGothic" pitchFamily="34" charset="-128"/>
                </a:defRPr>
              </a:lvl8pPr>
              <a:lvl9pPr marL="3886200" indent="-228600" defTabSz="457200" fontAlgn="base">
                <a:spcBef>
                  <a:spcPct val="0"/>
                </a:spcBef>
                <a:spcAft>
                  <a:spcPct val="0"/>
                </a:spcAft>
                <a:defRPr sz="4300">
                  <a:solidFill>
                    <a:schemeClr val="tx1"/>
                  </a:solidFill>
                  <a:latin typeface="Calibri" pitchFamily="34" charset="0"/>
                  <a:ea typeface="MS PGothic" pitchFamily="34" charset="-128"/>
                </a:defRPr>
              </a:lvl9pPr>
            </a:lstStyle>
            <a:p>
              <a:pPr>
                <a:lnSpc>
                  <a:spcPct val="130000"/>
                </a:lnSpc>
              </a:pPr>
              <a:r>
                <a:rPr lang="pt-BR" sz="2400" dirty="0">
                  <a:solidFill>
                    <a:schemeClr val="bg1">
                      <a:lumMod val="75000"/>
                    </a:schemeClr>
                  </a:solidFill>
                  <a:latin typeface="Lato" pitchFamily="34" charset="0"/>
                  <a:ea typeface="Lato" pitchFamily="34" charset="0"/>
                  <a:cs typeface="Lato" pitchFamily="34" charset="0"/>
                </a:rPr>
                <a:t>Lorem ipsum </a:t>
              </a:r>
              <a:r>
                <a:rPr lang="pt-BR" sz="2400" dirty="0" smtClean="0">
                  <a:solidFill>
                    <a:schemeClr val="bg1">
                      <a:lumMod val="75000"/>
                    </a:schemeClr>
                  </a:solidFill>
                  <a:latin typeface="Lato" pitchFamily="34" charset="0"/>
                  <a:ea typeface="Lato" pitchFamily="34" charset="0"/>
                  <a:cs typeface="Lato" pitchFamily="34" charset="0"/>
                </a:rPr>
                <a:t>dolor sit </a:t>
              </a:r>
              <a:r>
                <a:rPr lang="pt-BR" sz="2400" dirty="0">
                  <a:solidFill>
                    <a:schemeClr val="bg1">
                      <a:lumMod val="75000"/>
                    </a:schemeClr>
                  </a:solidFill>
                  <a:latin typeface="Lato" pitchFamily="34" charset="0"/>
                  <a:ea typeface="Lato" pitchFamily="34" charset="0"/>
                  <a:cs typeface="Lato" pitchFamily="34" charset="0"/>
                </a:rPr>
                <a:t>amet, consectetur adipiscing elit. Aliquam tincidunt ante nec sem congue convallis. Pellentesque vel mauris quis nisl ornare rutrum in id risus. Proin vehicula ut sem et tempus. Interdum et malesuada fames ac ante ipsum primis in faucibus. </a:t>
              </a:r>
              <a:r>
                <a:rPr lang="pt-BR" sz="2400" dirty="0" smtClean="0">
                  <a:solidFill>
                    <a:schemeClr val="bg1">
                      <a:lumMod val="75000"/>
                    </a:schemeClr>
                  </a:solidFill>
                  <a:latin typeface="Lato" pitchFamily="34" charset="0"/>
                  <a:ea typeface="Lato" pitchFamily="34" charset="0"/>
                  <a:cs typeface="Lato" pitchFamily="34" charset="0"/>
                </a:rPr>
                <a:t>Pellentesque.</a:t>
              </a:r>
              <a:endParaRPr lang="en-US" sz="2400" dirty="0">
                <a:solidFill>
                  <a:schemeClr val="bg1">
                    <a:lumMod val="75000"/>
                  </a:schemeClr>
                </a:solidFill>
                <a:latin typeface="Lato" pitchFamily="34" charset="0"/>
                <a:ea typeface="Lato" pitchFamily="34" charset="0"/>
                <a:cs typeface="Lato" pitchFamily="34" charset="0"/>
              </a:endParaRPr>
            </a:p>
          </p:txBody>
        </p:sp>
        <p:sp>
          <p:nvSpPr>
            <p:cNvPr id="94" name="TextBox 93"/>
            <p:cNvSpPr txBox="1"/>
            <p:nvPr/>
          </p:nvSpPr>
          <p:spPr>
            <a:xfrm>
              <a:off x="12920366" y="3935363"/>
              <a:ext cx="6873734" cy="630942"/>
            </a:xfrm>
            <a:prstGeom prst="rect">
              <a:avLst/>
            </a:prstGeom>
            <a:noFill/>
          </p:spPr>
          <p:txBody>
            <a:bodyPr wrap="square" rtlCol="0">
              <a:spAutoFit/>
            </a:bodyPr>
            <a:lstStyle/>
            <a:p>
              <a:r>
                <a:rPr lang="en-US" sz="3500" b="1" dirty="0" smtClean="0">
                  <a:solidFill>
                    <a:schemeClr val="accent3"/>
                  </a:solidFill>
                  <a:latin typeface="Lato Black" charset="0"/>
                  <a:ea typeface="Lato Black" charset="0"/>
                  <a:cs typeface="Lato Black" charset="0"/>
                </a:rPr>
                <a:t>FEATURE</a:t>
              </a:r>
              <a:r>
                <a:rPr lang="en-US" sz="3500" b="1" dirty="0" smtClean="0">
                  <a:solidFill>
                    <a:schemeClr val="accent6"/>
                  </a:solidFill>
                  <a:latin typeface="Lato Black" charset="0"/>
                  <a:ea typeface="Lato Black" charset="0"/>
                  <a:cs typeface="Lato Black" charset="0"/>
                </a:rPr>
                <a:t> </a:t>
              </a:r>
              <a:r>
                <a:rPr lang="en-US" sz="3500" b="1" dirty="0" smtClean="0">
                  <a:solidFill>
                    <a:schemeClr val="bg1">
                      <a:lumMod val="95000"/>
                    </a:schemeClr>
                  </a:solidFill>
                  <a:latin typeface="Lato Black" charset="0"/>
                  <a:ea typeface="Lato Black" charset="0"/>
                  <a:cs typeface="Lato Black" charset="0"/>
                </a:rPr>
                <a:t>CONTENT</a:t>
              </a:r>
            </a:p>
          </p:txBody>
        </p:sp>
      </p:grpSp>
      <p:grpSp>
        <p:nvGrpSpPr>
          <p:cNvPr id="34" name="กลุ่ม 54"/>
          <p:cNvGrpSpPr/>
          <p:nvPr/>
        </p:nvGrpSpPr>
        <p:grpSpPr>
          <a:xfrm>
            <a:off x="7589837" y="307847"/>
            <a:ext cx="9246365" cy="1063753"/>
            <a:chOff x="12593106" y="3285880"/>
            <a:chExt cx="9377738" cy="1063753"/>
          </a:xfrm>
        </p:grpSpPr>
        <p:sp>
          <p:nvSpPr>
            <p:cNvPr id="35" name="TextBox 34"/>
            <p:cNvSpPr txBox="1"/>
            <p:nvPr/>
          </p:nvSpPr>
          <p:spPr>
            <a:xfrm>
              <a:off x="13443218" y="3851071"/>
              <a:ext cx="7572494" cy="498562"/>
            </a:xfrm>
            <a:prstGeom prst="rect">
              <a:avLst/>
            </a:prstGeom>
            <a:noFill/>
          </p:spPr>
          <p:txBody>
            <a:bodyPr wrap="square" lIns="219419" tIns="109710" rIns="219419" bIns="109710" rtlCol="0">
              <a:spAutoFit/>
            </a:bodyPr>
            <a:lstStyle/>
            <a:p>
              <a:pPr algn="ctr"/>
              <a:r>
                <a:rPr lang="en-US" sz="1800" dirty="0">
                  <a:solidFill>
                    <a:schemeClr val="bg1"/>
                  </a:solidFill>
                  <a:latin typeface="Lato Light"/>
                  <a:cs typeface="Lato Light"/>
                </a:rPr>
                <a:t>Your great subtitle in this line</a:t>
              </a:r>
            </a:p>
          </p:txBody>
        </p:sp>
        <p:sp>
          <p:nvSpPr>
            <p:cNvPr id="36" name="TextBox 35"/>
            <p:cNvSpPr txBox="1"/>
            <p:nvPr/>
          </p:nvSpPr>
          <p:spPr>
            <a:xfrm>
              <a:off x="12593106" y="3285880"/>
              <a:ext cx="9377738" cy="646294"/>
            </a:xfrm>
            <a:prstGeom prst="rect">
              <a:avLst/>
            </a:prstGeom>
            <a:noFill/>
          </p:spPr>
          <p:txBody>
            <a:bodyPr wrap="square" lIns="182843" tIns="91422" rIns="182843" bIns="91422" rtlCol="0">
              <a:spAutoFit/>
            </a:bodyPr>
            <a:lstStyle/>
            <a:p>
              <a:pPr algn="ctr"/>
              <a:r>
                <a:rPr lang="en-US" sz="3000" b="1" dirty="0" smtClean="0">
                  <a:solidFill>
                    <a:schemeClr val="accent2"/>
                  </a:solidFill>
                  <a:latin typeface="Lato Black" pitchFamily="34" charset="0"/>
                  <a:ea typeface="Lato Black" pitchFamily="34" charset="0"/>
                  <a:cs typeface="Lato Black" pitchFamily="34" charset="0"/>
                </a:rPr>
                <a:t>CHARTS</a:t>
              </a:r>
              <a:r>
                <a:rPr lang="en-US" sz="3000" b="1" dirty="0" smtClean="0">
                  <a:solidFill>
                    <a:schemeClr val="bg1"/>
                  </a:solidFill>
                  <a:latin typeface="Lato Black" pitchFamily="34" charset="0"/>
                  <a:ea typeface="Lato Black" pitchFamily="34" charset="0"/>
                  <a:cs typeface="Lato Black" pitchFamily="34" charset="0"/>
                </a:rPr>
                <a:t> </a:t>
              </a:r>
              <a:r>
                <a:rPr lang="en-US" sz="3000" b="1" dirty="0" smtClean="0">
                  <a:solidFill>
                    <a:schemeClr val="accent6"/>
                  </a:solidFill>
                  <a:latin typeface="Lato Black" pitchFamily="34" charset="0"/>
                  <a:ea typeface="Lato Black" pitchFamily="34" charset="0"/>
                  <a:cs typeface="Lato Black" pitchFamily="34" charset="0"/>
                </a:rPr>
                <a:t>PRESENT</a:t>
              </a:r>
              <a:endParaRPr lang="id-ID" sz="3000" b="1" dirty="0">
                <a:solidFill>
                  <a:schemeClr val="accent6"/>
                </a:solidFill>
                <a:latin typeface="Lato Black" pitchFamily="34" charset="0"/>
                <a:ea typeface="Lato Black" pitchFamily="34" charset="0"/>
                <a:cs typeface="Lato Black" pitchFamily="34" charset="0"/>
              </a:endParaRPr>
            </a:p>
          </p:txBody>
        </p:sp>
      </p:grpSp>
    </p:spTree>
    <p:extLst>
      <p:ext uri="{BB962C8B-B14F-4D97-AF65-F5344CB8AC3E}">
        <p14:creationId xmlns:p14="http://schemas.microsoft.com/office/powerpoint/2010/main" val="1445357243"/>
      </p:ext>
    </p:extLst>
  </p:cSld>
  <p:clrMapOvr>
    <a:masterClrMapping/>
  </p:clrMapOvr>
  <p:transition spd="slow">
    <p:push/>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withEffect">
                                  <p:stCondLst>
                                    <p:cond delay="500"/>
                                  </p:stCondLst>
                                  <p:childTnLst>
                                    <p:set>
                                      <p:cBhvr>
                                        <p:cTn id="6" dur="1" fill="hold">
                                          <p:stCondLst>
                                            <p:cond delay="0"/>
                                          </p:stCondLst>
                                        </p:cTn>
                                        <p:tgtEl>
                                          <p:spTgt spid="66"/>
                                        </p:tgtEl>
                                        <p:attrNameLst>
                                          <p:attrName>style.visibility</p:attrName>
                                        </p:attrNameLst>
                                      </p:cBhvr>
                                      <p:to>
                                        <p:strVal val="visible"/>
                                      </p:to>
                                    </p:set>
                                    <p:anim calcmode="lin" valueType="num">
                                      <p:cBhvr>
                                        <p:cTn id="7" dur="500" fill="hold"/>
                                        <p:tgtEl>
                                          <p:spTgt spid="66"/>
                                        </p:tgtEl>
                                        <p:attrNameLst>
                                          <p:attrName>ppt_w</p:attrName>
                                        </p:attrNameLst>
                                      </p:cBhvr>
                                      <p:tavLst>
                                        <p:tav tm="0">
                                          <p:val>
                                            <p:fltVal val="0"/>
                                          </p:val>
                                        </p:tav>
                                        <p:tav tm="100000">
                                          <p:val>
                                            <p:strVal val="#ppt_w"/>
                                          </p:val>
                                        </p:tav>
                                      </p:tavLst>
                                    </p:anim>
                                    <p:anim calcmode="lin" valueType="num">
                                      <p:cBhvr>
                                        <p:cTn id="8" dur="500" fill="hold"/>
                                        <p:tgtEl>
                                          <p:spTgt spid="66"/>
                                        </p:tgtEl>
                                        <p:attrNameLst>
                                          <p:attrName>ppt_h</p:attrName>
                                        </p:attrNameLst>
                                      </p:cBhvr>
                                      <p:tavLst>
                                        <p:tav tm="0">
                                          <p:val>
                                            <p:fltVal val="0"/>
                                          </p:val>
                                        </p:tav>
                                        <p:tav tm="100000">
                                          <p:val>
                                            <p:strVal val="#ppt_h"/>
                                          </p:val>
                                        </p:tav>
                                      </p:tavLst>
                                    </p:anim>
                                    <p:animEffect transition="in" filter="fade">
                                      <p:cBhvr>
                                        <p:cTn id="9" dur="500"/>
                                        <p:tgtEl>
                                          <p:spTgt spid="6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66" grpId="0">
        <p:bldAsOne/>
      </p:bldGraphic>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6" name="Chart 306"/>
          <p:cNvGraphicFramePr/>
          <p:nvPr>
            <p:extLst>
              <p:ext uri="{D42A27DB-BD31-4B8C-83A1-F6EECF244321}">
                <p14:modId xmlns:p14="http://schemas.microsoft.com/office/powerpoint/2010/main" val="2046352807"/>
              </p:ext>
            </p:extLst>
          </p:nvPr>
        </p:nvGraphicFramePr>
        <p:xfrm>
          <a:off x="999369" y="1824116"/>
          <a:ext cx="14911302" cy="8019746"/>
        </p:xfrm>
        <a:graphic>
          <a:graphicData uri="http://schemas.openxmlformats.org/drawingml/2006/chart">
            <c:chart xmlns:c="http://schemas.openxmlformats.org/drawingml/2006/chart" xmlns:r="http://schemas.openxmlformats.org/officeDocument/2006/relationships" r:id="rId2"/>
          </a:graphicData>
        </a:graphic>
      </p:graphicFrame>
      <p:grpSp>
        <p:nvGrpSpPr>
          <p:cNvPr id="71" name="กลุ่ม 12"/>
          <p:cNvGrpSpPr/>
          <p:nvPr/>
        </p:nvGrpSpPr>
        <p:grpSpPr>
          <a:xfrm>
            <a:off x="18534869" y="11848946"/>
            <a:ext cx="966066" cy="966065"/>
            <a:chOff x="4618037" y="6226152"/>
            <a:chExt cx="2511217" cy="2511217"/>
          </a:xfrm>
        </p:grpSpPr>
        <p:sp>
          <p:nvSpPr>
            <p:cNvPr id="72" name="วงรี 36"/>
            <p:cNvSpPr/>
            <p:nvPr/>
          </p:nvSpPr>
          <p:spPr>
            <a:xfrm>
              <a:off x="4618037" y="6226152"/>
              <a:ext cx="2511217" cy="2511217"/>
            </a:xfrm>
            <a:prstGeom prst="ellipse">
              <a:avLst/>
            </a:prstGeom>
            <a:gradFill flip="none" rotWithShape="1">
              <a:gsLst>
                <a:gs pos="0">
                  <a:schemeClr val="accent4">
                    <a:shade val="30000"/>
                    <a:satMod val="115000"/>
                  </a:schemeClr>
                </a:gs>
                <a:gs pos="50000">
                  <a:schemeClr val="accent4">
                    <a:shade val="67500"/>
                    <a:satMod val="115000"/>
                  </a:schemeClr>
                </a:gs>
                <a:gs pos="100000">
                  <a:schemeClr val="accent4">
                    <a:shade val="100000"/>
                    <a:satMod val="115000"/>
                  </a:schemeClr>
                </a:gs>
              </a:gsLst>
              <a:lin ang="135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h-TH" dirty="0"/>
            </a:p>
          </p:txBody>
        </p:sp>
        <p:grpSp>
          <p:nvGrpSpPr>
            <p:cNvPr id="73" name="กลุ่ม 58"/>
            <p:cNvGrpSpPr/>
            <p:nvPr/>
          </p:nvGrpSpPr>
          <p:grpSpPr>
            <a:xfrm>
              <a:off x="5227637" y="6858000"/>
              <a:ext cx="1221113" cy="1223980"/>
              <a:chOff x="21201063" y="3320886"/>
              <a:chExt cx="676275" cy="677863"/>
            </a:xfrm>
            <a:solidFill>
              <a:schemeClr val="bg1"/>
            </a:solidFill>
          </p:grpSpPr>
          <p:sp>
            <p:nvSpPr>
              <p:cNvPr id="74" name="Freeform 81"/>
              <p:cNvSpPr>
                <a:spLocks noEditPoints="1"/>
              </p:cNvSpPr>
              <p:nvPr/>
            </p:nvSpPr>
            <p:spPr bwMode="auto">
              <a:xfrm>
                <a:off x="21201063" y="3320886"/>
                <a:ext cx="676275" cy="677863"/>
              </a:xfrm>
              <a:custGeom>
                <a:avLst/>
                <a:gdLst>
                  <a:gd name="T0" fmla="*/ 61 w 71"/>
                  <a:gd name="T1" fmla="*/ 21 h 71"/>
                  <a:gd name="T2" fmla="*/ 63 w 71"/>
                  <a:gd name="T3" fmla="*/ 12 h 71"/>
                  <a:gd name="T4" fmla="*/ 51 w 71"/>
                  <a:gd name="T5" fmla="*/ 11 h 71"/>
                  <a:gd name="T6" fmla="*/ 38 w 71"/>
                  <a:gd name="T7" fmla="*/ 0 h 71"/>
                  <a:gd name="T8" fmla="*/ 29 w 71"/>
                  <a:gd name="T9" fmla="*/ 8 h 71"/>
                  <a:gd name="T10" fmla="*/ 12 w 71"/>
                  <a:gd name="T11" fmla="*/ 9 h 71"/>
                  <a:gd name="T12" fmla="*/ 9 w 71"/>
                  <a:gd name="T13" fmla="*/ 19 h 71"/>
                  <a:gd name="T14" fmla="*/ 5 w 71"/>
                  <a:gd name="T15" fmla="*/ 29 h 71"/>
                  <a:gd name="T16" fmla="*/ 5 w 71"/>
                  <a:gd name="T17" fmla="*/ 43 h 71"/>
                  <a:gd name="T18" fmla="*/ 9 w 71"/>
                  <a:gd name="T19" fmla="*/ 53 h 71"/>
                  <a:gd name="T20" fmla="*/ 16 w 71"/>
                  <a:gd name="T21" fmla="*/ 64 h 71"/>
                  <a:gd name="T22" fmla="*/ 29 w 71"/>
                  <a:gd name="T23" fmla="*/ 64 h 71"/>
                  <a:gd name="T24" fmla="*/ 38 w 71"/>
                  <a:gd name="T25" fmla="*/ 71 h 71"/>
                  <a:gd name="T26" fmla="*/ 51 w 71"/>
                  <a:gd name="T27" fmla="*/ 61 h 71"/>
                  <a:gd name="T28" fmla="*/ 59 w 71"/>
                  <a:gd name="T29" fmla="*/ 63 h 71"/>
                  <a:gd name="T30" fmla="*/ 61 w 71"/>
                  <a:gd name="T31" fmla="*/ 51 h 71"/>
                  <a:gd name="T32" fmla="*/ 71 w 71"/>
                  <a:gd name="T33" fmla="*/ 38 h 71"/>
                  <a:gd name="T34" fmla="*/ 69 w 71"/>
                  <a:gd name="T35" fmla="*/ 38 h 71"/>
                  <a:gd name="T36" fmla="*/ 62 w 71"/>
                  <a:gd name="T37" fmla="*/ 42 h 71"/>
                  <a:gd name="T38" fmla="*/ 58 w 71"/>
                  <a:gd name="T39" fmla="*/ 50 h 71"/>
                  <a:gd name="T40" fmla="*/ 61 w 71"/>
                  <a:gd name="T41" fmla="*/ 57 h 71"/>
                  <a:gd name="T42" fmla="*/ 52 w 71"/>
                  <a:gd name="T43" fmla="*/ 58 h 71"/>
                  <a:gd name="T44" fmla="*/ 41 w 71"/>
                  <a:gd name="T45" fmla="*/ 62 h 71"/>
                  <a:gd name="T46" fmla="*/ 41 w 71"/>
                  <a:gd name="T47" fmla="*/ 63 h 71"/>
                  <a:gd name="T48" fmla="*/ 33 w 71"/>
                  <a:gd name="T49" fmla="*/ 69 h 71"/>
                  <a:gd name="T50" fmla="*/ 30 w 71"/>
                  <a:gd name="T51" fmla="*/ 62 h 71"/>
                  <a:gd name="T52" fmla="*/ 22 w 71"/>
                  <a:gd name="T53" fmla="*/ 58 h 71"/>
                  <a:gd name="T54" fmla="*/ 17 w 71"/>
                  <a:gd name="T55" fmla="*/ 61 h 71"/>
                  <a:gd name="T56" fmla="*/ 11 w 71"/>
                  <a:gd name="T57" fmla="*/ 54 h 71"/>
                  <a:gd name="T58" fmla="*/ 13 w 71"/>
                  <a:gd name="T59" fmla="*/ 50 h 71"/>
                  <a:gd name="T60" fmla="*/ 9 w 71"/>
                  <a:gd name="T61" fmla="*/ 41 h 71"/>
                  <a:gd name="T62" fmla="*/ 3 w 71"/>
                  <a:gd name="T63" fmla="*/ 33 h 71"/>
                  <a:gd name="T64" fmla="*/ 10 w 71"/>
                  <a:gd name="T65" fmla="*/ 30 h 71"/>
                  <a:gd name="T66" fmla="*/ 13 w 71"/>
                  <a:gd name="T67" fmla="*/ 22 h 71"/>
                  <a:gd name="T68" fmla="*/ 10 w 71"/>
                  <a:gd name="T69" fmla="*/ 16 h 71"/>
                  <a:gd name="T70" fmla="*/ 17 w 71"/>
                  <a:gd name="T71" fmla="*/ 11 h 71"/>
                  <a:gd name="T72" fmla="*/ 22 w 71"/>
                  <a:gd name="T73" fmla="*/ 14 h 71"/>
                  <a:gd name="T74" fmla="*/ 31 w 71"/>
                  <a:gd name="T75" fmla="*/ 9 h 71"/>
                  <a:gd name="T76" fmla="*/ 38 w 71"/>
                  <a:gd name="T77" fmla="*/ 3 h 71"/>
                  <a:gd name="T78" fmla="*/ 41 w 71"/>
                  <a:gd name="T79" fmla="*/ 9 h 71"/>
                  <a:gd name="T80" fmla="*/ 41 w 71"/>
                  <a:gd name="T81" fmla="*/ 9 h 71"/>
                  <a:gd name="T82" fmla="*/ 41 w 71"/>
                  <a:gd name="T83" fmla="*/ 10 h 71"/>
                  <a:gd name="T84" fmla="*/ 41 w 71"/>
                  <a:gd name="T85" fmla="*/ 10 h 71"/>
                  <a:gd name="T86" fmla="*/ 41 w 71"/>
                  <a:gd name="T87" fmla="*/ 10 h 71"/>
                  <a:gd name="T88" fmla="*/ 52 w 71"/>
                  <a:gd name="T89" fmla="*/ 13 h 71"/>
                  <a:gd name="T90" fmla="*/ 61 w 71"/>
                  <a:gd name="T91" fmla="*/ 14 h 71"/>
                  <a:gd name="T92" fmla="*/ 58 w 71"/>
                  <a:gd name="T93" fmla="*/ 20 h 71"/>
                  <a:gd name="T94" fmla="*/ 58 w 71"/>
                  <a:gd name="T95" fmla="*/ 20 h 71"/>
                  <a:gd name="T96" fmla="*/ 58 w 71"/>
                  <a:gd name="T97" fmla="*/ 21 h 71"/>
                  <a:gd name="T98" fmla="*/ 58 w 71"/>
                  <a:gd name="T99" fmla="*/ 21 h 71"/>
                  <a:gd name="T100" fmla="*/ 63 w 71"/>
                  <a:gd name="T101" fmla="*/ 31 h 71"/>
                  <a:gd name="T102" fmla="*/ 69 w 71"/>
                  <a:gd name="T103" fmla="*/ 38 h 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71" h="71">
                    <a:moveTo>
                      <a:pt x="67" y="29"/>
                    </a:moveTo>
                    <a:cubicBezTo>
                      <a:pt x="64" y="29"/>
                      <a:pt x="64" y="29"/>
                      <a:pt x="64" y="29"/>
                    </a:cubicBezTo>
                    <a:cubicBezTo>
                      <a:pt x="63" y="26"/>
                      <a:pt x="62" y="23"/>
                      <a:pt x="61" y="21"/>
                    </a:cubicBezTo>
                    <a:cubicBezTo>
                      <a:pt x="63" y="19"/>
                      <a:pt x="63" y="19"/>
                      <a:pt x="63" y="19"/>
                    </a:cubicBezTo>
                    <a:cubicBezTo>
                      <a:pt x="64" y="18"/>
                      <a:pt x="64" y="17"/>
                      <a:pt x="64" y="16"/>
                    </a:cubicBezTo>
                    <a:cubicBezTo>
                      <a:pt x="64" y="15"/>
                      <a:pt x="64" y="13"/>
                      <a:pt x="63" y="12"/>
                    </a:cubicBezTo>
                    <a:cubicBezTo>
                      <a:pt x="59" y="9"/>
                      <a:pt x="59" y="9"/>
                      <a:pt x="59" y="9"/>
                    </a:cubicBezTo>
                    <a:cubicBezTo>
                      <a:pt x="57" y="7"/>
                      <a:pt x="54" y="7"/>
                      <a:pt x="52" y="9"/>
                    </a:cubicBezTo>
                    <a:cubicBezTo>
                      <a:pt x="51" y="11"/>
                      <a:pt x="51" y="11"/>
                      <a:pt x="51" y="11"/>
                    </a:cubicBezTo>
                    <a:cubicBezTo>
                      <a:pt x="48" y="10"/>
                      <a:pt x="46" y="8"/>
                      <a:pt x="43" y="8"/>
                    </a:cubicBezTo>
                    <a:cubicBezTo>
                      <a:pt x="43" y="5"/>
                      <a:pt x="43" y="5"/>
                      <a:pt x="43" y="5"/>
                    </a:cubicBezTo>
                    <a:cubicBezTo>
                      <a:pt x="43" y="2"/>
                      <a:pt x="41" y="0"/>
                      <a:pt x="38" y="0"/>
                    </a:cubicBezTo>
                    <a:cubicBezTo>
                      <a:pt x="33" y="0"/>
                      <a:pt x="33" y="0"/>
                      <a:pt x="33" y="0"/>
                    </a:cubicBezTo>
                    <a:cubicBezTo>
                      <a:pt x="31" y="0"/>
                      <a:pt x="29" y="2"/>
                      <a:pt x="29" y="5"/>
                    </a:cubicBezTo>
                    <a:cubicBezTo>
                      <a:pt x="29" y="8"/>
                      <a:pt x="29" y="8"/>
                      <a:pt x="29" y="8"/>
                    </a:cubicBezTo>
                    <a:cubicBezTo>
                      <a:pt x="26" y="8"/>
                      <a:pt x="23" y="10"/>
                      <a:pt x="21" y="11"/>
                    </a:cubicBezTo>
                    <a:cubicBezTo>
                      <a:pt x="19" y="9"/>
                      <a:pt x="19" y="9"/>
                      <a:pt x="19" y="9"/>
                    </a:cubicBezTo>
                    <a:cubicBezTo>
                      <a:pt x="17" y="7"/>
                      <a:pt x="14" y="7"/>
                      <a:pt x="12" y="9"/>
                    </a:cubicBezTo>
                    <a:cubicBezTo>
                      <a:pt x="9" y="12"/>
                      <a:pt x="9" y="12"/>
                      <a:pt x="9" y="12"/>
                    </a:cubicBezTo>
                    <a:cubicBezTo>
                      <a:pt x="8" y="13"/>
                      <a:pt x="8" y="15"/>
                      <a:pt x="8" y="16"/>
                    </a:cubicBezTo>
                    <a:cubicBezTo>
                      <a:pt x="8" y="17"/>
                      <a:pt x="8" y="18"/>
                      <a:pt x="9" y="19"/>
                    </a:cubicBezTo>
                    <a:cubicBezTo>
                      <a:pt x="11" y="21"/>
                      <a:pt x="11" y="21"/>
                      <a:pt x="11" y="21"/>
                    </a:cubicBezTo>
                    <a:cubicBezTo>
                      <a:pt x="9" y="23"/>
                      <a:pt x="8" y="26"/>
                      <a:pt x="8" y="29"/>
                    </a:cubicBezTo>
                    <a:cubicBezTo>
                      <a:pt x="5" y="29"/>
                      <a:pt x="5" y="29"/>
                      <a:pt x="5" y="29"/>
                    </a:cubicBezTo>
                    <a:cubicBezTo>
                      <a:pt x="2" y="29"/>
                      <a:pt x="0" y="31"/>
                      <a:pt x="0" y="33"/>
                    </a:cubicBezTo>
                    <a:cubicBezTo>
                      <a:pt x="0" y="38"/>
                      <a:pt x="0" y="38"/>
                      <a:pt x="0" y="38"/>
                    </a:cubicBezTo>
                    <a:cubicBezTo>
                      <a:pt x="0" y="41"/>
                      <a:pt x="2" y="43"/>
                      <a:pt x="5" y="43"/>
                    </a:cubicBezTo>
                    <a:cubicBezTo>
                      <a:pt x="8" y="43"/>
                      <a:pt x="8" y="43"/>
                      <a:pt x="8" y="43"/>
                    </a:cubicBezTo>
                    <a:cubicBezTo>
                      <a:pt x="8" y="46"/>
                      <a:pt x="9" y="48"/>
                      <a:pt x="11" y="51"/>
                    </a:cubicBezTo>
                    <a:cubicBezTo>
                      <a:pt x="9" y="53"/>
                      <a:pt x="9" y="53"/>
                      <a:pt x="9" y="53"/>
                    </a:cubicBezTo>
                    <a:cubicBezTo>
                      <a:pt x="7" y="54"/>
                      <a:pt x="7" y="57"/>
                      <a:pt x="9" y="59"/>
                    </a:cubicBezTo>
                    <a:cubicBezTo>
                      <a:pt x="12" y="63"/>
                      <a:pt x="12" y="63"/>
                      <a:pt x="12" y="63"/>
                    </a:cubicBezTo>
                    <a:cubicBezTo>
                      <a:pt x="13" y="64"/>
                      <a:pt x="15" y="64"/>
                      <a:pt x="16" y="64"/>
                    </a:cubicBezTo>
                    <a:cubicBezTo>
                      <a:pt x="17" y="64"/>
                      <a:pt x="18" y="64"/>
                      <a:pt x="19" y="63"/>
                    </a:cubicBezTo>
                    <a:cubicBezTo>
                      <a:pt x="21" y="61"/>
                      <a:pt x="21" y="61"/>
                      <a:pt x="21" y="61"/>
                    </a:cubicBezTo>
                    <a:cubicBezTo>
                      <a:pt x="23" y="62"/>
                      <a:pt x="26" y="63"/>
                      <a:pt x="29" y="64"/>
                    </a:cubicBezTo>
                    <a:cubicBezTo>
                      <a:pt x="29" y="67"/>
                      <a:pt x="29" y="67"/>
                      <a:pt x="29" y="67"/>
                    </a:cubicBezTo>
                    <a:cubicBezTo>
                      <a:pt x="29" y="69"/>
                      <a:pt x="31" y="71"/>
                      <a:pt x="33" y="71"/>
                    </a:cubicBezTo>
                    <a:cubicBezTo>
                      <a:pt x="38" y="71"/>
                      <a:pt x="38" y="71"/>
                      <a:pt x="38" y="71"/>
                    </a:cubicBezTo>
                    <a:cubicBezTo>
                      <a:pt x="41" y="71"/>
                      <a:pt x="43" y="69"/>
                      <a:pt x="43" y="67"/>
                    </a:cubicBezTo>
                    <a:cubicBezTo>
                      <a:pt x="43" y="64"/>
                      <a:pt x="43" y="64"/>
                      <a:pt x="43" y="64"/>
                    </a:cubicBezTo>
                    <a:cubicBezTo>
                      <a:pt x="46" y="63"/>
                      <a:pt x="48" y="62"/>
                      <a:pt x="51" y="61"/>
                    </a:cubicBezTo>
                    <a:cubicBezTo>
                      <a:pt x="52" y="63"/>
                      <a:pt x="52" y="63"/>
                      <a:pt x="52" y="63"/>
                    </a:cubicBezTo>
                    <a:cubicBezTo>
                      <a:pt x="53" y="64"/>
                      <a:pt x="55" y="64"/>
                      <a:pt x="56" y="64"/>
                    </a:cubicBezTo>
                    <a:cubicBezTo>
                      <a:pt x="57" y="64"/>
                      <a:pt x="58" y="64"/>
                      <a:pt x="59" y="63"/>
                    </a:cubicBezTo>
                    <a:cubicBezTo>
                      <a:pt x="63" y="59"/>
                      <a:pt x="63" y="59"/>
                      <a:pt x="63" y="59"/>
                    </a:cubicBezTo>
                    <a:cubicBezTo>
                      <a:pt x="64" y="57"/>
                      <a:pt x="64" y="54"/>
                      <a:pt x="63" y="53"/>
                    </a:cubicBezTo>
                    <a:cubicBezTo>
                      <a:pt x="61" y="51"/>
                      <a:pt x="61" y="51"/>
                      <a:pt x="61" y="51"/>
                    </a:cubicBezTo>
                    <a:cubicBezTo>
                      <a:pt x="62" y="48"/>
                      <a:pt x="63" y="46"/>
                      <a:pt x="64" y="43"/>
                    </a:cubicBezTo>
                    <a:cubicBezTo>
                      <a:pt x="67" y="43"/>
                      <a:pt x="67" y="43"/>
                      <a:pt x="67" y="43"/>
                    </a:cubicBezTo>
                    <a:cubicBezTo>
                      <a:pt x="69" y="43"/>
                      <a:pt x="71" y="41"/>
                      <a:pt x="71" y="38"/>
                    </a:cubicBezTo>
                    <a:cubicBezTo>
                      <a:pt x="71" y="33"/>
                      <a:pt x="71" y="33"/>
                      <a:pt x="71" y="33"/>
                    </a:cubicBezTo>
                    <a:cubicBezTo>
                      <a:pt x="71" y="31"/>
                      <a:pt x="69" y="29"/>
                      <a:pt x="67" y="29"/>
                    </a:cubicBezTo>
                    <a:close/>
                    <a:moveTo>
                      <a:pt x="69" y="38"/>
                    </a:moveTo>
                    <a:cubicBezTo>
                      <a:pt x="69" y="40"/>
                      <a:pt x="68" y="41"/>
                      <a:pt x="67" y="41"/>
                    </a:cubicBezTo>
                    <a:cubicBezTo>
                      <a:pt x="63" y="41"/>
                      <a:pt x="63" y="41"/>
                      <a:pt x="63" y="41"/>
                    </a:cubicBezTo>
                    <a:cubicBezTo>
                      <a:pt x="62" y="41"/>
                      <a:pt x="62" y="41"/>
                      <a:pt x="62" y="42"/>
                    </a:cubicBezTo>
                    <a:cubicBezTo>
                      <a:pt x="62" y="42"/>
                      <a:pt x="62" y="42"/>
                      <a:pt x="62" y="42"/>
                    </a:cubicBezTo>
                    <a:cubicBezTo>
                      <a:pt x="61" y="45"/>
                      <a:pt x="60" y="47"/>
                      <a:pt x="58" y="50"/>
                    </a:cubicBezTo>
                    <a:cubicBezTo>
                      <a:pt x="58" y="50"/>
                      <a:pt x="58" y="50"/>
                      <a:pt x="58" y="50"/>
                    </a:cubicBezTo>
                    <a:cubicBezTo>
                      <a:pt x="58" y="51"/>
                      <a:pt x="58" y="51"/>
                      <a:pt x="58" y="52"/>
                    </a:cubicBezTo>
                    <a:cubicBezTo>
                      <a:pt x="61" y="54"/>
                      <a:pt x="61" y="54"/>
                      <a:pt x="61" y="54"/>
                    </a:cubicBezTo>
                    <a:cubicBezTo>
                      <a:pt x="62" y="55"/>
                      <a:pt x="62" y="57"/>
                      <a:pt x="61" y="57"/>
                    </a:cubicBezTo>
                    <a:cubicBezTo>
                      <a:pt x="57" y="61"/>
                      <a:pt x="57" y="61"/>
                      <a:pt x="57" y="61"/>
                    </a:cubicBezTo>
                    <a:cubicBezTo>
                      <a:pt x="57" y="62"/>
                      <a:pt x="55" y="62"/>
                      <a:pt x="54" y="61"/>
                    </a:cubicBezTo>
                    <a:cubicBezTo>
                      <a:pt x="52" y="58"/>
                      <a:pt x="52" y="58"/>
                      <a:pt x="52" y="58"/>
                    </a:cubicBezTo>
                    <a:cubicBezTo>
                      <a:pt x="51" y="58"/>
                      <a:pt x="51" y="58"/>
                      <a:pt x="50" y="58"/>
                    </a:cubicBezTo>
                    <a:cubicBezTo>
                      <a:pt x="50" y="58"/>
                      <a:pt x="50" y="58"/>
                      <a:pt x="50" y="58"/>
                    </a:cubicBezTo>
                    <a:cubicBezTo>
                      <a:pt x="47" y="60"/>
                      <a:pt x="45" y="61"/>
                      <a:pt x="41" y="62"/>
                    </a:cubicBezTo>
                    <a:cubicBezTo>
                      <a:pt x="41" y="62"/>
                      <a:pt x="41" y="62"/>
                      <a:pt x="41" y="62"/>
                    </a:cubicBezTo>
                    <a:cubicBezTo>
                      <a:pt x="41" y="62"/>
                      <a:pt x="41" y="62"/>
                      <a:pt x="41" y="62"/>
                    </a:cubicBezTo>
                    <a:cubicBezTo>
                      <a:pt x="41" y="62"/>
                      <a:pt x="41" y="62"/>
                      <a:pt x="41" y="63"/>
                    </a:cubicBezTo>
                    <a:cubicBezTo>
                      <a:pt x="41" y="67"/>
                      <a:pt x="41" y="67"/>
                      <a:pt x="41" y="67"/>
                    </a:cubicBezTo>
                    <a:cubicBezTo>
                      <a:pt x="41" y="68"/>
                      <a:pt x="39" y="69"/>
                      <a:pt x="38" y="69"/>
                    </a:cubicBezTo>
                    <a:cubicBezTo>
                      <a:pt x="33" y="69"/>
                      <a:pt x="33" y="69"/>
                      <a:pt x="33" y="69"/>
                    </a:cubicBezTo>
                    <a:cubicBezTo>
                      <a:pt x="32" y="69"/>
                      <a:pt x="31" y="68"/>
                      <a:pt x="31" y="67"/>
                    </a:cubicBezTo>
                    <a:cubicBezTo>
                      <a:pt x="31" y="63"/>
                      <a:pt x="31" y="63"/>
                      <a:pt x="31" y="63"/>
                    </a:cubicBezTo>
                    <a:cubicBezTo>
                      <a:pt x="31" y="62"/>
                      <a:pt x="31" y="62"/>
                      <a:pt x="30" y="62"/>
                    </a:cubicBezTo>
                    <a:cubicBezTo>
                      <a:pt x="30" y="62"/>
                      <a:pt x="30" y="62"/>
                      <a:pt x="30" y="62"/>
                    </a:cubicBezTo>
                    <a:cubicBezTo>
                      <a:pt x="30" y="62"/>
                      <a:pt x="30" y="62"/>
                      <a:pt x="30" y="62"/>
                    </a:cubicBezTo>
                    <a:cubicBezTo>
                      <a:pt x="27" y="61"/>
                      <a:pt x="24" y="60"/>
                      <a:pt x="22" y="58"/>
                    </a:cubicBezTo>
                    <a:cubicBezTo>
                      <a:pt x="21" y="58"/>
                      <a:pt x="21" y="58"/>
                      <a:pt x="21" y="58"/>
                    </a:cubicBezTo>
                    <a:cubicBezTo>
                      <a:pt x="21" y="58"/>
                      <a:pt x="20" y="58"/>
                      <a:pt x="20" y="58"/>
                    </a:cubicBezTo>
                    <a:cubicBezTo>
                      <a:pt x="17" y="61"/>
                      <a:pt x="17" y="61"/>
                      <a:pt x="17" y="61"/>
                    </a:cubicBezTo>
                    <a:cubicBezTo>
                      <a:pt x="16" y="62"/>
                      <a:pt x="15" y="62"/>
                      <a:pt x="14" y="61"/>
                    </a:cubicBezTo>
                    <a:cubicBezTo>
                      <a:pt x="11" y="57"/>
                      <a:pt x="11" y="57"/>
                      <a:pt x="11" y="57"/>
                    </a:cubicBezTo>
                    <a:cubicBezTo>
                      <a:pt x="10" y="57"/>
                      <a:pt x="10" y="55"/>
                      <a:pt x="11" y="54"/>
                    </a:cubicBezTo>
                    <a:cubicBezTo>
                      <a:pt x="13" y="52"/>
                      <a:pt x="13" y="52"/>
                      <a:pt x="13" y="52"/>
                    </a:cubicBezTo>
                    <a:cubicBezTo>
                      <a:pt x="14" y="51"/>
                      <a:pt x="14" y="51"/>
                      <a:pt x="13" y="50"/>
                    </a:cubicBezTo>
                    <a:cubicBezTo>
                      <a:pt x="13" y="50"/>
                      <a:pt x="13" y="50"/>
                      <a:pt x="13" y="50"/>
                    </a:cubicBezTo>
                    <a:cubicBezTo>
                      <a:pt x="12" y="47"/>
                      <a:pt x="11" y="45"/>
                      <a:pt x="10" y="42"/>
                    </a:cubicBezTo>
                    <a:cubicBezTo>
                      <a:pt x="10" y="42"/>
                      <a:pt x="10" y="42"/>
                      <a:pt x="10" y="42"/>
                    </a:cubicBezTo>
                    <a:cubicBezTo>
                      <a:pt x="10" y="41"/>
                      <a:pt x="9" y="41"/>
                      <a:pt x="9" y="41"/>
                    </a:cubicBezTo>
                    <a:cubicBezTo>
                      <a:pt x="5" y="41"/>
                      <a:pt x="5" y="41"/>
                      <a:pt x="5" y="41"/>
                    </a:cubicBezTo>
                    <a:cubicBezTo>
                      <a:pt x="4" y="41"/>
                      <a:pt x="3" y="40"/>
                      <a:pt x="3" y="38"/>
                    </a:cubicBezTo>
                    <a:cubicBezTo>
                      <a:pt x="3" y="33"/>
                      <a:pt x="3" y="33"/>
                      <a:pt x="3" y="33"/>
                    </a:cubicBezTo>
                    <a:cubicBezTo>
                      <a:pt x="3" y="32"/>
                      <a:pt x="4" y="31"/>
                      <a:pt x="5" y="31"/>
                    </a:cubicBezTo>
                    <a:cubicBezTo>
                      <a:pt x="9" y="31"/>
                      <a:pt x="9" y="31"/>
                      <a:pt x="9" y="31"/>
                    </a:cubicBezTo>
                    <a:cubicBezTo>
                      <a:pt x="9" y="31"/>
                      <a:pt x="10" y="31"/>
                      <a:pt x="10" y="30"/>
                    </a:cubicBezTo>
                    <a:cubicBezTo>
                      <a:pt x="10" y="30"/>
                      <a:pt x="10" y="30"/>
                      <a:pt x="10" y="30"/>
                    </a:cubicBezTo>
                    <a:cubicBezTo>
                      <a:pt x="11" y="27"/>
                      <a:pt x="12" y="24"/>
                      <a:pt x="13" y="22"/>
                    </a:cubicBezTo>
                    <a:cubicBezTo>
                      <a:pt x="13" y="22"/>
                      <a:pt x="13" y="22"/>
                      <a:pt x="13" y="22"/>
                    </a:cubicBezTo>
                    <a:cubicBezTo>
                      <a:pt x="14" y="21"/>
                      <a:pt x="14" y="20"/>
                      <a:pt x="13" y="20"/>
                    </a:cubicBezTo>
                    <a:cubicBezTo>
                      <a:pt x="11" y="17"/>
                      <a:pt x="11" y="17"/>
                      <a:pt x="11" y="17"/>
                    </a:cubicBezTo>
                    <a:cubicBezTo>
                      <a:pt x="10" y="17"/>
                      <a:pt x="10" y="16"/>
                      <a:pt x="10" y="16"/>
                    </a:cubicBezTo>
                    <a:cubicBezTo>
                      <a:pt x="10" y="15"/>
                      <a:pt x="10" y="15"/>
                      <a:pt x="11" y="14"/>
                    </a:cubicBezTo>
                    <a:cubicBezTo>
                      <a:pt x="14" y="11"/>
                      <a:pt x="14" y="11"/>
                      <a:pt x="14" y="11"/>
                    </a:cubicBezTo>
                    <a:cubicBezTo>
                      <a:pt x="15" y="10"/>
                      <a:pt x="16" y="10"/>
                      <a:pt x="17" y="11"/>
                    </a:cubicBezTo>
                    <a:cubicBezTo>
                      <a:pt x="20" y="13"/>
                      <a:pt x="20" y="13"/>
                      <a:pt x="20" y="13"/>
                    </a:cubicBezTo>
                    <a:cubicBezTo>
                      <a:pt x="20" y="14"/>
                      <a:pt x="21" y="14"/>
                      <a:pt x="21" y="13"/>
                    </a:cubicBezTo>
                    <a:cubicBezTo>
                      <a:pt x="22" y="14"/>
                      <a:pt x="22" y="14"/>
                      <a:pt x="22" y="14"/>
                    </a:cubicBezTo>
                    <a:cubicBezTo>
                      <a:pt x="24" y="12"/>
                      <a:pt x="27" y="11"/>
                      <a:pt x="30" y="10"/>
                    </a:cubicBezTo>
                    <a:cubicBezTo>
                      <a:pt x="30" y="10"/>
                      <a:pt x="30" y="10"/>
                      <a:pt x="30" y="10"/>
                    </a:cubicBezTo>
                    <a:cubicBezTo>
                      <a:pt x="31" y="10"/>
                      <a:pt x="31" y="9"/>
                      <a:pt x="31" y="9"/>
                    </a:cubicBezTo>
                    <a:cubicBezTo>
                      <a:pt x="31" y="5"/>
                      <a:pt x="31" y="5"/>
                      <a:pt x="31" y="5"/>
                    </a:cubicBezTo>
                    <a:cubicBezTo>
                      <a:pt x="31" y="4"/>
                      <a:pt x="32" y="3"/>
                      <a:pt x="33" y="3"/>
                    </a:cubicBezTo>
                    <a:cubicBezTo>
                      <a:pt x="38" y="3"/>
                      <a:pt x="38" y="3"/>
                      <a:pt x="38" y="3"/>
                    </a:cubicBezTo>
                    <a:cubicBezTo>
                      <a:pt x="39" y="3"/>
                      <a:pt x="41" y="4"/>
                      <a:pt x="41" y="5"/>
                    </a:cubicBezTo>
                    <a:cubicBezTo>
                      <a:pt x="41" y="9"/>
                      <a:pt x="41" y="9"/>
                      <a:pt x="41" y="9"/>
                    </a:cubicBezTo>
                    <a:cubicBezTo>
                      <a:pt x="41" y="9"/>
                      <a:pt x="41" y="9"/>
                      <a:pt x="41" y="9"/>
                    </a:cubicBezTo>
                    <a:cubicBezTo>
                      <a:pt x="41" y="9"/>
                      <a:pt x="41" y="9"/>
                      <a:pt x="41" y="9"/>
                    </a:cubicBezTo>
                    <a:cubicBezTo>
                      <a:pt x="41" y="9"/>
                      <a:pt x="41" y="9"/>
                      <a:pt x="41" y="9"/>
                    </a:cubicBezTo>
                    <a:cubicBezTo>
                      <a:pt x="41" y="9"/>
                      <a:pt x="41" y="9"/>
                      <a:pt x="41" y="9"/>
                    </a:cubicBezTo>
                    <a:cubicBezTo>
                      <a:pt x="41" y="9"/>
                      <a:pt x="41" y="9"/>
                      <a:pt x="41" y="9"/>
                    </a:cubicBezTo>
                    <a:cubicBezTo>
                      <a:pt x="41" y="9"/>
                      <a:pt x="41" y="9"/>
                      <a:pt x="41" y="9"/>
                    </a:cubicBezTo>
                    <a:cubicBezTo>
                      <a:pt x="41" y="9"/>
                      <a:pt x="41" y="9"/>
                      <a:pt x="41" y="10"/>
                    </a:cubicBezTo>
                    <a:cubicBezTo>
                      <a:pt x="41" y="10"/>
                      <a:pt x="41" y="10"/>
                      <a:pt x="41" y="10"/>
                    </a:cubicBezTo>
                    <a:cubicBezTo>
                      <a:pt x="41" y="10"/>
                      <a:pt x="41" y="10"/>
                      <a:pt x="41" y="10"/>
                    </a:cubicBezTo>
                    <a:cubicBezTo>
                      <a:pt x="41" y="10"/>
                      <a:pt x="41" y="10"/>
                      <a:pt x="41" y="10"/>
                    </a:cubicBezTo>
                    <a:cubicBezTo>
                      <a:pt x="41" y="10"/>
                      <a:pt x="41" y="10"/>
                      <a:pt x="41" y="10"/>
                    </a:cubicBezTo>
                    <a:cubicBezTo>
                      <a:pt x="41" y="10"/>
                      <a:pt x="41" y="10"/>
                      <a:pt x="41" y="10"/>
                    </a:cubicBezTo>
                    <a:cubicBezTo>
                      <a:pt x="41" y="10"/>
                      <a:pt x="41" y="10"/>
                      <a:pt x="41" y="10"/>
                    </a:cubicBezTo>
                    <a:cubicBezTo>
                      <a:pt x="41" y="10"/>
                      <a:pt x="41" y="10"/>
                      <a:pt x="41" y="10"/>
                    </a:cubicBezTo>
                    <a:cubicBezTo>
                      <a:pt x="45" y="11"/>
                      <a:pt x="47" y="12"/>
                      <a:pt x="50" y="14"/>
                    </a:cubicBezTo>
                    <a:cubicBezTo>
                      <a:pt x="51" y="14"/>
                      <a:pt x="51" y="14"/>
                      <a:pt x="52" y="13"/>
                    </a:cubicBezTo>
                    <a:cubicBezTo>
                      <a:pt x="54" y="11"/>
                      <a:pt x="54" y="11"/>
                      <a:pt x="54" y="11"/>
                    </a:cubicBezTo>
                    <a:cubicBezTo>
                      <a:pt x="55" y="10"/>
                      <a:pt x="57" y="10"/>
                      <a:pt x="57" y="11"/>
                    </a:cubicBezTo>
                    <a:cubicBezTo>
                      <a:pt x="61" y="14"/>
                      <a:pt x="61" y="14"/>
                      <a:pt x="61" y="14"/>
                    </a:cubicBezTo>
                    <a:cubicBezTo>
                      <a:pt x="61" y="15"/>
                      <a:pt x="62" y="15"/>
                      <a:pt x="62" y="16"/>
                    </a:cubicBezTo>
                    <a:cubicBezTo>
                      <a:pt x="62" y="16"/>
                      <a:pt x="61" y="17"/>
                      <a:pt x="61" y="17"/>
                    </a:cubicBezTo>
                    <a:cubicBezTo>
                      <a:pt x="58" y="20"/>
                      <a:pt x="58" y="20"/>
                      <a:pt x="58" y="20"/>
                    </a:cubicBezTo>
                    <a:cubicBezTo>
                      <a:pt x="58" y="20"/>
                      <a:pt x="58" y="20"/>
                      <a:pt x="58" y="20"/>
                    </a:cubicBezTo>
                    <a:cubicBezTo>
                      <a:pt x="58" y="20"/>
                      <a:pt x="58" y="20"/>
                      <a:pt x="58" y="20"/>
                    </a:cubicBezTo>
                    <a:cubicBezTo>
                      <a:pt x="58" y="20"/>
                      <a:pt x="58" y="20"/>
                      <a:pt x="58" y="20"/>
                    </a:cubicBezTo>
                    <a:cubicBezTo>
                      <a:pt x="58" y="20"/>
                      <a:pt x="58" y="20"/>
                      <a:pt x="58" y="20"/>
                    </a:cubicBezTo>
                    <a:cubicBezTo>
                      <a:pt x="58" y="20"/>
                      <a:pt x="58" y="20"/>
                      <a:pt x="58" y="20"/>
                    </a:cubicBezTo>
                    <a:cubicBezTo>
                      <a:pt x="58" y="21"/>
                      <a:pt x="58" y="21"/>
                      <a:pt x="58" y="21"/>
                    </a:cubicBezTo>
                    <a:cubicBezTo>
                      <a:pt x="58" y="21"/>
                      <a:pt x="58" y="21"/>
                      <a:pt x="58" y="21"/>
                    </a:cubicBezTo>
                    <a:cubicBezTo>
                      <a:pt x="58" y="21"/>
                      <a:pt x="58" y="21"/>
                      <a:pt x="58" y="21"/>
                    </a:cubicBezTo>
                    <a:cubicBezTo>
                      <a:pt x="58" y="21"/>
                      <a:pt x="58" y="21"/>
                      <a:pt x="58" y="21"/>
                    </a:cubicBezTo>
                    <a:cubicBezTo>
                      <a:pt x="58" y="21"/>
                      <a:pt x="58" y="22"/>
                      <a:pt x="58" y="22"/>
                    </a:cubicBezTo>
                    <a:cubicBezTo>
                      <a:pt x="60" y="24"/>
                      <a:pt x="61" y="27"/>
                      <a:pt x="62" y="30"/>
                    </a:cubicBezTo>
                    <a:cubicBezTo>
                      <a:pt x="62" y="31"/>
                      <a:pt x="62" y="31"/>
                      <a:pt x="63" y="31"/>
                    </a:cubicBezTo>
                    <a:cubicBezTo>
                      <a:pt x="67" y="31"/>
                      <a:pt x="67" y="31"/>
                      <a:pt x="67" y="31"/>
                    </a:cubicBezTo>
                    <a:cubicBezTo>
                      <a:pt x="68" y="31"/>
                      <a:pt x="69" y="32"/>
                      <a:pt x="69" y="33"/>
                    </a:cubicBezTo>
                    <a:lnTo>
                      <a:pt x="69" y="3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th-TH"/>
              </a:p>
            </p:txBody>
          </p:sp>
          <p:sp>
            <p:nvSpPr>
              <p:cNvPr id="75" name="Freeform 82"/>
              <p:cNvSpPr>
                <a:spLocks noEditPoints="1"/>
              </p:cNvSpPr>
              <p:nvPr/>
            </p:nvSpPr>
            <p:spPr bwMode="auto">
              <a:xfrm>
                <a:off x="21324888" y="3444711"/>
                <a:ext cx="428625" cy="430213"/>
              </a:xfrm>
              <a:custGeom>
                <a:avLst/>
                <a:gdLst>
                  <a:gd name="T0" fmla="*/ 23 w 45"/>
                  <a:gd name="T1" fmla="*/ 0 h 45"/>
                  <a:gd name="T2" fmla="*/ 0 w 45"/>
                  <a:gd name="T3" fmla="*/ 23 h 45"/>
                  <a:gd name="T4" fmla="*/ 23 w 45"/>
                  <a:gd name="T5" fmla="*/ 45 h 45"/>
                  <a:gd name="T6" fmla="*/ 45 w 45"/>
                  <a:gd name="T7" fmla="*/ 23 h 45"/>
                  <a:gd name="T8" fmla="*/ 23 w 45"/>
                  <a:gd name="T9" fmla="*/ 0 h 45"/>
                  <a:gd name="T10" fmla="*/ 23 w 45"/>
                  <a:gd name="T11" fmla="*/ 43 h 45"/>
                  <a:gd name="T12" fmla="*/ 3 w 45"/>
                  <a:gd name="T13" fmla="*/ 23 h 45"/>
                  <a:gd name="T14" fmla="*/ 23 w 45"/>
                  <a:gd name="T15" fmla="*/ 3 h 45"/>
                  <a:gd name="T16" fmla="*/ 43 w 45"/>
                  <a:gd name="T17" fmla="*/ 23 h 45"/>
                  <a:gd name="T18" fmla="*/ 23 w 45"/>
                  <a:gd name="T19" fmla="*/ 43 h 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45" h="45">
                    <a:moveTo>
                      <a:pt x="23" y="0"/>
                    </a:moveTo>
                    <a:cubicBezTo>
                      <a:pt x="10" y="0"/>
                      <a:pt x="0" y="11"/>
                      <a:pt x="0" y="23"/>
                    </a:cubicBezTo>
                    <a:cubicBezTo>
                      <a:pt x="0" y="35"/>
                      <a:pt x="10" y="45"/>
                      <a:pt x="23" y="45"/>
                    </a:cubicBezTo>
                    <a:cubicBezTo>
                      <a:pt x="35" y="45"/>
                      <a:pt x="45" y="35"/>
                      <a:pt x="45" y="23"/>
                    </a:cubicBezTo>
                    <a:cubicBezTo>
                      <a:pt x="45" y="11"/>
                      <a:pt x="35" y="0"/>
                      <a:pt x="23" y="0"/>
                    </a:cubicBezTo>
                    <a:close/>
                    <a:moveTo>
                      <a:pt x="23" y="43"/>
                    </a:moveTo>
                    <a:cubicBezTo>
                      <a:pt x="12" y="43"/>
                      <a:pt x="3" y="34"/>
                      <a:pt x="3" y="23"/>
                    </a:cubicBezTo>
                    <a:cubicBezTo>
                      <a:pt x="3" y="12"/>
                      <a:pt x="12" y="3"/>
                      <a:pt x="23" y="3"/>
                    </a:cubicBezTo>
                    <a:cubicBezTo>
                      <a:pt x="34" y="3"/>
                      <a:pt x="43" y="12"/>
                      <a:pt x="43" y="23"/>
                    </a:cubicBezTo>
                    <a:cubicBezTo>
                      <a:pt x="43" y="34"/>
                      <a:pt x="34" y="43"/>
                      <a:pt x="23" y="4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th-TH"/>
              </a:p>
            </p:txBody>
          </p:sp>
        </p:grpSp>
      </p:grpSp>
      <p:grpSp>
        <p:nvGrpSpPr>
          <p:cNvPr id="76" name="กลุ่ม 68"/>
          <p:cNvGrpSpPr/>
          <p:nvPr/>
        </p:nvGrpSpPr>
        <p:grpSpPr>
          <a:xfrm>
            <a:off x="18499534" y="10409004"/>
            <a:ext cx="966066" cy="966065"/>
            <a:chOff x="14780360" y="6195668"/>
            <a:chExt cx="2511217" cy="2511217"/>
          </a:xfrm>
        </p:grpSpPr>
        <p:sp>
          <p:nvSpPr>
            <p:cNvPr id="77" name="วงรี 41"/>
            <p:cNvSpPr/>
            <p:nvPr/>
          </p:nvSpPr>
          <p:spPr>
            <a:xfrm>
              <a:off x="14780360" y="6195668"/>
              <a:ext cx="2511217" cy="2511217"/>
            </a:xfrm>
            <a:prstGeom prst="ellipse">
              <a:avLst/>
            </a:prstGeom>
            <a:gradFill flip="none" rotWithShape="1">
              <a:gsLst>
                <a:gs pos="0">
                  <a:schemeClr val="accent2">
                    <a:shade val="30000"/>
                    <a:satMod val="115000"/>
                  </a:schemeClr>
                </a:gs>
                <a:gs pos="50000">
                  <a:schemeClr val="accent2">
                    <a:shade val="67500"/>
                    <a:satMod val="115000"/>
                  </a:schemeClr>
                </a:gs>
                <a:gs pos="100000">
                  <a:schemeClr val="accent2">
                    <a:shade val="100000"/>
                    <a:satMod val="115000"/>
                  </a:schemeClr>
                </a:gs>
              </a:gsLst>
              <a:lin ang="135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h-TH" dirty="0"/>
            </a:p>
          </p:txBody>
        </p:sp>
        <p:grpSp>
          <p:nvGrpSpPr>
            <p:cNvPr id="78" name="กลุ่ม 61"/>
            <p:cNvGrpSpPr/>
            <p:nvPr/>
          </p:nvGrpSpPr>
          <p:grpSpPr>
            <a:xfrm>
              <a:off x="15503390" y="6934200"/>
              <a:ext cx="1169516" cy="997528"/>
              <a:chOff x="17753013" y="5292725"/>
              <a:chExt cx="647700" cy="552450"/>
            </a:xfrm>
            <a:solidFill>
              <a:schemeClr val="bg1"/>
            </a:solidFill>
          </p:grpSpPr>
          <p:sp>
            <p:nvSpPr>
              <p:cNvPr id="79" name="Freeform 95"/>
              <p:cNvSpPr>
                <a:spLocks noEditPoints="1"/>
              </p:cNvSpPr>
              <p:nvPr/>
            </p:nvSpPr>
            <p:spPr bwMode="auto">
              <a:xfrm>
                <a:off x="17753013" y="5368925"/>
                <a:ext cx="457200" cy="476250"/>
              </a:xfrm>
              <a:custGeom>
                <a:avLst/>
                <a:gdLst>
                  <a:gd name="T0" fmla="*/ 30 w 48"/>
                  <a:gd name="T1" fmla="*/ 24 h 50"/>
                  <a:gd name="T2" fmla="*/ 27 w 48"/>
                  <a:gd name="T3" fmla="*/ 2 h 50"/>
                  <a:gd name="T4" fmla="*/ 25 w 48"/>
                  <a:gd name="T5" fmla="*/ 0 h 50"/>
                  <a:gd name="T6" fmla="*/ 9 w 48"/>
                  <a:gd name="T7" fmla="*/ 10 h 50"/>
                  <a:gd name="T8" fmla="*/ 13 w 48"/>
                  <a:gd name="T9" fmla="*/ 44 h 50"/>
                  <a:gd name="T10" fmla="*/ 32 w 48"/>
                  <a:gd name="T11" fmla="*/ 49 h 50"/>
                  <a:gd name="T12" fmla="*/ 48 w 48"/>
                  <a:gd name="T13" fmla="*/ 39 h 50"/>
                  <a:gd name="T14" fmla="*/ 48 w 48"/>
                  <a:gd name="T15" fmla="*/ 37 h 50"/>
                  <a:gd name="T16" fmla="*/ 30 w 48"/>
                  <a:gd name="T17" fmla="*/ 24 h 50"/>
                  <a:gd name="T18" fmla="*/ 31 w 48"/>
                  <a:gd name="T19" fmla="*/ 46 h 50"/>
                  <a:gd name="T20" fmla="*/ 15 w 48"/>
                  <a:gd name="T21" fmla="*/ 42 h 50"/>
                  <a:gd name="T22" fmla="*/ 11 w 48"/>
                  <a:gd name="T23" fmla="*/ 12 h 50"/>
                  <a:gd name="T24" fmla="*/ 24 w 48"/>
                  <a:gd name="T25" fmla="*/ 4 h 50"/>
                  <a:gd name="T26" fmla="*/ 27 w 48"/>
                  <a:gd name="T27" fmla="*/ 25 h 50"/>
                  <a:gd name="T28" fmla="*/ 27 w 48"/>
                  <a:gd name="T29" fmla="*/ 26 h 50"/>
                  <a:gd name="T30" fmla="*/ 44 w 48"/>
                  <a:gd name="T31" fmla="*/ 39 h 50"/>
                  <a:gd name="T32" fmla="*/ 31 w 48"/>
                  <a:gd name="T33" fmla="*/ 46 h 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48" h="50">
                    <a:moveTo>
                      <a:pt x="30" y="24"/>
                    </a:moveTo>
                    <a:cubicBezTo>
                      <a:pt x="27" y="2"/>
                      <a:pt x="27" y="2"/>
                      <a:pt x="27" y="2"/>
                    </a:cubicBezTo>
                    <a:cubicBezTo>
                      <a:pt x="26" y="1"/>
                      <a:pt x="26" y="0"/>
                      <a:pt x="25" y="0"/>
                    </a:cubicBezTo>
                    <a:cubicBezTo>
                      <a:pt x="18" y="1"/>
                      <a:pt x="13" y="5"/>
                      <a:pt x="9" y="10"/>
                    </a:cubicBezTo>
                    <a:cubicBezTo>
                      <a:pt x="0" y="21"/>
                      <a:pt x="3" y="36"/>
                      <a:pt x="13" y="44"/>
                    </a:cubicBezTo>
                    <a:cubicBezTo>
                      <a:pt x="19" y="48"/>
                      <a:pt x="25" y="50"/>
                      <a:pt x="32" y="49"/>
                    </a:cubicBezTo>
                    <a:cubicBezTo>
                      <a:pt x="38" y="48"/>
                      <a:pt x="44" y="45"/>
                      <a:pt x="48" y="39"/>
                    </a:cubicBezTo>
                    <a:cubicBezTo>
                      <a:pt x="48" y="39"/>
                      <a:pt x="48" y="38"/>
                      <a:pt x="48" y="37"/>
                    </a:cubicBezTo>
                    <a:lnTo>
                      <a:pt x="30" y="24"/>
                    </a:lnTo>
                    <a:close/>
                    <a:moveTo>
                      <a:pt x="31" y="46"/>
                    </a:moveTo>
                    <a:cubicBezTo>
                      <a:pt x="26" y="47"/>
                      <a:pt x="20" y="45"/>
                      <a:pt x="15" y="42"/>
                    </a:cubicBezTo>
                    <a:cubicBezTo>
                      <a:pt x="6" y="35"/>
                      <a:pt x="4" y="21"/>
                      <a:pt x="11" y="12"/>
                    </a:cubicBezTo>
                    <a:cubicBezTo>
                      <a:pt x="14" y="8"/>
                      <a:pt x="19" y="5"/>
                      <a:pt x="24" y="4"/>
                    </a:cubicBezTo>
                    <a:cubicBezTo>
                      <a:pt x="27" y="25"/>
                      <a:pt x="27" y="25"/>
                      <a:pt x="27" y="25"/>
                    </a:cubicBezTo>
                    <a:cubicBezTo>
                      <a:pt x="27" y="25"/>
                      <a:pt x="27" y="26"/>
                      <a:pt x="27" y="26"/>
                    </a:cubicBezTo>
                    <a:cubicBezTo>
                      <a:pt x="44" y="39"/>
                      <a:pt x="44" y="39"/>
                      <a:pt x="44" y="39"/>
                    </a:cubicBezTo>
                    <a:cubicBezTo>
                      <a:pt x="41" y="43"/>
                      <a:pt x="36" y="45"/>
                      <a:pt x="31" y="4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th-TH"/>
              </a:p>
            </p:txBody>
          </p:sp>
          <p:sp>
            <p:nvSpPr>
              <p:cNvPr id="80" name="Freeform 96"/>
              <p:cNvSpPr>
                <a:spLocks noEditPoints="1"/>
              </p:cNvSpPr>
              <p:nvPr/>
            </p:nvSpPr>
            <p:spPr bwMode="auto">
              <a:xfrm>
                <a:off x="18124488" y="5397500"/>
                <a:ext cx="276225" cy="333375"/>
              </a:xfrm>
              <a:custGeom>
                <a:avLst/>
                <a:gdLst>
                  <a:gd name="T0" fmla="*/ 16 w 29"/>
                  <a:gd name="T1" fmla="*/ 0 h 35"/>
                  <a:gd name="T2" fmla="*/ 15 w 29"/>
                  <a:gd name="T3" fmla="*/ 0 h 35"/>
                  <a:gd name="T4" fmla="*/ 14 w 29"/>
                  <a:gd name="T5" fmla="*/ 1 h 35"/>
                  <a:gd name="T6" fmla="*/ 0 w 29"/>
                  <a:gd name="T7" fmla="*/ 19 h 35"/>
                  <a:gd name="T8" fmla="*/ 0 w 29"/>
                  <a:gd name="T9" fmla="*/ 21 h 35"/>
                  <a:gd name="T10" fmla="*/ 19 w 29"/>
                  <a:gd name="T11" fmla="*/ 35 h 35"/>
                  <a:gd name="T12" fmla="*/ 20 w 29"/>
                  <a:gd name="T13" fmla="*/ 35 h 35"/>
                  <a:gd name="T14" fmla="*/ 21 w 29"/>
                  <a:gd name="T15" fmla="*/ 35 h 35"/>
                  <a:gd name="T16" fmla="*/ 16 w 29"/>
                  <a:gd name="T17" fmla="*/ 0 h 35"/>
                  <a:gd name="T18" fmla="*/ 19 w 29"/>
                  <a:gd name="T19" fmla="*/ 32 h 35"/>
                  <a:gd name="T20" fmla="*/ 4 w 29"/>
                  <a:gd name="T21" fmla="*/ 20 h 35"/>
                  <a:gd name="T22" fmla="*/ 16 w 29"/>
                  <a:gd name="T23" fmla="*/ 4 h 35"/>
                  <a:gd name="T24" fmla="*/ 19 w 29"/>
                  <a:gd name="T25" fmla="*/ 32 h 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9" h="35">
                    <a:moveTo>
                      <a:pt x="16" y="0"/>
                    </a:moveTo>
                    <a:cubicBezTo>
                      <a:pt x="16" y="0"/>
                      <a:pt x="15" y="0"/>
                      <a:pt x="15" y="0"/>
                    </a:cubicBezTo>
                    <a:cubicBezTo>
                      <a:pt x="15" y="0"/>
                      <a:pt x="14" y="0"/>
                      <a:pt x="14" y="1"/>
                    </a:cubicBezTo>
                    <a:cubicBezTo>
                      <a:pt x="0" y="19"/>
                      <a:pt x="0" y="19"/>
                      <a:pt x="0" y="19"/>
                    </a:cubicBezTo>
                    <a:cubicBezTo>
                      <a:pt x="0" y="20"/>
                      <a:pt x="0" y="21"/>
                      <a:pt x="0" y="21"/>
                    </a:cubicBezTo>
                    <a:cubicBezTo>
                      <a:pt x="19" y="35"/>
                      <a:pt x="19" y="35"/>
                      <a:pt x="19" y="35"/>
                    </a:cubicBezTo>
                    <a:cubicBezTo>
                      <a:pt x="19" y="35"/>
                      <a:pt x="20" y="35"/>
                      <a:pt x="20" y="35"/>
                    </a:cubicBezTo>
                    <a:cubicBezTo>
                      <a:pt x="20" y="35"/>
                      <a:pt x="21" y="35"/>
                      <a:pt x="21" y="35"/>
                    </a:cubicBezTo>
                    <a:cubicBezTo>
                      <a:pt x="29" y="24"/>
                      <a:pt x="27" y="8"/>
                      <a:pt x="16" y="0"/>
                    </a:cubicBezTo>
                    <a:close/>
                    <a:moveTo>
                      <a:pt x="19" y="32"/>
                    </a:moveTo>
                    <a:cubicBezTo>
                      <a:pt x="4" y="20"/>
                      <a:pt x="4" y="20"/>
                      <a:pt x="4" y="20"/>
                    </a:cubicBezTo>
                    <a:cubicBezTo>
                      <a:pt x="16" y="4"/>
                      <a:pt x="16" y="4"/>
                      <a:pt x="16" y="4"/>
                    </a:cubicBezTo>
                    <a:cubicBezTo>
                      <a:pt x="24" y="11"/>
                      <a:pt x="25" y="23"/>
                      <a:pt x="19" y="3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th-TH"/>
              </a:p>
            </p:txBody>
          </p:sp>
          <p:sp>
            <p:nvSpPr>
              <p:cNvPr id="81" name="Freeform 97"/>
              <p:cNvSpPr>
                <a:spLocks noEditPoints="1"/>
              </p:cNvSpPr>
              <p:nvPr/>
            </p:nvSpPr>
            <p:spPr bwMode="auto">
              <a:xfrm>
                <a:off x="18029238" y="5292725"/>
                <a:ext cx="190500" cy="257175"/>
              </a:xfrm>
              <a:custGeom>
                <a:avLst/>
                <a:gdLst>
                  <a:gd name="T0" fmla="*/ 4 w 20"/>
                  <a:gd name="T1" fmla="*/ 27 h 27"/>
                  <a:gd name="T2" fmla="*/ 5 w 20"/>
                  <a:gd name="T3" fmla="*/ 27 h 27"/>
                  <a:gd name="T4" fmla="*/ 6 w 20"/>
                  <a:gd name="T5" fmla="*/ 27 h 27"/>
                  <a:gd name="T6" fmla="*/ 20 w 20"/>
                  <a:gd name="T7" fmla="*/ 8 h 27"/>
                  <a:gd name="T8" fmla="*/ 20 w 20"/>
                  <a:gd name="T9" fmla="*/ 7 h 27"/>
                  <a:gd name="T10" fmla="*/ 19 w 20"/>
                  <a:gd name="T11" fmla="*/ 6 h 27"/>
                  <a:gd name="T12" fmla="*/ 1 w 20"/>
                  <a:gd name="T13" fmla="*/ 1 h 27"/>
                  <a:gd name="T14" fmla="*/ 0 w 20"/>
                  <a:gd name="T15" fmla="*/ 3 h 27"/>
                  <a:gd name="T16" fmla="*/ 3 w 20"/>
                  <a:gd name="T17" fmla="*/ 26 h 27"/>
                  <a:gd name="T18" fmla="*/ 4 w 20"/>
                  <a:gd name="T19" fmla="*/ 27 h 27"/>
                  <a:gd name="T20" fmla="*/ 16 w 20"/>
                  <a:gd name="T21" fmla="*/ 8 h 27"/>
                  <a:gd name="T22" fmla="*/ 5 w 20"/>
                  <a:gd name="T23" fmla="*/ 22 h 27"/>
                  <a:gd name="T24" fmla="*/ 3 w 20"/>
                  <a:gd name="T25" fmla="*/ 4 h 27"/>
                  <a:gd name="T26" fmla="*/ 16 w 20"/>
                  <a:gd name="T27" fmla="*/ 8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0" h="27">
                    <a:moveTo>
                      <a:pt x="4" y="27"/>
                    </a:moveTo>
                    <a:cubicBezTo>
                      <a:pt x="4" y="27"/>
                      <a:pt x="4" y="27"/>
                      <a:pt x="5" y="27"/>
                    </a:cubicBezTo>
                    <a:cubicBezTo>
                      <a:pt x="5" y="27"/>
                      <a:pt x="5" y="27"/>
                      <a:pt x="6" y="27"/>
                    </a:cubicBezTo>
                    <a:cubicBezTo>
                      <a:pt x="20" y="8"/>
                      <a:pt x="20" y="8"/>
                      <a:pt x="20" y="8"/>
                    </a:cubicBezTo>
                    <a:cubicBezTo>
                      <a:pt x="20" y="8"/>
                      <a:pt x="20" y="7"/>
                      <a:pt x="20" y="7"/>
                    </a:cubicBezTo>
                    <a:cubicBezTo>
                      <a:pt x="20" y="7"/>
                      <a:pt x="20" y="6"/>
                      <a:pt x="19" y="6"/>
                    </a:cubicBezTo>
                    <a:cubicBezTo>
                      <a:pt x="14" y="2"/>
                      <a:pt x="7" y="0"/>
                      <a:pt x="1" y="1"/>
                    </a:cubicBezTo>
                    <a:cubicBezTo>
                      <a:pt x="0" y="2"/>
                      <a:pt x="0" y="2"/>
                      <a:pt x="0" y="3"/>
                    </a:cubicBezTo>
                    <a:cubicBezTo>
                      <a:pt x="3" y="26"/>
                      <a:pt x="3" y="26"/>
                      <a:pt x="3" y="26"/>
                    </a:cubicBezTo>
                    <a:cubicBezTo>
                      <a:pt x="3" y="27"/>
                      <a:pt x="3" y="27"/>
                      <a:pt x="4" y="27"/>
                    </a:cubicBezTo>
                    <a:close/>
                    <a:moveTo>
                      <a:pt x="16" y="8"/>
                    </a:moveTo>
                    <a:cubicBezTo>
                      <a:pt x="5" y="22"/>
                      <a:pt x="5" y="22"/>
                      <a:pt x="5" y="22"/>
                    </a:cubicBezTo>
                    <a:cubicBezTo>
                      <a:pt x="3" y="4"/>
                      <a:pt x="3" y="4"/>
                      <a:pt x="3" y="4"/>
                    </a:cubicBezTo>
                    <a:cubicBezTo>
                      <a:pt x="8" y="4"/>
                      <a:pt x="12" y="5"/>
                      <a:pt x="16" y="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th-TH"/>
              </a:p>
            </p:txBody>
          </p:sp>
        </p:grpSp>
      </p:grpSp>
      <p:grpSp>
        <p:nvGrpSpPr>
          <p:cNvPr id="82" name="กลุ่ม 69"/>
          <p:cNvGrpSpPr/>
          <p:nvPr/>
        </p:nvGrpSpPr>
        <p:grpSpPr>
          <a:xfrm>
            <a:off x="13610482" y="10388726"/>
            <a:ext cx="966066" cy="966065"/>
            <a:chOff x="17346820" y="6180427"/>
            <a:chExt cx="2511217" cy="2511217"/>
          </a:xfrm>
        </p:grpSpPr>
        <p:sp>
          <p:nvSpPr>
            <p:cNvPr id="83" name="วงรี 42"/>
            <p:cNvSpPr/>
            <p:nvPr/>
          </p:nvSpPr>
          <p:spPr>
            <a:xfrm>
              <a:off x="17346820" y="6180427"/>
              <a:ext cx="2511217" cy="2511217"/>
            </a:xfrm>
            <a:prstGeom prst="ellipse">
              <a:avLst/>
            </a:prstGeom>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lin ang="135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h-TH" dirty="0"/>
            </a:p>
          </p:txBody>
        </p:sp>
        <p:sp>
          <p:nvSpPr>
            <p:cNvPr id="84" name="Freeform 102"/>
            <p:cNvSpPr>
              <a:spLocks noEditPoints="1"/>
            </p:cNvSpPr>
            <p:nvPr/>
          </p:nvSpPr>
          <p:spPr bwMode="auto">
            <a:xfrm>
              <a:off x="18026269" y="6832201"/>
              <a:ext cx="1152317" cy="1066323"/>
            </a:xfrm>
            <a:custGeom>
              <a:avLst/>
              <a:gdLst>
                <a:gd name="T0" fmla="*/ 59 w 67"/>
                <a:gd name="T1" fmla="*/ 44 h 62"/>
                <a:gd name="T2" fmla="*/ 59 w 67"/>
                <a:gd name="T3" fmla="*/ 35 h 62"/>
                <a:gd name="T4" fmla="*/ 58 w 67"/>
                <a:gd name="T5" fmla="*/ 33 h 62"/>
                <a:gd name="T6" fmla="*/ 53 w 67"/>
                <a:gd name="T7" fmla="*/ 33 h 62"/>
                <a:gd name="T8" fmla="*/ 50 w 67"/>
                <a:gd name="T9" fmla="*/ 33 h 62"/>
                <a:gd name="T10" fmla="*/ 35 w 67"/>
                <a:gd name="T11" fmla="*/ 33 h 62"/>
                <a:gd name="T12" fmla="*/ 35 w 67"/>
                <a:gd name="T13" fmla="*/ 19 h 62"/>
                <a:gd name="T14" fmla="*/ 43 w 67"/>
                <a:gd name="T15" fmla="*/ 10 h 62"/>
                <a:gd name="T16" fmla="*/ 34 w 67"/>
                <a:gd name="T17" fmla="*/ 0 h 62"/>
                <a:gd name="T18" fmla="*/ 24 w 67"/>
                <a:gd name="T19" fmla="*/ 10 h 62"/>
                <a:gd name="T20" fmla="*/ 32 w 67"/>
                <a:gd name="T21" fmla="*/ 19 h 62"/>
                <a:gd name="T22" fmla="*/ 32 w 67"/>
                <a:gd name="T23" fmla="*/ 33 h 62"/>
                <a:gd name="T24" fmla="*/ 10 w 67"/>
                <a:gd name="T25" fmla="*/ 33 h 62"/>
                <a:gd name="T26" fmla="*/ 8 w 67"/>
                <a:gd name="T27" fmla="*/ 35 h 62"/>
                <a:gd name="T28" fmla="*/ 8 w 67"/>
                <a:gd name="T29" fmla="*/ 44 h 62"/>
                <a:gd name="T30" fmla="*/ 0 w 67"/>
                <a:gd name="T31" fmla="*/ 53 h 62"/>
                <a:gd name="T32" fmla="*/ 10 w 67"/>
                <a:gd name="T33" fmla="*/ 62 h 62"/>
                <a:gd name="T34" fmla="*/ 19 w 67"/>
                <a:gd name="T35" fmla="*/ 53 h 62"/>
                <a:gd name="T36" fmla="*/ 11 w 67"/>
                <a:gd name="T37" fmla="*/ 44 h 62"/>
                <a:gd name="T38" fmla="*/ 11 w 67"/>
                <a:gd name="T39" fmla="*/ 36 h 62"/>
                <a:gd name="T40" fmla="*/ 32 w 67"/>
                <a:gd name="T41" fmla="*/ 36 h 62"/>
                <a:gd name="T42" fmla="*/ 32 w 67"/>
                <a:gd name="T43" fmla="*/ 44 h 62"/>
                <a:gd name="T44" fmla="*/ 24 w 67"/>
                <a:gd name="T45" fmla="*/ 53 h 62"/>
                <a:gd name="T46" fmla="*/ 34 w 67"/>
                <a:gd name="T47" fmla="*/ 62 h 62"/>
                <a:gd name="T48" fmla="*/ 43 w 67"/>
                <a:gd name="T49" fmla="*/ 53 h 62"/>
                <a:gd name="T50" fmla="*/ 35 w 67"/>
                <a:gd name="T51" fmla="*/ 44 h 62"/>
                <a:gd name="T52" fmla="*/ 35 w 67"/>
                <a:gd name="T53" fmla="*/ 36 h 62"/>
                <a:gd name="T54" fmla="*/ 50 w 67"/>
                <a:gd name="T55" fmla="*/ 36 h 62"/>
                <a:gd name="T56" fmla="*/ 53 w 67"/>
                <a:gd name="T57" fmla="*/ 36 h 62"/>
                <a:gd name="T58" fmla="*/ 56 w 67"/>
                <a:gd name="T59" fmla="*/ 36 h 62"/>
                <a:gd name="T60" fmla="*/ 56 w 67"/>
                <a:gd name="T61" fmla="*/ 44 h 62"/>
                <a:gd name="T62" fmla="*/ 48 w 67"/>
                <a:gd name="T63" fmla="*/ 53 h 62"/>
                <a:gd name="T64" fmla="*/ 58 w 67"/>
                <a:gd name="T65" fmla="*/ 62 h 62"/>
                <a:gd name="T66" fmla="*/ 67 w 67"/>
                <a:gd name="T67" fmla="*/ 53 h 62"/>
                <a:gd name="T68" fmla="*/ 59 w 67"/>
                <a:gd name="T69" fmla="*/ 44 h 62"/>
                <a:gd name="T70" fmla="*/ 28 w 67"/>
                <a:gd name="T71" fmla="*/ 10 h 62"/>
                <a:gd name="T72" fmla="*/ 34 w 67"/>
                <a:gd name="T73" fmla="*/ 4 h 62"/>
                <a:gd name="T74" fmla="*/ 39 w 67"/>
                <a:gd name="T75" fmla="*/ 10 h 62"/>
                <a:gd name="T76" fmla="*/ 34 w 67"/>
                <a:gd name="T77" fmla="*/ 15 h 62"/>
                <a:gd name="T78" fmla="*/ 28 w 67"/>
                <a:gd name="T79" fmla="*/ 10 h 62"/>
                <a:gd name="T80" fmla="*/ 15 w 67"/>
                <a:gd name="T81" fmla="*/ 53 h 62"/>
                <a:gd name="T82" fmla="*/ 10 w 67"/>
                <a:gd name="T83" fmla="*/ 58 h 62"/>
                <a:gd name="T84" fmla="*/ 4 w 67"/>
                <a:gd name="T85" fmla="*/ 53 h 62"/>
                <a:gd name="T86" fmla="*/ 10 w 67"/>
                <a:gd name="T87" fmla="*/ 47 h 62"/>
                <a:gd name="T88" fmla="*/ 15 w 67"/>
                <a:gd name="T89" fmla="*/ 53 h 62"/>
                <a:gd name="T90" fmla="*/ 39 w 67"/>
                <a:gd name="T91" fmla="*/ 53 h 62"/>
                <a:gd name="T92" fmla="*/ 34 w 67"/>
                <a:gd name="T93" fmla="*/ 58 h 62"/>
                <a:gd name="T94" fmla="*/ 28 w 67"/>
                <a:gd name="T95" fmla="*/ 53 h 62"/>
                <a:gd name="T96" fmla="*/ 34 w 67"/>
                <a:gd name="T97" fmla="*/ 47 h 62"/>
                <a:gd name="T98" fmla="*/ 39 w 67"/>
                <a:gd name="T99" fmla="*/ 53 h 62"/>
                <a:gd name="T100" fmla="*/ 58 w 67"/>
                <a:gd name="T101" fmla="*/ 58 h 62"/>
                <a:gd name="T102" fmla="*/ 52 w 67"/>
                <a:gd name="T103" fmla="*/ 53 h 62"/>
                <a:gd name="T104" fmla="*/ 58 w 67"/>
                <a:gd name="T105" fmla="*/ 47 h 62"/>
                <a:gd name="T106" fmla="*/ 63 w 67"/>
                <a:gd name="T107" fmla="*/ 53 h 62"/>
                <a:gd name="T108" fmla="*/ 58 w 67"/>
                <a:gd name="T109" fmla="*/ 58 h 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67" h="62">
                  <a:moveTo>
                    <a:pt x="59" y="44"/>
                  </a:moveTo>
                  <a:cubicBezTo>
                    <a:pt x="59" y="35"/>
                    <a:pt x="59" y="35"/>
                    <a:pt x="59" y="35"/>
                  </a:cubicBezTo>
                  <a:cubicBezTo>
                    <a:pt x="59" y="34"/>
                    <a:pt x="59" y="33"/>
                    <a:pt x="58" y="33"/>
                  </a:cubicBezTo>
                  <a:cubicBezTo>
                    <a:pt x="53" y="33"/>
                    <a:pt x="53" y="33"/>
                    <a:pt x="53" y="33"/>
                  </a:cubicBezTo>
                  <a:cubicBezTo>
                    <a:pt x="50" y="33"/>
                    <a:pt x="50" y="33"/>
                    <a:pt x="50" y="33"/>
                  </a:cubicBezTo>
                  <a:cubicBezTo>
                    <a:pt x="35" y="33"/>
                    <a:pt x="35" y="33"/>
                    <a:pt x="35" y="33"/>
                  </a:cubicBezTo>
                  <a:cubicBezTo>
                    <a:pt x="35" y="19"/>
                    <a:pt x="35" y="19"/>
                    <a:pt x="35" y="19"/>
                  </a:cubicBezTo>
                  <a:cubicBezTo>
                    <a:pt x="40" y="18"/>
                    <a:pt x="43" y="14"/>
                    <a:pt x="43" y="10"/>
                  </a:cubicBezTo>
                  <a:cubicBezTo>
                    <a:pt x="43" y="4"/>
                    <a:pt x="39" y="0"/>
                    <a:pt x="34" y="0"/>
                  </a:cubicBezTo>
                  <a:cubicBezTo>
                    <a:pt x="29" y="0"/>
                    <a:pt x="24" y="4"/>
                    <a:pt x="24" y="10"/>
                  </a:cubicBezTo>
                  <a:cubicBezTo>
                    <a:pt x="24" y="14"/>
                    <a:pt x="28" y="18"/>
                    <a:pt x="32" y="19"/>
                  </a:cubicBezTo>
                  <a:cubicBezTo>
                    <a:pt x="32" y="33"/>
                    <a:pt x="32" y="33"/>
                    <a:pt x="32" y="33"/>
                  </a:cubicBezTo>
                  <a:cubicBezTo>
                    <a:pt x="10" y="33"/>
                    <a:pt x="10" y="33"/>
                    <a:pt x="10" y="33"/>
                  </a:cubicBezTo>
                  <a:cubicBezTo>
                    <a:pt x="9" y="33"/>
                    <a:pt x="8" y="34"/>
                    <a:pt x="8" y="35"/>
                  </a:cubicBezTo>
                  <a:cubicBezTo>
                    <a:pt x="8" y="44"/>
                    <a:pt x="8" y="44"/>
                    <a:pt x="8" y="44"/>
                  </a:cubicBezTo>
                  <a:cubicBezTo>
                    <a:pt x="4" y="44"/>
                    <a:pt x="0" y="48"/>
                    <a:pt x="0" y="53"/>
                  </a:cubicBezTo>
                  <a:cubicBezTo>
                    <a:pt x="0" y="58"/>
                    <a:pt x="4" y="62"/>
                    <a:pt x="10" y="62"/>
                  </a:cubicBezTo>
                  <a:cubicBezTo>
                    <a:pt x="15" y="62"/>
                    <a:pt x="19" y="58"/>
                    <a:pt x="19" y="53"/>
                  </a:cubicBezTo>
                  <a:cubicBezTo>
                    <a:pt x="19" y="48"/>
                    <a:pt x="16" y="44"/>
                    <a:pt x="11" y="44"/>
                  </a:cubicBezTo>
                  <a:cubicBezTo>
                    <a:pt x="11" y="36"/>
                    <a:pt x="11" y="36"/>
                    <a:pt x="11" y="36"/>
                  </a:cubicBezTo>
                  <a:cubicBezTo>
                    <a:pt x="32" y="36"/>
                    <a:pt x="32" y="36"/>
                    <a:pt x="32" y="36"/>
                  </a:cubicBezTo>
                  <a:cubicBezTo>
                    <a:pt x="32" y="44"/>
                    <a:pt x="32" y="44"/>
                    <a:pt x="32" y="44"/>
                  </a:cubicBezTo>
                  <a:cubicBezTo>
                    <a:pt x="28" y="44"/>
                    <a:pt x="24" y="48"/>
                    <a:pt x="24" y="53"/>
                  </a:cubicBezTo>
                  <a:cubicBezTo>
                    <a:pt x="24" y="58"/>
                    <a:pt x="29" y="62"/>
                    <a:pt x="34" y="62"/>
                  </a:cubicBezTo>
                  <a:cubicBezTo>
                    <a:pt x="39" y="62"/>
                    <a:pt x="43" y="58"/>
                    <a:pt x="43" y="53"/>
                  </a:cubicBezTo>
                  <a:cubicBezTo>
                    <a:pt x="43" y="48"/>
                    <a:pt x="40" y="44"/>
                    <a:pt x="35" y="44"/>
                  </a:cubicBezTo>
                  <a:cubicBezTo>
                    <a:pt x="35" y="36"/>
                    <a:pt x="35" y="36"/>
                    <a:pt x="35" y="36"/>
                  </a:cubicBezTo>
                  <a:cubicBezTo>
                    <a:pt x="50" y="36"/>
                    <a:pt x="50" y="36"/>
                    <a:pt x="50" y="36"/>
                  </a:cubicBezTo>
                  <a:cubicBezTo>
                    <a:pt x="53" y="36"/>
                    <a:pt x="53" y="36"/>
                    <a:pt x="53" y="36"/>
                  </a:cubicBezTo>
                  <a:cubicBezTo>
                    <a:pt x="56" y="36"/>
                    <a:pt x="56" y="36"/>
                    <a:pt x="56" y="36"/>
                  </a:cubicBezTo>
                  <a:cubicBezTo>
                    <a:pt x="56" y="44"/>
                    <a:pt x="56" y="44"/>
                    <a:pt x="56" y="44"/>
                  </a:cubicBezTo>
                  <a:cubicBezTo>
                    <a:pt x="52" y="44"/>
                    <a:pt x="48" y="48"/>
                    <a:pt x="48" y="53"/>
                  </a:cubicBezTo>
                  <a:cubicBezTo>
                    <a:pt x="48" y="58"/>
                    <a:pt x="53" y="62"/>
                    <a:pt x="58" y="62"/>
                  </a:cubicBezTo>
                  <a:cubicBezTo>
                    <a:pt x="63" y="62"/>
                    <a:pt x="67" y="58"/>
                    <a:pt x="67" y="53"/>
                  </a:cubicBezTo>
                  <a:cubicBezTo>
                    <a:pt x="67" y="48"/>
                    <a:pt x="64" y="44"/>
                    <a:pt x="59" y="44"/>
                  </a:cubicBezTo>
                  <a:close/>
                  <a:moveTo>
                    <a:pt x="28" y="10"/>
                  </a:moveTo>
                  <a:cubicBezTo>
                    <a:pt x="28" y="6"/>
                    <a:pt x="31" y="4"/>
                    <a:pt x="34" y="4"/>
                  </a:cubicBezTo>
                  <a:cubicBezTo>
                    <a:pt x="37" y="4"/>
                    <a:pt x="39" y="6"/>
                    <a:pt x="39" y="10"/>
                  </a:cubicBezTo>
                  <a:cubicBezTo>
                    <a:pt x="39" y="13"/>
                    <a:pt x="37" y="15"/>
                    <a:pt x="34" y="15"/>
                  </a:cubicBezTo>
                  <a:cubicBezTo>
                    <a:pt x="31" y="15"/>
                    <a:pt x="28" y="13"/>
                    <a:pt x="28" y="10"/>
                  </a:cubicBezTo>
                  <a:close/>
                  <a:moveTo>
                    <a:pt x="15" y="53"/>
                  </a:moveTo>
                  <a:cubicBezTo>
                    <a:pt x="15" y="56"/>
                    <a:pt x="13" y="58"/>
                    <a:pt x="10" y="58"/>
                  </a:cubicBezTo>
                  <a:cubicBezTo>
                    <a:pt x="6" y="58"/>
                    <a:pt x="4" y="56"/>
                    <a:pt x="4" y="53"/>
                  </a:cubicBezTo>
                  <a:cubicBezTo>
                    <a:pt x="4" y="50"/>
                    <a:pt x="6" y="47"/>
                    <a:pt x="10" y="47"/>
                  </a:cubicBezTo>
                  <a:cubicBezTo>
                    <a:pt x="13" y="47"/>
                    <a:pt x="15" y="50"/>
                    <a:pt x="15" y="53"/>
                  </a:cubicBezTo>
                  <a:close/>
                  <a:moveTo>
                    <a:pt x="39" y="53"/>
                  </a:moveTo>
                  <a:cubicBezTo>
                    <a:pt x="39" y="56"/>
                    <a:pt x="37" y="58"/>
                    <a:pt x="34" y="58"/>
                  </a:cubicBezTo>
                  <a:cubicBezTo>
                    <a:pt x="31" y="58"/>
                    <a:pt x="28" y="56"/>
                    <a:pt x="28" y="53"/>
                  </a:cubicBezTo>
                  <a:cubicBezTo>
                    <a:pt x="28" y="50"/>
                    <a:pt x="31" y="47"/>
                    <a:pt x="34" y="47"/>
                  </a:cubicBezTo>
                  <a:cubicBezTo>
                    <a:pt x="37" y="47"/>
                    <a:pt x="39" y="50"/>
                    <a:pt x="39" y="53"/>
                  </a:cubicBezTo>
                  <a:close/>
                  <a:moveTo>
                    <a:pt x="58" y="58"/>
                  </a:moveTo>
                  <a:cubicBezTo>
                    <a:pt x="55" y="58"/>
                    <a:pt x="52" y="56"/>
                    <a:pt x="52" y="53"/>
                  </a:cubicBezTo>
                  <a:cubicBezTo>
                    <a:pt x="52" y="50"/>
                    <a:pt x="55" y="47"/>
                    <a:pt x="58" y="47"/>
                  </a:cubicBezTo>
                  <a:cubicBezTo>
                    <a:pt x="61" y="47"/>
                    <a:pt x="63" y="50"/>
                    <a:pt x="63" y="53"/>
                  </a:cubicBezTo>
                  <a:cubicBezTo>
                    <a:pt x="63" y="56"/>
                    <a:pt x="61" y="58"/>
                    <a:pt x="58" y="58"/>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th-TH"/>
            </a:p>
          </p:txBody>
        </p:sp>
      </p:grpSp>
      <p:grpSp>
        <p:nvGrpSpPr>
          <p:cNvPr id="85" name="กลุ่ม 67"/>
          <p:cNvGrpSpPr/>
          <p:nvPr/>
        </p:nvGrpSpPr>
        <p:grpSpPr>
          <a:xfrm>
            <a:off x="13533437" y="11848946"/>
            <a:ext cx="966066" cy="966065"/>
            <a:chOff x="12297469" y="6195669"/>
            <a:chExt cx="2511217" cy="2511217"/>
          </a:xfrm>
        </p:grpSpPr>
        <p:sp>
          <p:nvSpPr>
            <p:cNvPr id="86" name="วงรี 40"/>
            <p:cNvSpPr/>
            <p:nvPr/>
          </p:nvSpPr>
          <p:spPr>
            <a:xfrm>
              <a:off x="12297469" y="6195669"/>
              <a:ext cx="2511217" cy="2511217"/>
            </a:xfrm>
            <a:prstGeom prst="ellipse">
              <a:avLst/>
            </a:prstGeom>
            <a:gradFill flip="none" rotWithShape="1">
              <a:gsLst>
                <a:gs pos="0">
                  <a:schemeClr val="accent3">
                    <a:shade val="30000"/>
                    <a:satMod val="115000"/>
                  </a:schemeClr>
                </a:gs>
                <a:gs pos="50000">
                  <a:schemeClr val="accent3">
                    <a:shade val="67500"/>
                    <a:satMod val="115000"/>
                  </a:schemeClr>
                </a:gs>
                <a:gs pos="100000">
                  <a:schemeClr val="accent3">
                    <a:shade val="100000"/>
                    <a:satMod val="115000"/>
                  </a:schemeClr>
                </a:gs>
              </a:gsLst>
              <a:lin ang="135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h-TH" dirty="0"/>
            </a:p>
          </p:txBody>
        </p:sp>
        <p:sp>
          <p:nvSpPr>
            <p:cNvPr id="87" name="Freeform 134"/>
            <p:cNvSpPr>
              <a:spLocks noEditPoints="1"/>
            </p:cNvSpPr>
            <p:nvPr/>
          </p:nvSpPr>
          <p:spPr bwMode="auto">
            <a:xfrm>
              <a:off x="12974390" y="6914870"/>
              <a:ext cx="1100721" cy="1100721"/>
            </a:xfrm>
            <a:custGeom>
              <a:avLst/>
              <a:gdLst>
                <a:gd name="T0" fmla="*/ 64 w 64"/>
                <a:gd name="T1" fmla="*/ 32 h 64"/>
                <a:gd name="T2" fmla="*/ 5 w 64"/>
                <a:gd name="T3" fmla="*/ 15 h 64"/>
                <a:gd name="T4" fmla="*/ 0 w 64"/>
                <a:gd name="T5" fmla="*/ 32 h 64"/>
                <a:gd name="T6" fmla="*/ 0 w 64"/>
                <a:gd name="T7" fmla="*/ 32 h 64"/>
                <a:gd name="T8" fmla="*/ 5 w 64"/>
                <a:gd name="T9" fmla="*/ 49 h 64"/>
                <a:gd name="T10" fmla="*/ 32 w 64"/>
                <a:gd name="T11" fmla="*/ 64 h 64"/>
                <a:gd name="T12" fmla="*/ 64 w 64"/>
                <a:gd name="T13" fmla="*/ 32 h 64"/>
                <a:gd name="T14" fmla="*/ 48 w 64"/>
                <a:gd name="T15" fmla="*/ 46 h 64"/>
                <a:gd name="T16" fmla="*/ 60 w 64"/>
                <a:gd name="T17" fmla="*/ 33 h 64"/>
                <a:gd name="T18" fmla="*/ 3 w 64"/>
                <a:gd name="T19" fmla="*/ 33 h 64"/>
                <a:gd name="T20" fmla="*/ 16 w 64"/>
                <a:gd name="T21" fmla="*/ 46 h 64"/>
                <a:gd name="T22" fmla="*/ 3 w 64"/>
                <a:gd name="T23" fmla="*/ 33 h 64"/>
                <a:gd name="T24" fmla="*/ 16 w 64"/>
                <a:gd name="T25" fmla="*/ 17 h 64"/>
                <a:gd name="T26" fmla="*/ 3 w 64"/>
                <a:gd name="T27" fmla="*/ 30 h 64"/>
                <a:gd name="T28" fmla="*/ 34 w 64"/>
                <a:gd name="T29" fmla="*/ 14 h 64"/>
                <a:gd name="T30" fmla="*/ 34 w 64"/>
                <a:gd name="T31" fmla="*/ 4 h 64"/>
                <a:gd name="T32" fmla="*/ 43 w 64"/>
                <a:gd name="T33" fmla="*/ 14 h 64"/>
                <a:gd name="T34" fmla="*/ 44 w 64"/>
                <a:gd name="T35" fmla="*/ 17 h 64"/>
                <a:gd name="T36" fmla="*/ 34 w 64"/>
                <a:gd name="T37" fmla="*/ 30 h 64"/>
                <a:gd name="T38" fmla="*/ 44 w 64"/>
                <a:gd name="T39" fmla="*/ 17 h 64"/>
                <a:gd name="T40" fmla="*/ 29 w 64"/>
                <a:gd name="T41" fmla="*/ 4 h 64"/>
                <a:gd name="T42" fmla="*/ 30 w 64"/>
                <a:gd name="T43" fmla="*/ 3 h 64"/>
                <a:gd name="T44" fmla="*/ 21 w 64"/>
                <a:gd name="T45" fmla="*/ 14 h 64"/>
                <a:gd name="T46" fmla="*/ 30 w 64"/>
                <a:gd name="T47" fmla="*/ 17 h 64"/>
                <a:gd name="T48" fmla="*/ 17 w 64"/>
                <a:gd name="T49" fmla="*/ 30 h 64"/>
                <a:gd name="T50" fmla="*/ 30 w 64"/>
                <a:gd name="T51" fmla="*/ 17 h 64"/>
                <a:gd name="T52" fmla="*/ 30 w 64"/>
                <a:gd name="T53" fmla="*/ 33 h 64"/>
                <a:gd name="T54" fmla="*/ 20 w 64"/>
                <a:gd name="T55" fmla="*/ 46 h 64"/>
                <a:gd name="T56" fmla="*/ 30 w 64"/>
                <a:gd name="T57" fmla="*/ 50 h 64"/>
                <a:gd name="T58" fmla="*/ 28 w 64"/>
                <a:gd name="T59" fmla="*/ 60 h 64"/>
                <a:gd name="T60" fmla="*/ 30 w 64"/>
                <a:gd name="T61" fmla="*/ 50 h 64"/>
                <a:gd name="T62" fmla="*/ 34 w 64"/>
                <a:gd name="T63" fmla="*/ 60 h 64"/>
                <a:gd name="T64" fmla="*/ 34 w 64"/>
                <a:gd name="T65" fmla="*/ 50 h 64"/>
                <a:gd name="T66" fmla="*/ 36 w 64"/>
                <a:gd name="T67" fmla="*/ 60 h 64"/>
                <a:gd name="T68" fmla="*/ 34 w 64"/>
                <a:gd name="T69" fmla="*/ 33 h 64"/>
                <a:gd name="T70" fmla="*/ 44 w 64"/>
                <a:gd name="T71" fmla="*/ 46 h 64"/>
                <a:gd name="T72" fmla="*/ 50 w 64"/>
                <a:gd name="T73" fmla="*/ 30 h 64"/>
                <a:gd name="T74" fmla="*/ 57 w 64"/>
                <a:gd name="T75" fmla="*/ 17 h 64"/>
                <a:gd name="T76" fmla="*/ 50 w 64"/>
                <a:gd name="T77" fmla="*/ 30 h 64"/>
                <a:gd name="T78" fmla="*/ 47 w 64"/>
                <a:gd name="T79" fmla="*/ 14 h 64"/>
                <a:gd name="T80" fmla="*/ 54 w 64"/>
                <a:gd name="T81" fmla="*/ 14 h 64"/>
                <a:gd name="T82" fmla="*/ 17 w 64"/>
                <a:gd name="T83" fmla="*/ 14 h 64"/>
                <a:gd name="T84" fmla="*/ 23 w 64"/>
                <a:gd name="T85" fmla="*/ 5 h 64"/>
                <a:gd name="T86" fmla="*/ 17 w 64"/>
                <a:gd name="T87" fmla="*/ 50 h 64"/>
                <a:gd name="T88" fmla="*/ 10 w 64"/>
                <a:gd name="T89" fmla="*/ 50 h 64"/>
                <a:gd name="T90" fmla="*/ 47 w 64"/>
                <a:gd name="T91" fmla="*/ 50 h 64"/>
                <a:gd name="T92" fmla="*/ 41 w 64"/>
                <a:gd name="T93" fmla="*/ 59 h 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64" h="64">
                  <a:moveTo>
                    <a:pt x="64" y="32"/>
                  </a:moveTo>
                  <a:cubicBezTo>
                    <a:pt x="64" y="32"/>
                    <a:pt x="64" y="32"/>
                    <a:pt x="64" y="32"/>
                  </a:cubicBezTo>
                  <a:cubicBezTo>
                    <a:pt x="64" y="14"/>
                    <a:pt x="50" y="0"/>
                    <a:pt x="32" y="0"/>
                  </a:cubicBezTo>
                  <a:cubicBezTo>
                    <a:pt x="21" y="0"/>
                    <a:pt x="11" y="6"/>
                    <a:pt x="5" y="15"/>
                  </a:cubicBezTo>
                  <a:cubicBezTo>
                    <a:pt x="5" y="15"/>
                    <a:pt x="5" y="15"/>
                    <a:pt x="5" y="15"/>
                  </a:cubicBezTo>
                  <a:cubicBezTo>
                    <a:pt x="2" y="20"/>
                    <a:pt x="0" y="26"/>
                    <a:pt x="0" y="32"/>
                  </a:cubicBezTo>
                  <a:cubicBezTo>
                    <a:pt x="0" y="32"/>
                    <a:pt x="0" y="32"/>
                    <a:pt x="0" y="32"/>
                  </a:cubicBezTo>
                  <a:cubicBezTo>
                    <a:pt x="0" y="32"/>
                    <a:pt x="0" y="32"/>
                    <a:pt x="0" y="32"/>
                  </a:cubicBezTo>
                  <a:cubicBezTo>
                    <a:pt x="0" y="32"/>
                    <a:pt x="0" y="32"/>
                    <a:pt x="0" y="32"/>
                  </a:cubicBezTo>
                  <a:cubicBezTo>
                    <a:pt x="0" y="38"/>
                    <a:pt x="2" y="44"/>
                    <a:pt x="5" y="49"/>
                  </a:cubicBezTo>
                  <a:cubicBezTo>
                    <a:pt x="5" y="49"/>
                    <a:pt x="5" y="49"/>
                    <a:pt x="5" y="49"/>
                  </a:cubicBezTo>
                  <a:cubicBezTo>
                    <a:pt x="11" y="58"/>
                    <a:pt x="21" y="64"/>
                    <a:pt x="32" y="64"/>
                  </a:cubicBezTo>
                  <a:cubicBezTo>
                    <a:pt x="50" y="64"/>
                    <a:pt x="64" y="49"/>
                    <a:pt x="64" y="32"/>
                  </a:cubicBezTo>
                  <a:cubicBezTo>
                    <a:pt x="64" y="32"/>
                    <a:pt x="64" y="32"/>
                    <a:pt x="64" y="32"/>
                  </a:cubicBezTo>
                  <a:close/>
                  <a:moveTo>
                    <a:pt x="57" y="46"/>
                  </a:moveTo>
                  <a:cubicBezTo>
                    <a:pt x="48" y="46"/>
                    <a:pt x="48" y="46"/>
                    <a:pt x="48" y="46"/>
                  </a:cubicBezTo>
                  <a:cubicBezTo>
                    <a:pt x="49" y="42"/>
                    <a:pt x="50" y="38"/>
                    <a:pt x="50" y="33"/>
                  </a:cubicBezTo>
                  <a:cubicBezTo>
                    <a:pt x="60" y="33"/>
                    <a:pt x="60" y="33"/>
                    <a:pt x="60" y="33"/>
                  </a:cubicBezTo>
                  <a:cubicBezTo>
                    <a:pt x="60" y="38"/>
                    <a:pt x="59" y="43"/>
                    <a:pt x="57" y="46"/>
                  </a:cubicBezTo>
                  <a:close/>
                  <a:moveTo>
                    <a:pt x="3" y="33"/>
                  </a:moveTo>
                  <a:cubicBezTo>
                    <a:pt x="14" y="33"/>
                    <a:pt x="14" y="33"/>
                    <a:pt x="14" y="33"/>
                  </a:cubicBezTo>
                  <a:cubicBezTo>
                    <a:pt x="14" y="38"/>
                    <a:pt x="15" y="42"/>
                    <a:pt x="16" y="46"/>
                  </a:cubicBezTo>
                  <a:cubicBezTo>
                    <a:pt x="7" y="46"/>
                    <a:pt x="7" y="46"/>
                    <a:pt x="7" y="46"/>
                  </a:cubicBezTo>
                  <a:cubicBezTo>
                    <a:pt x="5" y="43"/>
                    <a:pt x="4" y="38"/>
                    <a:pt x="3" y="33"/>
                  </a:cubicBezTo>
                  <a:close/>
                  <a:moveTo>
                    <a:pt x="7" y="17"/>
                  </a:moveTo>
                  <a:cubicBezTo>
                    <a:pt x="16" y="17"/>
                    <a:pt x="16" y="17"/>
                    <a:pt x="16" y="17"/>
                  </a:cubicBezTo>
                  <a:cubicBezTo>
                    <a:pt x="15" y="21"/>
                    <a:pt x="14" y="26"/>
                    <a:pt x="14" y="30"/>
                  </a:cubicBezTo>
                  <a:cubicBezTo>
                    <a:pt x="3" y="30"/>
                    <a:pt x="3" y="30"/>
                    <a:pt x="3" y="30"/>
                  </a:cubicBezTo>
                  <a:cubicBezTo>
                    <a:pt x="4" y="26"/>
                    <a:pt x="5" y="21"/>
                    <a:pt x="7" y="17"/>
                  </a:cubicBezTo>
                  <a:close/>
                  <a:moveTo>
                    <a:pt x="34" y="14"/>
                  </a:moveTo>
                  <a:cubicBezTo>
                    <a:pt x="34" y="3"/>
                    <a:pt x="34" y="3"/>
                    <a:pt x="34" y="3"/>
                  </a:cubicBezTo>
                  <a:cubicBezTo>
                    <a:pt x="34" y="3"/>
                    <a:pt x="34" y="3"/>
                    <a:pt x="34" y="4"/>
                  </a:cubicBezTo>
                  <a:cubicBezTo>
                    <a:pt x="34" y="4"/>
                    <a:pt x="34" y="4"/>
                    <a:pt x="34" y="4"/>
                  </a:cubicBezTo>
                  <a:cubicBezTo>
                    <a:pt x="38" y="6"/>
                    <a:pt x="41" y="9"/>
                    <a:pt x="43" y="14"/>
                  </a:cubicBezTo>
                  <a:lnTo>
                    <a:pt x="34" y="14"/>
                  </a:lnTo>
                  <a:close/>
                  <a:moveTo>
                    <a:pt x="44" y="17"/>
                  </a:moveTo>
                  <a:cubicBezTo>
                    <a:pt x="46" y="21"/>
                    <a:pt x="46" y="26"/>
                    <a:pt x="46" y="30"/>
                  </a:cubicBezTo>
                  <a:cubicBezTo>
                    <a:pt x="34" y="30"/>
                    <a:pt x="34" y="30"/>
                    <a:pt x="34" y="30"/>
                  </a:cubicBezTo>
                  <a:cubicBezTo>
                    <a:pt x="34" y="17"/>
                    <a:pt x="34" y="17"/>
                    <a:pt x="34" y="17"/>
                  </a:cubicBezTo>
                  <a:lnTo>
                    <a:pt x="44" y="17"/>
                  </a:lnTo>
                  <a:close/>
                  <a:moveTo>
                    <a:pt x="29" y="4"/>
                  </a:moveTo>
                  <a:cubicBezTo>
                    <a:pt x="29" y="4"/>
                    <a:pt x="29" y="4"/>
                    <a:pt x="29" y="4"/>
                  </a:cubicBezTo>
                  <a:cubicBezTo>
                    <a:pt x="29" y="4"/>
                    <a:pt x="29" y="4"/>
                    <a:pt x="29" y="4"/>
                  </a:cubicBezTo>
                  <a:cubicBezTo>
                    <a:pt x="30" y="4"/>
                    <a:pt x="30" y="4"/>
                    <a:pt x="30" y="3"/>
                  </a:cubicBezTo>
                  <a:cubicBezTo>
                    <a:pt x="30" y="14"/>
                    <a:pt x="30" y="14"/>
                    <a:pt x="30" y="14"/>
                  </a:cubicBezTo>
                  <a:cubicBezTo>
                    <a:pt x="21" y="14"/>
                    <a:pt x="21" y="14"/>
                    <a:pt x="21" y="14"/>
                  </a:cubicBezTo>
                  <a:cubicBezTo>
                    <a:pt x="23" y="9"/>
                    <a:pt x="26" y="6"/>
                    <a:pt x="29" y="4"/>
                  </a:cubicBezTo>
                  <a:close/>
                  <a:moveTo>
                    <a:pt x="30" y="17"/>
                  </a:moveTo>
                  <a:cubicBezTo>
                    <a:pt x="30" y="30"/>
                    <a:pt x="30" y="30"/>
                    <a:pt x="30" y="30"/>
                  </a:cubicBezTo>
                  <a:cubicBezTo>
                    <a:pt x="17" y="30"/>
                    <a:pt x="17" y="30"/>
                    <a:pt x="17" y="30"/>
                  </a:cubicBezTo>
                  <a:cubicBezTo>
                    <a:pt x="18" y="26"/>
                    <a:pt x="18" y="21"/>
                    <a:pt x="20" y="17"/>
                  </a:cubicBezTo>
                  <a:lnTo>
                    <a:pt x="30" y="17"/>
                  </a:lnTo>
                  <a:close/>
                  <a:moveTo>
                    <a:pt x="17" y="33"/>
                  </a:moveTo>
                  <a:cubicBezTo>
                    <a:pt x="30" y="33"/>
                    <a:pt x="30" y="33"/>
                    <a:pt x="30" y="33"/>
                  </a:cubicBezTo>
                  <a:cubicBezTo>
                    <a:pt x="30" y="46"/>
                    <a:pt x="30" y="46"/>
                    <a:pt x="30" y="46"/>
                  </a:cubicBezTo>
                  <a:cubicBezTo>
                    <a:pt x="20" y="46"/>
                    <a:pt x="20" y="46"/>
                    <a:pt x="20" y="46"/>
                  </a:cubicBezTo>
                  <a:cubicBezTo>
                    <a:pt x="18" y="43"/>
                    <a:pt x="18" y="38"/>
                    <a:pt x="17" y="33"/>
                  </a:cubicBezTo>
                  <a:close/>
                  <a:moveTo>
                    <a:pt x="30" y="50"/>
                  </a:moveTo>
                  <a:cubicBezTo>
                    <a:pt x="30" y="60"/>
                    <a:pt x="30" y="60"/>
                    <a:pt x="30" y="60"/>
                  </a:cubicBezTo>
                  <a:cubicBezTo>
                    <a:pt x="30" y="60"/>
                    <a:pt x="29" y="60"/>
                    <a:pt x="28" y="60"/>
                  </a:cubicBezTo>
                  <a:cubicBezTo>
                    <a:pt x="25" y="58"/>
                    <a:pt x="23" y="54"/>
                    <a:pt x="21" y="50"/>
                  </a:cubicBezTo>
                  <a:lnTo>
                    <a:pt x="30" y="50"/>
                  </a:lnTo>
                  <a:close/>
                  <a:moveTo>
                    <a:pt x="36" y="60"/>
                  </a:moveTo>
                  <a:cubicBezTo>
                    <a:pt x="35" y="60"/>
                    <a:pt x="34" y="60"/>
                    <a:pt x="34" y="60"/>
                  </a:cubicBezTo>
                  <a:cubicBezTo>
                    <a:pt x="34" y="60"/>
                    <a:pt x="34" y="60"/>
                    <a:pt x="34" y="60"/>
                  </a:cubicBezTo>
                  <a:cubicBezTo>
                    <a:pt x="34" y="50"/>
                    <a:pt x="34" y="50"/>
                    <a:pt x="34" y="50"/>
                  </a:cubicBezTo>
                  <a:cubicBezTo>
                    <a:pt x="43" y="50"/>
                    <a:pt x="43" y="50"/>
                    <a:pt x="43" y="50"/>
                  </a:cubicBezTo>
                  <a:cubicBezTo>
                    <a:pt x="41" y="54"/>
                    <a:pt x="39" y="58"/>
                    <a:pt x="36" y="60"/>
                  </a:cubicBezTo>
                  <a:close/>
                  <a:moveTo>
                    <a:pt x="34" y="46"/>
                  </a:moveTo>
                  <a:cubicBezTo>
                    <a:pt x="34" y="33"/>
                    <a:pt x="34" y="33"/>
                    <a:pt x="34" y="33"/>
                  </a:cubicBezTo>
                  <a:cubicBezTo>
                    <a:pt x="46" y="33"/>
                    <a:pt x="46" y="33"/>
                    <a:pt x="46" y="33"/>
                  </a:cubicBezTo>
                  <a:cubicBezTo>
                    <a:pt x="46" y="38"/>
                    <a:pt x="46" y="43"/>
                    <a:pt x="44" y="46"/>
                  </a:cubicBezTo>
                  <a:lnTo>
                    <a:pt x="34" y="46"/>
                  </a:lnTo>
                  <a:close/>
                  <a:moveTo>
                    <a:pt x="50" y="30"/>
                  </a:moveTo>
                  <a:cubicBezTo>
                    <a:pt x="50" y="26"/>
                    <a:pt x="49" y="21"/>
                    <a:pt x="48" y="17"/>
                  </a:cubicBezTo>
                  <a:cubicBezTo>
                    <a:pt x="57" y="17"/>
                    <a:pt x="57" y="17"/>
                    <a:pt x="57" y="17"/>
                  </a:cubicBezTo>
                  <a:cubicBezTo>
                    <a:pt x="59" y="21"/>
                    <a:pt x="60" y="26"/>
                    <a:pt x="60" y="30"/>
                  </a:cubicBezTo>
                  <a:lnTo>
                    <a:pt x="50" y="30"/>
                  </a:lnTo>
                  <a:close/>
                  <a:moveTo>
                    <a:pt x="54" y="14"/>
                  </a:moveTo>
                  <a:cubicBezTo>
                    <a:pt x="47" y="14"/>
                    <a:pt x="47" y="14"/>
                    <a:pt x="47" y="14"/>
                  </a:cubicBezTo>
                  <a:cubicBezTo>
                    <a:pt x="45" y="10"/>
                    <a:pt x="43" y="7"/>
                    <a:pt x="41" y="5"/>
                  </a:cubicBezTo>
                  <a:cubicBezTo>
                    <a:pt x="46" y="6"/>
                    <a:pt x="51" y="10"/>
                    <a:pt x="54" y="14"/>
                  </a:cubicBezTo>
                  <a:close/>
                  <a:moveTo>
                    <a:pt x="23" y="5"/>
                  </a:moveTo>
                  <a:cubicBezTo>
                    <a:pt x="21" y="7"/>
                    <a:pt x="19" y="10"/>
                    <a:pt x="17" y="14"/>
                  </a:cubicBezTo>
                  <a:cubicBezTo>
                    <a:pt x="10" y="14"/>
                    <a:pt x="10" y="14"/>
                    <a:pt x="10" y="14"/>
                  </a:cubicBezTo>
                  <a:cubicBezTo>
                    <a:pt x="13" y="10"/>
                    <a:pt x="18" y="6"/>
                    <a:pt x="23" y="5"/>
                  </a:cubicBezTo>
                  <a:close/>
                  <a:moveTo>
                    <a:pt x="10" y="50"/>
                  </a:moveTo>
                  <a:cubicBezTo>
                    <a:pt x="17" y="50"/>
                    <a:pt x="17" y="50"/>
                    <a:pt x="17" y="50"/>
                  </a:cubicBezTo>
                  <a:cubicBezTo>
                    <a:pt x="19" y="53"/>
                    <a:pt x="21" y="56"/>
                    <a:pt x="23" y="59"/>
                  </a:cubicBezTo>
                  <a:cubicBezTo>
                    <a:pt x="18" y="57"/>
                    <a:pt x="13" y="54"/>
                    <a:pt x="10" y="50"/>
                  </a:cubicBezTo>
                  <a:close/>
                  <a:moveTo>
                    <a:pt x="41" y="59"/>
                  </a:moveTo>
                  <a:cubicBezTo>
                    <a:pt x="43" y="56"/>
                    <a:pt x="45" y="53"/>
                    <a:pt x="47" y="50"/>
                  </a:cubicBezTo>
                  <a:cubicBezTo>
                    <a:pt x="54" y="50"/>
                    <a:pt x="54" y="50"/>
                    <a:pt x="54" y="50"/>
                  </a:cubicBezTo>
                  <a:cubicBezTo>
                    <a:pt x="51" y="54"/>
                    <a:pt x="46" y="57"/>
                    <a:pt x="41" y="59"/>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th-TH"/>
            </a:p>
          </p:txBody>
        </p:sp>
      </p:grpSp>
      <p:sp>
        <p:nvSpPr>
          <p:cNvPr id="88" name="TextBox 87"/>
          <p:cNvSpPr txBox="1"/>
          <p:nvPr/>
        </p:nvSpPr>
        <p:spPr>
          <a:xfrm>
            <a:off x="14664642" y="10365560"/>
            <a:ext cx="3533383" cy="960227"/>
          </a:xfrm>
          <a:prstGeom prst="rect">
            <a:avLst/>
          </a:prstGeom>
          <a:noFill/>
        </p:spPr>
        <p:txBody>
          <a:bodyPr wrap="square" lIns="219419" tIns="109710" rIns="219419" bIns="109710" rtlCol="0">
            <a:spAutoFit/>
          </a:bodyPr>
          <a:lstStyle/>
          <a:p>
            <a:r>
              <a:rPr lang="en-US" sz="2400" dirty="0">
                <a:solidFill>
                  <a:schemeClr val="bg1">
                    <a:lumMod val="75000"/>
                  </a:schemeClr>
                </a:solidFill>
                <a:latin typeface="Lato" pitchFamily="34" charset="0"/>
                <a:ea typeface="Lato" pitchFamily="34" charset="0"/>
                <a:cs typeface="Lato" pitchFamily="34" charset="0"/>
              </a:rPr>
              <a:t>Lorem Ipsum has two main data </a:t>
            </a:r>
            <a:r>
              <a:rPr lang="en-US" sz="2400" dirty="0" smtClean="0">
                <a:solidFill>
                  <a:schemeClr val="bg1">
                    <a:lumMod val="75000"/>
                  </a:schemeClr>
                </a:solidFill>
                <a:latin typeface="Lato" pitchFamily="34" charset="0"/>
                <a:ea typeface="Lato" pitchFamily="34" charset="0"/>
                <a:cs typeface="Lato" pitchFamily="34" charset="0"/>
              </a:rPr>
              <a:t>statistical</a:t>
            </a:r>
            <a:endParaRPr lang="en-US" sz="2400" dirty="0">
              <a:solidFill>
                <a:schemeClr val="bg1">
                  <a:lumMod val="75000"/>
                </a:schemeClr>
              </a:solidFill>
              <a:latin typeface="Lato" pitchFamily="34" charset="0"/>
              <a:ea typeface="Lato" pitchFamily="34" charset="0"/>
              <a:cs typeface="Lato" pitchFamily="34" charset="0"/>
            </a:endParaRPr>
          </a:p>
        </p:txBody>
      </p:sp>
      <p:sp>
        <p:nvSpPr>
          <p:cNvPr id="89" name="TextBox 88"/>
          <p:cNvSpPr txBox="1"/>
          <p:nvPr/>
        </p:nvSpPr>
        <p:spPr>
          <a:xfrm>
            <a:off x="19601254" y="10363200"/>
            <a:ext cx="3533383" cy="960227"/>
          </a:xfrm>
          <a:prstGeom prst="rect">
            <a:avLst/>
          </a:prstGeom>
          <a:noFill/>
        </p:spPr>
        <p:txBody>
          <a:bodyPr wrap="square" lIns="219419" tIns="109710" rIns="219419" bIns="109710" rtlCol="0">
            <a:spAutoFit/>
          </a:bodyPr>
          <a:lstStyle/>
          <a:p>
            <a:r>
              <a:rPr lang="en-US" sz="2400" dirty="0">
                <a:solidFill>
                  <a:schemeClr val="bg1">
                    <a:lumMod val="75000"/>
                  </a:schemeClr>
                </a:solidFill>
                <a:latin typeface="Lato" pitchFamily="34" charset="0"/>
                <a:ea typeface="Lato" pitchFamily="34" charset="0"/>
                <a:cs typeface="Lato" pitchFamily="34" charset="0"/>
              </a:rPr>
              <a:t>Lorem Ipsum has two main data </a:t>
            </a:r>
            <a:r>
              <a:rPr lang="en-US" sz="2400" dirty="0" smtClean="0">
                <a:solidFill>
                  <a:schemeClr val="bg1">
                    <a:lumMod val="75000"/>
                  </a:schemeClr>
                </a:solidFill>
                <a:latin typeface="Lato" pitchFamily="34" charset="0"/>
                <a:ea typeface="Lato" pitchFamily="34" charset="0"/>
                <a:cs typeface="Lato" pitchFamily="34" charset="0"/>
              </a:rPr>
              <a:t>statistical</a:t>
            </a:r>
            <a:endParaRPr lang="en-US" sz="2400" dirty="0">
              <a:solidFill>
                <a:schemeClr val="bg1">
                  <a:lumMod val="75000"/>
                </a:schemeClr>
              </a:solidFill>
              <a:latin typeface="Lato" pitchFamily="34" charset="0"/>
              <a:ea typeface="Lato" pitchFamily="34" charset="0"/>
              <a:cs typeface="Lato" pitchFamily="34" charset="0"/>
            </a:endParaRPr>
          </a:p>
        </p:txBody>
      </p:sp>
      <p:sp>
        <p:nvSpPr>
          <p:cNvPr id="90" name="TextBox 89"/>
          <p:cNvSpPr txBox="1"/>
          <p:nvPr/>
        </p:nvSpPr>
        <p:spPr>
          <a:xfrm>
            <a:off x="14612340" y="11808509"/>
            <a:ext cx="3533383" cy="960227"/>
          </a:xfrm>
          <a:prstGeom prst="rect">
            <a:avLst/>
          </a:prstGeom>
          <a:noFill/>
        </p:spPr>
        <p:txBody>
          <a:bodyPr wrap="square" lIns="219419" tIns="109710" rIns="219419" bIns="109710" rtlCol="0">
            <a:spAutoFit/>
          </a:bodyPr>
          <a:lstStyle/>
          <a:p>
            <a:r>
              <a:rPr lang="en-US" sz="2400" dirty="0">
                <a:solidFill>
                  <a:schemeClr val="bg1">
                    <a:lumMod val="75000"/>
                  </a:schemeClr>
                </a:solidFill>
                <a:latin typeface="Lato" pitchFamily="34" charset="0"/>
                <a:ea typeface="Lato" pitchFamily="34" charset="0"/>
                <a:cs typeface="Lato" pitchFamily="34" charset="0"/>
              </a:rPr>
              <a:t>Lorem Ipsum has two main data </a:t>
            </a:r>
            <a:r>
              <a:rPr lang="en-US" sz="2400" dirty="0" smtClean="0">
                <a:solidFill>
                  <a:schemeClr val="bg1">
                    <a:lumMod val="75000"/>
                  </a:schemeClr>
                </a:solidFill>
                <a:latin typeface="Lato" pitchFamily="34" charset="0"/>
                <a:ea typeface="Lato" pitchFamily="34" charset="0"/>
                <a:cs typeface="Lato" pitchFamily="34" charset="0"/>
              </a:rPr>
              <a:t>statistical</a:t>
            </a:r>
            <a:endParaRPr lang="en-US" sz="2400" dirty="0">
              <a:solidFill>
                <a:schemeClr val="bg1">
                  <a:lumMod val="75000"/>
                </a:schemeClr>
              </a:solidFill>
              <a:latin typeface="Lato" pitchFamily="34" charset="0"/>
              <a:ea typeface="Lato" pitchFamily="34" charset="0"/>
              <a:cs typeface="Lato" pitchFamily="34" charset="0"/>
            </a:endParaRPr>
          </a:p>
        </p:txBody>
      </p:sp>
      <p:sp>
        <p:nvSpPr>
          <p:cNvPr id="91" name="TextBox 90"/>
          <p:cNvSpPr txBox="1"/>
          <p:nvPr/>
        </p:nvSpPr>
        <p:spPr>
          <a:xfrm>
            <a:off x="19548952" y="11806149"/>
            <a:ext cx="3533383" cy="960227"/>
          </a:xfrm>
          <a:prstGeom prst="rect">
            <a:avLst/>
          </a:prstGeom>
          <a:noFill/>
        </p:spPr>
        <p:txBody>
          <a:bodyPr wrap="square" lIns="219419" tIns="109710" rIns="219419" bIns="109710" rtlCol="0">
            <a:spAutoFit/>
          </a:bodyPr>
          <a:lstStyle/>
          <a:p>
            <a:r>
              <a:rPr lang="en-US" sz="2400" dirty="0">
                <a:solidFill>
                  <a:schemeClr val="bg1">
                    <a:lumMod val="75000"/>
                  </a:schemeClr>
                </a:solidFill>
                <a:latin typeface="Lato" pitchFamily="34" charset="0"/>
                <a:ea typeface="Lato" pitchFamily="34" charset="0"/>
                <a:cs typeface="Lato" pitchFamily="34" charset="0"/>
              </a:rPr>
              <a:t>Lorem Ipsum has two main data </a:t>
            </a:r>
            <a:r>
              <a:rPr lang="en-US" sz="2400" dirty="0" smtClean="0">
                <a:solidFill>
                  <a:schemeClr val="bg1">
                    <a:lumMod val="75000"/>
                  </a:schemeClr>
                </a:solidFill>
                <a:latin typeface="Lato" pitchFamily="34" charset="0"/>
                <a:ea typeface="Lato" pitchFamily="34" charset="0"/>
                <a:cs typeface="Lato" pitchFamily="34" charset="0"/>
              </a:rPr>
              <a:t>statistical</a:t>
            </a:r>
            <a:endParaRPr lang="en-US" sz="2400" dirty="0">
              <a:solidFill>
                <a:schemeClr val="bg1">
                  <a:lumMod val="75000"/>
                </a:schemeClr>
              </a:solidFill>
              <a:latin typeface="Lato" pitchFamily="34" charset="0"/>
              <a:ea typeface="Lato" pitchFamily="34" charset="0"/>
              <a:cs typeface="Lato" pitchFamily="34" charset="0"/>
            </a:endParaRPr>
          </a:p>
        </p:txBody>
      </p:sp>
      <p:grpSp>
        <p:nvGrpSpPr>
          <p:cNvPr id="92" name="Group 91"/>
          <p:cNvGrpSpPr/>
          <p:nvPr/>
        </p:nvGrpSpPr>
        <p:grpSpPr>
          <a:xfrm>
            <a:off x="16505237" y="5541258"/>
            <a:ext cx="6248400" cy="4136142"/>
            <a:chOff x="12719651" y="4066472"/>
            <a:chExt cx="8101016" cy="4136142"/>
          </a:xfrm>
        </p:grpSpPr>
        <p:sp>
          <p:nvSpPr>
            <p:cNvPr id="93" name="Title 20"/>
            <p:cNvSpPr txBox="1">
              <a:spLocks/>
            </p:cNvSpPr>
            <p:nvPr/>
          </p:nvSpPr>
          <p:spPr bwMode="auto">
            <a:xfrm>
              <a:off x="12719651" y="4595461"/>
              <a:ext cx="8101016" cy="36071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243852" tIns="121926" rIns="243852" bIns="121926" anchor="ctr">
              <a:spAutoFit/>
            </a:bodyPr>
            <a:lstStyle>
              <a:lvl1pPr defTabSz="457200">
                <a:defRPr sz="4300">
                  <a:solidFill>
                    <a:schemeClr val="tx1"/>
                  </a:solidFill>
                  <a:latin typeface="Calibri" pitchFamily="34" charset="0"/>
                  <a:ea typeface="MS PGothic" pitchFamily="34" charset="-128"/>
                </a:defRPr>
              </a:lvl1pPr>
              <a:lvl2pPr marL="742950" indent="-285750" defTabSz="457200">
                <a:defRPr sz="4300">
                  <a:solidFill>
                    <a:schemeClr val="tx1"/>
                  </a:solidFill>
                  <a:latin typeface="Calibri" pitchFamily="34" charset="0"/>
                  <a:ea typeface="MS PGothic" pitchFamily="34" charset="-128"/>
                </a:defRPr>
              </a:lvl2pPr>
              <a:lvl3pPr marL="1143000" indent="-228600" defTabSz="457200">
                <a:defRPr sz="4300">
                  <a:solidFill>
                    <a:schemeClr val="tx1"/>
                  </a:solidFill>
                  <a:latin typeface="Calibri" pitchFamily="34" charset="0"/>
                  <a:ea typeface="MS PGothic" pitchFamily="34" charset="-128"/>
                </a:defRPr>
              </a:lvl3pPr>
              <a:lvl4pPr marL="1600200" indent="-228600" defTabSz="457200">
                <a:defRPr sz="4300">
                  <a:solidFill>
                    <a:schemeClr val="tx1"/>
                  </a:solidFill>
                  <a:latin typeface="Calibri" pitchFamily="34" charset="0"/>
                  <a:ea typeface="MS PGothic" pitchFamily="34" charset="-128"/>
                </a:defRPr>
              </a:lvl4pPr>
              <a:lvl5pPr marL="2057400" indent="-228600" defTabSz="457200">
                <a:defRPr sz="4300">
                  <a:solidFill>
                    <a:schemeClr val="tx1"/>
                  </a:solidFill>
                  <a:latin typeface="Calibri" pitchFamily="34" charset="0"/>
                  <a:ea typeface="MS PGothic" pitchFamily="34" charset="-128"/>
                </a:defRPr>
              </a:lvl5pPr>
              <a:lvl6pPr marL="2514600" indent="-228600" defTabSz="457200" fontAlgn="base">
                <a:spcBef>
                  <a:spcPct val="0"/>
                </a:spcBef>
                <a:spcAft>
                  <a:spcPct val="0"/>
                </a:spcAft>
                <a:defRPr sz="4300">
                  <a:solidFill>
                    <a:schemeClr val="tx1"/>
                  </a:solidFill>
                  <a:latin typeface="Calibri" pitchFamily="34" charset="0"/>
                  <a:ea typeface="MS PGothic" pitchFamily="34" charset="-128"/>
                </a:defRPr>
              </a:lvl6pPr>
              <a:lvl7pPr marL="2971800" indent="-228600" defTabSz="457200" fontAlgn="base">
                <a:spcBef>
                  <a:spcPct val="0"/>
                </a:spcBef>
                <a:spcAft>
                  <a:spcPct val="0"/>
                </a:spcAft>
                <a:defRPr sz="4300">
                  <a:solidFill>
                    <a:schemeClr val="tx1"/>
                  </a:solidFill>
                  <a:latin typeface="Calibri" pitchFamily="34" charset="0"/>
                  <a:ea typeface="MS PGothic" pitchFamily="34" charset="-128"/>
                </a:defRPr>
              </a:lvl7pPr>
              <a:lvl8pPr marL="3429000" indent="-228600" defTabSz="457200" fontAlgn="base">
                <a:spcBef>
                  <a:spcPct val="0"/>
                </a:spcBef>
                <a:spcAft>
                  <a:spcPct val="0"/>
                </a:spcAft>
                <a:defRPr sz="4300">
                  <a:solidFill>
                    <a:schemeClr val="tx1"/>
                  </a:solidFill>
                  <a:latin typeface="Calibri" pitchFamily="34" charset="0"/>
                  <a:ea typeface="MS PGothic" pitchFamily="34" charset="-128"/>
                </a:defRPr>
              </a:lvl8pPr>
              <a:lvl9pPr marL="3886200" indent="-228600" defTabSz="457200" fontAlgn="base">
                <a:spcBef>
                  <a:spcPct val="0"/>
                </a:spcBef>
                <a:spcAft>
                  <a:spcPct val="0"/>
                </a:spcAft>
                <a:defRPr sz="4300">
                  <a:solidFill>
                    <a:schemeClr val="tx1"/>
                  </a:solidFill>
                  <a:latin typeface="Calibri" pitchFamily="34" charset="0"/>
                  <a:ea typeface="MS PGothic" pitchFamily="34" charset="-128"/>
                </a:defRPr>
              </a:lvl9pPr>
            </a:lstStyle>
            <a:p>
              <a:pPr algn="just">
                <a:lnSpc>
                  <a:spcPct val="130000"/>
                </a:lnSpc>
              </a:pPr>
              <a:r>
                <a:rPr lang="pt-BR" sz="2400" dirty="0">
                  <a:solidFill>
                    <a:schemeClr val="bg1">
                      <a:lumMod val="75000"/>
                    </a:schemeClr>
                  </a:solidFill>
                  <a:latin typeface="Lato" pitchFamily="34" charset="0"/>
                  <a:ea typeface="Lato" pitchFamily="34" charset="0"/>
                  <a:cs typeface="Lato" pitchFamily="34" charset="0"/>
                </a:rPr>
                <a:t>Lorem ipsum </a:t>
              </a:r>
              <a:r>
                <a:rPr lang="pt-BR" sz="2400" dirty="0" smtClean="0">
                  <a:solidFill>
                    <a:schemeClr val="bg1">
                      <a:lumMod val="75000"/>
                    </a:schemeClr>
                  </a:solidFill>
                  <a:latin typeface="Lato" pitchFamily="34" charset="0"/>
                  <a:ea typeface="Lato" pitchFamily="34" charset="0"/>
                  <a:cs typeface="Lato" pitchFamily="34" charset="0"/>
                </a:rPr>
                <a:t>dolor sit </a:t>
              </a:r>
              <a:r>
                <a:rPr lang="pt-BR" sz="2400" dirty="0">
                  <a:solidFill>
                    <a:schemeClr val="bg1">
                      <a:lumMod val="75000"/>
                    </a:schemeClr>
                  </a:solidFill>
                  <a:latin typeface="Lato" pitchFamily="34" charset="0"/>
                  <a:ea typeface="Lato" pitchFamily="34" charset="0"/>
                  <a:cs typeface="Lato" pitchFamily="34" charset="0"/>
                </a:rPr>
                <a:t>amet, consectetur adipiscing elit. Aliquam tincidunt ante nec sem congue convallis. Pellentesque vel mauris quis nisl ornare rutrum in id risus. Proin vehicula ut sem et tempus. Interdum et malesuada fames ac ante ipsum primis in faucibus. </a:t>
              </a:r>
              <a:r>
                <a:rPr lang="pt-BR" sz="2400" dirty="0" smtClean="0">
                  <a:solidFill>
                    <a:schemeClr val="bg1">
                      <a:lumMod val="75000"/>
                    </a:schemeClr>
                  </a:solidFill>
                  <a:latin typeface="Lato" pitchFamily="34" charset="0"/>
                  <a:ea typeface="Lato" pitchFamily="34" charset="0"/>
                  <a:cs typeface="Lato" pitchFamily="34" charset="0"/>
                </a:rPr>
                <a:t>Pellentesque.</a:t>
              </a:r>
              <a:endParaRPr lang="en-US" sz="2400" dirty="0">
                <a:solidFill>
                  <a:schemeClr val="bg1">
                    <a:lumMod val="75000"/>
                  </a:schemeClr>
                </a:solidFill>
                <a:latin typeface="Lato" pitchFamily="34" charset="0"/>
                <a:ea typeface="Lato" pitchFamily="34" charset="0"/>
                <a:cs typeface="Lato" pitchFamily="34" charset="0"/>
              </a:endParaRPr>
            </a:p>
          </p:txBody>
        </p:sp>
        <p:sp>
          <p:nvSpPr>
            <p:cNvPr id="94" name="TextBox 93"/>
            <p:cNvSpPr txBox="1"/>
            <p:nvPr/>
          </p:nvSpPr>
          <p:spPr>
            <a:xfrm>
              <a:off x="12917237" y="4066472"/>
              <a:ext cx="6873734" cy="630942"/>
            </a:xfrm>
            <a:prstGeom prst="rect">
              <a:avLst/>
            </a:prstGeom>
            <a:noFill/>
          </p:spPr>
          <p:txBody>
            <a:bodyPr wrap="square" rtlCol="0">
              <a:spAutoFit/>
            </a:bodyPr>
            <a:lstStyle/>
            <a:p>
              <a:r>
                <a:rPr lang="en-US" sz="3500" b="1" dirty="0" smtClean="0">
                  <a:solidFill>
                    <a:schemeClr val="accent3"/>
                  </a:solidFill>
                  <a:latin typeface="Lato Black" charset="0"/>
                  <a:ea typeface="Lato Black" charset="0"/>
                  <a:cs typeface="Lato Black" charset="0"/>
                </a:rPr>
                <a:t>FEATURE</a:t>
              </a:r>
              <a:r>
                <a:rPr lang="en-US" sz="3500" b="1" dirty="0" smtClean="0">
                  <a:solidFill>
                    <a:schemeClr val="accent6"/>
                  </a:solidFill>
                  <a:latin typeface="Lato Black" charset="0"/>
                  <a:ea typeface="Lato Black" charset="0"/>
                  <a:cs typeface="Lato Black" charset="0"/>
                </a:rPr>
                <a:t> </a:t>
              </a:r>
              <a:r>
                <a:rPr lang="en-US" sz="3500" b="1" dirty="0" smtClean="0">
                  <a:solidFill>
                    <a:schemeClr val="bg1">
                      <a:lumMod val="95000"/>
                    </a:schemeClr>
                  </a:solidFill>
                  <a:latin typeface="Lato Black" charset="0"/>
                  <a:ea typeface="Lato Black" charset="0"/>
                  <a:cs typeface="Lato Black" charset="0"/>
                </a:rPr>
                <a:t>CONTENT</a:t>
              </a:r>
            </a:p>
          </p:txBody>
        </p:sp>
      </p:grpSp>
      <p:sp>
        <p:nvSpPr>
          <p:cNvPr id="34" name="วงรี 42"/>
          <p:cNvSpPr/>
          <p:nvPr/>
        </p:nvSpPr>
        <p:spPr>
          <a:xfrm>
            <a:off x="16624217" y="3310230"/>
            <a:ext cx="1622098" cy="1622097"/>
          </a:xfrm>
          <a:prstGeom prst="ellipse">
            <a:avLst/>
          </a:prstGeom>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lin ang="135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h-TH" dirty="0"/>
          </a:p>
        </p:txBody>
      </p:sp>
      <p:sp>
        <p:nvSpPr>
          <p:cNvPr id="36" name="วงรี 41"/>
          <p:cNvSpPr/>
          <p:nvPr/>
        </p:nvSpPr>
        <p:spPr>
          <a:xfrm>
            <a:off x="19480696" y="3273844"/>
            <a:ext cx="1551731" cy="1551730"/>
          </a:xfrm>
          <a:prstGeom prst="ellipse">
            <a:avLst/>
          </a:prstGeom>
          <a:gradFill flip="none" rotWithShape="1">
            <a:gsLst>
              <a:gs pos="0">
                <a:schemeClr val="accent2">
                  <a:shade val="30000"/>
                  <a:satMod val="115000"/>
                </a:schemeClr>
              </a:gs>
              <a:gs pos="50000">
                <a:schemeClr val="accent2">
                  <a:shade val="67500"/>
                  <a:satMod val="115000"/>
                </a:schemeClr>
              </a:gs>
              <a:gs pos="100000">
                <a:schemeClr val="accent2">
                  <a:shade val="100000"/>
                  <a:satMod val="115000"/>
                </a:schemeClr>
              </a:gs>
            </a:gsLst>
            <a:lin ang="135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h-TH" dirty="0"/>
          </a:p>
        </p:txBody>
      </p:sp>
      <p:sp>
        <p:nvSpPr>
          <p:cNvPr id="37" name="วงรี 36"/>
          <p:cNvSpPr/>
          <p:nvPr/>
        </p:nvSpPr>
        <p:spPr>
          <a:xfrm>
            <a:off x="18004187" y="2218882"/>
            <a:ext cx="1698255" cy="1698254"/>
          </a:xfrm>
          <a:prstGeom prst="ellipse">
            <a:avLst/>
          </a:prstGeom>
          <a:gradFill flip="none" rotWithShape="1">
            <a:gsLst>
              <a:gs pos="0">
                <a:schemeClr val="accent4">
                  <a:shade val="30000"/>
                  <a:satMod val="115000"/>
                </a:schemeClr>
              </a:gs>
              <a:gs pos="50000">
                <a:schemeClr val="accent4">
                  <a:shade val="67500"/>
                  <a:satMod val="115000"/>
                </a:schemeClr>
              </a:gs>
              <a:gs pos="100000">
                <a:schemeClr val="accent4">
                  <a:shade val="100000"/>
                  <a:satMod val="115000"/>
                </a:schemeClr>
              </a:gs>
            </a:gsLst>
            <a:lin ang="135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h-TH" dirty="0"/>
          </a:p>
        </p:txBody>
      </p:sp>
      <p:grpSp>
        <p:nvGrpSpPr>
          <p:cNvPr id="38" name="Group 37"/>
          <p:cNvGrpSpPr/>
          <p:nvPr/>
        </p:nvGrpSpPr>
        <p:grpSpPr>
          <a:xfrm>
            <a:off x="9784" y="10434586"/>
            <a:ext cx="11018838" cy="2214468"/>
            <a:chOff x="3657599" y="8508338"/>
            <a:chExt cx="11704638" cy="2214468"/>
          </a:xfrm>
        </p:grpSpPr>
        <p:sp>
          <p:nvSpPr>
            <p:cNvPr id="39" name="Rectangle 38"/>
            <p:cNvSpPr/>
            <p:nvPr/>
          </p:nvSpPr>
          <p:spPr>
            <a:xfrm>
              <a:off x="3657599" y="8508338"/>
              <a:ext cx="11704638" cy="2214468"/>
            </a:xfrm>
            <a:prstGeom prst="rect">
              <a:avLst/>
            </a:prstGeom>
            <a:solidFill>
              <a:schemeClr val="tx1">
                <a:lumMod val="95000"/>
                <a:lumOff val="5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Title 20"/>
            <p:cNvSpPr txBox="1">
              <a:spLocks/>
            </p:cNvSpPr>
            <p:nvPr/>
          </p:nvSpPr>
          <p:spPr bwMode="auto">
            <a:xfrm>
              <a:off x="4194262" y="9363910"/>
              <a:ext cx="9904932" cy="12064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243852" tIns="121926" rIns="243852" bIns="121926" anchor="ctr">
              <a:spAutoFit/>
            </a:bodyPr>
            <a:lstStyle>
              <a:lvl1pPr defTabSz="457200">
                <a:defRPr sz="4300">
                  <a:solidFill>
                    <a:schemeClr val="tx1"/>
                  </a:solidFill>
                  <a:latin typeface="Calibri" pitchFamily="34" charset="0"/>
                  <a:ea typeface="MS PGothic" pitchFamily="34" charset="-128"/>
                </a:defRPr>
              </a:lvl1pPr>
              <a:lvl2pPr marL="742950" indent="-285750" defTabSz="457200">
                <a:defRPr sz="4300">
                  <a:solidFill>
                    <a:schemeClr val="tx1"/>
                  </a:solidFill>
                  <a:latin typeface="Calibri" pitchFamily="34" charset="0"/>
                  <a:ea typeface="MS PGothic" pitchFamily="34" charset="-128"/>
                </a:defRPr>
              </a:lvl2pPr>
              <a:lvl3pPr marL="1143000" indent="-228600" defTabSz="457200">
                <a:defRPr sz="4300">
                  <a:solidFill>
                    <a:schemeClr val="tx1"/>
                  </a:solidFill>
                  <a:latin typeface="Calibri" pitchFamily="34" charset="0"/>
                  <a:ea typeface="MS PGothic" pitchFamily="34" charset="-128"/>
                </a:defRPr>
              </a:lvl3pPr>
              <a:lvl4pPr marL="1600200" indent="-228600" defTabSz="457200">
                <a:defRPr sz="4300">
                  <a:solidFill>
                    <a:schemeClr val="tx1"/>
                  </a:solidFill>
                  <a:latin typeface="Calibri" pitchFamily="34" charset="0"/>
                  <a:ea typeface="MS PGothic" pitchFamily="34" charset="-128"/>
                </a:defRPr>
              </a:lvl4pPr>
              <a:lvl5pPr marL="2057400" indent="-228600" defTabSz="457200">
                <a:defRPr sz="4300">
                  <a:solidFill>
                    <a:schemeClr val="tx1"/>
                  </a:solidFill>
                  <a:latin typeface="Calibri" pitchFamily="34" charset="0"/>
                  <a:ea typeface="MS PGothic" pitchFamily="34" charset="-128"/>
                </a:defRPr>
              </a:lvl5pPr>
              <a:lvl6pPr marL="2514600" indent="-228600" defTabSz="457200" fontAlgn="base">
                <a:spcBef>
                  <a:spcPct val="0"/>
                </a:spcBef>
                <a:spcAft>
                  <a:spcPct val="0"/>
                </a:spcAft>
                <a:defRPr sz="4300">
                  <a:solidFill>
                    <a:schemeClr val="tx1"/>
                  </a:solidFill>
                  <a:latin typeface="Calibri" pitchFamily="34" charset="0"/>
                  <a:ea typeface="MS PGothic" pitchFamily="34" charset="-128"/>
                </a:defRPr>
              </a:lvl6pPr>
              <a:lvl7pPr marL="2971800" indent="-228600" defTabSz="457200" fontAlgn="base">
                <a:spcBef>
                  <a:spcPct val="0"/>
                </a:spcBef>
                <a:spcAft>
                  <a:spcPct val="0"/>
                </a:spcAft>
                <a:defRPr sz="4300">
                  <a:solidFill>
                    <a:schemeClr val="tx1"/>
                  </a:solidFill>
                  <a:latin typeface="Calibri" pitchFamily="34" charset="0"/>
                  <a:ea typeface="MS PGothic" pitchFamily="34" charset="-128"/>
                </a:defRPr>
              </a:lvl7pPr>
              <a:lvl8pPr marL="3429000" indent="-228600" defTabSz="457200" fontAlgn="base">
                <a:spcBef>
                  <a:spcPct val="0"/>
                </a:spcBef>
                <a:spcAft>
                  <a:spcPct val="0"/>
                </a:spcAft>
                <a:defRPr sz="4300">
                  <a:solidFill>
                    <a:schemeClr val="tx1"/>
                  </a:solidFill>
                  <a:latin typeface="Calibri" pitchFamily="34" charset="0"/>
                  <a:ea typeface="MS PGothic" pitchFamily="34" charset="-128"/>
                </a:defRPr>
              </a:lvl8pPr>
              <a:lvl9pPr marL="3886200" indent="-228600" defTabSz="457200" fontAlgn="base">
                <a:spcBef>
                  <a:spcPct val="0"/>
                </a:spcBef>
                <a:spcAft>
                  <a:spcPct val="0"/>
                </a:spcAft>
                <a:defRPr sz="4300">
                  <a:solidFill>
                    <a:schemeClr val="tx1"/>
                  </a:solidFill>
                  <a:latin typeface="Calibri" pitchFamily="34" charset="0"/>
                  <a:ea typeface="MS PGothic" pitchFamily="34" charset="-128"/>
                </a:defRPr>
              </a:lvl9pPr>
            </a:lstStyle>
            <a:p>
              <a:pPr>
                <a:lnSpc>
                  <a:spcPct val="130000"/>
                </a:lnSpc>
              </a:pPr>
              <a:r>
                <a:rPr lang="pt-BR" sz="2400" dirty="0">
                  <a:solidFill>
                    <a:schemeClr val="bg1"/>
                  </a:solidFill>
                  <a:latin typeface="Lato" pitchFamily="34" charset="0"/>
                  <a:ea typeface="Lato" pitchFamily="34" charset="0"/>
                  <a:cs typeface="Lato" pitchFamily="34" charset="0"/>
                </a:rPr>
                <a:t>Lorem ipsum </a:t>
              </a:r>
              <a:r>
                <a:rPr lang="pt-BR" sz="2400" dirty="0" smtClean="0">
                  <a:solidFill>
                    <a:schemeClr val="bg1"/>
                  </a:solidFill>
                  <a:latin typeface="Lato" pitchFamily="34" charset="0"/>
                  <a:ea typeface="Lato" pitchFamily="34" charset="0"/>
                  <a:cs typeface="Lato" pitchFamily="34" charset="0"/>
                </a:rPr>
                <a:t>dolor sit </a:t>
              </a:r>
              <a:r>
                <a:rPr lang="pt-BR" sz="2400" dirty="0">
                  <a:solidFill>
                    <a:schemeClr val="bg1"/>
                  </a:solidFill>
                  <a:latin typeface="Lato" pitchFamily="34" charset="0"/>
                  <a:ea typeface="Lato" pitchFamily="34" charset="0"/>
                  <a:cs typeface="Lato" pitchFamily="34" charset="0"/>
                </a:rPr>
                <a:t>amet, consectetur adipiscing elit. Aliquam tincidunt ante nec sem congue convallis. Pellentesque vel </a:t>
              </a:r>
              <a:r>
                <a:rPr lang="pt-BR" sz="2400" dirty="0" err="1">
                  <a:solidFill>
                    <a:schemeClr val="bg1"/>
                  </a:solidFill>
                  <a:latin typeface="Lato" pitchFamily="34" charset="0"/>
                  <a:ea typeface="Lato" pitchFamily="34" charset="0"/>
                  <a:cs typeface="Lato" pitchFamily="34" charset="0"/>
                </a:rPr>
                <a:t>mauris</a:t>
              </a:r>
              <a:r>
                <a:rPr lang="pt-BR" sz="2400" dirty="0">
                  <a:solidFill>
                    <a:schemeClr val="bg1"/>
                  </a:solidFill>
                  <a:latin typeface="Lato" pitchFamily="34" charset="0"/>
                  <a:ea typeface="Lato" pitchFamily="34" charset="0"/>
                  <a:cs typeface="Lato" pitchFamily="34" charset="0"/>
                </a:rPr>
                <a:t> </a:t>
              </a:r>
              <a:endParaRPr lang="en-US" sz="2400" dirty="0">
                <a:solidFill>
                  <a:schemeClr val="bg1"/>
                </a:solidFill>
                <a:latin typeface="Lato" pitchFamily="34" charset="0"/>
                <a:ea typeface="Lato" pitchFamily="34" charset="0"/>
                <a:cs typeface="Lato" pitchFamily="34" charset="0"/>
              </a:endParaRPr>
            </a:p>
          </p:txBody>
        </p:sp>
        <p:sp>
          <p:nvSpPr>
            <p:cNvPr id="41" name="TextBox 40"/>
            <p:cNvSpPr txBox="1"/>
            <p:nvPr/>
          </p:nvSpPr>
          <p:spPr>
            <a:xfrm>
              <a:off x="4269394" y="8741606"/>
              <a:ext cx="9601791" cy="707886"/>
            </a:xfrm>
            <a:prstGeom prst="rect">
              <a:avLst/>
            </a:prstGeom>
            <a:noFill/>
          </p:spPr>
          <p:txBody>
            <a:bodyPr wrap="square" rtlCol="0">
              <a:spAutoFit/>
            </a:bodyPr>
            <a:lstStyle/>
            <a:p>
              <a:r>
                <a:rPr lang="en-US" sz="4000" b="1" dirty="0" smtClean="0">
                  <a:solidFill>
                    <a:schemeClr val="bg1"/>
                  </a:solidFill>
                  <a:latin typeface="Lato Black" charset="0"/>
                  <a:ea typeface="Lato Black" charset="0"/>
                  <a:cs typeface="Lato Black" charset="0"/>
                </a:rPr>
                <a:t>FEATURE CONTENT HERE</a:t>
              </a:r>
              <a:endParaRPr lang="en-US" sz="4000" b="1" dirty="0">
                <a:solidFill>
                  <a:schemeClr val="bg1"/>
                </a:solidFill>
                <a:latin typeface="Lato Black" charset="0"/>
                <a:ea typeface="Lato Black" charset="0"/>
                <a:cs typeface="Lato Black" charset="0"/>
              </a:endParaRPr>
            </a:p>
          </p:txBody>
        </p:sp>
      </p:grpSp>
      <p:sp>
        <p:nvSpPr>
          <p:cNvPr id="46" name="TextBox 45"/>
          <p:cNvSpPr txBox="1"/>
          <p:nvPr/>
        </p:nvSpPr>
        <p:spPr>
          <a:xfrm>
            <a:off x="16806842" y="3688536"/>
            <a:ext cx="1295400" cy="707886"/>
          </a:xfrm>
          <a:prstGeom prst="rect">
            <a:avLst/>
          </a:prstGeom>
          <a:noFill/>
        </p:spPr>
        <p:txBody>
          <a:bodyPr wrap="square" rtlCol="0">
            <a:spAutoFit/>
          </a:bodyPr>
          <a:lstStyle/>
          <a:p>
            <a:pPr algn="ctr"/>
            <a:r>
              <a:rPr lang="en-US" sz="4000" b="1" dirty="0" smtClean="0">
                <a:solidFill>
                  <a:schemeClr val="bg1"/>
                </a:solidFill>
                <a:latin typeface="Lato Black" charset="0"/>
                <a:ea typeface="Lato Black" charset="0"/>
                <a:cs typeface="Lato Black" charset="0"/>
              </a:rPr>
              <a:t>A</a:t>
            </a:r>
            <a:endParaRPr lang="en-US" sz="4000" b="1" dirty="0">
              <a:solidFill>
                <a:schemeClr val="bg1"/>
              </a:solidFill>
              <a:latin typeface="Lato Black" charset="0"/>
              <a:ea typeface="Lato Black" charset="0"/>
              <a:cs typeface="Lato Black" charset="0"/>
            </a:endParaRPr>
          </a:p>
        </p:txBody>
      </p:sp>
      <p:sp>
        <p:nvSpPr>
          <p:cNvPr id="47" name="TextBox 46"/>
          <p:cNvSpPr txBox="1"/>
          <p:nvPr/>
        </p:nvSpPr>
        <p:spPr>
          <a:xfrm>
            <a:off x="18244062" y="2665740"/>
            <a:ext cx="1295400" cy="707886"/>
          </a:xfrm>
          <a:prstGeom prst="rect">
            <a:avLst/>
          </a:prstGeom>
          <a:noFill/>
        </p:spPr>
        <p:txBody>
          <a:bodyPr wrap="square" rtlCol="0">
            <a:spAutoFit/>
          </a:bodyPr>
          <a:lstStyle/>
          <a:p>
            <a:pPr algn="ctr"/>
            <a:r>
              <a:rPr lang="en-US" sz="4000" b="1" dirty="0">
                <a:solidFill>
                  <a:schemeClr val="bg1"/>
                </a:solidFill>
                <a:latin typeface="Lato Black" charset="0"/>
                <a:ea typeface="Lato Black" charset="0"/>
                <a:cs typeface="Lato Black" charset="0"/>
              </a:rPr>
              <a:t>B</a:t>
            </a:r>
          </a:p>
        </p:txBody>
      </p:sp>
      <p:sp>
        <p:nvSpPr>
          <p:cNvPr id="48" name="TextBox 47"/>
          <p:cNvSpPr txBox="1"/>
          <p:nvPr/>
        </p:nvSpPr>
        <p:spPr>
          <a:xfrm>
            <a:off x="19608861" y="3688536"/>
            <a:ext cx="1295400" cy="707886"/>
          </a:xfrm>
          <a:prstGeom prst="rect">
            <a:avLst/>
          </a:prstGeom>
          <a:noFill/>
        </p:spPr>
        <p:txBody>
          <a:bodyPr wrap="square" rtlCol="0">
            <a:spAutoFit/>
          </a:bodyPr>
          <a:lstStyle/>
          <a:p>
            <a:pPr algn="ctr"/>
            <a:r>
              <a:rPr lang="en-US" sz="4000" b="1" dirty="0" smtClean="0">
                <a:solidFill>
                  <a:schemeClr val="bg1"/>
                </a:solidFill>
                <a:latin typeface="Lato Black" charset="0"/>
                <a:ea typeface="Lato Black" charset="0"/>
                <a:cs typeface="Lato Black" charset="0"/>
              </a:rPr>
              <a:t>C</a:t>
            </a:r>
            <a:endParaRPr lang="en-US" sz="4000" b="1" dirty="0">
              <a:solidFill>
                <a:schemeClr val="bg1"/>
              </a:solidFill>
              <a:latin typeface="Lato Black" charset="0"/>
              <a:ea typeface="Lato Black" charset="0"/>
              <a:cs typeface="Lato Black" charset="0"/>
            </a:endParaRPr>
          </a:p>
        </p:txBody>
      </p:sp>
      <p:sp>
        <p:nvSpPr>
          <p:cNvPr id="50" name="วงรี 40"/>
          <p:cNvSpPr/>
          <p:nvPr/>
        </p:nvSpPr>
        <p:spPr>
          <a:xfrm>
            <a:off x="21034437" y="2743200"/>
            <a:ext cx="1228601" cy="1228600"/>
          </a:xfrm>
          <a:prstGeom prst="ellipse">
            <a:avLst/>
          </a:prstGeom>
          <a:gradFill flip="none" rotWithShape="1">
            <a:gsLst>
              <a:gs pos="0">
                <a:schemeClr val="accent3">
                  <a:shade val="30000"/>
                  <a:satMod val="115000"/>
                </a:schemeClr>
              </a:gs>
              <a:gs pos="50000">
                <a:schemeClr val="accent3">
                  <a:shade val="67500"/>
                  <a:satMod val="115000"/>
                </a:schemeClr>
              </a:gs>
              <a:gs pos="100000">
                <a:schemeClr val="accent3">
                  <a:shade val="100000"/>
                  <a:satMod val="115000"/>
                </a:schemeClr>
              </a:gs>
            </a:gsLst>
            <a:lin ang="135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h-TH" dirty="0"/>
          </a:p>
        </p:txBody>
      </p:sp>
      <p:sp>
        <p:nvSpPr>
          <p:cNvPr id="51" name="TextBox 50"/>
          <p:cNvSpPr txBox="1"/>
          <p:nvPr/>
        </p:nvSpPr>
        <p:spPr>
          <a:xfrm>
            <a:off x="21001037" y="3007033"/>
            <a:ext cx="1295400" cy="707886"/>
          </a:xfrm>
          <a:prstGeom prst="rect">
            <a:avLst/>
          </a:prstGeom>
          <a:noFill/>
        </p:spPr>
        <p:txBody>
          <a:bodyPr wrap="square" rtlCol="0">
            <a:spAutoFit/>
          </a:bodyPr>
          <a:lstStyle/>
          <a:p>
            <a:pPr algn="ctr"/>
            <a:r>
              <a:rPr lang="en-US" sz="4000" b="1" dirty="0" smtClean="0">
                <a:solidFill>
                  <a:schemeClr val="bg1"/>
                </a:solidFill>
                <a:latin typeface="Lato Black" charset="0"/>
                <a:ea typeface="Lato Black" charset="0"/>
                <a:cs typeface="Lato Black" charset="0"/>
              </a:rPr>
              <a:t>D</a:t>
            </a:r>
            <a:endParaRPr lang="en-US" sz="4000" b="1" dirty="0">
              <a:solidFill>
                <a:schemeClr val="bg1"/>
              </a:solidFill>
              <a:latin typeface="Lato Black" charset="0"/>
              <a:ea typeface="Lato Black" charset="0"/>
              <a:cs typeface="Lato Black" charset="0"/>
            </a:endParaRPr>
          </a:p>
        </p:txBody>
      </p:sp>
      <p:grpSp>
        <p:nvGrpSpPr>
          <p:cNvPr id="42" name="กลุ่ม 54"/>
          <p:cNvGrpSpPr/>
          <p:nvPr/>
        </p:nvGrpSpPr>
        <p:grpSpPr>
          <a:xfrm>
            <a:off x="7589837" y="307847"/>
            <a:ext cx="9246365" cy="1063753"/>
            <a:chOff x="12593106" y="3285880"/>
            <a:chExt cx="9377738" cy="1063753"/>
          </a:xfrm>
        </p:grpSpPr>
        <p:sp>
          <p:nvSpPr>
            <p:cNvPr id="43" name="TextBox 42"/>
            <p:cNvSpPr txBox="1"/>
            <p:nvPr/>
          </p:nvSpPr>
          <p:spPr>
            <a:xfrm>
              <a:off x="13443218" y="3851071"/>
              <a:ext cx="7572494" cy="498562"/>
            </a:xfrm>
            <a:prstGeom prst="rect">
              <a:avLst/>
            </a:prstGeom>
            <a:noFill/>
          </p:spPr>
          <p:txBody>
            <a:bodyPr wrap="square" lIns="219419" tIns="109710" rIns="219419" bIns="109710" rtlCol="0">
              <a:spAutoFit/>
            </a:bodyPr>
            <a:lstStyle/>
            <a:p>
              <a:pPr algn="ctr"/>
              <a:r>
                <a:rPr lang="en-US" sz="1800" dirty="0">
                  <a:solidFill>
                    <a:schemeClr val="bg1"/>
                  </a:solidFill>
                  <a:latin typeface="Lato Light"/>
                  <a:cs typeface="Lato Light"/>
                </a:rPr>
                <a:t>Your great subtitle in this line</a:t>
              </a:r>
            </a:p>
          </p:txBody>
        </p:sp>
        <p:sp>
          <p:nvSpPr>
            <p:cNvPr id="44" name="TextBox 43"/>
            <p:cNvSpPr txBox="1"/>
            <p:nvPr/>
          </p:nvSpPr>
          <p:spPr>
            <a:xfrm>
              <a:off x="12593106" y="3285880"/>
              <a:ext cx="9377738" cy="646294"/>
            </a:xfrm>
            <a:prstGeom prst="rect">
              <a:avLst/>
            </a:prstGeom>
            <a:noFill/>
          </p:spPr>
          <p:txBody>
            <a:bodyPr wrap="square" lIns="182843" tIns="91422" rIns="182843" bIns="91422" rtlCol="0">
              <a:spAutoFit/>
            </a:bodyPr>
            <a:lstStyle/>
            <a:p>
              <a:pPr algn="ctr"/>
              <a:r>
                <a:rPr lang="en-US" sz="3000" b="1" dirty="0" smtClean="0">
                  <a:solidFill>
                    <a:schemeClr val="accent2"/>
                  </a:solidFill>
                  <a:latin typeface="Lato Black" pitchFamily="34" charset="0"/>
                  <a:ea typeface="Lato Black" pitchFamily="34" charset="0"/>
                  <a:cs typeface="Lato Black" pitchFamily="34" charset="0"/>
                </a:rPr>
                <a:t>CHARTS</a:t>
              </a:r>
              <a:r>
                <a:rPr lang="en-US" sz="3000" b="1" dirty="0" smtClean="0">
                  <a:solidFill>
                    <a:schemeClr val="bg1"/>
                  </a:solidFill>
                  <a:latin typeface="Lato Black" pitchFamily="34" charset="0"/>
                  <a:ea typeface="Lato Black" pitchFamily="34" charset="0"/>
                  <a:cs typeface="Lato Black" pitchFamily="34" charset="0"/>
                </a:rPr>
                <a:t> </a:t>
              </a:r>
              <a:r>
                <a:rPr lang="en-US" sz="3000" b="1" dirty="0" smtClean="0">
                  <a:solidFill>
                    <a:schemeClr val="accent6"/>
                  </a:solidFill>
                  <a:latin typeface="Lato Black" pitchFamily="34" charset="0"/>
                  <a:ea typeface="Lato Black" pitchFamily="34" charset="0"/>
                  <a:cs typeface="Lato Black" pitchFamily="34" charset="0"/>
                </a:rPr>
                <a:t>PRESENT</a:t>
              </a:r>
              <a:endParaRPr lang="id-ID" sz="3000" b="1" dirty="0">
                <a:solidFill>
                  <a:schemeClr val="accent6"/>
                </a:solidFill>
                <a:latin typeface="Lato Black" pitchFamily="34" charset="0"/>
                <a:ea typeface="Lato Black" pitchFamily="34" charset="0"/>
                <a:cs typeface="Lato Black" pitchFamily="34" charset="0"/>
              </a:endParaRPr>
            </a:p>
          </p:txBody>
        </p:sp>
      </p:grpSp>
    </p:spTree>
    <p:extLst>
      <p:ext uri="{BB962C8B-B14F-4D97-AF65-F5344CB8AC3E}">
        <p14:creationId xmlns:p14="http://schemas.microsoft.com/office/powerpoint/2010/main" val="1647245252"/>
      </p:ext>
    </p:extLst>
  </p:cSld>
  <p:clrMapOvr>
    <a:masterClrMapping/>
  </p:clrMapOvr>
  <p:transition spd="slow">
    <p:push/>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withEffect">
                                  <p:stCondLst>
                                    <p:cond delay="500"/>
                                  </p:stCondLst>
                                  <p:childTnLst>
                                    <p:set>
                                      <p:cBhvr>
                                        <p:cTn id="6" dur="1" fill="hold">
                                          <p:stCondLst>
                                            <p:cond delay="0"/>
                                          </p:stCondLst>
                                        </p:cTn>
                                        <p:tgtEl>
                                          <p:spTgt spid="66"/>
                                        </p:tgtEl>
                                        <p:attrNameLst>
                                          <p:attrName>style.visibility</p:attrName>
                                        </p:attrNameLst>
                                      </p:cBhvr>
                                      <p:to>
                                        <p:strVal val="visible"/>
                                      </p:to>
                                    </p:set>
                                    <p:anim calcmode="lin" valueType="num">
                                      <p:cBhvr>
                                        <p:cTn id="7" dur="500" fill="hold"/>
                                        <p:tgtEl>
                                          <p:spTgt spid="66"/>
                                        </p:tgtEl>
                                        <p:attrNameLst>
                                          <p:attrName>ppt_w</p:attrName>
                                        </p:attrNameLst>
                                      </p:cBhvr>
                                      <p:tavLst>
                                        <p:tav tm="0">
                                          <p:val>
                                            <p:fltVal val="0"/>
                                          </p:val>
                                        </p:tav>
                                        <p:tav tm="100000">
                                          <p:val>
                                            <p:strVal val="#ppt_w"/>
                                          </p:val>
                                        </p:tav>
                                      </p:tavLst>
                                    </p:anim>
                                    <p:anim calcmode="lin" valueType="num">
                                      <p:cBhvr>
                                        <p:cTn id="8" dur="500" fill="hold"/>
                                        <p:tgtEl>
                                          <p:spTgt spid="66"/>
                                        </p:tgtEl>
                                        <p:attrNameLst>
                                          <p:attrName>ppt_h</p:attrName>
                                        </p:attrNameLst>
                                      </p:cBhvr>
                                      <p:tavLst>
                                        <p:tav tm="0">
                                          <p:val>
                                            <p:fltVal val="0"/>
                                          </p:val>
                                        </p:tav>
                                        <p:tav tm="100000">
                                          <p:val>
                                            <p:strVal val="#ppt_h"/>
                                          </p:val>
                                        </p:tav>
                                      </p:tavLst>
                                    </p:anim>
                                    <p:animEffect transition="in" filter="fade">
                                      <p:cBhvr>
                                        <p:cTn id="9" dur="500"/>
                                        <p:tgtEl>
                                          <p:spTgt spid="6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66" grpId="0">
        <p:bldAsOne/>
      </p:bldGraphic>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2" name="Chart 306"/>
          <p:cNvGraphicFramePr/>
          <p:nvPr>
            <p:extLst>
              <p:ext uri="{D42A27DB-BD31-4B8C-83A1-F6EECF244321}">
                <p14:modId xmlns:p14="http://schemas.microsoft.com/office/powerpoint/2010/main" val="186955172"/>
              </p:ext>
            </p:extLst>
          </p:nvPr>
        </p:nvGraphicFramePr>
        <p:xfrm>
          <a:off x="1951481" y="3788880"/>
          <a:ext cx="20419527" cy="5970150"/>
        </p:xfrm>
        <a:graphic>
          <a:graphicData uri="http://schemas.openxmlformats.org/drawingml/2006/chart">
            <c:chart xmlns:c="http://schemas.openxmlformats.org/drawingml/2006/chart" xmlns:r="http://schemas.openxmlformats.org/officeDocument/2006/relationships" r:id="rId2"/>
          </a:graphicData>
        </a:graphic>
      </p:graphicFrame>
      <p:grpSp>
        <p:nvGrpSpPr>
          <p:cNvPr id="43" name="Group 42"/>
          <p:cNvGrpSpPr/>
          <p:nvPr/>
        </p:nvGrpSpPr>
        <p:grpSpPr>
          <a:xfrm>
            <a:off x="1292895" y="1828800"/>
            <a:ext cx="21155942" cy="1676400"/>
            <a:chOff x="1216695" y="1828800"/>
            <a:chExt cx="21155942" cy="1676400"/>
          </a:xfrm>
        </p:grpSpPr>
        <p:sp>
          <p:nvSpPr>
            <p:cNvPr id="44" name="Title 20"/>
            <p:cNvSpPr txBox="1">
              <a:spLocks/>
            </p:cNvSpPr>
            <p:nvPr/>
          </p:nvSpPr>
          <p:spPr bwMode="auto">
            <a:xfrm>
              <a:off x="1216695" y="2298704"/>
              <a:ext cx="21155942" cy="12064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243852" tIns="121926" rIns="243852" bIns="121926" anchor="ctr">
              <a:spAutoFit/>
            </a:bodyPr>
            <a:lstStyle>
              <a:lvl1pPr defTabSz="457200">
                <a:defRPr sz="4300">
                  <a:solidFill>
                    <a:schemeClr val="tx1"/>
                  </a:solidFill>
                  <a:latin typeface="Calibri" pitchFamily="34" charset="0"/>
                  <a:ea typeface="MS PGothic" pitchFamily="34" charset="-128"/>
                </a:defRPr>
              </a:lvl1pPr>
              <a:lvl2pPr marL="742950" indent="-285750" defTabSz="457200">
                <a:defRPr sz="4300">
                  <a:solidFill>
                    <a:schemeClr val="tx1"/>
                  </a:solidFill>
                  <a:latin typeface="Calibri" pitchFamily="34" charset="0"/>
                  <a:ea typeface="MS PGothic" pitchFamily="34" charset="-128"/>
                </a:defRPr>
              </a:lvl2pPr>
              <a:lvl3pPr marL="1143000" indent="-228600" defTabSz="457200">
                <a:defRPr sz="4300">
                  <a:solidFill>
                    <a:schemeClr val="tx1"/>
                  </a:solidFill>
                  <a:latin typeface="Calibri" pitchFamily="34" charset="0"/>
                  <a:ea typeface="MS PGothic" pitchFamily="34" charset="-128"/>
                </a:defRPr>
              </a:lvl3pPr>
              <a:lvl4pPr marL="1600200" indent="-228600" defTabSz="457200">
                <a:defRPr sz="4300">
                  <a:solidFill>
                    <a:schemeClr val="tx1"/>
                  </a:solidFill>
                  <a:latin typeface="Calibri" pitchFamily="34" charset="0"/>
                  <a:ea typeface="MS PGothic" pitchFamily="34" charset="-128"/>
                </a:defRPr>
              </a:lvl4pPr>
              <a:lvl5pPr marL="2057400" indent="-228600" defTabSz="457200">
                <a:defRPr sz="4300">
                  <a:solidFill>
                    <a:schemeClr val="tx1"/>
                  </a:solidFill>
                  <a:latin typeface="Calibri" pitchFamily="34" charset="0"/>
                  <a:ea typeface="MS PGothic" pitchFamily="34" charset="-128"/>
                </a:defRPr>
              </a:lvl5pPr>
              <a:lvl6pPr marL="2514600" indent="-228600" defTabSz="457200" fontAlgn="base">
                <a:spcBef>
                  <a:spcPct val="0"/>
                </a:spcBef>
                <a:spcAft>
                  <a:spcPct val="0"/>
                </a:spcAft>
                <a:defRPr sz="4300">
                  <a:solidFill>
                    <a:schemeClr val="tx1"/>
                  </a:solidFill>
                  <a:latin typeface="Calibri" pitchFamily="34" charset="0"/>
                  <a:ea typeface="MS PGothic" pitchFamily="34" charset="-128"/>
                </a:defRPr>
              </a:lvl6pPr>
              <a:lvl7pPr marL="2971800" indent="-228600" defTabSz="457200" fontAlgn="base">
                <a:spcBef>
                  <a:spcPct val="0"/>
                </a:spcBef>
                <a:spcAft>
                  <a:spcPct val="0"/>
                </a:spcAft>
                <a:defRPr sz="4300">
                  <a:solidFill>
                    <a:schemeClr val="tx1"/>
                  </a:solidFill>
                  <a:latin typeface="Calibri" pitchFamily="34" charset="0"/>
                  <a:ea typeface="MS PGothic" pitchFamily="34" charset="-128"/>
                </a:defRPr>
              </a:lvl7pPr>
              <a:lvl8pPr marL="3429000" indent="-228600" defTabSz="457200" fontAlgn="base">
                <a:spcBef>
                  <a:spcPct val="0"/>
                </a:spcBef>
                <a:spcAft>
                  <a:spcPct val="0"/>
                </a:spcAft>
                <a:defRPr sz="4300">
                  <a:solidFill>
                    <a:schemeClr val="tx1"/>
                  </a:solidFill>
                  <a:latin typeface="Calibri" pitchFamily="34" charset="0"/>
                  <a:ea typeface="MS PGothic" pitchFamily="34" charset="-128"/>
                </a:defRPr>
              </a:lvl8pPr>
              <a:lvl9pPr marL="3886200" indent="-228600" defTabSz="457200" fontAlgn="base">
                <a:spcBef>
                  <a:spcPct val="0"/>
                </a:spcBef>
                <a:spcAft>
                  <a:spcPct val="0"/>
                </a:spcAft>
                <a:defRPr sz="4300">
                  <a:solidFill>
                    <a:schemeClr val="tx1"/>
                  </a:solidFill>
                  <a:latin typeface="Calibri" pitchFamily="34" charset="0"/>
                  <a:ea typeface="MS PGothic" pitchFamily="34" charset="-128"/>
                </a:defRPr>
              </a:lvl9pPr>
            </a:lstStyle>
            <a:p>
              <a:pPr>
                <a:lnSpc>
                  <a:spcPct val="130000"/>
                </a:lnSpc>
              </a:pPr>
              <a:r>
                <a:rPr lang="pt-BR" sz="2400" dirty="0">
                  <a:solidFill>
                    <a:schemeClr val="bg1">
                      <a:lumMod val="75000"/>
                    </a:schemeClr>
                  </a:solidFill>
                  <a:latin typeface="Lato" pitchFamily="34" charset="0"/>
                  <a:ea typeface="Lato" pitchFamily="34" charset="0"/>
                  <a:cs typeface="Lato" pitchFamily="34" charset="0"/>
                </a:rPr>
                <a:t>Lorem ipsum </a:t>
              </a:r>
              <a:r>
                <a:rPr lang="pt-BR" sz="2400" dirty="0" smtClean="0">
                  <a:solidFill>
                    <a:schemeClr val="bg1">
                      <a:lumMod val="75000"/>
                    </a:schemeClr>
                  </a:solidFill>
                  <a:latin typeface="Lato" pitchFamily="34" charset="0"/>
                  <a:ea typeface="Lato" pitchFamily="34" charset="0"/>
                  <a:cs typeface="Lato" pitchFamily="34" charset="0"/>
                </a:rPr>
                <a:t>dolor sit </a:t>
              </a:r>
              <a:r>
                <a:rPr lang="pt-BR" sz="2400" dirty="0">
                  <a:solidFill>
                    <a:schemeClr val="bg1">
                      <a:lumMod val="75000"/>
                    </a:schemeClr>
                  </a:solidFill>
                  <a:latin typeface="Lato" pitchFamily="34" charset="0"/>
                  <a:ea typeface="Lato" pitchFamily="34" charset="0"/>
                  <a:cs typeface="Lato" pitchFamily="34" charset="0"/>
                </a:rPr>
                <a:t>amet, consectetur adipiscing elit. Aliquam tincidunt ante nec sem congue convallis. Pellentesque vel mauris quis nisl ornare rutrum in id risus. Proin vehicula ut sem et tempus. </a:t>
              </a:r>
              <a:endParaRPr lang="en-US" sz="2400" dirty="0">
                <a:solidFill>
                  <a:schemeClr val="bg1">
                    <a:lumMod val="75000"/>
                  </a:schemeClr>
                </a:solidFill>
                <a:latin typeface="Lato" pitchFamily="34" charset="0"/>
                <a:ea typeface="Lato" pitchFamily="34" charset="0"/>
                <a:cs typeface="Lato" pitchFamily="34" charset="0"/>
              </a:endParaRPr>
            </a:p>
          </p:txBody>
        </p:sp>
        <p:sp>
          <p:nvSpPr>
            <p:cNvPr id="45" name="TextBox 44"/>
            <p:cNvSpPr txBox="1"/>
            <p:nvPr/>
          </p:nvSpPr>
          <p:spPr>
            <a:xfrm>
              <a:off x="1263217" y="1828800"/>
              <a:ext cx="4215772" cy="615517"/>
            </a:xfrm>
            <a:prstGeom prst="rect">
              <a:avLst/>
            </a:prstGeom>
            <a:noFill/>
          </p:spPr>
          <p:txBody>
            <a:bodyPr wrap="square" lIns="182843" tIns="91422" rIns="182843" bIns="91422" rtlCol="0">
              <a:spAutoFit/>
            </a:bodyPr>
            <a:lstStyle/>
            <a:p>
              <a:r>
                <a:rPr lang="en-US" sz="2800" b="1" dirty="0" smtClean="0">
                  <a:solidFill>
                    <a:schemeClr val="bg1">
                      <a:lumMod val="95000"/>
                    </a:schemeClr>
                  </a:solidFill>
                  <a:latin typeface="Lato Black" pitchFamily="34" charset="0"/>
                  <a:ea typeface="Lato Black" pitchFamily="34" charset="0"/>
                  <a:cs typeface="Lato Black" pitchFamily="34" charset="0"/>
                </a:rPr>
                <a:t>DESCRIPTION HERE</a:t>
              </a:r>
              <a:endParaRPr lang="id-ID" sz="2800" b="1" dirty="0">
                <a:solidFill>
                  <a:schemeClr val="bg1">
                    <a:lumMod val="95000"/>
                  </a:schemeClr>
                </a:solidFill>
                <a:latin typeface="Lato Black" pitchFamily="34" charset="0"/>
                <a:ea typeface="Lato Black" pitchFamily="34" charset="0"/>
                <a:cs typeface="Lato Black" pitchFamily="34" charset="0"/>
              </a:endParaRPr>
            </a:p>
          </p:txBody>
        </p:sp>
      </p:grpSp>
      <p:grpSp>
        <p:nvGrpSpPr>
          <p:cNvPr id="49" name="กลุ่ม 12"/>
          <p:cNvGrpSpPr/>
          <p:nvPr/>
        </p:nvGrpSpPr>
        <p:grpSpPr>
          <a:xfrm>
            <a:off x="6090371" y="11759335"/>
            <a:ext cx="966066" cy="966065"/>
            <a:chOff x="4618037" y="6226152"/>
            <a:chExt cx="2511217" cy="2511217"/>
          </a:xfrm>
        </p:grpSpPr>
        <p:sp>
          <p:nvSpPr>
            <p:cNvPr id="52" name="วงรี 36"/>
            <p:cNvSpPr/>
            <p:nvPr/>
          </p:nvSpPr>
          <p:spPr>
            <a:xfrm>
              <a:off x="4618037" y="6226152"/>
              <a:ext cx="2511217" cy="2511217"/>
            </a:xfrm>
            <a:prstGeom prst="ellipse">
              <a:avLst/>
            </a:prstGeom>
            <a:gradFill flip="none" rotWithShape="1">
              <a:gsLst>
                <a:gs pos="0">
                  <a:schemeClr val="accent4">
                    <a:shade val="30000"/>
                    <a:satMod val="115000"/>
                  </a:schemeClr>
                </a:gs>
                <a:gs pos="50000">
                  <a:schemeClr val="accent4">
                    <a:shade val="67500"/>
                    <a:satMod val="115000"/>
                  </a:schemeClr>
                </a:gs>
                <a:gs pos="100000">
                  <a:schemeClr val="accent4">
                    <a:shade val="100000"/>
                    <a:satMod val="115000"/>
                  </a:schemeClr>
                </a:gs>
              </a:gsLst>
              <a:lin ang="135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h-TH" dirty="0"/>
            </a:p>
          </p:txBody>
        </p:sp>
        <p:grpSp>
          <p:nvGrpSpPr>
            <p:cNvPr id="53" name="กลุ่ม 58"/>
            <p:cNvGrpSpPr/>
            <p:nvPr/>
          </p:nvGrpSpPr>
          <p:grpSpPr>
            <a:xfrm>
              <a:off x="5227637" y="6858000"/>
              <a:ext cx="1221113" cy="1223980"/>
              <a:chOff x="21201063" y="3320886"/>
              <a:chExt cx="676275" cy="677863"/>
            </a:xfrm>
            <a:solidFill>
              <a:schemeClr val="bg1"/>
            </a:solidFill>
          </p:grpSpPr>
          <p:sp>
            <p:nvSpPr>
              <p:cNvPr id="54" name="Freeform 81"/>
              <p:cNvSpPr>
                <a:spLocks noEditPoints="1"/>
              </p:cNvSpPr>
              <p:nvPr/>
            </p:nvSpPr>
            <p:spPr bwMode="auto">
              <a:xfrm>
                <a:off x="21201063" y="3320886"/>
                <a:ext cx="676275" cy="677863"/>
              </a:xfrm>
              <a:custGeom>
                <a:avLst/>
                <a:gdLst>
                  <a:gd name="T0" fmla="*/ 61 w 71"/>
                  <a:gd name="T1" fmla="*/ 21 h 71"/>
                  <a:gd name="T2" fmla="*/ 63 w 71"/>
                  <a:gd name="T3" fmla="*/ 12 h 71"/>
                  <a:gd name="T4" fmla="*/ 51 w 71"/>
                  <a:gd name="T5" fmla="*/ 11 h 71"/>
                  <a:gd name="T6" fmla="*/ 38 w 71"/>
                  <a:gd name="T7" fmla="*/ 0 h 71"/>
                  <a:gd name="T8" fmla="*/ 29 w 71"/>
                  <a:gd name="T9" fmla="*/ 8 h 71"/>
                  <a:gd name="T10" fmla="*/ 12 w 71"/>
                  <a:gd name="T11" fmla="*/ 9 h 71"/>
                  <a:gd name="T12" fmla="*/ 9 w 71"/>
                  <a:gd name="T13" fmla="*/ 19 h 71"/>
                  <a:gd name="T14" fmla="*/ 5 w 71"/>
                  <a:gd name="T15" fmla="*/ 29 h 71"/>
                  <a:gd name="T16" fmla="*/ 5 w 71"/>
                  <a:gd name="T17" fmla="*/ 43 h 71"/>
                  <a:gd name="T18" fmla="*/ 9 w 71"/>
                  <a:gd name="T19" fmla="*/ 53 h 71"/>
                  <a:gd name="T20" fmla="*/ 16 w 71"/>
                  <a:gd name="T21" fmla="*/ 64 h 71"/>
                  <a:gd name="T22" fmla="*/ 29 w 71"/>
                  <a:gd name="T23" fmla="*/ 64 h 71"/>
                  <a:gd name="T24" fmla="*/ 38 w 71"/>
                  <a:gd name="T25" fmla="*/ 71 h 71"/>
                  <a:gd name="T26" fmla="*/ 51 w 71"/>
                  <a:gd name="T27" fmla="*/ 61 h 71"/>
                  <a:gd name="T28" fmla="*/ 59 w 71"/>
                  <a:gd name="T29" fmla="*/ 63 h 71"/>
                  <a:gd name="T30" fmla="*/ 61 w 71"/>
                  <a:gd name="T31" fmla="*/ 51 h 71"/>
                  <a:gd name="T32" fmla="*/ 71 w 71"/>
                  <a:gd name="T33" fmla="*/ 38 h 71"/>
                  <a:gd name="T34" fmla="*/ 69 w 71"/>
                  <a:gd name="T35" fmla="*/ 38 h 71"/>
                  <a:gd name="T36" fmla="*/ 62 w 71"/>
                  <a:gd name="T37" fmla="*/ 42 h 71"/>
                  <a:gd name="T38" fmla="*/ 58 w 71"/>
                  <a:gd name="T39" fmla="*/ 50 h 71"/>
                  <a:gd name="T40" fmla="*/ 61 w 71"/>
                  <a:gd name="T41" fmla="*/ 57 h 71"/>
                  <a:gd name="T42" fmla="*/ 52 w 71"/>
                  <a:gd name="T43" fmla="*/ 58 h 71"/>
                  <a:gd name="T44" fmla="*/ 41 w 71"/>
                  <a:gd name="T45" fmla="*/ 62 h 71"/>
                  <a:gd name="T46" fmla="*/ 41 w 71"/>
                  <a:gd name="T47" fmla="*/ 63 h 71"/>
                  <a:gd name="T48" fmla="*/ 33 w 71"/>
                  <a:gd name="T49" fmla="*/ 69 h 71"/>
                  <a:gd name="T50" fmla="*/ 30 w 71"/>
                  <a:gd name="T51" fmla="*/ 62 h 71"/>
                  <a:gd name="T52" fmla="*/ 22 w 71"/>
                  <a:gd name="T53" fmla="*/ 58 h 71"/>
                  <a:gd name="T54" fmla="*/ 17 w 71"/>
                  <a:gd name="T55" fmla="*/ 61 h 71"/>
                  <a:gd name="T56" fmla="*/ 11 w 71"/>
                  <a:gd name="T57" fmla="*/ 54 h 71"/>
                  <a:gd name="T58" fmla="*/ 13 w 71"/>
                  <a:gd name="T59" fmla="*/ 50 h 71"/>
                  <a:gd name="T60" fmla="*/ 9 w 71"/>
                  <a:gd name="T61" fmla="*/ 41 h 71"/>
                  <a:gd name="T62" fmla="*/ 3 w 71"/>
                  <a:gd name="T63" fmla="*/ 33 h 71"/>
                  <a:gd name="T64" fmla="*/ 10 w 71"/>
                  <a:gd name="T65" fmla="*/ 30 h 71"/>
                  <a:gd name="T66" fmla="*/ 13 w 71"/>
                  <a:gd name="T67" fmla="*/ 22 h 71"/>
                  <a:gd name="T68" fmla="*/ 10 w 71"/>
                  <a:gd name="T69" fmla="*/ 16 h 71"/>
                  <a:gd name="T70" fmla="*/ 17 w 71"/>
                  <a:gd name="T71" fmla="*/ 11 h 71"/>
                  <a:gd name="T72" fmla="*/ 22 w 71"/>
                  <a:gd name="T73" fmla="*/ 14 h 71"/>
                  <a:gd name="T74" fmla="*/ 31 w 71"/>
                  <a:gd name="T75" fmla="*/ 9 h 71"/>
                  <a:gd name="T76" fmla="*/ 38 w 71"/>
                  <a:gd name="T77" fmla="*/ 3 h 71"/>
                  <a:gd name="T78" fmla="*/ 41 w 71"/>
                  <a:gd name="T79" fmla="*/ 9 h 71"/>
                  <a:gd name="T80" fmla="*/ 41 w 71"/>
                  <a:gd name="T81" fmla="*/ 9 h 71"/>
                  <a:gd name="T82" fmla="*/ 41 w 71"/>
                  <a:gd name="T83" fmla="*/ 10 h 71"/>
                  <a:gd name="T84" fmla="*/ 41 w 71"/>
                  <a:gd name="T85" fmla="*/ 10 h 71"/>
                  <a:gd name="T86" fmla="*/ 41 w 71"/>
                  <a:gd name="T87" fmla="*/ 10 h 71"/>
                  <a:gd name="T88" fmla="*/ 52 w 71"/>
                  <a:gd name="T89" fmla="*/ 13 h 71"/>
                  <a:gd name="T90" fmla="*/ 61 w 71"/>
                  <a:gd name="T91" fmla="*/ 14 h 71"/>
                  <a:gd name="T92" fmla="*/ 58 w 71"/>
                  <a:gd name="T93" fmla="*/ 20 h 71"/>
                  <a:gd name="T94" fmla="*/ 58 w 71"/>
                  <a:gd name="T95" fmla="*/ 20 h 71"/>
                  <a:gd name="T96" fmla="*/ 58 w 71"/>
                  <a:gd name="T97" fmla="*/ 21 h 71"/>
                  <a:gd name="T98" fmla="*/ 58 w 71"/>
                  <a:gd name="T99" fmla="*/ 21 h 71"/>
                  <a:gd name="T100" fmla="*/ 63 w 71"/>
                  <a:gd name="T101" fmla="*/ 31 h 71"/>
                  <a:gd name="T102" fmla="*/ 69 w 71"/>
                  <a:gd name="T103" fmla="*/ 38 h 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71" h="71">
                    <a:moveTo>
                      <a:pt x="67" y="29"/>
                    </a:moveTo>
                    <a:cubicBezTo>
                      <a:pt x="64" y="29"/>
                      <a:pt x="64" y="29"/>
                      <a:pt x="64" y="29"/>
                    </a:cubicBezTo>
                    <a:cubicBezTo>
                      <a:pt x="63" y="26"/>
                      <a:pt x="62" y="23"/>
                      <a:pt x="61" y="21"/>
                    </a:cubicBezTo>
                    <a:cubicBezTo>
                      <a:pt x="63" y="19"/>
                      <a:pt x="63" y="19"/>
                      <a:pt x="63" y="19"/>
                    </a:cubicBezTo>
                    <a:cubicBezTo>
                      <a:pt x="64" y="18"/>
                      <a:pt x="64" y="17"/>
                      <a:pt x="64" y="16"/>
                    </a:cubicBezTo>
                    <a:cubicBezTo>
                      <a:pt x="64" y="15"/>
                      <a:pt x="64" y="13"/>
                      <a:pt x="63" y="12"/>
                    </a:cubicBezTo>
                    <a:cubicBezTo>
                      <a:pt x="59" y="9"/>
                      <a:pt x="59" y="9"/>
                      <a:pt x="59" y="9"/>
                    </a:cubicBezTo>
                    <a:cubicBezTo>
                      <a:pt x="57" y="7"/>
                      <a:pt x="54" y="7"/>
                      <a:pt x="52" y="9"/>
                    </a:cubicBezTo>
                    <a:cubicBezTo>
                      <a:pt x="51" y="11"/>
                      <a:pt x="51" y="11"/>
                      <a:pt x="51" y="11"/>
                    </a:cubicBezTo>
                    <a:cubicBezTo>
                      <a:pt x="48" y="10"/>
                      <a:pt x="46" y="8"/>
                      <a:pt x="43" y="8"/>
                    </a:cubicBezTo>
                    <a:cubicBezTo>
                      <a:pt x="43" y="5"/>
                      <a:pt x="43" y="5"/>
                      <a:pt x="43" y="5"/>
                    </a:cubicBezTo>
                    <a:cubicBezTo>
                      <a:pt x="43" y="2"/>
                      <a:pt x="41" y="0"/>
                      <a:pt x="38" y="0"/>
                    </a:cubicBezTo>
                    <a:cubicBezTo>
                      <a:pt x="33" y="0"/>
                      <a:pt x="33" y="0"/>
                      <a:pt x="33" y="0"/>
                    </a:cubicBezTo>
                    <a:cubicBezTo>
                      <a:pt x="31" y="0"/>
                      <a:pt x="29" y="2"/>
                      <a:pt x="29" y="5"/>
                    </a:cubicBezTo>
                    <a:cubicBezTo>
                      <a:pt x="29" y="8"/>
                      <a:pt x="29" y="8"/>
                      <a:pt x="29" y="8"/>
                    </a:cubicBezTo>
                    <a:cubicBezTo>
                      <a:pt x="26" y="8"/>
                      <a:pt x="23" y="10"/>
                      <a:pt x="21" y="11"/>
                    </a:cubicBezTo>
                    <a:cubicBezTo>
                      <a:pt x="19" y="9"/>
                      <a:pt x="19" y="9"/>
                      <a:pt x="19" y="9"/>
                    </a:cubicBezTo>
                    <a:cubicBezTo>
                      <a:pt x="17" y="7"/>
                      <a:pt x="14" y="7"/>
                      <a:pt x="12" y="9"/>
                    </a:cubicBezTo>
                    <a:cubicBezTo>
                      <a:pt x="9" y="12"/>
                      <a:pt x="9" y="12"/>
                      <a:pt x="9" y="12"/>
                    </a:cubicBezTo>
                    <a:cubicBezTo>
                      <a:pt x="8" y="13"/>
                      <a:pt x="8" y="15"/>
                      <a:pt x="8" y="16"/>
                    </a:cubicBezTo>
                    <a:cubicBezTo>
                      <a:pt x="8" y="17"/>
                      <a:pt x="8" y="18"/>
                      <a:pt x="9" y="19"/>
                    </a:cubicBezTo>
                    <a:cubicBezTo>
                      <a:pt x="11" y="21"/>
                      <a:pt x="11" y="21"/>
                      <a:pt x="11" y="21"/>
                    </a:cubicBezTo>
                    <a:cubicBezTo>
                      <a:pt x="9" y="23"/>
                      <a:pt x="8" y="26"/>
                      <a:pt x="8" y="29"/>
                    </a:cubicBezTo>
                    <a:cubicBezTo>
                      <a:pt x="5" y="29"/>
                      <a:pt x="5" y="29"/>
                      <a:pt x="5" y="29"/>
                    </a:cubicBezTo>
                    <a:cubicBezTo>
                      <a:pt x="2" y="29"/>
                      <a:pt x="0" y="31"/>
                      <a:pt x="0" y="33"/>
                    </a:cubicBezTo>
                    <a:cubicBezTo>
                      <a:pt x="0" y="38"/>
                      <a:pt x="0" y="38"/>
                      <a:pt x="0" y="38"/>
                    </a:cubicBezTo>
                    <a:cubicBezTo>
                      <a:pt x="0" y="41"/>
                      <a:pt x="2" y="43"/>
                      <a:pt x="5" y="43"/>
                    </a:cubicBezTo>
                    <a:cubicBezTo>
                      <a:pt x="8" y="43"/>
                      <a:pt x="8" y="43"/>
                      <a:pt x="8" y="43"/>
                    </a:cubicBezTo>
                    <a:cubicBezTo>
                      <a:pt x="8" y="46"/>
                      <a:pt x="9" y="48"/>
                      <a:pt x="11" y="51"/>
                    </a:cubicBezTo>
                    <a:cubicBezTo>
                      <a:pt x="9" y="53"/>
                      <a:pt x="9" y="53"/>
                      <a:pt x="9" y="53"/>
                    </a:cubicBezTo>
                    <a:cubicBezTo>
                      <a:pt x="7" y="54"/>
                      <a:pt x="7" y="57"/>
                      <a:pt x="9" y="59"/>
                    </a:cubicBezTo>
                    <a:cubicBezTo>
                      <a:pt x="12" y="63"/>
                      <a:pt x="12" y="63"/>
                      <a:pt x="12" y="63"/>
                    </a:cubicBezTo>
                    <a:cubicBezTo>
                      <a:pt x="13" y="64"/>
                      <a:pt x="15" y="64"/>
                      <a:pt x="16" y="64"/>
                    </a:cubicBezTo>
                    <a:cubicBezTo>
                      <a:pt x="17" y="64"/>
                      <a:pt x="18" y="64"/>
                      <a:pt x="19" y="63"/>
                    </a:cubicBezTo>
                    <a:cubicBezTo>
                      <a:pt x="21" y="61"/>
                      <a:pt x="21" y="61"/>
                      <a:pt x="21" y="61"/>
                    </a:cubicBezTo>
                    <a:cubicBezTo>
                      <a:pt x="23" y="62"/>
                      <a:pt x="26" y="63"/>
                      <a:pt x="29" y="64"/>
                    </a:cubicBezTo>
                    <a:cubicBezTo>
                      <a:pt x="29" y="67"/>
                      <a:pt x="29" y="67"/>
                      <a:pt x="29" y="67"/>
                    </a:cubicBezTo>
                    <a:cubicBezTo>
                      <a:pt x="29" y="69"/>
                      <a:pt x="31" y="71"/>
                      <a:pt x="33" y="71"/>
                    </a:cubicBezTo>
                    <a:cubicBezTo>
                      <a:pt x="38" y="71"/>
                      <a:pt x="38" y="71"/>
                      <a:pt x="38" y="71"/>
                    </a:cubicBezTo>
                    <a:cubicBezTo>
                      <a:pt x="41" y="71"/>
                      <a:pt x="43" y="69"/>
                      <a:pt x="43" y="67"/>
                    </a:cubicBezTo>
                    <a:cubicBezTo>
                      <a:pt x="43" y="64"/>
                      <a:pt x="43" y="64"/>
                      <a:pt x="43" y="64"/>
                    </a:cubicBezTo>
                    <a:cubicBezTo>
                      <a:pt x="46" y="63"/>
                      <a:pt x="48" y="62"/>
                      <a:pt x="51" y="61"/>
                    </a:cubicBezTo>
                    <a:cubicBezTo>
                      <a:pt x="52" y="63"/>
                      <a:pt x="52" y="63"/>
                      <a:pt x="52" y="63"/>
                    </a:cubicBezTo>
                    <a:cubicBezTo>
                      <a:pt x="53" y="64"/>
                      <a:pt x="55" y="64"/>
                      <a:pt x="56" y="64"/>
                    </a:cubicBezTo>
                    <a:cubicBezTo>
                      <a:pt x="57" y="64"/>
                      <a:pt x="58" y="64"/>
                      <a:pt x="59" y="63"/>
                    </a:cubicBezTo>
                    <a:cubicBezTo>
                      <a:pt x="63" y="59"/>
                      <a:pt x="63" y="59"/>
                      <a:pt x="63" y="59"/>
                    </a:cubicBezTo>
                    <a:cubicBezTo>
                      <a:pt x="64" y="57"/>
                      <a:pt x="64" y="54"/>
                      <a:pt x="63" y="53"/>
                    </a:cubicBezTo>
                    <a:cubicBezTo>
                      <a:pt x="61" y="51"/>
                      <a:pt x="61" y="51"/>
                      <a:pt x="61" y="51"/>
                    </a:cubicBezTo>
                    <a:cubicBezTo>
                      <a:pt x="62" y="48"/>
                      <a:pt x="63" y="46"/>
                      <a:pt x="64" y="43"/>
                    </a:cubicBezTo>
                    <a:cubicBezTo>
                      <a:pt x="67" y="43"/>
                      <a:pt x="67" y="43"/>
                      <a:pt x="67" y="43"/>
                    </a:cubicBezTo>
                    <a:cubicBezTo>
                      <a:pt x="69" y="43"/>
                      <a:pt x="71" y="41"/>
                      <a:pt x="71" y="38"/>
                    </a:cubicBezTo>
                    <a:cubicBezTo>
                      <a:pt x="71" y="33"/>
                      <a:pt x="71" y="33"/>
                      <a:pt x="71" y="33"/>
                    </a:cubicBezTo>
                    <a:cubicBezTo>
                      <a:pt x="71" y="31"/>
                      <a:pt x="69" y="29"/>
                      <a:pt x="67" y="29"/>
                    </a:cubicBezTo>
                    <a:close/>
                    <a:moveTo>
                      <a:pt x="69" y="38"/>
                    </a:moveTo>
                    <a:cubicBezTo>
                      <a:pt x="69" y="40"/>
                      <a:pt x="68" y="41"/>
                      <a:pt x="67" y="41"/>
                    </a:cubicBezTo>
                    <a:cubicBezTo>
                      <a:pt x="63" y="41"/>
                      <a:pt x="63" y="41"/>
                      <a:pt x="63" y="41"/>
                    </a:cubicBezTo>
                    <a:cubicBezTo>
                      <a:pt x="62" y="41"/>
                      <a:pt x="62" y="41"/>
                      <a:pt x="62" y="42"/>
                    </a:cubicBezTo>
                    <a:cubicBezTo>
                      <a:pt x="62" y="42"/>
                      <a:pt x="62" y="42"/>
                      <a:pt x="62" y="42"/>
                    </a:cubicBezTo>
                    <a:cubicBezTo>
                      <a:pt x="61" y="45"/>
                      <a:pt x="60" y="47"/>
                      <a:pt x="58" y="50"/>
                    </a:cubicBezTo>
                    <a:cubicBezTo>
                      <a:pt x="58" y="50"/>
                      <a:pt x="58" y="50"/>
                      <a:pt x="58" y="50"/>
                    </a:cubicBezTo>
                    <a:cubicBezTo>
                      <a:pt x="58" y="51"/>
                      <a:pt x="58" y="51"/>
                      <a:pt x="58" y="52"/>
                    </a:cubicBezTo>
                    <a:cubicBezTo>
                      <a:pt x="61" y="54"/>
                      <a:pt x="61" y="54"/>
                      <a:pt x="61" y="54"/>
                    </a:cubicBezTo>
                    <a:cubicBezTo>
                      <a:pt x="62" y="55"/>
                      <a:pt x="62" y="57"/>
                      <a:pt x="61" y="57"/>
                    </a:cubicBezTo>
                    <a:cubicBezTo>
                      <a:pt x="57" y="61"/>
                      <a:pt x="57" y="61"/>
                      <a:pt x="57" y="61"/>
                    </a:cubicBezTo>
                    <a:cubicBezTo>
                      <a:pt x="57" y="62"/>
                      <a:pt x="55" y="62"/>
                      <a:pt x="54" y="61"/>
                    </a:cubicBezTo>
                    <a:cubicBezTo>
                      <a:pt x="52" y="58"/>
                      <a:pt x="52" y="58"/>
                      <a:pt x="52" y="58"/>
                    </a:cubicBezTo>
                    <a:cubicBezTo>
                      <a:pt x="51" y="58"/>
                      <a:pt x="51" y="58"/>
                      <a:pt x="50" y="58"/>
                    </a:cubicBezTo>
                    <a:cubicBezTo>
                      <a:pt x="50" y="58"/>
                      <a:pt x="50" y="58"/>
                      <a:pt x="50" y="58"/>
                    </a:cubicBezTo>
                    <a:cubicBezTo>
                      <a:pt x="47" y="60"/>
                      <a:pt x="45" y="61"/>
                      <a:pt x="41" y="62"/>
                    </a:cubicBezTo>
                    <a:cubicBezTo>
                      <a:pt x="41" y="62"/>
                      <a:pt x="41" y="62"/>
                      <a:pt x="41" y="62"/>
                    </a:cubicBezTo>
                    <a:cubicBezTo>
                      <a:pt x="41" y="62"/>
                      <a:pt x="41" y="62"/>
                      <a:pt x="41" y="62"/>
                    </a:cubicBezTo>
                    <a:cubicBezTo>
                      <a:pt x="41" y="62"/>
                      <a:pt x="41" y="62"/>
                      <a:pt x="41" y="63"/>
                    </a:cubicBezTo>
                    <a:cubicBezTo>
                      <a:pt x="41" y="67"/>
                      <a:pt x="41" y="67"/>
                      <a:pt x="41" y="67"/>
                    </a:cubicBezTo>
                    <a:cubicBezTo>
                      <a:pt x="41" y="68"/>
                      <a:pt x="39" y="69"/>
                      <a:pt x="38" y="69"/>
                    </a:cubicBezTo>
                    <a:cubicBezTo>
                      <a:pt x="33" y="69"/>
                      <a:pt x="33" y="69"/>
                      <a:pt x="33" y="69"/>
                    </a:cubicBezTo>
                    <a:cubicBezTo>
                      <a:pt x="32" y="69"/>
                      <a:pt x="31" y="68"/>
                      <a:pt x="31" y="67"/>
                    </a:cubicBezTo>
                    <a:cubicBezTo>
                      <a:pt x="31" y="63"/>
                      <a:pt x="31" y="63"/>
                      <a:pt x="31" y="63"/>
                    </a:cubicBezTo>
                    <a:cubicBezTo>
                      <a:pt x="31" y="62"/>
                      <a:pt x="31" y="62"/>
                      <a:pt x="30" y="62"/>
                    </a:cubicBezTo>
                    <a:cubicBezTo>
                      <a:pt x="30" y="62"/>
                      <a:pt x="30" y="62"/>
                      <a:pt x="30" y="62"/>
                    </a:cubicBezTo>
                    <a:cubicBezTo>
                      <a:pt x="30" y="62"/>
                      <a:pt x="30" y="62"/>
                      <a:pt x="30" y="62"/>
                    </a:cubicBezTo>
                    <a:cubicBezTo>
                      <a:pt x="27" y="61"/>
                      <a:pt x="24" y="60"/>
                      <a:pt x="22" y="58"/>
                    </a:cubicBezTo>
                    <a:cubicBezTo>
                      <a:pt x="21" y="58"/>
                      <a:pt x="21" y="58"/>
                      <a:pt x="21" y="58"/>
                    </a:cubicBezTo>
                    <a:cubicBezTo>
                      <a:pt x="21" y="58"/>
                      <a:pt x="20" y="58"/>
                      <a:pt x="20" y="58"/>
                    </a:cubicBezTo>
                    <a:cubicBezTo>
                      <a:pt x="17" y="61"/>
                      <a:pt x="17" y="61"/>
                      <a:pt x="17" y="61"/>
                    </a:cubicBezTo>
                    <a:cubicBezTo>
                      <a:pt x="16" y="62"/>
                      <a:pt x="15" y="62"/>
                      <a:pt x="14" y="61"/>
                    </a:cubicBezTo>
                    <a:cubicBezTo>
                      <a:pt x="11" y="57"/>
                      <a:pt x="11" y="57"/>
                      <a:pt x="11" y="57"/>
                    </a:cubicBezTo>
                    <a:cubicBezTo>
                      <a:pt x="10" y="57"/>
                      <a:pt x="10" y="55"/>
                      <a:pt x="11" y="54"/>
                    </a:cubicBezTo>
                    <a:cubicBezTo>
                      <a:pt x="13" y="52"/>
                      <a:pt x="13" y="52"/>
                      <a:pt x="13" y="52"/>
                    </a:cubicBezTo>
                    <a:cubicBezTo>
                      <a:pt x="14" y="51"/>
                      <a:pt x="14" y="51"/>
                      <a:pt x="13" y="50"/>
                    </a:cubicBezTo>
                    <a:cubicBezTo>
                      <a:pt x="13" y="50"/>
                      <a:pt x="13" y="50"/>
                      <a:pt x="13" y="50"/>
                    </a:cubicBezTo>
                    <a:cubicBezTo>
                      <a:pt x="12" y="47"/>
                      <a:pt x="11" y="45"/>
                      <a:pt x="10" y="42"/>
                    </a:cubicBezTo>
                    <a:cubicBezTo>
                      <a:pt x="10" y="42"/>
                      <a:pt x="10" y="42"/>
                      <a:pt x="10" y="42"/>
                    </a:cubicBezTo>
                    <a:cubicBezTo>
                      <a:pt x="10" y="41"/>
                      <a:pt x="9" y="41"/>
                      <a:pt x="9" y="41"/>
                    </a:cubicBezTo>
                    <a:cubicBezTo>
                      <a:pt x="5" y="41"/>
                      <a:pt x="5" y="41"/>
                      <a:pt x="5" y="41"/>
                    </a:cubicBezTo>
                    <a:cubicBezTo>
                      <a:pt x="4" y="41"/>
                      <a:pt x="3" y="40"/>
                      <a:pt x="3" y="38"/>
                    </a:cubicBezTo>
                    <a:cubicBezTo>
                      <a:pt x="3" y="33"/>
                      <a:pt x="3" y="33"/>
                      <a:pt x="3" y="33"/>
                    </a:cubicBezTo>
                    <a:cubicBezTo>
                      <a:pt x="3" y="32"/>
                      <a:pt x="4" y="31"/>
                      <a:pt x="5" y="31"/>
                    </a:cubicBezTo>
                    <a:cubicBezTo>
                      <a:pt x="9" y="31"/>
                      <a:pt x="9" y="31"/>
                      <a:pt x="9" y="31"/>
                    </a:cubicBezTo>
                    <a:cubicBezTo>
                      <a:pt x="9" y="31"/>
                      <a:pt x="10" y="31"/>
                      <a:pt x="10" y="30"/>
                    </a:cubicBezTo>
                    <a:cubicBezTo>
                      <a:pt x="10" y="30"/>
                      <a:pt x="10" y="30"/>
                      <a:pt x="10" y="30"/>
                    </a:cubicBezTo>
                    <a:cubicBezTo>
                      <a:pt x="11" y="27"/>
                      <a:pt x="12" y="24"/>
                      <a:pt x="13" y="22"/>
                    </a:cubicBezTo>
                    <a:cubicBezTo>
                      <a:pt x="13" y="22"/>
                      <a:pt x="13" y="22"/>
                      <a:pt x="13" y="22"/>
                    </a:cubicBezTo>
                    <a:cubicBezTo>
                      <a:pt x="14" y="21"/>
                      <a:pt x="14" y="20"/>
                      <a:pt x="13" y="20"/>
                    </a:cubicBezTo>
                    <a:cubicBezTo>
                      <a:pt x="11" y="17"/>
                      <a:pt x="11" y="17"/>
                      <a:pt x="11" y="17"/>
                    </a:cubicBezTo>
                    <a:cubicBezTo>
                      <a:pt x="10" y="17"/>
                      <a:pt x="10" y="16"/>
                      <a:pt x="10" y="16"/>
                    </a:cubicBezTo>
                    <a:cubicBezTo>
                      <a:pt x="10" y="15"/>
                      <a:pt x="10" y="15"/>
                      <a:pt x="11" y="14"/>
                    </a:cubicBezTo>
                    <a:cubicBezTo>
                      <a:pt x="14" y="11"/>
                      <a:pt x="14" y="11"/>
                      <a:pt x="14" y="11"/>
                    </a:cubicBezTo>
                    <a:cubicBezTo>
                      <a:pt x="15" y="10"/>
                      <a:pt x="16" y="10"/>
                      <a:pt x="17" y="11"/>
                    </a:cubicBezTo>
                    <a:cubicBezTo>
                      <a:pt x="20" y="13"/>
                      <a:pt x="20" y="13"/>
                      <a:pt x="20" y="13"/>
                    </a:cubicBezTo>
                    <a:cubicBezTo>
                      <a:pt x="20" y="14"/>
                      <a:pt x="21" y="14"/>
                      <a:pt x="21" y="13"/>
                    </a:cubicBezTo>
                    <a:cubicBezTo>
                      <a:pt x="22" y="14"/>
                      <a:pt x="22" y="14"/>
                      <a:pt x="22" y="14"/>
                    </a:cubicBezTo>
                    <a:cubicBezTo>
                      <a:pt x="24" y="12"/>
                      <a:pt x="27" y="11"/>
                      <a:pt x="30" y="10"/>
                    </a:cubicBezTo>
                    <a:cubicBezTo>
                      <a:pt x="30" y="10"/>
                      <a:pt x="30" y="10"/>
                      <a:pt x="30" y="10"/>
                    </a:cubicBezTo>
                    <a:cubicBezTo>
                      <a:pt x="31" y="10"/>
                      <a:pt x="31" y="9"/>
                      <a:pt x="31" y="9"/>
                    </a:cubicBezTo>
                    <a:cubicBezTo>
                      <a:pt x="31" y="5"/>
                      <a:pt x="31" y="5"/>
                      <a:pt x="31" y="5"/>
                    </a:cubicBezTo>
                    <a:cubicBezTo>
                      <a:pt x="31" y="4"/>
                      <a:pt x="32" y="3"/>
                      <a:pt x="33" y="3"/>
                    </a:cubicBezTo>
                    <a:cubicBezTo>
                      <a:pt x="38" y="3"/>
                      <a:pt x="38" y="3"/>
                      <a:pt x="38" y="3"/>
                    </a:cubicBezTo>
                    <a:cubicBezTo>
                      <a:pt x="39" y="3"/>
                      <a:pt x="41" y="4"/>
                      <a:pt x="41" y="5"/>
                    </a:cubicBezTo>
                    <a:cubicBezTo>
                      <a:pt x="41" y="9"/>
                      <a:pt x="41" y="9"/>
                      <a:pt x="41" y="9"/>
                    </a:cubicBezTo>
                    <a:cubicBezTo>
                      <a:pt x="41" y="9"/>
                      <a:pt x="41" y="9"/>
                      <a:pt x="41" y="9"/>
                    </a:cubicBezTo>
                    <a:cubicBezTo>
                      <a:pt x="41" y="9"/>
                      <a:pt x="41" y="9"/>
                      <a:pt x="41" y="9"/>
                    </a:cubicBezTo>
                    <a:cubicBezTo>
                      <a:pt x="41" y="9"/>
                      <a:pt x="41" y="9"/>
                      <a:pt x="41" y="9"/>
                    </a:cubicBezTo>
                    <a:cubicBezTo>
                      <a:pt x="41" y="9"/>
                      <a:pt x="41" y="9"/>
                      <a:pt x="41" y="9"/>
                    </a:cubicBezTo>
                    <a:cubicBezTo>
                      <a:pt x="41" y="9"/>
                      <a:pt x="41" y="9"/>
                      <a:pt x="41" y="9"/>
                    </a:cubicBezTo>
                    <a:cubicBezTo>
                      <a:pt x="41" y="9"/>
                      <a:pt x="41" y="9"/>
                      <a:pt x="41" y="9"/>
                    </a:cubicBezTo>
                    <a:cubicBezTo>
                      <a:pt x="41" y="9"/>
                      <a:pt x="41" y="9"/>
                      <a:pt x="41" y="10"/>
                    </a:cubicBezTo>
                    <a:cubicBezTo>
                      <a:pt x="41" y="10"/>
                      <a:pt x="41" y="10"/>
                      <a:pt x="41" y="10"/>
                    </a:cubicBezTo>
                    <a:cubicBezTo>
                      <a:pt x="41" y="10"/>
                      <a:pt x="41" y="10"/>
                      <a:pt x="41" y="10"/>
                    </a:cubicBezTo>
                    <a:cubicBezTo>
                      <a:pt x="41" y="10"/>
                      <a:pt x="41" y="10"/>
                      <a:pt x="41" y="10"/>
                    </a:cubicBezTo>
                    <a:cubicBezTo>
                      <a:pt x="41" y="10"/>
                      <a:pt x="41" y="10"/>
                      <a:pt x="41" y="10"/>
                    </a:cubicBezTo>
                    <a:cubicBezTo>
                      <a:pt x="41" y="10"/>
                      <a:pt x="41" y="10"/>
                      <a:pt x="41" y="10"/>
                    </a:cubicBezTo>
                    <a:cubicBezTo>
                      <a:pt x="41" y="10"/>
                      <a:pt x="41" y="10"/>
                      <a:pt x="41" y="10"/>
                    </a:cubicBezTo>
                    <a:cubicBezTo>
                      <a:pt x="41" y="10"/>
                      <a:pt x="41" y="10"/>
                      <a:pt x="41" y="10"/>
                    </a:cubicBezTo>
                    <a:cubicBezTo>
                      <a:pt x="45" y="11"/>
                      <a:pt x="47" y="12"/>
                      <a:pt x="50" y="14"/>
                    </a:cubicBezTo>
                    <a:cubicBezTo>
                      <a:pt x="51" y="14"/>
                      <a:pt x="51" y="14"/>
                      <a:pt x="52" y="13"/>
                    </a:cubicBezTo>
                    <a:cubicBezTo>
                      <a:pt x="54" y="11"/>
                      <a:pt x="54" y="11"/>
                      <a:pt x="54" y="11"/>
                    </a:cubicBezTo>
                    <a:cubicBezTo>
                      <a:pt x="55" y="10"/>
                      <a:pt x="57" y="10"/>
                      <a:pt x="57" y="11"/>
                    </a:cubicBezTo>
                    <a:cubicBezTo>
                      <a:pt x="61" y="14"/>
                      <a:pt x="61" y="14"/>
                      <a:pt x="61" y="14"/>
                    </a:cubicBezTo>
                    <a:cubicBezTo>
                      <a:pt x="61" y="15"/>
                      <a:pt x="62" y="15"/>
                      <a:pt x="62" y="16"/>
                    </a:cubicBezTo>
                    <a:cubicBezTo>
                      <a:pt x="62" y="16"/>
                      <a:pt x="61" y="17"/>
                      <a:pt x="61" y="17"/>
                    </a:cubicBezTo>
                    <a:cubicBezTo>
                      <a:pt x="58" y="20"/>
                      <a:pt x="58" y="20"/>
                      <a:pt x="58" y="20"/>
                    </a:cubicBezTo>
                    <a:cubicBezTo>
                      <a:pt x="58" y="20"/>
                      <a:pt x="58" y="20"/>
                      <a:pt x="58" y="20"/>
                    </a:cubicBezTo>
                    <a:cubicBezTo>
                      <a:pt x="58" y="20"/>
                      <a:pt x="58" y="20"/>
                      <a:pt x="58" y="20"/>
                    </a:cubicBezTo>
                    <a:cubicBezTo>
                      <a:pt x="58" y="20"/>
                      <a:pt x="58" y="20"/>
                      <a:pt x="58" y="20"/>
                    </a:cubicBezTo>
                    <a:cubicBezTo>
                      <a:pt x="58" y="20"/>
                      <a:pt x="58" y="20"/>
                      <a:pt x="58" y="20"/>
                    </a:cubicBezTo>
                    <a:cubicBezTo>
                      <a:pt x="58" y="20"/>
                      <a:pt x="58" y="20"/>
                      <a:pt x="58" y="20"/>
                    </a:cubicBezTo>
                    <a:cubicBezTo>
                      <a:pt x="58" y="21"/>
                      <a:pt x="58" y="21"/>
                      <a:pt x="58" y="21"/>
                    </a:cubicBezTo>
                    <a:cubicBezTo>
                      <a:pt x="58" y="21"/>
                      <a:pt x="58" y="21"/>
                      <a:pt x="58" y="21"/>
                    </a:cubicBezTo>
                    <a:cubicBezTo>
                      <a:pt x="58" y="21"/>
                      <a:pt x="58" y="21"/>
                      <a:pt x="58" y="21"/>
                    </a:cubicBezTo>
                    <a:cubicBezTo>
                      <a:pt x="58" y="21"/>
                      <a:pt x="58" y="21"/>
                      <a:pt x="58" y="21"/>
                    </a:cubicBezTo>
                    <a:cubicBezTo>
                      <a:pt x="58" y="21"/>
                      <a:pt x="58" y="22"/>
                      <a:pt x="58" y="22"/>
                    </a:cubicBezTo>
                    <a:cubicBezTo>
                      <a:pt x="60" y="24"/>
                      <a:pt x="61" y="27"/>
                      <a:pt x="62" y="30"/>
                    </a:cubicBezTo>
                    <a:cubicBezTo>
                      <a:pt x="62" y="31"/>
                      <a:pt x="62" y="31"/>
                      <a:pt x="63" y="31"/>
                    </a:cubicBezTo>
                    <a:cubicBezTo>
                      <a:pt x="67" y="31"/>
                      <a:pt x="67" y="31"/>
                      <a:pt x="67" y="31"/>
                    </a:cubicBezTo>
                    <a:cubicBezTo>
                      <a:pt x="68" y="31"/>
                      <a:pt x="69" y="32"/>
                      <a:pt x="69" y="33"/>
                    </a:cubicBezTo>
                    <a:lnTo>
                      <a:pt x="69" y="3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th-TH"/>
              </a:p>
            </p:txBody>
          </p:sp>
          <p:sp>
            <p:nvSpPr>
              <p:cNvPr id="55" name="Freeform 82"/>
              <p:cNvSpPr>
                <a:spLocks noEditPoints="1"/>
              </p:cNvSpPr>
              <p:nvPr/>
            </p:nvSpPr>
            <p:spPr bwMode="auto">
              <a:xfrm>
                <a:off x="21324888" y="3444711"/>
                <a:ext cx="428625" cy="430213"/>
              </a:xfrm>
              <a:custGeom>
                <a:avLst/>
                <a:gdLst>
                  <a:gd name="T0" fmla="*/ 23 w 45"/>
                  <a:gd name="T1" fmla="*/ 0 h 45"/>
                  <a:gd name="T2" fmla="*/ 0 w 45"/>
                  <a:gd name="T3" fmla="*/ 23 h 45"/>
                  <a:gd name="T4" fmla="*/ 23 w 45"/>
                  <a:gd name="T5" fmla="*/ 45 h 45"/>
                  <a:gd name="T6" fmla="*/ 45 w 45"/>
                  <a:gd name="T7" fmla="*/ 23 h 45"/>
                  <a:gd name="T8" fmla="*/ 23 w 45"/>
                  <a:gd name="T9" fmla="*/ 0 h 45"/>
                  <a:gd name="T10" fmla="*/ 23 w 45"/>
                  <a:gd name="T11" fmla="*/ 43 h 45"/>
                  <a:gd name="T12" fmla="*/ 3 w 45"/>
                  <a:gd name="T13" fmla="*/ 23 h 45"/>
                  <a:gd name="T14" fmla="*/ 23 w 45"/>
                  <a:gd name="T15" fmla="*/ 3 h 45"/>
                  <a:gd name="T16" fmla="*/ 43 w 45"/>
                  <a:gd name="T17" fmla="*/ 23 h 45"/>
                  <a:gd name="T18" fmla="*/ 23 w 45"/>
                  <a:gd name="T19" fmla="*/ 43 h 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45" h="45">
                    <a:moveTo>
                      <a:pt x="23" y="0"/>
                    </a:moveTo>
                    <a:cubicBezTo>
                      <a:pt x="10" y="0"/>
                      <a:pt x="0" y="11"/>
                      <a:pt x="0" y="23"/>
                    </a:cubicBezTo>
                    <a:cubicBezTo>
                      <a:pt x="0" y="35"/>
                      <a:pt x="10" y="45"/>
                      <a:pt x="23" y="45"/>
                    </a:cubicBezTo>
                    <a:cubicBezTo>
                      <a:pt x="35" y="45"/>
                      <a:pt x="45" y="35"/>
                      <a:pt x="45" y="23"/>
                    </a:cubicBezTo>
                    <a:cubicBezTo>
                      <a:pt x="45" y="11"/>
                      <a:pt x="35" y="0"/>
                      <a:pt x="23" y="0"/>
                    </a:cubicBezTo>
                    <a:close/>
                    <a:moveTo>
                      <a:pt x="23" y="43"/>
                    </a:moveTo>
                    <a:cubicBezTo>
                      <a:pt x="12" y="43"/>
                      <a:pt x="3" y="34"/>
                      <a:pt x="3" y="23"/>
                    </a:cubicBezTo>
                    <a:cubicBezTo>
                      <a:pt x="3" y="12"/>
                      <a:pt x="12" y="3"/>
                      <a:pt x="23" y="3"/>
                    </a:cubicBezTo>
                    <a:cubicBezTo>
                      <a:pt x="34" y="3"/>
                      <a:pt x="43" y="12"/>
                      <a:pt x="43" y="23"/>
                    </a:cubicBezTo>
                    <a:cubicBezTo>
                      <a:pt x="43" y="34"/>
                      <a:pt x="34" y="43"/>
                      <a:pt x="23" y="4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th-TH"/>
              </a:p>
            </p:txBody>
          </p:sp>
        </p:grpSp>
      </p:grpSp>
      <p:grpSp>
        <p:nvGrpSpPr>
          <p:cNvPr id="56" name="กลุ่ม 68"/>
          <p:cNvGrpSpPr/>
          <p:nvPr/>
        </p:nvGrpSpPr>
        <p:grpSpPr>
          <a:xfrm>
            <a:off x="6002734" y="10319393"/>
            <a:ext cx="966066" cy="966065"/>
            <a:chOff x="14780360" y="6195668"/>
            <a:chExt cx="2511217" cy="2511217"/>
          </a:xfrm>
        </p:grpSpPr>
        <p:sp>
          <p:nvSpPr>
            <p:cNvPr id="57" name="วงรี 41"/>
            <p:cNvSpPr/>
            <p:nvPr/>
          </p:nvSpPr>
          <p:spPr>
            <a:xfrm>
              <a:off x="14780360" y="6195668"/>
              <a:ext cx="2511217" cy="2511217"/>
            </a:xfrm>
            <a:prstGeom prst="ellipse">
              <a:avLst/>
            </a:prstGeom>
            <a:gradFill flip="none" rotWithShape="1">
              <a:gsLst>
                <a:gs pos="0">
                  <a:schemeClr val="accent2">
                    <a:shade val="30000"/>
                    <a:satMod val="115000"/>
                  </a:schemeClr>
                </a:gs>
                <a:gs pos="50000">
                  <a:schemeClr val="accent2">
                    <a:shade val="67500"/>
                    <a:satMod val="115000"/>
                  </a:schemeClr>
                </a:gs>
                <a:gs pos="100000">
                  <a:schemeClr val="accent2">
                    <a:shade val="100000"/>
                    <a:satMod val="115000"/>
                  </a:schemeClr>
                </a:gs>
              </a:gsLst>
              <a:lin ang="135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h-TH" dirty="0"/>
            </a:p>
          </p:txBody>
        </p:sp>
        <p:grpSp>
          <p:nvGrpSpPr>
            <p:cNvPr id="58" name="กลุ่ม 61"/>
            <p:cNvGrpSpPr/>
            <p:nvPr/>
          </p:nvGrpSpPr>
          <p:grpSpPr>
            <a:xfrm>
              <a:off x="15503390" y="6934200"/>
              <a:ext cx="1169516" cy="997528"/>
              <a:chOff x="17753013" y="5292725"/>
              <a:chExt cx="647700" cy="552450"/>
            </a:xfrm>
            <a:solidFill>
              <a:schemeClr val="bg1"/>
            </a:solidFill>
          </p:grpSpPr>
          <p:sp>
            <p:nvSpPr>
              <p:cNvPr id="59" name="Freeform 95"/>
              <p:cNvSpPr>
                <a:spLocks noEditPoints="1"/>
              </p:cNvSpPr>
              <p:nvPr/>
            </p:nvSpPr>
            <p:spPr bwMode="auto">
              <a:xfrm>
                <a:off x="17753013" y="5368925"/>
                <a:ext cx="457200" cy="476250"/>
              </a:xfrm>
              <a:custGeom>
                <a:avLst/>
                <a:gdLst>
                  <a:gd name="T0" fmla="*/ 30 w 48"/>
                  <a:gd name="T1" fmla="*/ 24 h 50"/>
                  <a:gd name="T2" fmla="*/ 27 w 48"/>
                  <a:gd name="T3" fmla="*/ 2 h 50"/>
                  <a:gd name="T4" fmla="*/ 25 w 48"/>
                  <a:gd name="T5" fmla="*/ 0 h 50"/>
                  <a:gd name="T6" fmla="*/ 9 w 48"/>
                  <a:gd name="T7" fmla="*/ 10 h 50"/>
                  <a:gd name="T8" fmla="*/ 13 w 48"/>
                  <a:gd name="T9" fmla="*/ 44 h 50"/>
                  <a:gd name="T10" fmla="*/ 32 w 48"/>
                  <a:gd name="T11" fmla="*/ 49 h 50"/>
                  <a:gd name="T12" fmla="*/ 48 w 48"/>
                  <a:gd name="T13" fmla="*/ 39 h 50"/>
                  <a:gd name="T14" fmla="*/ 48 w 48"/>
                  <a:gd name="T15" fmla="*/ 37 h 50"/>
                  <a:gd name="T16" fmla="*/ 30 w 48"/>
                  <a:gd name="T17" fmla="*/ 24 h 50"/>
                  <a:gd name="T18" fmla="*/ 31 w 48"/>
                  <a:gd name="T19" fmla="*/ 46 h 50"/>
                  <a:gd name="T20" fmla="*/ 15 w 48"/>
                  <a:gd name="T21" fmla="*/ 42 h 50"/>
                  <a:gd name="T22" fmla="*/ 11 w 48"/>
                  <a:gd name="T23" fmla="*/ 12 h 50"/>
                  <a:gd name="T24" fmla="*/ 24 w 48"/>
                  <a:gd name="T25" fmla="*/ 4 h 50"/>
                  <a:gd name="T26" fmla="*/ 27 w 48"/>
                  <a:gd name="T27" fmla="*/ 25 h 50"/>
                  <a:gd name="T28" fmla="*/ 27 w 48"/>
                  <a:gd name="T29" fmla="*/ 26 h 50"/>
                  <a:gd name="T30" fmla="*/ 44 w 48"/>
                  <a:gd name="T31" fmla="*/ 39 h 50"/>
                  <a:gd name="T32" fmla="*/ 31 w 48"/>
                  <a:gd name="T33" fmla="*/ 46 h 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48" h="50">
                    <a:moveTo>
                      <a:pt x="30" y="24"/>
                    </a:moveTo>
                    <a:cubicBezTo>
                      <a:pt x="27" y="2"/>
                      <a:pt x="27" y="2"/>
                      <a:pt x="27" y="2"/>
                    </a:cubicBezTo>
                    <a:cubicBezTo>
                      <a:pt x="26" y="1"/>
                      <a:pt x="26" y="0"/>
                      <a:pt x="25" y="0"/>
                    </a:cubicBezTo>
                    <a:cubicBezTo>
                      <a:pt x="18" y="1"/>
                      <a:pt x="13" y="5"/>
                      <a:pt x="9" y="10"/>
                    </a:cubicBezTo>
                    <a:cubicBezTo>
                      <a:pt x="0" y="21"/>
                      <a:pt x="3" y="36"/>
                      <a:pt x="13" y="44"/>
                    </a:cubicBezTo>
                    <a:cubicBezTo>
                      <a:pt x="19" y="48"/>
                      <a:pt x="25" y="50"/>
                      <a:pt x="32" y="49"/>
                    </a:cubicBezTo>
                    <a:cubicBezTo>
                      <a:pt x="38" y="48"/>
                      <a:pt x="44" y="45"/>
                      <a:pt x="48" y="39"/>
                    </a:cubicBezTo>
                    <a:cubicBezTo>
                      <a:pt x="48" y="39"/>
                      <a:pt x="48" y="38"/>
                      <a:pt x="48" y="37"/>
                    </a:cubicBezTo>
                    <a:lnTo>
                      <a:pt x="30" y="24"/>
                    </a:lnTo>
                    <a:close/>
                    <a:moveTo>
                      <a:pt x="31" y="46"/>
                    </a:moveTo>
                    <a:cubicBezTo>
                      <a:pt x="26" y="47"/>
                      <a:pt x="20" y="45"/>
                      <a:pt x="15" y="42"/>
                    </a:cubicBezTo>
                    <a:cubicBezTo>
                      <a:pt x="6" y="35"/>
                      <a:pt x="4" y="21"/>
                      <a:pt x="11" y="12"/>
                    </a:cubicBezTo>
                    <a:cubicBezTo>
                      <a:pt x="14" y="8"/>
                      <a:pt x="19" y="5"/>
                      <a:pt x="24" y="4"/>
                    </a:cubicBezTo>
                    <a:cubicBezTo>
                      <a:pt x="27" y="25"/>
                      <a:pt x="27" y="25"/>
                      <a:pt x="27" y="25"/>
                    </a:cubicBezTo>
                    <a:cubicBezTo>
                      <a:pt x="27" y="25"/>
                      <a:pt x="27" y="26"/>
                      <a:pt x="27" y="26"/>
                    </a:cubicBezTo>
                    <a:cubicBezTo>
                      <a:pt x="44" y="39"/>
                      <a:pt x="44" y="39"/>
                      <a:pt x="44" y="39"/>
                    </a:cubicBezTo>
                    <a:cubicBezTo>
                      <a:pt x="41" y="43"/>
                      <a:pt x="36" y="45"/>
                      <a:pt x="31" y="4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th-TH"/>
              </a:p>
            </p:txBody>
          </p:sp>
          <p:sp>
            <p:nvSpPr>
              <p:cNvPr id="60" name="Freeform 96"/>
              <p:cNvSpPr>
                <a:spLocks noEditPoints="1"/>
              </p:cNvSpPr>
              <p:nvPr/>
            </p:nvSpPr>
            <p:spPr bwMode="auto">
              <a:xfrm>
                <a:off x="18124488" y="5397500"/>
                <a:ext cx="276225" cy="333375"/>
              </a:xfrm>
              <a:custGeom>
                <a:avLst/>
                <a:gdLst>
                  <a:gd name="T0" fmla="*/ 16 w 29"/>
                  <a:gd name="T1" fmla="*/ 0 h 35"/>
                  <a:gd name="T2" fmla="*/ 15 w 29"/>
                  <a:gd name="T3" fmla="*/ 0 h 35"/>
                  <a:gd name="T4" fmla="*/ 14 w 29"/>
                  <a:gd name="T5" fmla="*/ 1 h 35"/>
                  <a:gd name="T6" fmla="*/ 0 w 29"/>
                  <a:gd name="T7" fmla="*/ 19 h 35"/>
                  <a:gd name="T8" fmla="*/ 0 w 29"/>
                  <a:gd name="T9" fmla="*/ 21 h 35"/>
                  <a:gd name="T10" fmla="*/ 19 w 29"/>
                  <a:gd name="T11" fmla="*/ 35 h 35"/>
                  <a:gd name="T12" fmla="*/ 20 w 29"/>
                  <a:gd name="T13" fmla="*/ 35 h 35"/>
                  <a:gd name="T14" fmla="*/ 21 w 29"/>
                  <a:gd name="T15" fmla="*/ 35 h 35"/>
                  <a:gd name="T16" fmla="*/ 16 w 29"/>
                  <a:gd name="T17" fmla="*/ 0 h 35"/>
                  <a:gd name="T18" fmla="*/ 19 w 29"/>
                  <a:gd name="T19" fmla="*/ 32 h 35"/>
                  <a:gd name="T20" fmla="*/ 4 w 29"/>
                  <a:gd name="T21" fmla="*/ 20 h 35"/>
                  <a:gd name="T22" fmla="*/ 16 w 29"/>
                  <a:gd name="T23" fmla="*/ 4 h 35"/>
                  <a:gd name="T24" fmla="*/ 19 w 29"/>
                  <a:gd name="T25" fmla="*/ 32 h 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9" h="35">
                    <a:moveTo>
                      <a:pt x="16" y="0"/>
                    </a:moveTo>
                    <a:cubicBezTo>
                      <a:pt x="16" y="0"/>
                      <a:pt x="15" y="0"/>
                      <a:pt x="15" y="0"/>
                    </a:cubicBezTo>
                    <a:cubicBezTo>
                      <a:pt x="15" y="0"/>
                      <a:pt x="14" y="0"/>
                      <a:pt x="14" y="1"/>
                    </a:cubicBezTo>
                    <a:cubicBezTo>
                      <a:pt x="0" y="19"/>
                      <a:pt x="0" y="19"/>
                      <a:pt x="0" y="19"/>
                    </a:cubicBezTo>
                    <a:cubicBezTo>
                      <a:pt x="0" y="20"/>
                      <a:pt x="0" y="21"/>
                      <a:pt x="0" y="21"/>
                    </a:cubicBezTo>
                    <a:cubicBezTo>
                      <a:pt x="19" y="35"/>
                      <a:pt x="19" y="35"/>
                      <a:pt x="19" y="35"/>
                    </a:cubicBezTo>
                    <a:cubicBezTo>
                      <a:pt x="19" y="35"/>
                      <a:pt x="20" y="35"/>
                      <a:pt x="20" y="35"/>
                    </a:cubicBezTo>
                    <a:cubicBezTo>
                      <a:pt x="20" y="35"/>
                      <a:pt x="21" y="35"/>
                      <a:pt x="21" y="35"/>
                    </a:cubicBezTo>
                    <a:cubicBezTo>
                      <a:pt x="29" y="24"/>
                      <a:pt x="27" y="8"/>
                      <a:pt x="16" y="0"/>
                    </a:cubicBezTo>
                    <a:close/>
                    <a:moveTo>
                      <a:pt x="19" y="32"/>
                    </a:moveTo>
                    <a:cubicBezTo>
                      <a:pt x="4" y="20"/>
                      <a:pt x="4" y="20"/>
                      <a:pt x="4" y="20"/>
                    </a:cubicBezTo>
                    <a:cubicBezTo>
                      <a:pt x="16" y="4"/>
                      <a:pt x="16" y="4"/>
                      <a:pt x="16" y="4"/>
                    </a:cubicBezTo>
                    <a:cubicBezTo>
                      <a:pt x="24" y="11"/>
                      <a:pt x="25" y="23"/>
                      <a:pt x="19" y="3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th-TH"/>
              </a:p>
            </p:txBody>
          </p:sp>
          <p:sp>
            <p:nvSpPr>
              <p:cNvPr id="61" name="Freeform 97"/>
              <p:cNvSpPr>
                <a:spLocks noEditPoints="1"/>
              </p:cNvSpPr>
              <p:nvPr/>
            </p:nvSpPr>
            <p:spPr bwMode="auto">
              <a:xfrm>
                <a:off x="18029238" y="5292725"/>
                <a:ext cx="190500" cy="257175"/>
              </a:xfrm>
              <a:custGeom>
                <a:avLst/>
                <a:gdLst>
                  <a:gd name="T0" fmla="*/ 4 w 20"/>
                  <a:gd name="T1" fmla="*/ 27 h 27"/>
                  <a:gd name="T2" fmla="*/ 5 w 20"/>
                  <a:gd name="T3" fmla="*/ 27 h 27"/>
                  <a:gd name="T4" fmla="*/ 6 w 20"/>
                  <a:gd name="T5" fmla="*/ 27 h 27"/>
                  <a:gd name="T6" fmla="*/ 20 w 20"/>
                  <a:gd name="T7" fmla="*/ 8 h 27"/>
                  <a:gd name="T8" fmla="*/ 20 w 20"/>
                  <a:gd name="T9" fmla="*/ 7 h 27"/>
                  <a:gd name="T10" fmla="*/ 19 w 20"/>
                  <a:gd name="T11" fmla="*/ 6 h 27"/>
                  <a:gd name="T12" fmla="*/ 1 w 20"/>
                  <a:gd name="T13" fmla="*/ 1 h 27"/>
                  <a:gd name="T14" fmla="*/ 0 w 20"/>
                  <a:gd name="T15" fmla="*/ 3 h 27"/>
                  <a:gd name="T16" fmla="*/ 3 w 20"/>
                  <a:gd name="T17" fmla="*/ 26 h 27"/>
                  <a:gd name="T18" fmla="*/ 4 w 20"/>
                  <a:gd name="T19" fmla="*/ 27 h 27"/>
                  <a:gd name="T20" fmla="*/ 16 w 20"/>
                  <a:gd name="T21" fmla="*/ 8 h 27"/>
                  <a:gd name="T22" fmla="*/ 5 w 20"/>
                  <a:gd name="T23" fmla="*/ 22 h 27"/>
                  <a:gd name="T24" fmla="*/ 3 w 20"/>
                  <a:gd name="T25" fmla="*/ 4 h 27"/>
                  <a:gd name="T26" fmla="*/ 16 w 20"/>
                  <a:gd name="T27" fmla="*/ 8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0" h="27">
                    <a:moveTo>
                      <a:pt x="4" y="27"/>
                    </a:moveTo>
                    <a:cubicBezTo>
                      <a:pt x="4" y="27"/>
                      <a:pt x="4" y="27"/>
                      <a:pt x="5" y="27"/>
                    </a:cubicBezTo>
                    <a:cubicBezTo>
                      <a:pt x="5" y="27"/>
                      <a:pt x="5" y="27"/>
                      <a:pt x="6" y="27"/>
                    </a:cubicBezTo>
                    <a:cubicBezTo>
                      <a:pt x="20" y="8"/>
                      <a:pt x="20" y="8"/>
                      <a:pt x="20" y="8"/>
                    </a:cubicBezTo>
                    <a:cubicBezTo>
                      <a:pt x="20" y="8"/>
                      <a:pt x="20" y="7"/>
                      <a:pt x="20" y="7"/>
                    </a:cubicBezTo>
                    <a:cubicBezTo>
                      <a:pt x="20" y="7"/>
                      <a:pt x="20" y="6"/>
                      <a:pt x="19" y="6"/>
                    </a:cubicBezTo>
                    <a:cubicBezTo>
                      <a:pt x="14" y="2"/>
                      <a:pt x="7" y="0"/>
                      <a:pt x="1" y="1"/>
                    </a:cubicBezTo>
                    <a:cubicBezTo>
                      <a:pt x="0" y="2"/>
                      <a:pt x="0" y="2"/>
                      <a:pt x="0" y="3"/>
                    </a:cubicBezTo>
                    <a:cubicBezTo>
                      <a:pt x="3" y="26"/>
                      <a:pt x="3" y="26"/>
                      <a:pt x="3" y="26"/>
                    </a:cubicBezTo>
                    <a:cubicBezTo>
                      <a:pt x="3" y="27"/>
                      <a:pt x="3" y="27"/>
                      <a:pt x="4" y="27"/>
                    </a:cubicBezTo>
                    <a:close/>
                    <a:moveTo>
                      <a:pt x="16" y="8"/>
                    </a:moveTo>
                    <a:cubicBezTo>
                      <a:pt x="5" y="22"/>
                      <a:pt x="5" y="22"/>
                      <a:pt x="5" y="22"/>
                    </a:cubicBezTo>
                    <a:cubicBezTo>
                      <a:pt x="3" y="4"/>
                      <a:pt x="3" y="4"/>
                      <a:pt x="3" y="4"/>
                    </a:cubicBezTo>
                    <a:cubicBezTo>
                      <a:pt x="8" y="4"/>
                      <a:pt x="12" y="5"/>
                      <a:pt x="16" y="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th-TH"/>
              </a:p>
            </p:txBody>
          </p:sp>
        </p:grpSp>
      </p:grpSp>
      <p:grpSp>
        <p:nvGrpSpPr>
          <p:cNvPr id="62" name="กลุ่ม 69"/>
          <p:cNvGrpSpPr/>
          <p:nvPr/>
        </p:nvGrpSpPr>
        <p:grpSpPr>
          <a:xfrm>
            <a:off x="1113682" y="10299115"/>
            <a:ext cx="966066" cy="966065"/>
            <a:chOff x="17346820" y="6180427"/>
            <a:chExt cx="2511217" cy="2511217"/>
          </a:xfrm>
        </p:grpSpPr>
        <p:sp>
          <p:nvSpPr>
            <p:cNvPr id="67" name="วงรี 42"/>
            <p:cNvSpPr/>
            <p:nvPr/>
          </p:nvSpPr>
          <p:spPr>
            <a:xfrm>
              <a:off x="17346820" y="6180427"/>
              <a:ext cx="2511217" cy="2511217"/>
            </a:xfrm>
            <a:prstGeom prst="ellipse">
              <a:avLst/>
            </a:prstGeom>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lin ang="135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h-TH" dirty="0"/>
            </a:p>
          </p:txBody>
        </p:sp>
        <p:sp>
          <p:nvSpPr>
            <p:cNvPr id="68" name="Freeform 102"/>
            <p:cNvSpPr>
              <a:spLocks noEditPoints="1"/>
            </p:cNvSpPr>
            <p:nvPr/>
          </p:nvSpPr>
          <p:spPr bwMode="auto">
            <a:xfrm>
              <a:off x="18026269" y="6832201"/>
              <a:ext cx="1152317" cy="1066323"/>
            </a:xfrm>
            <a:custGeom>
              <a:avLst/>
              <a:gdLst>
                <a:gd name="T0" fmla="*/ 59 w 67"/>
                <a:gd name="T1" fmla="*/ 44 h 62"/>
                <a:gd name="T2" fmla="*/ 59 w 67"/>
                <a:gd name="T3" fmla="*/ 35 h 62"/>
                <a:gd name="T4" fmla="*/ 58 w 67"/>
                <a:gd name="T5" fmla="*/ 33 h 62"/>
                <a:gd name="T6" fmla="*/ 53 w 67"/>
                <a:gd name="T7" fmla="*/ 33 h 62"/>
                <a:gd name="T8" fmla="*/ 50 w 67"/>
                <a:gd name="T9" fmla="*/ 33 h 62"/>
                <a:gd name="T10" fmla="*/ 35 w 67"/>
                <a:gd name="T11" fmla="*/ 33 h 62"/>
                <a:gd name="T12" fmla="*/ 35 w 67"/>
                <a:gd name="T13" fmla="*/ 19 h 62"/>
                <a:gd name="T14" fmla="*/ 43 w 67"/>
                <a:gd name="T15" fmla="*/ 10 h 62"/>
                <a:gd name="T16" fmla="*/ 34 w 67"/>
                <a:gd name="T17" fmla="*/ 0 h 62"/>
                <a:gd name="T18" fmla="*/ 24 w 67"/>
                <a:gd name="T19" fmla="*/ 10 h 62"/>
                <a:gd name="T20" fmla="*/ 32 w 67"/>
                <a:gd name="T21" fmla="*/ 19 h 62"/>
                <a:gd name="T22" fmla="*/ 32 w 67"/>
                <a:gd name="T23" fmla="*/ 33 h 62"/>
                <a:gd name="T24" fmla="*/ 10 w 67"/>
                <a:gd name="T25" fmla="*/ 33 h 62"/>
                <a:gd name="T26" fmla="*/ 8 w 67"/>
                <a:gd name="T27" fmla="*/ 35 h 62"/>
                <a:gd name="T28" fmla="*/ 8 w 67"/>
                <a:gd name="T29" fmla="*/ 44 h 62"/>
                <a:gd name="T30" fmla="*/ 0 w 67"/>
                <a:gd name="T31" fmla="*/ 53 h 62"/>
                <a:gd name="T32" fmla="*/ 10 w 67"/>
                <a:gd name="T33" fmla="*/ 62 h 62"/>
                <a:gd name="T34" fmla="*/ 19 w 67"/>
                <a:gd name="T35" fmla="*/ 53 h 62"/>
                <a:gd name="T36" fmla="*/ 11 w 67"/>
                <a:gd name="T37" fmla="*/ 44 h 62"/>
                <a:gd name="T38" fmla="*/ 11 w 67"/>
                <a:gd name="T39" fmla="*/ 36 h 62"/>
                <a:gd name="T40" fmla="*/ 32 w 67"/>
                <a:gd name="T41" fmla="*/ 36 h 62"/>
                <a:gd name="T42" fmla="*/ 32 w 67"/>
                <a:gd name="T43" fmla="*/ 44 h 62"/>
                <a:gd name="T44" fmla="*/ 24 w 67"/>
                <a:gd name="T45" fmla="*/ 53 h 62"/>
                <a:gd name="T46" fmla="*/ 34 w 67"/>
                <a:gd name="T47" fmla="*/ 62 h 62"/>
                <a:gd name="T48" fmla="*/ 43 w 67"/>
                <a:gd name="T49" fmla="*/ 53 h 62"/>
                <a:gd name="T50" fmla="*/ 35 w 67"/>
                <a:gd name="T51" fmla="*/ 44 h 62"/>
                <a:gd name="T52" fmla="*/ 35 w 67"/>
                <a:gd name="T53" fmla="*/ 36 h 62"/>
                <a:gd name="T54" fmla="*/ 50 w 67"/>
                <a:gd name="T55" fmla="*/ 36 h 62"/>
                <a:gd name="T56" fmla="*/ 53 w 67"/>
                <a:gd name="T57" fmla="*/ 36 h 62"/>
                <a:gd name="T58" fmla="*/ 56 w 67"/>
                <a:gd name="T59" fmla="*/ 36 h 62"/>
                <a:gd name="T60" fmla="*/ 56 w 67"/>
                <a:gd name="T61" fmla="*/ 44 h 62"/>
                <a:gd name="T62" fmla="*/ 48 w 67"/>
                <a:gd name="T63" fmla="*/ 53 h 62"/>
                <a:gd name="T64" fmla="*/ 58 w 67"/>
                <a:gd name="T65" fmla="*/ 62 h 62"/>
                <a:gd name="T66" fmla="*/ 67 w 67"/>
                <a:gd name="T67" fmla="*/ 53 h 62"/>
                <a:gd name="T68" fmla="*/ 59 w 67"/>
                <a:gd name="T69" fmla="*/ 44 h 62"/>
                <a:gd name="T70" fmla="*/ 28 w 67"/>
                <a:gd name="T71" fmla="*/ 10 h 62"/>
                <a:gd name="T72" fmla="*/ 34 w 67"/>
                <a:gd name="T73" fmla="*/ 4 h 62"/>
                <a:gd name="T74" fmla="*/ 39 w 67"/>
                <a:gd name="T75" fmla="*/ 10 h 62"/>
                <a:gd name="T76" fmla="*/ 34 w 67"/>
                <a:gd name="T77" fmla="*/ 15 h 62"/>
                <a:gd name="T78" fmla="*/ 28 w 67"/>
                <a:gd name="T79" fmla="*/ 10 h 62"/>
                <a:gd name="T80" fmla="*/ 15 w 67"/>
                <a:gd name="T81" fmla="*/ 53 h 62"/>
                <a:gd name="T82" fmla="*/ 10 w 67"/>
                <a:gd name="T83" fmla="*/ 58 h 62"/>
                <a:gd name="T84" fmla="*/ 4 w 67"/>
                <a:gd name="T85" fmla="*/ 53 h 62"/>
                <a:gd name="T86" fmla="*/ 10 w 67"/>
                <a:gd name="T87" fmla="*/ 47 h 62"/>
                <a:gd name="T88" fmla="*/ 15 w 67"/>
                <a:gd name="T89" fmla="*/ 53 h 62"/>
                <a:gd name="T90" fmla="*/ 39 w 67"/>
                <a:gd name="T91" fmla="*/ 53 h 62"/>
                <a:gd name="T92" fmla="*/ 34 w 67"/>
                <a:gd name="T93" fmla="*/ 58 h 62"/>
                <a:gd name="T94" fmla="*/ 28 w 67"/>
                <a:gd name="T95" fmla="*/ 53 h 62"/>
                <a:gd name="T96" fmla="*/ 34 w 67"/>
                <a:gd name="T97" fmla="*/ 47 h 62"/>
                <a:gd name="T98" fmla="*/ 39 w 67"/>
                <a:gd name="T99" fmla="*/ 53 h 62"/>
                <a:gd name="T100" fmla="*/ 58 w 67"/>
                <a:gd name="T101" fmla="*/ 58 h 62"/>
                <a:gd name="T102" fmla="*/ 52 w 67"/>
                <a:gd name="T103" fmla="*/ 53 h 62"/>
                <a:gd name="T104" fmla="*/ 58 w 67"/>
                <a:gd name="T105" fmla="*/ 47 h 62"/>
                <a:gd name="T106" fmla="*/ 63 w 67"/>
                <a:gd name="T107" fmla="*/ 53 h 62"/>
                <a:gd name="T108" fmla="*/ 58 w 67"/>
                <a:gd name="T109" fmla="*/ 58 h 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67" h="62">
                  <a:moveTo>
                    <a:pt x="59" y="44"/>
                  </a:moveTo>
                  <a:cubicBezTo>
                    <a:pt x="59" y="35"/>
                    <a:pt x="59" y="35"/>
                    <a:pt x="59" y="35"/>
                  </a:cubicBezTo>
                  <a:cubicBezTo>
                    <a:pt x="59" y="34"/>
                    <a:pt x="59" y="33"/>
                    <a:pt x="58" y="33"/>
                  </a:cubicBezTo>
                  <a:cubicBezTo>
                    <a:pt x="53" y="33"/>
                    <a:pt x="53" y="33"/>
                    <a:pt x="53" y="33"/>
                  </a:cubicBezTo>
                  <a:cubicBezTo>
                    <a:pt x="50" y="33"/>
                    <a:pt x="50" y="33"/>
                    <a:pt x="50" y="33"/>
                  </a:cubicBezTo>
                  <a:cubicBezTo>
                    <a:pt x="35" y="33"/>
                    <a:pt x="35" y="33"/>
                    <a:pt x="35" y="33"/>
                  </a:cubicBezTo>
                  <a:cubicBezTo>
                    <a:pt x="35" y="19"/>
                    <a:pt x="35" y="19"/>
                    <a:pt x="35" y="19"/>
                  </a:cubicBezTo>
                  <a:cubicBezTo>
                    <a:pt x="40" y="18"/>
                    <a:pt x="43" y="14"/>
                    <a:pt x="43" y="10"/>
                  </a:cubicBezTo>
                  <a:cubicBezTo>
                    <a:pt x="43" y="4"/>
                    <a:pt x="39" y="0"/>
                    <a:pt x="34" y="0"/>
                  </a:cubicBezTo>
                  <a:cubicBezTo>
                    <a:pt x="29" y="0"/>
                    <a:pt x="24" y="4"/>
                    <a:pt x="24" y="10"/>
                  </a:cubicBezTo>
                  <a:cubicBezTo>
                    <a:pt x="24" y="14"/>
                    <a:pt x="28" y="18"/>
                    <a:pt x="32" y="19"/>
                  </a:cubicBezTo>
                  <a:cubicBezTo>
                    <a:pt x="32" y="33"/>
                    <a:pt x="32" y="33"/>
                    <a:pt x="32" y="33"/>
                  </a:cubicBezTo>
                  <a:cubicBezTo>
                    <a:pt x="10" y="33"/>
                    <a:pt x="10" y="33"/>
                    <a:pt x="10" y="33"/>
                  </a:cubicBezTo>
                  <a:cubicBezTo>
                    <a:pt x="9" y="33"/>
                    <a:pt x="8" y="34"/>
                    <a:pt x="8" y="35"/>
                  </a:cubicBezTo>
                  <a:cubicBezTo>
                    <a:pt x="8" y="44"/>
                    <a:pt x="8" y="44"/>
                    <a:pt x="8" y="44"/>
                  </a:cubicBezTo>
                  <a:cubicBezTo>
                    <a:pt x="4" y="44"/>
                    <a:pt x="0" y="48"/>
                    <a:pt x="0" y="53"/>
                  </a:cubicBezTo>
                  <a:cubicBezTo>
                    <a:pt x="0" y="58"/>
                    <a:pt x="4" y="62"/>
                    <a:pt x="10" y="62"/>
                  </a:cubicBezTo>
                  <a:cubicBezTo>
                    <a:pt x="15" y="62"/>
                    <a:pt x="19" y="58"/>
                    <a:pt x="19" y="53"/>
                  </a:cubicBezTo>
                  <a:cubicBezTo>
                    <a:pt x="19" y="48"/>
                    <a:pt x="16" y="44"/>
                    <a:pt x="11" y="44"/>
                  </a:cubicBezTo>
                  <a:cubicBezTo>
                    <a:pt x="11" y="36"/>
                    <a:pt x="11" y="36"/>
                    <a:pt x="11" y="36"/>
                  </a:cubicBezTo>
                  <a:cubicBezTo>
                    <a:pt x="32" y="36"/>
                    <a:pt x="32" y="36"/>
                    <a:pt x="32" y="36"/>
                  </a:cubicBezTo>
                  <a:cubicBezTo>
                    <a:pt x="32" y="44"/>
                    <a:pt x="32" y="44"/>
                    <a:pt x="32" y="44"/>
                  </a:cubicBezTo>
                  <a:cubicBezTo>
                    <a:pt x="28" y="44"/>
                    <a:pt x="24" y="48"/>
                    <a:pt x="24" y="53"/>
                  </a:cubicBezTo>
                  <a:cubicBezTo>
                    <a:pt x="24" y="58"/>
                    <a:pt x="29" y="62"/>
                    <a:pt x="34" y="62"/>
                  </a:cubicBezTo>
                  <a:cubicBezTo>
                    <a:pt x="39" y="62"/>
                    <a:pt x="43" y="58"/>
                    <a:pt x="43" y="53"/>
                  </a:cubicBezTo>
                  <a:cubicBezTo>
                    <a:pt x="43" y="48"/>
                    <a:pt x="40" y="44"/>
                    <a:pt x="35" y="44"/>
                  </a:cubicBezTo>
                  <a:cubicBezTo>
                    <a:pt x="35" y="36"/>
                    <a:pt x="35" y="36"/>
                    <a:pt x="35" y="36"/>
                  </a:cubicBezTo>
                  <a:cubicBezTo>
                    <a:pt x="50" y="36"/>
                    <a:pt x="50" y="36"/>
                    <a:pt x="50" y="36"/>
                  </a:cubicBezTo>
                  <a:cubicBezTo>
                    <a:pt x="53" y="36"/>
                    <a:pt x="53" y="36"/>
                    <a:pt x="53" y="36"/>
                  </a:cubicBezTo>
                  <a:cubicBezTo>
                    <a:pt x="56" y="36"/>
                    <a:pt x="56" y="36"/>
                    <a:pt x="56" y="36"/>
                  </a:cubicBezTo>
                  <a:cubicBezTo>
                    <a:pt x="56" y="44"/>
                    <a:pt x="56" y="44"/>
                    <a:pt x="56" y="44"/>
                  </a:cubicBezTo>
                  <a:cubicBezTo>
                    <a:pt x="52" y="44"/>
                    <a:pt x="48" y="48"/>
                    <a:pt x="48" y="53"/>
                  </a:cubicBezTo>
                  <a:cubicBezTo>
                    <a:pt x="48" y="58"/>
                    <a:pt x="53" y="62"/>
                    <a:pt x="58" y="62"/>
                  </a:cubicBezTo>
                  <a:cubicBezTo>
                    <a:pt x="63" y="62"/>
                    <a:pt x="67" y="58"/>
                    <a:pt x="67" y="53"/>
                  </a:cubicBezTo>
                  <a:cubicBezTo>
                    <a:pt x="67" y="48"/>
                    <a:pt x="64" y="44"/>
                    <a:pt x="59" y="44"/>
                  </a:cubicBezTo>
                  <a:close/>
                  <a:moveTo>
                    <a:pt x="28" y="10"/>
                  </a:moveTo>
                  <a:cubicBezTo>
                    <a:pt x="28" y="6"/>
                    <a:pt x="31" y="4"/>
                    <a:pt x="34" y="4"/>
                  </a:cubicBezTo>
                  <a:cubicBezTo>
                    <a:pt x="37" y="4"/>
                    <a:pt x="39" y="6"/>
                    <a:pt x="39" y="10"/>
                  </a:cubicBezTo>
                  <a:cubicBezTo>
                    <a:pt x="39" y="13"/>
                    <a:pt x="37" y="15"/>
                    <a:pt x="34" y="15"/>
                  </a:cubicBezTo>
                  <a:cubicBezTo>
                    <a:pt x="31" y="15"/>
                    <a:pt x="28" y="13"/>
                    <a:pt x="28" y="10"/>
                  </a:cubicBezTo>
                  <a:close/>
                  <a:moveTo>
                    <a:pt x="15" y="53"/>
                  </a:moveTo>
                  <a:cubicBezTo>
                    <a:pt x="15" y="56"/>
                    <a:pt x="13" y="58"/>
                    <a:pt x="10" y="58"/>
                  </a:cubicBezTo>
                  <a:cubicBezTo>
                    <a:pt x="6" y="58"/>
                    <a:pt x="4" y="56"/>
                    <a:pt x="4" y="53"/>
                  </a:cubicBezTo>
                  <a:cubicBezTo>
                    <a:pt x="4" y="50"/>
                    <a:pt x="6" y="47"/>
                    <a:pt x="10" y="47"/>
                  </a:cubicBezTo>
                  <a:cubicBezTo>
                    <a:pt x="13" y="47"/>
                    <a:pt x="15" y="50"/>
                    <a:pt x="15" y="53"/>
                  </a:cubicBezTo>
                  <a:close/>
                  <a:moveTo>
                    <a:pt x="39" y="53"/>
                  </a:moveTo>
                  <a:cubicBezTo>
                    <a:pt x="39" y="56"/>
                    <a:pt x="37" y="58"/>
                    <a:pt x="34" y="58"/>
                  </a:cubicBezTo>
                  <a:cubicBezTo>
                    <a:pt x="31" y="58"/>
                    <a:pt x="28" y="56"/>
                    <a:pt x="28" y="53"/>
                  </a:cubicBezTo>
                  <a:cubicBezTo>
                    <a:pt x="28" y="50"/>
                    <a:pt x="31" y="47"/>
                    <a:pt x="34" y="47"/>
                  </a:cubicBezTo>
                  <a:cubicBezTo>
                    <a:pt x="37" y="47"/>
                    <a:pt x="39" y="50"/>
                    <a:pt x="39" y="53"/>
                  </a:cubicBezTo>
                  <a:close/>
                  <a:moveTo>
                    <a:pt x="58" y="58"/>
                  </a:moveTo>
                  <a:cubicBezTo>
                    <a:pt x="55" y="58"/>
                    <a:pt x="52" y="56"/>
                    <a:pt x="52" y="53"/>
                  </a:cubicBezTo>
                  <a:cubicBezTo>
                    <a:pt x="52" y="50"/>
                    <a:pt x="55" y="47"/>
                    <a:pt x="58" y="47"/>
                  </a:cubicBezTo>
                  <a:cubicBezTo>
                    <a:pt x="61" y="47"/>
                    <a:pt x="63" y="50"/>
                    <a:pt x="63" y="53"/>
                  </a:cubicBezTo>
                  <a:cubicBezTo>
                    <a:pt x="63" y="56"/>
                    <a:pt x="61" y="58"/>
                    <a:pt x="58" y="58"/>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th-TH"/>
            </a:p>
          </p:txBody>
        </p:sp>
      </p:grpSp>
      <p:grpSp>
        <p:nvGrpSpPr>
          <p:cNvPr id="69" name="กลุ่ม 67"/>
          <p:cNvGrpSpPr/>
          <p:nvPr/>
        </p:nvGrpSpPr>
        <p:grpSpPr>
          <a:xfrm>
            <a:off x="1137371" y="11759335"/>
            <a:ext cx="966066" cy="966065"/>
            <a:chOff x="12297469" y="6195669"/>
            <a:chExt cx="2511217" cy="2511217"/>
          </a:xfrm>
        </p:grpSpPr>
        <p:sp>
          <p:nvSpPr>
            <p:cNvPr id="70" name="วงรี 40"/>
            <p:cNvSpPr/>
            <p:nvPr/>
          </p:nvSpPr>
          <p:spPr>
            <a:xfrm>
              <a:off x="12297469" y="6195669"/>
              <a:ext cx="2511217" cy="2511217"/>
            </a:xfrm>
            <a:prstGeom prst="ellipse">
              <a:avLst/>
            </a:prstGeom>
            <a:gradFill flip="none" rotWithShape="1">
              <a:gsLst>
                <a:gs pos="0">
                  <a:schemeClr val="accent3">
                    <a:shade val="30000"/>
                    <a:satMod val="115000"/>
                  </a:schemeClr>
                </a:gs>
                <a:gs pos="50000">
                  <a:schemeClr val="accent3">
                    <a:shade val="67500"/>
                    <a:satMod val="115000"/>
                  </a:schemeClr>
                </a:gs>
                <a:gs pos="100000">
                  <a:schemeClr val="accent3">
                    <a:shade val="100000"/>
                    <a:satMod val="115000"/>
                  </a:schemeClr>
                </a:gs>
              </a:gsLst>
              <a:lin ang="135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h-TH" dirty="0"/>
            </a:p>
          </p:txBody>
        </p:sp>
        <p:sp>
          <p:nvSpPr>
            <p:cNvPr id="95" name="Freeform 134"/>
            <p:cNvSpPr>
              <a:spLocks noEditPoints="1"/>
            </p:cNvSpPr>
            <p:nvPr/>
          </p:nvSpPr>
          <p:spPr bwMode="auto">
            <a:xfrm>
              <a:off x="12974390" y="6914870"/>
              <a:ext cx="1100721" cy="1100721"/>
            </a:xfrm>
            <a:custGeom>
              <a:avLst/>
              <a:gdLst>
                <a:gd name="T0" fmla="*/ 64 w 64"/>
                <a:gd name="T1" fmla="*/ 32 h 64"/>
                <a:gd name="T2" fmla="*/ 5 w 64"/>
                <a:gd name="T3" fmla="*/ 15 h 64"/>
                <a:gd name="T4" fmla="*/ 0 w 64"/>
                <a:gd name="T5" fmla="*/ 32 h 64"/>
                <a:gd name="T6" fmla="*/ 0 w 64"/>
                <a:gd name="T7" fmla="*/ 32 h 64"/>
                <a:gd name="T8" fmla="*/ 5 w 64"/>
                <a:gd name="T9" fmla="*/ 49 h 64"/>
                <a:gd name="T10" fmla="*/ 32 w 64"/>
                <a:gd name="T11" fmla="*/ 64 h 64"/>
                <a:gd name="T12" fmla="*/ 64 w 64"/>
                <a:gd name="T13" fmla="*/ 32 h 64"/>
                <a:gd name="T14" fmla="*/ 48 w 64"/>
                <a:gd name="T15" fmla="*/ 46 h 64"/>
                <a:gd name="T16" fmla="*/ 60 w 64"/>
                <a:gd name="T17" fmla="*/ 33 h 64"/>
                <a:gd name="T18" fmla="*/ 3 w 64"/>
                <a:gd name="T19" fmla="*/ 33 h 64"/>
                <a:gd name="T20" fmla="*/ 16 w 64"/>
                <a:gd name="T21" fmla="*/ 46 h 64"/>
                <a:gd name="T22" fmla="*/ 3 w 64"/>
                <a:gd name="T23" fmla="*/ 33 h 64"/>
                <a:gd name="T24" fmla="*/ 16 w 64"/>
                <a:gd name="T25" fmla="*/ 17 h 64"/>
                <a:gd name="T26" fmla="*/ 3 w 64"/>
                <a:gd name="T27" fmla="*/ 30 h 64"/>
                <a:gd name="T28" fmla="*/ 34 w 64"/>
                <a:gd name="T29" fmla="*/ 14 h 64"/>
                <a:gd name="T30" fmla="*/ 34 w 64"/>
                <a:gd name="T31" fmla="*/ 4 h 64"/>
                <a:gd name="T32" fmla="*/ 43 w 64"/>
                <a:gd name="T33" fmla="*/ 14 h 64"/>
                <a:gd name="T34" fmla="*/ 44 w 64"/>
                <a:gd name="T35" fmla="*/ 17 h 64"/>
                <a:gd name="T36" fmla="*/ 34 w 64"/>
                <a:gd name="T37" fmla="*/ 30 h 64"/>
                <a:gd name="T38" fmla="*/ 44 w 64"/>
                <a:gd name="T39" fmla="*/ 17 h 64"/>
                <a:gd name="T40" fmla="*/ 29 w 64"/>
                <a:gd name="T41" fmla="*/ 4 h 64"/>
                <a:gd name="T42" fmla="*/ 30 w 64"/>
                <a:gd name="T43" fmla="*/ 3 h 64"/>
                <a:gd name="T44" fmla="*/ 21 w 64"/>
                <a:gd name="T45" fmla="*/ 14 h 64"/>
                <a:gd name="T46" fmla="*/ 30 w 64"/>
                <a:gd name="T47" fmla="*/ 17 h 64"/>
                <a:gd name="T48" fmla="*/ 17 w 64"/>
                <a:gd name="T49" fmla="*/ 30 h 64"/>
                <a:gd name="T50" fmla="*/ 30 w 64"/>
                <a:gd name="T51" fmla="*/ 17 h 64"/>
                <a:gd name="T52" fmla="*/ 30 w 64"/>
                <a:gd name="T53" fmla="*/ 33 h 64"/>
                <a:gd name="T54" fmla="*/ 20 w 64"/>
                <a:gd name="T55" fmla="*/ 46 h 64"/>
                <a:gd name="T56" fmla="*/ 30 w 64"/>
                <a:gd name="T57" fmla="*/ 50 h 64"/>
                <a:gd name="T58" fmla="*/ 28 w 64"/>
                <a:gd name="T59" fmla="*/ 60 h 64"/>
                <a:gd name="T60" fmla="*/ 30 w 64"/>
                <a:gd name="T61" fmla="*/ 50 h 64"/>
                <a:gd name="T62" fmla="*/ 34 w 64"/>
                <a:gd name="T63" fmla="*/ 60 h 64"/>
                <a:gd name="T64" fmla="*/ 34 w 64"/>
                <a:gd name="T65" fmla="*/ 50 h 64"/>
                <a:gd name="T66" fmla="*/ 36 w 64"/>
                <a:gd name="T67" fmla="*/ 60 h 64"/>
                <a:gd name="T68" fmla="*/ 34 w 64"/>
                <a:gd name="T69" fmla="*/ 33 h 64"/>
                <a:gd name="T70" fmla="*/ 44 w 64"/>
                <a:gd name="T71" fmla="*/ 46 h 64"/>
                <a:gd name="T72" fmla="*/ 50 w 64"/>
                <a:gd name="T73" fmla="*/ 30 h 64"/>
                <a:gd name="T74" fmla="*/ 57 w 64"/>
                <a:gd name="T75" fmla="*/ 17 h 64"/>
                <a:gd name="T76" fmla="*/ 50 w 64"/>
                <a:gd name="T77" fmla="*/ 30 h 64"/>
                <a:gd name="T78" fmla="*/ 47 w 64"/>
                <a:gd name="T79" fmla="*/ 14 h 64"/>
                <a:gd name="T80" fmla="*/ 54 w 64"/>
                <a:gd name="T81" fmla="*/ 14 h 64"/>
                <a:gd name="T82" fmla="*/ 17 w 64"/>
                <a:gd name="T83" fmla="*/ 14 h 64"/>
                <a:gd name="T84" fmla="*/ 23 w 64"/>
                <a:gd name="T85" fmla="*/ 5 h 64"/>
                <a:gd name="T86" fmla="*/ 17 w 64"/>
                <a:gd name="T87" fmla="*/ 50 h 64"/>
                <a:gd name="T88" fmla="*/ 10 w 64"/>
                <a:gd name="T89" fmla="*/ 50 h 64"/>
                <a:gd name="T90" fmla="*/ 47 w 64"/>
                <a:gd name="T91" fmla="*/ 50 h 64"/>
                <a:gd name="T92" fmla="*/ 41 w 64"/>
                <a:gd name="T93" fmla="*/ 59 h 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64" h="64">
                  <a:moveTo>
                    <a:pt x="64" y="32"/>
                  </a:moveTo>
                  <a:cubicBezTo>
                    <a:pt x="64" y="32"/>
                    <a:pt x="64" y="32"/>
                    <a:pt x="64" y="32"/>
                  </a:cubicBezTo>
                  <a:cubicBezTo>
                    <a:pt x="64" y="14"/>
                    <a:pt x="50" y="0"/>
                    <a:pt x="32" y="0"/>
                  </a:cubicBezTo>
                  <a:cubicBezTo>
                    <a:pt x="21" y="0"/>
                    <a:pt x="11" y="6"/>
                    <a:pt x="5" y="15"/>
                  </a:cubicBezTo>
                  <a:cubicBezTo>
                    <a:pt x="5" y="15"/>
                    <a:pt x="5" y="15"/>
                    <a:pt x="5" y="15"/>
                  </a:cubicBezTo>
                  <a:cubicBezTo>
                    <a:pt x="2" y="20"/>
                    <a:pt x="0" y="26"/>
                    <a:pt x="0" y="32"/>
                  </a:cubicBezTo>
                  <a:cubicBezTo>
                    <a:pt x="0" y="32"/>
                    <a:pt x="0" y="32"/>
                    <a:pt x="0" y="32"/>
                  </a:cubicBezTo>
                  <a:cubicBezTo>
                    <a:pt x="0" y="32"/>
                    <a:pt x="0" y="32"/>
                    <a:pt x="0" y="32"/>
                  </a:cubicBezTo>
                  <a:cubicBezTo>
                    <a:pt x="0" y="32"/>
                    <a:pt x="0" y="32"/>
                    <a:pt x="0" y="32"/>
                  </a:cubicBezTo>
                  <a:cubicBezTo>
                    <a:pt x="0" y="38"/>
                    <a:pt x="2" y="44"/>
                    <a:pt x="5" y="49"/>
                  </a:cubicBezTo>
                  <a:cubicBezTo>
                    <a:pt x="5" y="49"/>
                    <a:pt x="5" y="49"/>
                    <a:pt x="5" y="49"/>
                  </a:cubicBezTo>
                  <a:cubicBezTo>
                    <a:pt x="11" y="58"/>
                    <a:pt x="21" y="64"/>
                    <a:pt x="32" y="64"/>
                  </a:cubicBezTo>
                  <a:cubicBezTo>
                    <a:pt x="50" y="64"/>
                    <a:pt x="64" y="49"/>
                    <a:pt x="64" y="32"/>
                  </a:cubicBezTo>
                  <a:cubicBezTo>
                    <a:pt x="64" y="32"/>
                    <a:pt x="64" y="32"/>
                    <a:pt x="64" y="32"/>
                  </a:cubicBezTo>
                  <a:close/>
                  <a:moveTo>
                    <a:pt x="57" y="46"/>
                  </a:moveTo>
                  <a:cubicBezTo>
                    <a:pt x="48" y="46"/>
                    <a:pt x="48" y="46"/>
                    <a:pt x="48" y="46"/>
                  </a:cubicBezTo>
                  <a:cubicBezTo>
                    <a:pt x="49" y="42"/>
                    <a:pt x="50" y="38"/>
                    <a:pt x="50" y="33"/>
                  </a:cubicBezTo>
                  <a:cubicBezTo>
                    <a:pt x="60" y="33"/>
                    <a:pt x="60" y="33"/>
                    <a:pt x="60" y="33"/>
                  </a:cubicBezTo>
                  <a:cubicBezTo>
                    <a:pt x="60" y="38"/>
                    <a:pt x="59" y="43"/>
                    <a:pt x="57" y="46"/>
                  </a:cubicBezTo>
                  <a:close/>
                  <a:moveTo>
                    <a:pt x="3" y="33"/>
                  </a:moveTo>
                  <a:cubicBezTo>
                    <a:pt x="14" y="33"/>
                    <a:pt x="14" y="33"/>
                    <a:pt x="14" y="33"/>
                  </a:cubicBezTo>
                  <a:cubicBezTo>
                    <a:pt x="14" y="38"/>
                    <a:pt x="15" y="42"/>
                    <a:pt x="16" y="46"/>
                  </a:cubicBezTo>
                  <a:cubicBezTo>
                    <a:pt x="7" y="46"/>
                    <a:pt x="7" y="46"/>
                    <a:pt x="7" y="46"/>
                  </a:cubicBezTo>
                  <a:cubicBezTo>
                    <a:pt x="5" y="43"/>
                    <a:pt x="4" y="38"/>
                    <a:pt x="3" y="33"/>
                  </a:cubicBezTo>
                  <a:close/>
                  <a:moveTo>
                    <a:pt x="7" y="17"/>
                  </a:moveTo>
                  <a:cubicBezTo>
                    <a:pt x="16" y="17"/>
                    <a:pt x="16" y="17"/>
                    <a:pt x="16" y="17"/>
                  </a:cubicBezTo>
                  <a:cubicBezTo>
                    <a:pt x="15" y="21"/>
                    <a:pt x="14" y="26"/>
                    <a:pt x="14" y="30"/>
                  </a:cubicBezTo>
                  <a:cubicBezTo>
                    <a:pt x="3" y="30"/>
                    <a:pt x="3" y="30"/>
                    <a:pt x="3" y="30"/>
                  </a:cubicBezTo>
                  <a:cubicBezTo>
                    <a:pt x="4" y="26"/>
                    <a:pt x="5" y="21"/>
                    <a:pt x="7" y="17"/>
                  </a:cubicBezTo>
                  <a:close/>
                  <a:moveTo>
                    <a:pt x="34" y="14"/>
                  </a:moveTo>
                  <a:cubicBezTo>
                    <a:pt x="34" y="3"/>
                    <a:pt x="34" y="3"/>
                    <a:pt x="34" y="3"/>
                  </a:cubicBezTo>
                  <a:cubicBezTo>
                    <a:pt x="34" y="3"/>
                    <a:pt x="34" y="3"/>
                    <a:pt x="34" y="4"/>
                  </a:cubicBezTo>
                  <a:cubicBezTo>
                    <a:pt x="34" y="4"/>
                    <a:pt x="34" y="4"/>
                    <a:pt x="34" y="4"/>
                  </a:cubicBezTo>
                  <a:cubicBezTo>
                    <a:pt x="38" y="6"/>
                    <a:pt x="41" y="9"/>
                    <a:pt x="43" y="14"/>
                  </a:cubicBezTo>
                  <a:lnTo>
                    <a:pt x="34" y="14"/>
                  </a:lnTo>
                  <a:close/>
                  <a:moveTo>
                    <a:pt x="44" y="17"/>
                  </a:moveTo>
                  <a:cubicBezTo>
                    <a:pt x="46" y="21"/>
                    <a:pt x="46" y="26"/>
                    <a:pt x="46" y="30"/>
                  </a:cubicBezTo>
                  <a:cubicBezTo>
                    <a:pt x="34" y="30"/>
                    <a:pt x="34" y="30"/>
                    <a:pt x="34" y="30"/>
                  </a:cubicBezTo>
                  <a:cubicBezTo>
                    <a:pt x="34" y="17"/>
                    <a:pt x="34" y="17"/>
                    <a:pt x="34" y="17"/>
                  </a:cubicBezTo>
                  <a:lnTo>
                    <a:pt x="44" y="17"/>
                  </a:lnTo>
                  <a:close/>
                  <a:moveTo>
                    <a:pt x="29" y="4"/>
                  </a:moveTo>
                  <a:cubicBezTo>
                    <a:pt x="29" y="4"/>
                    <a:pt x="29" y="4"/>
                    <a:pt x="29" y="4"/>
                  </a:cubicBezTo>
                  <a:cubicBezTo>
                    <a:pt x="29" y="4"/>
                    <a:pt x="29" y="4"/>
                    <a:pt x="29" y="4"/>
                  </a:cubicBezTo>
                  <a:cubicBezTo>
                    <a:pt x="30" y="4"/>
                    <a:pt x="30" y="4"/>
                    <a:pt x="30" y="3"/>
                  </a:cubicBezTo>
                  <a:cubicBezTo>
                    <a:pt x="30" y="14"/>
                    <a:pt x="30" y="14"/>
                    <a:pt x="30" y="14"/>
                  </a:cubicBezTo>
                  <a:cubicBezTo>
                    <a:pt x="21" y="14"/>
                    <a:pt x="21" y="14"/>
                    <a:pt x="21" y="14"/>
                  </a:cubicBezTo>
                  <a:cubicBezTo>
                    <a:pt x="23" y="9"/>
                    <a:pt x="26" y="6"/>
                    <a:pt x="29" y="4"/>
                  </a:cubicBezTo>
                  <a:close/>
                  <a:moveTo>
                    <a:pt x="30" y="17"/>
                  </a:moveTo>
                  <a:cubicBezTo>
                    <a:pt x="30" y="30"/>
                    <a:pt x="30" y="30"/>
                    <a:pt x="30" y="30"/>
                  </a:cubicBezTo>
                  <a:cubicBezTo>
                    <a:pt x="17" y="30"/>
                    <a:pt x="17" y="30"/>
                    <a:pt x="17" y="30"/>
                  </a:cubicBezTo>
                  <a:cubicBezTo>
                    <a:pt x="18" y="26"/>
                    <a:pt x="18" y="21"/>
                    <a:pt x="20" y="17"/>
                  </a:cubicBezTo>
                  <a:lnTo>
                    <a:pt x="30" y="17"/>
                  </a:lnTo>
                  <a:close/>
                  <a:moveTo>
                    <a:pt x="17" y="33"/>
                  </a:moveTo>
                  <a:cubicBezTo>
                    <a:pt x="30" y="33"/>
                    <a:pt x="30" y="33"/>
                    <a:pt x="30" y="33"/>
                  </a:cubicBezTo>
                  <a:cubicBezTo>
                    <a:pt x="30" y="46"/>
                    <a:pt x="30" y="46"/>
                    <a:pt x="30" y="46"/>
                  </a:cubicBezTo>
                  <a:cubicBezTo>
                    <a:pt x="20" y="46"/>
                    <a:pt x="20" y="46"/>
                    <a:pt x="20" y="46"/>
                  </a:cubicBezTo>
                  <a:cubicBezTo>
                    <a:pt x="18" y="43"/>
                    <a:pt x="18" y="38"/>
                    <a:pt x="17" y="33"/>
                  </a:cubicBezTo>
                  <a:close/>
                  <a:moveTo>
                    <a:pt x="30" y="50"/>
                  </a:moveTo>
                  <a:cubicBezTo>
                    <a:pt x="30" y="60"/>
                    <a:pt x="30" y="60"/>
                    <a:pt x="30" y="60"/>
                  </a:cubicBezTo>
                  <a:cubicBezTo>
                    <a:pt x="30" y="60"/>
                    <a:pt x="29" y="60"/>
                    <a:pt x="28" y="60"/>
                  </a:cubicBezTo>
                  <a:cubicBezTo>
                    <a:pt x="25" y="58"/>
                    <a:pt x="23" y="54"/>
                    <a:pt x="21" y="50"/>
                  </a:cubicBezTo>
                  <a:lnTo>
                    <a:pt x="30" y="50"/>
                  </a:lnTo>
                  <a:close/>
                  <a:moveTo>
                    <a:pt x="36" y="60"/>
                  </a:moveTo>
                  <a:cubicBezTo>
                    <a:pt x="35" y="60"/>
                    <a:pt x="34" y="60"/>
                    <a:pt x="34" y="60"/>
                  </a:cubicBezTo>
                  <a:cubicBezTo>
                    <a:pt x="34" y="60"/>
                    <a:pt x="34" y="60"/>
                    <a:pt x="34" y="60"/>
                  </a:cubicBezTo>
                  <a:cubicBezTo>
                    <a:pt x="34" y="50"/>
                    <a:pt x="34" y="50"/>
                    <a:pt x="34" y="50"/>
                  </a:cubicBezTo>
                  <a:cubicBezTo>
                    <a:pt x="43" y="50"/>
                    <a:pt x="43" y="50"/>
                    <a:pt x="43" y="50"/>
                  </a:cubicBezTo>
                  <a:cubicBezTo>
                    <a:pt x="41" y="54"/>
                    <a:pt x="39" y="58"/>
                    <a:pt x="36" y="60"/>
                  </a:cubicBezTo>
                  <a:close/>
                  <a:moveTo>
                    <a:pt x="34" y="46"/>
                  </a:moveTo>
                  <a:cubicBezTo>
                    <a:pt x="34" y="33"/>
                    <a:pt x="34" y="33"/>
                    <a:pt x="34" y="33"/>
                  </a:cubicBezTo>
                  <a:cubicBezTo>
                    <a:pt x="46" y="33"/>
                    <a:pt x="46" y="33"/>
                    <a:pt x="46" y="33"/>
                  </a:cubicBezTo>
                  <a:cubicBezTo>
                    <a:pt x="46" y="38"/>
                    <a:pt x="46" y="43"/>
                    <a:pt x="44" y="46"/>
                  </a:cubicBezTo>
                  <a:lnTo>
                    <a:pt x="34" y="46"/>
                  </a:lnTo>
                  <a:close/>
                  <a:moveTo>
                    <a:pt x="50" y="30"/>
                  </a:moveTo>
                  <a:cubicBezTo>
                    <a:pt x="50" y="26"/>
                    <a:pt x="49" y="21"/>
                    <a:pt x="48" y="17"/>
                  </a:cubicBezTo>
                  <a:cubicBezTo>
                    <a:pt x="57" y="17"/>
                    <a:pt x="57" y="17"/>
                    <a:pt x="57" y="17"/>
                  </a:cubicBezTo>
                  <a:cubicBezTo>
                    <a:pt x="59" y="21"/>
                    <a:pt x="60" y="26"/>
                    <a:pt x="60" y="30"/>
                  </a:cubicBezTo>
                  <a:lnTo>
                    <a:pt x="50" y="30"/>
                  </a:lnTo>
                  <a:close/>
                  <a:moveTo>
                    <a:pt x="54" y="14"/>
                  </a:moveTo>
                  <a:cubicBezTo>
                    <a:pt x="47" y="14"/>
                    <a:pt x="47" y="14"/>
                    <a:pt x="47" y="14"/>
                  </a:cubicBezTo>
                  <a:cubicBezTo>
                    <a:pt x="45" y="10"/>
                    <a:pt x="43" y="7"/>
                    <a:pt x="41" y="5"/>
                  </a:cubicBezTo>
                  <a:cubicBezTo>
                    <a:pt x="46" y="6"/>
                    <a:pt x="51" y="10"/>
                    <a:pt x="54" y="14"/>
                  </a:cubicBezTo>
                  <a:close/>
                  <a:moveTo>
                    <a:pt x="23" y="5"/>
                  </a:moveTo>
                  <a:cubicBezTo>
                    <a:pt x="21" y="7"/>
                    <a:pt x="19" y="10"/>
                    <a:pt x="17" y="14"/>
                  </a:cubicBezTo>
                  <a:cubicBezTo>
                    <a:pt x="10" y="14"/>
                    <a:pt x="10" y="14"/>
                    <a:pt x="10" y="14"/>
                  </a:cubicBezTo>
                  <a:cubicBezTo>
                    <a:pt x="13" y="10"/>
                    <a:pt x="18" y="6"/>
                    <a:pt x="23" y="5"/>
                  </a:cubicBezTo>
                  <a:close/>
                  <a:moveTo>
                    <a:pt x="10" y="50"/>
                  </a:moveTo>
                  <a:cubicBezTo>
                    <a:pt x="17" y="50"/>
                    <a:pt x="17" y="50"/>
                    <a:pt x="17" y="50"/>
                  </a:cubicBezTo>
                  <a:cubicBezTo>
                    <a:pt x="19" y="53"/>
                    <a:pt x="21" y="56"/>
                    <a:pt x="23" y="59"/>
                  </a:cubicBezTo>
                  <a:cubicBezTo>
                    <a:pt x="18" y="57"/>
                    <a:pt x="13" y="54"/>
                    <a:pt x="10" y="50"/>
                  </a:cubicBezTo>
                  <a:close/>
                  <a:moveTo>
                    <a:pt x="41" y="59"/>
                  </a:moveTo>
                  <a:cubicBezTo>
                    <a:pt x="43" y="56"/>
                    <a:pt x="45" y="53"/>
                    <a:pt x="47" y="50"/>
                  </a:cubicBezTo>
                  <a:cubicBezTo>
                    <a:pt x="54" y="50"/>
                    <a:pt x="54" y="50"/>
                    <a:pt x="54" y="50"/>
                  </a:cubicBezTo>
                  <a:cubicBezTo>
                    <a:pt x="51" y="54"/>
                    <a:pt x="46" y="57"/>
                    <a:pt x="41" y="59"/>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th-TH"/>
            </a:p>
          </p:txBody>
        </p:sp>
      </p:grpSp>
      <p:sp>
        <p:nvSpPr>
          <p:cNvPr id="96" name="TextBox 95"/>
          <p:cNvSpPr txBox="1"/>
          <p:nvPr/>
        </p:nvSpPr>
        <p:spPr>
          <a:xfrm>
            <a:off x="2167842" y="10275949"/>
            <a:ext cx="3533383" cy="960227"/>
          </a:xfrm>
          <a:prstGeom prst="rect">
            <a:avLst/>
          </a:prstGeom>
          <a:noFill/>
        </p:spPr>
        <p:txBody>
          <a:bodyPr wrap="square" lIns="219419" tIns="109710" rIns="219419" bIns="109710" rtlCol="0">
            <a:spAutoFit/>
          </a:bodyPr>
          <a:lstStyle/>
          <a:p>
            <a:r>
              <a:rPr lang="en-US" sz="2400" dirty="0">
                <a:solidFill>
                  <a:schemeClr val="bg1">
                    <a:lumMod val="75000"/>
                  </a:schemeClr>
                </a:solidFill>
                <a:latin typeface="Lato" pitchFamily="34" charset="0"/>
                <a:ea typeface="Lato" pitchFamily="34" charset="0"/>
                <a:cs typeface="Lato" pitchFamily="34" charset="0"/>
              </a:rPr>
              <a:t>Lorem Ipsum has two main data </a:t>
            </a:r>
            <a:r>
              <a:rPr lang="en-US" sz="2400" dirty="0" smtClean="0">
                <a:solidFill>
                  <a:schemeClr val="bg1">
                    <a:lumMod val="75000"/>
                  </a:schemeClr>
                </a:solidFill>
                <a:latin typeface="Lato" pitchFamily="34" charset="0"/>
                <a:ea typeface="Lato" pitchFamily="34" charset="0"/>
                <a:cs typeface="Lato" pitchFamily="34" charset="0"/>
              </a:rPr>
              <a:t>statistical</a:t>
            </a:r>
            <a:endParaRPr lang="en-US" sz="2400" dirty="0">
              <a:solidFill>
                <a:schemeClr val="bg1">
                  <a:lumMod val="75000"/>
                </a:schemeClr>
              </a:solidFill>
              <a:latin typeface="Lato" pitchFamily="34" charset="0"/>
              <a:ea typeface="Lato" pitchFamily="34" charset="0"/>
              <a:cs typeface="Lato" pitchFamily="34" charset="0"/>
            </a:endParaRPr>
          </a:p>
        </p:txBody>
      </p:sp>
      <p:sp>
        <p:nvSpPr>
          <p:cNvPr id="97" name="TextBox 96"/>
          <p:cNvSpPr txBox="1"/>
          <p:nvPr/>
        </p:nvSpPr>
        <p:spPr>
          <a:xfrm>
            <a:off x="7104454" y="10273589"/>
            <a:ext cx="3533383" cy="960227"/>
          </a:xfrm>
          <a:prstGeom prst="rect">
            <a:avLst/>
          </a:prstGeom>
          <a:noFill/>
        </p:spPr>
        <p:txBody>
          <a:bodyPr wrap="square" lIns="219419" tIns="109710" rIns="219419" bIns="109710" rtlCol="0">
            <a:spAutoFit/>
          </a:bodyPr>
          <a:lstStyle/>
          <a:p>
            <a:r>
              <a:rPr lang="en-US" sz="2400" dirty="0">
                <a:solidFill>
                  <a:schemeClr val="bg1">
                    <a:lumMod val="75000"/>
                  </a:schemeClr>
                </a:solidFill>
                <a:latin typeface="Lato" pitchFamily="34" charset="0"/>
                <a:ea typeface="Lato" pitchFamily="34" charset="0"/>
                <a:cs typeface="Lato" pitchFamily="34" charset="0"/>
              </a:rPr>
              <a:t>Lorem Ipsum has two main data </a:t>
            </a:r>
            <a:r>
              <a:rPr lang="en-US" sz="2400" dirty="0" smtClean="0">
                <a:solidFill>
                  <a:schemeClr val="bg1">
                    <a:lumMod val="75000"/>
                  </a:schemeClr>
                </a:solidFill>
                <a:latin typeface="Lato" pitchFamily="34" charset="0"/>
                <a:ea typeface="Lato" pitchFamily="34" charset="0"/>
                <a:cs typeface="Lato" pitchFamily="34" charset="0"/>
              </a:rPr>
              <a:t>statistical</a:t>
            </a:r>
            <a:endParaRPr lang="en-US" sz="2400" dirty="0">
              <a:solidFill>
                <a:schemeClr val="bg1">
                  <a:lumMod val="75000"/>
                </a:schemeClr>
              </a:solidFill>
              <a:latin typeface="Lato" pitchFamily="34" charset="0"/>
              <a:ea typeface="Lato" pitchFamily="34" charset="0"/>
              <a:cs typeface="Lato" pitchFamily="34" charset="0"/>
            </a:endParaRPr>
          </a:p>
        </p:txBody>
      </p:sp>
      <p:sp>
        <p:nvSpPr>
          <p:cNvPr id="98" name="TextBox 97"/>
          <p:cNvSpPr txBox="1"/>
          <p:nvPr/>
        </p:nvSpPr>
        <p:spPr>
          <a:xfrm>
            <a:off x="2115540" y="11718898"/>
            <a:ext cx="3533383" cy="960227"/>
          </a:xfrm>
          <a:prstGeom prst="rect">
            <a:avLst/>
          </a:prstGeom>
          <a:noFill/>
        </p:spPr>
        <p:txBody>
          <a:bodyPr wrap="square" lIns="219419" tIns="109710" rIns="219419" bIns="109710" rtlCol="0">
            <a:spAutoFit/>
          </a:bodyPr>
          <a:lstStyle/>
          <a:p>
            <a:r>
              <a:rPr lang="en-US" sz="2400" dirty="0">
                <a:solidFill>
                  <a:schemeClr val="bg1">
                    <a:lumMod val="75000"/>
                  </a:schemeClr>
                </a:solidFill>
                <a:latin typeface="Lato" pitchFamily="34" charset="0"/>
                <a:ea typeface="Lato" pitchFamily="34" charset="0"/>
                <a:cs typeface="Lato" pitchFamily="34" charset="0"/>
              </a:rPr>
              <a:t>Lorem Ipsum has two main data </a:t>
            </a:r>
            <a:r>
              <a:rPr lang="en-US" sz="2400" dirty="0" smtClean="0">
                <a:solidFill>
                  <a:schemeClr val="bg1">
                    <a:lumMod val="75000"/>
                  </a:schemeClr>
                </a:solidFill>
                <a:latin typeface="Lato" pitchFamily="34" charset="0"/>
                <a:ea typeface="Lato" pitchFamily="34" charset="0"/>
                <a:cs typeface="Lato" pitchFamily="34" charset="0"/>
              </a:rPr>
              <a:t>statistical</a:t>
            </a:r>
            <a:endParaRPr lang="en-US" sz="2400" dirty="0">
              <a:solidFill>
                <a:schemeClr val="bg1">
                  <a:lumMod val="75000"/>
                </a:schemeClr>
              </a:solidFill>
              <a:latin typeface="Lato" pitchFamily="34" charset="0"/>
              <a:ea typeface="Lato" pitchFamily="34" charset="0"/>
              <a:cs typeface="Lato" pitchFamily="34" charset="0"/>
            </a:endParaRPr>
          </a:p>
        </p:txBody>
      </p:sp>
      <p:sp>
        <p:nvSpPr>
          <p:cNvPr id="99" name="TextBox 98"/>
          <p:cNvSpPr txBox="1"/>
          <p:nvPr/>
        </p:nvSpPr>
        <p:spPr>
          <a:xfrm>
            <a:off x="7052152" y="11716538"/>
            <a:ext cx="3533383" cy="960227"/>
          </a:xfrm>
          <a:prstGeom prst="rect">
            <a:avLst/>
          </a:prstGeom>
          <a:noFill/>
        </p:spPr>
        <p:txBody>
          <a:bodyPr wrap="square" lIns="219419" tIns="109710" rIns="219419" bIns="109710" rtlCol="0">
            <a:spAutoFit/>
          </a:bodyPr>
          <a:lstStyle/>
          <a:p>
            <a:r>
              <a:rPr lang="en-US" sz="2400" dirty="0">
                <a:solidFill>
                  <a:schemeClr val="bg1">
                    <a:lumMod val="75000"/>
                  </a:schemeClr>
                </a:solidFill>
                <a:latin typeface="Lato" pitchFamily="34" charset="0"/>
                <a:ea typeface="Lato" pitchFamily="34" charset="0"/>
                <a:cs typeface="Lato" pitchFamily="34" charset="0"/>
              </a:rPr>
              <a:t>Lorem Ipsum has two main data </a:t>
            </a:r>
            <a:r>
              <a:rPr lang="en-US" sz="2400" dirty="0" smtClean="0">
                <a:solidFill>
                  <a:schemeClr val="bg1">
                    <a:lumMod val="75000"/>
                  </a:schemeClr>
                </a:solidFill>
                <a:latin typeface="Lato" pitchFamily="34" charset="0"/>
                <a:ea typeface="Lato" pitchFamily="34" charset="0"/>
                <a:cs typeface="Lato" pitchFamily="34" charset="0"/>
              </a:rPr>
              <a:t>statistical</a:t>
            </a:r>
            <a:endParaRPr lang="en-US" sz="2400" dirty="0">
              <a:solidFill>
                <a:schemeClr val="bg1">
                  <a:lumMod val="75000"/>
                </a:schemeClr>
              </a:solidFill>
              <a:latin typeface="Lato" pitchFamily="34" charset="0"/>
              <a:ea typeface="Lato" pitchFamily="34" charset="0"/>
              <a:cs typeface="Lato" pitchFamily="34" charset="0"/>
            </a:endParaRPr>
          </a:p>
        </p:txBody>
      </p:sp>
      <p:grpSp>
        <p:nvGrpSpPr>
          <p:cNvPr id="100" name="Group 99"/>
          <p:cNvGrpSpPr/>
          <p:nvPr/>
        </p:nvGrpSpPr>
        <p:grpSpPr>
          <a:xfrm>
            <a:off x="13304837" y="10545635"/>
            <a:ext cx="11018838" cy="2214468"/>
            <a:chOff x="3657599" y="8508338"/>
            <a:chExt cx="11704638" cy="2214468"/>
          </a:xfrm>
        </p:grpSpPr>
        <p:sp>
          <p:nvSpPr>
            <p:cNvPr id="101" name="Rectangle 100"/>
            <p:cNvSpPr/>
            <p:nvPr/>
          </p:nvSpPr>
          <p:spPr>
            <a:xfrm>
              <a:off x="3657599" y="8508338"/>
              <a:ext cx="11704638" cy="2214468"/>
            </a:xfrm>
            <a:prstGeom prst="rect">
              <a:avLst/>
            </a:prstGeom>
            <a:solidFill>
              <a:schemeClr val="tx1">
                <a:lumMod val="95000"/>
                <a:lumOff val="5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Title 20"/>
            <p:cNvSpPr txBox="1">
              <a:spLocks/>
            </p:cNvSpPr>
            <p:nvPr/>
          </p:nvSpPr>
          <p:spPr bwMode="auto">
            <a:xfrm>
              <a:off x="4194262" y="9363910"/>
              <a:ext cx="9904932" cy="12064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243852" tIns="121926" rIns="243852" bIns="121926" anchor="ctr">
              <a:spAutoFit/>
            </a:bodyPr>
            <a:lstStyle>
              <a:lvl1pPr defTabSz="457200">
                <a:defRPr sz="4300">
                  <a:solidFill>
                    <a:schemeClr val="tx1"/>
                  </a:solidFill>
                  <a:latin typeface="Calibri" pitchFamily="34" charset="0"/>
                  <a:ea typeface="MS PGothic" pitchFamily="34" charset="-128"/>
                </a:defRPr>
              </a:lvl1pPr>
              <a:lvl2pPr marL="742950" indent="-285750" defTabSz="457200">
                <a:defRPr sz="4300">
                  <a:solidFill>
                    <a:schemeClr val="tx1"/>
                  </a:solidFill>
                  <a:latin typeface="Calibri" pitchFamily="34" charset="0"/>
                  <a:ea typeface="MS PGothic" pitchFamily="34" charset="-128"/>
                </a:defRPr>
              </a:lvl2pPr>
              <a:lvl3pPr marL="1143000" indent="-228600" defTabSz="457200">
                <a:defRPr sz="4300">
                  <a:solidFill>
                    <a:schemeClr val="tx1"/>
                  </a:solidFill>
                  <a:latin typeface="Calibri" pitchFamily="34" charset="0"/>
                  <a:ea typeface="MS PGothic" pitchFamily="34" charset="-128"/>
                </a:defRPr>
              </a:lvl3pPr>
              <a:lvl4pPr marL="1600200" indent="-228600" defTabSz="457200">
                <a:defRPr sz="4300">
                  <a:solidFill>
                    <a:schemeClr val="tx1"/>
                  </a:solidFill>
                  <a:latin typeface="Calibri" pitchFamily="34" charset="0"/>
                  <a:ea typeface="MS PGothic" pitchFamily="34" charset="-128"/>
                </a:defRPr>
              </a:lvl4pPr>
              <a:lvl5pPr marL="2057400" indent="-228600" defTabSz="457200">
                <a:defRPr sz="4300">
                  <a:solidFill>
                    <a:schemeClr val="tx1"/>
                  </a:solidFill>
                  <a:latin typeface="Calibri" pitchFamily="34" charset="0"/>
                  <a:ea typeface="MS PGothic" pitchFamily="34" charset="-128"/>
                </a:defRPr>
              </a:lvl5pPr>
              <a:lvl6pPr marL="2514600" indent="-228600" defTabSz="457200" fontAlgn="base">
                <a:spcBef>
                  <a:spcPct val="0"/>
                </a:spcBef>
                <a:spcAft>
                  <a:spcPct val="0"/>
                </a:spcAft>
                <a:defRPr sz="4300">
                  <a:solidFill>
                    <a:schemeClr val="tx1"/>
                  </a:solidFill>
                  <a:latin typeface="Calibri" pitchFamily="34" charset="0"/>
                  <a:ea typeface="MS PGothic" pitchFamily="34" charset="-128"/>
                </a:defRPr>
              </a:lvl6pPr>
              <a:lvl7pPr marL="2971800" indent="-228600" defTabSz="457200" fontAlgn="base">
                <a:spcBef>
                  <a:spcPct val="0"/>
                </a:spcBef>
                <a:spcAft>
                  <a:spcPct val="0"/>
                </a:spcAft>
                <a:defRPr sz="4300">
                  <a:solidFill>
                    <a:schemeClr val="tx1"/>
                  </a:solidFill>
                  <a:latin typeface="Calibri" pitchFamily="34" charset="0"/>
                  <a:ea typeface="MS PGothic" pitchFamily="34" charset="-128"/>
                </a:defRPr>
              </a:lvl7pPr>
              <a:lvl8pPr marL="3429000" indent="-228600" defTabSz="457200" fontAlgn="base">
                <a:spcBef>
                  <a:spcPct val="0"/>
                </a:spcBef>
                <a:spcAft>
                  <a:spcPct val="0"/>
                </a:spcAft>
                <a:defRPr sz="4300">
                  <a:solidFill>
                    <a:schemeClr val="tx1"/>
                  </a:solidFill>
                  <a:latin typeface="Calibri" pitchFamily="34" charset="0"/>
                  <a:ea typeface="MS PGothic" pitchFamily="34" charset="-128"/>
                </a:defRPr>
              </a:lvl8pPr>
              <a:lvl9pPr marL="3886200" indent="-228600" defTabSz="457200" fontAlgn="base">
                <a:spcBef>
                  <a:spcPct val="0"/>
                </a:spcBef>
                <a:spcAft>
                  <a:spcPct val="0"/>
                </a:spcAft>
                <a:defRPr sz="4300">
                  <a:solidFill>
                    <a:schemeClr val="tx1"/>
                  </a:solidFill>
                  <a:latin typeface="Calibri" pitchFamily="34" charset="0"/>
                  <a:ea typeface="MS PGothic" pitchFamily="34" charset="-128"/>
                </a:defRPr>
              </a:lvl9pPr>
            </a:lstStyle>
            <a:p>
              <a:pPr>
                <a:lnSpc>
                  <a:spcPct val="130000"/>
                </a:lnSpc>
              </a:pPr>
              <a:r>
                <a:rPr lang="pt-BR" sz="2400" dirty="0">
                  <a:solidFill>
                    <a:schemeClr val="bg1"/>
                  </a:solidFill>
                  <a:latin typeface="Lato" pitchFamily="34" charset="0"/>
                  <a:ea typeface="Lato" pitchFamily="34" charset="0"/>
                  <a:cs typeface="Lato" pitchFamily="34" charset="0"/>
                </a:rPr>
                <a:t>Lorem ipsum </a:t>
              </a:r>
              <a:r>
                <a:rPr lang="pt-BR" sz="2400" dirty="0" smtClean="0">
                  <a:solidFill>
                    <a:schemeClr val="bg1"/>
                  </a:solidFill>
                  <a:latin typeface="Lato" pitchFamily="34" charset="0"/>
                  <a:ea typeface="Lato" pitchFamily="34" charset="0"/>
                  <a:cs typeface="Lato" pitchFamily="34" charset="0"/>
                </a:rPr>
                <a:t>dolor sit </a:t>
              </a:r>
              <a:r>
                <a:rPr lang="pt-BR" sz="2400" dirty="0">
                  <a:solidFill>
                    <a:schemeClr val="bg1"/>
                  </a:solidFill>
                  <a:latin typeface="Lato" pitchFamily="34" charset="0"/>
                  <a:ea typeface="Lato" pitchFamily="34" charset="0"/>
                  <a:cs typeface="Lato" pitchFamily="34" charset="0"/>
                </a:rPr>
                <a:t>amet, consectetur adipiscing elit. Aliquam tincidunt ante nec sem congue convallis. Pellentesque vel </a:t>
              </a:r>
              <a:r>
                <a:rPr lang="pt-BR" sz="2400" dirty="0" err="1">
                  <a:solidFill>
                    <a:schemeClr val="bg1"/>
                  </a:solidFill>
                  <a:latin typeface="Lato" pitchFamily="34" charset="0"/>
                  <a:ea typeface="Lato" pitchFamily="34" charset="0"/>
                  <a:cs typeface="Lato" pitchFamily="34" charset="0"/>
                </a:rPr>
                <a:t>mauris</a:t>
              </a:r>
              <a:r>
                <a:rPr lang="pt-BR" sz="2400" dirty="0">
                  <a:solidFill>
                    <a:schemeClr val="bg1"/>
                  </a:solidFill>
                  <a:latin typeface="Lato" pitchFamily="34" charset="0"/>
                  <a:ea typeface="Lato" pitchFamily="34" charset="0"/>
                  <a:cs typeface="Lato" pitchFamily="34" charset="0"/>
                </a:rPr>
                <a:t> </a:t>
              </a:r>
              <a:endParaRPr lang="en-US" sz="2400" dirty="0">
                <a:solidFill>
                  <a:schemeClr val="bg1"/>
                </a:solidFill>
                <a:latin typeface="Lato" pitchFamily="34" charset="0"/>
                <a:ea typeface="Lato" pitchFamily="34" charset="0"/>
                <a:cs typeface="Lato" pitchFamily="34" charset="0"/>
              </a:endParaRPr>
            </a:p>
          </p:txBody>
        </p:sp>
        <p:sp>
          <p:nvSpPr>
            <p:cNvPr id="103" name="TextBox 102"/>
            <p:cNvSpPr txBox="1"/>
            <p:nvPr/>
          </p:nvSpPr>
          <p:spPr>
            <a:xfrm>
              <a:off x="4269394" y="8741606"/>
              <a:ext cx="9601791" cy="707886"/>
            </a:xfrm>
            <a:prstGeom prst="rect">
              <a:avLst/>
            </a:prstGeom>
            <a:noFill/>
          </p:spPr>
          <p:txBody>
            <a:bodyPr wrap="square" rtlCol="0">
              <a:spAutoFit/>
            </a:bodyPr>
            <a:lstStyle/>
            <a:p>
              <a:r>
                <a:rPr lang="en-US" sz="4000" b="1" dirty="0" smtClean="0">
                  <a:solidFill>
                    <a:schemeClr val="bg1"/>
                  </a:solidFill>
                  <a:latin typeface="Lato Black" charset="0"/>
                  <a:ea typeface="Lato Black" charset="0"/>
                  <a:cs typeface="Lato Black" charset="0"/>
                </a:rPr>
                <a:t>FEATURE CONTENT HERE</a:t>
              </a:r>
              <a:endParaRPr lang="en-US" sz="4000" b="1" dirty="0">
                <a:solidFill>
                  <a:schemeClr val="bg1"/>
                </a:solidFill>
                <a:latin typeface="Lato Black" charset="0"/>
                <a:ea typeface="Lato Black" charset="0"/>
                <a:cs typeface="Lato Black" charset="0"/>
              </a:endParaRPr>
            </a:p>
          </p:txBody>
        </p:sp>
      </p:grpSp>
      <p:grpSp>
        <p:nvGrpSpPr>
          <p:cNvPr id="34" name="กลุ่ม 54"/>
          <p:cNvGrpSpPr/>
          <p:nvPr/>
        </p:nvGrpSpPr>
        <p:grpSpPr>
          <a:xfrm>
            <a:off x="7589837" y="307847"/>
            <a:ext cx="9246365" cy="1063753"/>
            <a:chOff x="12593106" y="3285880"/>
            <a:chExt cx="9377738" cy="1063753"/>
          </a:xfrm>
        </p:grpSpPr>
        <p:sp>
          <p:nvSpPr>
            <p:cNvPr id="35" name="TextBox 34"/>
            <p:cNvSpPr txBox="1"/>
            <p:nvPr/>
          </p:nvSpPr>
          <p:spPr>
            <a:xfrm>
              <a:off x="13443218" y="3851071"/>
              <a:ext cx="7572494" cy="498562"/>
            </a:xfrm>
            <a:prstGeom prst="rect">
              <a:avLst/>
            </a:prstGeom>
            <a:noFill/>
          </p:spPr>
          <p:txBody>
            <a:bodyPr wrap="square" lIns="219419" tIns="109710" rIns="219419" bIns="109710" rtlCol="0">
              <a:spAutoFit/>
            </a:bodyPr>
            <a:lstStyle/>
            <a:p>
              <a:pPr algn="ctr"/>
              <a:r>
                <a:rPr lang="en-US" sz="1800" dirty="0">
                  <a:solidFill>
                    <a:schemeClr val="bg1"/>
                  </a:solidFill>
                  <a:latin typeface="Lato Light"/>
                  <a:cs typeface="Lato Light"/>
                </a:rPr>
                <a:t>Your great subtitle in this line</a:t>
              </a:r>
            </a:p>
          </p:txBody>
        </p:sp>
        <p:sp>
          <p:nvSpPr>
            <p:cNvPr id="36" name="TextBox 35"/>
            <p:cNvSpPr txBox="1"/>
            <p:nvPr/>
          </p:nvSpPr>
          <p:spPr>
            <a:xfrm>
              <a:off x="12593106" y="3285880"/>
              <a:ext cx="9377738" cy="646294"/>
            </a:xfrm>
            <a:prstGeom prst="rect">
              <a:avLst/>
            </a:prstGeom>
            <a:noFill/>
          </p:spPr>
          <p:txBody>
            <a:bodyPr wrap="square" lIns="182843" tIns="91422" rIns="182843" bIns="91422" rtlCol="0">
              <a:spAutoFit/>
            </a:bodyPr>
            <a:lstStyle/>
            <a:p>
              <a:pPr algn="ctr"/>
              <a:r>
                <a:rPr lang="en-US" sz="3000" b="1" dirty="0" smtClean="0">
                  <a:solidFill>
                    <a:schemeClr val="accent2"/>
                  </a:solidFill>
                  <a:latin typeface="Lato Black" pitchFamily="34" charset="0"/>
                  <a:ea typeface="Lato Black" pitchFamily="34" charset="0"/>
                  <a:cs typeface="Lato Black" pitchFamily="34" charset="0"/>
                </a:rPr>
                <a:t>CHARTS</a:t>
              </a:r>
              <a:r>
                <a:rPr lang="en-US" sz="3000" b="1" dirty="0" smtClean="0">
                  <a:solidFill>
                    <a:schemeClr val="bg1"/>
                  </a:solidFill>
                  <a:latin typeface="Lato Black" pitchFamily="34" charset="0"/>
                  <a:ea typeface="Lato Black" pitchFamily="34" charset="0"/>
                  <a:cs typeface="Lato Black" pitchFamily="34" charset="0"/>
                </a:rPr>
                <a:t> </a:t>
              </a:r>
              <a:r>
                <a:rPr lang="en-US" sz="3000" b="1" dirty="0" smtClean="0">
                  <a:solidFill>
                    <a:schemeClr val="accent6"/>
                  </a:solidFill>
                  <a:latin typeface="Lato Black" pitchFamily="34" charset="0"/>
                  <a:ea typeface="Lato Black" pitchFamily="34" charset="0"/>
                  <a:cs typeface="Lato Black" pitchFamily="34" charset="0"/>
                </a:rPr>
                <a:t>PRESENT</a:t>
              </a:r>
              <a:endParaRPr lang="id-ID" sz="3000" b="1" dirty="0">
                <a:solidFill>
                  <a:schemeClr val="accent6"/>
                </a:solidFill>
                <a:latin typeface="Lato Black" pitchFamily="34" charset="0"/>
                <a:ea typeface="Lato Black" pitchFamily="34" charset="0"/>
                <a:cs typeface="Lato Black" pitchFamily="34" charset="0"/>
              </a:endParaRPr>
            </a:p>
          </p:txBody>
        </p:sp>
      </p:grpSp>
    </p:spTree>
    <p:extLst>
      <p:ext uri="{BB962C8B-B14F-4D97-AF65-F5344CB8AC3E}">
        <p14:creationId xmlns:p14="http://schemas.microsoft.com/office/powerpoint/2010/main" val="960260496"/>
      </p:ext>
    </p:extLst>
  </p:cSld>
  <p:clrMapOvr>
    <a:masterClrMapping/>
  </p:clrMapOvr>
  <p:transition spd="slow">
    <p:push/>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withEffect">
                                  <p:stCondLst>
                                    <p:cond delay="500"/>
                                  </p:stCondLst>
                                  <p:childTnLst>
                                    <p:set>
                                      <p:cBhvr>
                                        <p:cTn id="6" dur="1" fill="hold">
                                          <p:stCondLst>
                                            <p:cond delay="0"/>
                                          </p:stCondLst>
                                        </p:cTn>
                                        <p:tgtEl>
                                          <p:spTgt spid="42"/>
                                        </p:tgtEl>
                                        <p:attrNameLst>
                                          <p:attrName>style.visibility</p:attrName>
                                        </p:attrNameLst>
                                      </p:cBhvr>
                                      <p:to>
                                        <p:strVal val="visible"/>
                                      </p:to>
                                    </p:set>
                                    <p:anim calcmode="lin" valueType="num">
                                      <p:cBhvr>
                                        <p:cTn id="7" dur="500" fill="hold"/>
                                        <p:tgtEl>
                                          <p:spTgt spid="42"/>
                                        </p:tgtEl>
                                        <p:attrNameLst>
                                          <p:attrName>ppt_w</p:attrName>
                                        </p:attrNameLst>
                                      </p:cBhvr>
                                      <p:tavLst>
                                        <p:tav tm="0">
                                          <p:val>
                                            <p:fltVal val="0"/>
                                          </p:val>
                                        </p:tav>
                                        <p:tav tm="100000">
                                          <p:val>
                                            <p:strVal val="#ppt_w"/>
                                          </p:val>
                                        </p:tav>
                                      </p:tavLst>
                                    </p:anim>
                                    <p:anim calcmode="lin" valueType="num">
                                      <p:cBhvr>
                                        <p:cTn id="8" dur="500" fill="hold"/>
                                        <p:tgtEl>
                                          <p:spTgt spid="42"/>
                                        </p:tgtEl>
                                        <p:attrNameLst>
                                          <p:attrName>ppt_h</p:attrName>
                                        </p:attrNameLst>
                                      </p:cBhvr>
                                      <p:tavLst>
                                        <p:tav tm="0">
                                          <p:val>
                                            <p:fltVal val="0"/>
                                          </p:val>
                                        </p:tav>
                                        <p:tav tm="100000">
                                          <p:val>
                                            <p:strVal val="#ppt_h"/>
                                          </p:val>
                                        </p:tav>
                                      </p:tavLst>
                                    </p:anim>
                                    <p:animEffect transition="in" filter="fade">
                                      <p:cBhvr>
                                        <p:cTn id="9" dur="500"/>
                                        <p:tgtEl>
                                          <p:spTgt spid="4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2" grpId="0">
        <p:bldAsOne/>
      </p:bldGraphic>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2" name="Chart 306"/>
          <p:cNvGraphicFramePr/>
          <p:nvPr>
            <p:extLst>
              <p:ext uri="{D42A27DB-BD31-4B8C-83A1-F6EECF244321}">
                <p14:modId xmlns:p14="http://schemas.microsoft.com/office/powerpoint/2010/main" val="586798744"/>
              </p:ext>
            </p:extLst>
          </p:nvPr>
        </p:nvGraphicFramePr>
        <p:xfrm>
          <a:off x="1951481" y="3788880"/>
          <a:ext cx="20419527" cy="5970150"/>
        </p:xfrm>
        <a:graphic>
          <a:graphicData uri="http://schemas.openxmlformats.org/drawingml/2006/chart">
            <c:chart xmlns:c="http://schemas.openxmlformats.org/drawingml/2006/chart" xmlns:r="http://schemas.openxmlformats.org/officeDocument/2006/relationships" r:id="rId2"/>
          </a:graphicData>
        </a:graphic>
      </p:graphicFrame>
      <p:grpSp>
        <p:nvGrpSpPr>
          <p:cNvPr id="43" name="Group 42"/>
          <p:cNvGrpSpPr/>
          <p:nvPr/>
        </p:nvGrpSpPr>
        <p:grpSpPr>
          <a:xfrm>
            <a:off x="1292895" y="1828800"/>
            <a:ext cx="21155942" cy="1676400"/>
            <a:chOff x="1216695" y="1828800"/>
            <a:chExt cx="21155942" cy="1676400"/>
          </a:xfrm>
        </p:grpSpPr>
        <p:sp>
          <p:nvSpPr>
            <p:cNvPr id="44" name="Title 20"/>
            <p:cNvSpPr txBox="1">
              <a:spLocks/>
            </p:cNvSpPr>
            <p:nvPr/>
          </p:nvSpPr>
          <p:spPr bwMode="auto">
            <a:xfrm>
              <a:off x="1216695" y="2298704"/>
              <a:ext cx="21155942" cy="12064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243852" tIns="121926" rIns="243852" bIns="121926" anchor="ctr">
              <a:spAutoFit/>
            </a:bodyPr>
            <a:lstStyle>
              <a:lvl1pPr defTabSz="457200">
                <a:defRPr sz="4300">
                  <a:solidFill>
                    <a:schemeClr val="tx1"/>
                  </a:solidFill>
                  <a:latin typeface="Calibri" pitchFamily="34" charset="0"/>
                  <a:ea typeface="MS PGothic" pitchFamily="34" charset="-128"/>
                </a:defRPr>
              </a:lvl1pPr>
              <a:lvl2pPr marL="742950" indent="-285750" defTabSz="457200">
                <a:defRPr sz="4300">
                  <a:solidFill>
                    <a:schemeClr val="tx1"/>
                  </a:solidFill>
                  <a:latin typeface="Calibri" pitchFamily="34" charset="0"/>
                  <a:ea typeface="MS PGothic" pitchFamily="34" charset="-128"/>
                </a:defRPr>
              </a:lvl2pPr>
              <a:lvl3pPr marL="1143000" indent="-228600" defTabSz="457200">
                <a:defRPr sz="4300">
                  <a:solidFill>
                    <a:schemeClr val="tx1"/>
                  </a:solidFill>
                  <a:latin typeface="Calibri" pitchFamily="34" charset="0"/>
                  <a:ea typeface="MS PGothic" pitchFamily="34" charset="-128"/>
                </a:defRPr>
              </a:lvl3pPr>
              <a:lvl4pPr marL="1600200" indent="-228600" defTabSz="457200">
                <a:defRPr sz="4300">
                  <a:solidFill>
                    <a:schemeClr val="tx1"/>
                  </a:solidFill>
                  <a:latin typeface="Calibri" pitchFamily="34" charset="0"/>
                  <a:ea typeface="MS PGothic" pitchFamily="34" charset="-128"/>
                </a:defRPr>
              </a:lvl4pPr>
              <a:lvl5pPr marL="2057400" indent="-228600" defTabSz="457200">
                <a:defRPr sz="4300">
                  <a:solidFill>
                    <a:schemeClr val="tx1"/>
                  </a:solidFill>
                  <a:latin typeface="Calibri" pitchFamily="34" charset="0"/>
                  <a:ea typeface="MS PGothic" pitchFamily="34" charset="-128"/>
                </a:defRPr>
              </a:lvl5pPr>
              <a:lvl6pPr marL="2514600" indent="-228600" defTabSz="457200" fontAlgn="base">
                <a:spcBef>
                  <a:spcPct val="0"/>
                </a:spcBef>
                <a:spcAft>
                  <a:spcPct val="0"/>
                </a:spcAft>
                <a:defRPr sz="4300">
                  <a:solidFill>
                    <a:schemeClr val="tx1"/>
                  </a:solidFill>
                  <a:latin typeface="Calibri" pitchFamily="34" charset="0"/>
                  <a:ea typeface="MS PGothic" pitchFamily="34" charset="-128"/>
                </a:defRPr>
              </a:lvl6pPr>
              <a:lvl7pPr marL="2971800" indent="-228600" defTabSz="457200" fontAlgn="base">
                <a:spcBef>
                  <a:spcPct val="0"/>
                </a:spcBef>
                <a:spcAft>
                  <a:spcPct val="0"/>
                </a:spcAft>
                <a:defRPr sz="4300">
                  <a:solidFill>
                    <a:schemeClr val="tx1"/>
                  </a:solidFill>
                  <a:latin typeface="Calibri" pitchFamily="34" charset="0"/>
                  <a:ea typeface="MS PGothic" pitchFamily="34" charset="-128"/>
                </a:defRPr>
              </a:lvl7pPr>
              <a:lvl8pPr marL="3429000" indent="-228600" defTabSz="457200" fontAlgn="base">
                <a:spcBef>
                  <a:spcPct val="0"/>
                </a:spcBef>
                <a:spcAft>
                  <a:spcPct val="0"/>
                </a:spcAft>
                <a:defRPr sz="4300">
                  <a:solidFill>
                    <a:schemeClr val="tx1"/>
                  </a:solidFill>
                  <a:latin typeface="Calibri" pitchFamily="34" charset="0"/>
                  <a:ea typeface="MS PGothic" pitchFamily="34" charset="-128"/>
                </a:defRPr>
              </a:lvl8pPr>
              <a:lvl9pPr marL="3886200" indent="-228600" defTabSz="457200" fontAlgn="base">
                <a:spcBef>
                  <a:spcPct val="0"/>
                </a:spcBef>
                <a:spcAft>
                  <a:spcPct val="0"/>
                </a:spcAft>
                <a:defRPr sz="4300">
                  <a:solidFill>
                    <a:schemeClr val="tx1"/>
                  </a:solidFill>
                  <a:latin typeface="Calibri" pitchFamily="34" charset="0"/>
                  <a:ea typeface="MS PGothic" pitchFamily="34" charset="-128"/>
                </a:defRPr>
              </a:lvl9pPr>
            </a:lstStyle>
            <a:p>
              <a:pPr>
                <a:lnSpc>
                  <a:spcPct val="130000"/>
                </a:lnSpc>
              </a:pPr>
              <a:r>
                <a:rPr lang="pt-BR" sz="2400" dirty="0">
                  <a:solidFill>
                    <a:schemeClr val="bg1">
                      <a:lumMod val="75000"/>
                    </a:schemeClr>
                  </a:solidFill>
                  <a:latin typeface="Lato" pitchFamily="34" charset="0"/>
                  <a:ea typeface="Lato" pitchFamily="34" charset="0"/>
                  <a:cs typeface="Lato" pitchFamily="34" charset="0"/>
                </a:rPr>
                <a:t>Lorem ipsum </a:t>
              </a:r>
              <a:r>
                <a:rPr lang="pt-BR" sz="2400" dirty="0" smtClean="0">
                  <a:solidFill>
                    <a:schemeClr val="bg1">
                      <a:lumMod val="75000"/>
                    </a:schemeClr>
                  </a:solidFill>
                  <a:latin typeface="Lato" pitchFamily="34" charset="0"/>
                  <a:ea typeface="Lato" pitchFamily="34" charset="0"/>
                  <a:cs typeface="Lato" pitchFamily="34" charset="0"/>
                </a:rPr>
                <a:t>dolor sit </a:t>
              </a:r>
              <a:r>
                <a:rPr lang="pt-BR" sz="2400" dirty="0">
                  <a:solidFill>
                    <a:schemeClr val="bg1">
                      <a:lumMod val="75000"/>
                    </a:schemeClr>
                  </a:solidFill>
                  <a:latin typeface="Lato" pitchFamily="34" charset="0"/>
                  <a:ea typeface="Lato" pitchFamily="34" charset="0"/>
                  <a:cs typeface="Lato" pitchFamily="34" charset="0"/>
                </a:rPr>
                <a:t>amet, consectetur adipiscing elit. Aliquam tincidunt ante nec sem congue convallis. Pellentesque vel mauris quis nisl ornare rutrum in id risus. Proin vehicula ut sem et tempus. </a:t>
              </a:r>
              <a:endParaRPr lang="en-US" sz="2400" dirty="0">
                <a:solidFill>
                  <a:schemeClr val="bg1">
                    <a:lumMod val="75000"/>
                  </a:schemeClr>
                </a:solidFill>
                <a:latin typeface="Lato" pitchFamily="34" charset="0"/>
                <a:ea typeface="Lato" pitchFamily="34" charset="0"/>
                <a:cs typeface="Lato" pitchFamily="34" charset="0"/>
              </a:endParaRPr>
            </a:p>
          </p:txBody>
        </p:sp>
        <p:sp>
          <p:nvSpPr>
            <p:cNvPr id="45" name="TextBox 44"/>
            <p:cNvSpPr txBox="1"/>
            <p:nvPr/>
          </p:nvSpPr>
          <p:spPr>
            <a:xfrm>
              <a:off x="1263217" y="1828800"/>
              <a:ext cx="4215772" cy="615517"/>
            </a:xfrm>
            <a:prstGeom prst="rect">
              <a:avLst/>
            </a:prstGeom>
            <a:noFill/>
          </p:spPr>
          <p:txBody>
            <a:bodyPr wrap="square" lIns="182843" tIns="91422" rIns="182843" bIns="91422" rtlCol="0">
              <a:spAutoFit/>
            </a:bodyPr>
            <a:lstStyle/>
            <a:p>
              <a:r>
                <a:rPr lang="en-US" sz="2800" b="1" dirty="0" smtClean="0">
                  <a:solidFill>
                    <a:schemeClr val="bg1">
                      <a:lumMod val="95000"/>
                    </a:schemeClr>
                  </a:solidFill>
                  <a:latin typeface="Lato Black" pitchFamily="34" charset="0"/>
                  <a:ea typeface="Lato Black" pitchFamily="34" charset="0"/>
                  <a:cs typeface="Lato Black" pitchFamily="34" charset="0"/>
                </a:rPr>
                <a:t>DESCRIPTION HERE</a:t>
              </a:r>
              <a:endParaRPr lang="id-ID" sz="2800" b="1" dirty="0">
                <a:solidFill>
                  <a:schemeClr val="bg1">
                    <a:lumMod val="95000"/>
                  </a:schemeClr>
                </a:solidFill>
                <a:latin typeface="Lato Black" pitchFamily="34" charset="0"/>
                <a:ea typeface="Lato Black" pitchFamily="34" charset="0"/>
                <a:cs typeface="Lato Black" pitchFamily="34" charset="0"/>
              </a:endParaRPr>
            </a:p>
          </p:txBody>
        </p:sp>
      </p:grpSp>
      <p:grpSp>
        <p:nvGrpSpPr>
          <p:cNvPr id="49" name="กลุ่ม 12"/>
          <p:cNvGrpSpPr/>
          <p:nvPr/>
        </p:nvGrpSpPr>
        <p:grpSpPr>
          <a:xfrm>
            <a:off x="6090371" y="11759335"/>
            <a:ext cx="966066" cy="966065"/>
            <a:chOff x="4618037" y="6226152"/>
            <a:chExt cx="2511217" cy="2511217"/>
          </a:xfrm>
        </p:grpSpPr>
        <p:sp>
          <p:nvSpPr>
            <p:cNvPr id="52" name="วงรี 36"/>
            <p:cNvSpPr/>
            <p:nvPr/>
          </p:nvSpPr>
          <p:spPr>
            <a:xfrm>
              <a:off x="4618037" y="6226152"/>
              <a:ext cx="2511217" cy="2511217"/>
            </a:xfrm>
            <a:prstGeom prst="ellipse">
              <a:avLst/>
            </a:prstGeom>
            <a:gradFill flip="none" rotWithShape="1">
              <a:gsLst>
                <a:gs pos="0">
                  <a:schemeClr val="accent4">
                    <a:shade val="30000"/>
                    <a:satMod val="115000"/>
                  </a:schemeClr>
                </a:gs>
                <a:gs pos="50000">
                  <a:schemeClr val="accent4">
                    <a:shade val="67500"/>
                    <a:satMod val="115000"/>
                  </a:schemeClr>
                </a:gs>
                <a:gs pos="100000">
                  <a:schemeClr val="accent4">
                    <a:shade val="100000"/>
                    <a:satMod val="115000"/>
                  </a:schemeClr>
                </a:gs>
              </a:gsLst>
              <a:lin ang="135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h-TH" dirty="0"/>
            </a:p>
          </p:txBody>
        </p:sp>
        <p:grpSp>
          <p:nvGrpSpPr>
            <p:cNvPr id="53" name="กลุ่ม 58"/>
            <p:cNvGrpSpPr/>
            <p:nvPr/>
          </p:nvGrpSpPr>
          <p:grpSpPr>
            <a:xfrm>
              <a:off x="5227637" y="6858000"/>
              <a:ext cx="1221113" cy="1223980"/>
              <a:chOff x="21201063" y="3320886"/>
              <a:chExt cx="676275" cy="677863"/>
            </a:xfrm>
            <a:solidFill>
              <a:schemeClr val="bg1"/>
            </a:solidFill>
          </p:grpSpPr>
          <p:sp>
            <p:nvSpPr>
              <p:cNvPr id="54" name="Freeform 81"/>
              <p:cNvSpPr>
                <a:spLocks noEditPoints="1"/>
              </p:cNvSpPr>
              <p:nvPr/>
            </p:nvSpPr>
            <p:spPr bwMode="auto">
              <a:xfrm>
                <a:off x="21201063" y="3320886"/>
                <a:ext cx="676275" cy="677863"/>
              </a:xfrm>
              <a:custGeom>
                <a:avLst/>
                <a:gdLst>
                  <a:gd name="T0" fmla="*/ 61 w 71"/>
                  <a:gd name="T1" fmla="*/ 21 h 71"/>
                  <a:gd name="T2" fmla="*/ 63 w 71"/>
                  <a:gd name="T3" fmla="*/ 12 h 71"/>
                  <a:gd name="T4" fmla="*/ 51 w 71"/>
                  <a:gd name="T5" fmla="*/ 11 h 71"/>
                  <a:gd name="T6" fmla="*/ 38 w 71"/>
                  <a:gd name="T7" fmla="*/ 0 h 71"/>
                  <a:gd name="T8" fmla="*/ 29 w 71"/>
                  <a:gd name="T9" fmla="*/ 8 h 71"/>
                  <a:gd name="T10" fmla="*/ 12 w 71"/>
                  <a:gd name="T11" fmla="*/ 9 h 71"/>
                  <a:gd name="T12" fmla="*/ 9 w 71"/>
                  <a:gd name="T13" fmla="*/ 19 h 71"/>
                  <a:gd name="T14" fmla="*/ 5 w 71"/>
                  <a:gd name="T15" fmla="*/ 29 h 71"/>
                  <a:gd name="T16" fmla="*/ 5 w 71"/>
                  <a:gd name="T17" fmla="*/ 43 h 71"/>
                  <a:gd name="T18" fmla="*/ 9 w 71"/>
                  <a:gd name="T19" fmla="*/ 53 h 71"/>
                  <a:gd name="T20" fmla="*/ 16 w 71"/>
                  <a:gd name="T21" fmla="*/ 64 h 71"/>
                  <a:gd name="T22" fmla="*/ 29 w 71"/>
                  <a:gd name="T23" fmla="*/ 64 h 71"/>
                  <a:gd name="T24" fmla="*/ 38 w 71"/>
                  <a:gd name="T25" fmla="*/ 71 h 71"/>
                  <a:gd name="T26" fmla="*/ 51 w 71"/>
                  <a:gd name="T27" fmla="*/ 61 h 71"/>
                  <a:gd name="T28" fmla="*/ 59 w 71"/>
                  <a:gd name="T29" fmla="*/ 63 h 71"/>
                  <a:gd name="T30" fmla="*/ 61 w 71"/>
                  <a:gd name="T31" fmla="*/ 51 h 71"/>
                  <a:gd name="T32" fmla="*/ 71 w 71"/>
                  <a:gd name="T33" fmla="*/ 38 h 71"/>
                  <a:gd name="T34" fmla="*/ 69 w 71"/>
                  <a:gd name="T35" fmla="*/ 38 h 71"/>
                  <a:gd name="T36" fmla="*/ 62 w 71"/>
                  <a:gd name="T37" fmla="*/ 42 h 71"/>
                  <a:gd name="T38" fmla="*/ 58 w 71"/>
                  <a:gd name="T39" fmla="*/ 50 h 71"/>
                  <a:gd name="T40" fmla="*/ 61 w 71"/>
                  <a:gd name="T41" fmla="*/ 57 h 71"/>
                  <a:gd name="T42" fmla="*/ 52 w 71"/>
                  <a:gd name="T43" fmla="*/ 58 h 71"/>
                  <a:gd name="T44" fmla="*/ 41 w 71"/>
                  <a:gd name="T45" fmla="*/ 62 h 71"/>
                  <a:gd name="T46" fmla="*/ 41 w 71"/>
                  <a:gd name="T47" fmla="*/ 63 h 71"/>
                  <a:gd name="T48" fmla="*/ 33 w 71"/>
                  <a:gd name="T49" fmla="*/ 69 h 71"/>
                  <a:gd name="T50" fmla="*/ 30 w 71"/>
                  <a:gd name="T51" fmla="*/ 62 h 71"/>
                  <a:gd name="T52" fmla="*/ 22 w 71"/>
                  <a:gd name="T53" fmla="*/ 58 h 71"/>
                  <a:gd name="T54" fmla="*/ 17 w 71"/>
                  <a:gd name="T55" fmla="*/ 61 h 71"/>
                  <a:gd name="T56" fmla="*/ 11 w 71"/>
                  <a:gd name="T57" fmla="*/ 54 h 71"/>
                  <a:gd name="T58" fmla="*/ 13 w 71"/>
                  <a:gd name="T59" fmla="*/ 50 h 71"/>
                  <a:gd name="T60" fmla="*/ 9 w 71"/>
                  <a:gd name="T61" fmla="*/ 41 h 71"/>
                  <a:gd name="T62" fmla="*/ 3 w 71"/>
                  <a:gd name="T63" fmla="*/ 33 h 71"/>
                  <a:gd name="T64" fmla="*/ 10 w 71"/>
                  <a:gd name="T65" fmla="*/ 30 h 71"/>
                  <a:gd name="T66" fmla="*/ 13 w 71"/>
                  <a:gd name="T67" fmla="*/ 22 h 71"/>
                  <a:gd name="T68" fmla="*/ 10 w 71"/>
                  <a:gd name="T69" fmla="*/ 16 h 71"/>
                  <a:gd name="T70" fmla="*/ 17 w 71"/>
                  <a:gd name="T71" fmla="*/ 11 h 71"/>
                  <a:gd name="T72" fmla="*/ 22 w 71"/>
                  <a:gd name="T73" fmla="*/ 14 h 71"/>
                  <a:gd name="T74" fmla="*/ 31 w 71"/>
                  <a:gd name="T75" fmla="*/ 9 h 71"/>
                  <a:gd name="T76" fmla="*/ 38 w 71"/>
                  <a:gd name="T77" fmla="*/ 3 h 71"/>
                  <a:gd name="T78" fmla="*/ 41 w 71"/>
                  <a:gd name="T79" fmla="*/ 9 h 71"/>
                  <a:gd name="T80" fmla="*/ 41 w 71"/>
                  <a:gd name="T81" fmla="*/ 9 h 71"/>
                  <a:gd name="T82" fmla="*/ 41 w 71"/>
                  <a:gd name="T83" fmla="*/ 10 h 71"/>
                  <a:gd name="T84" fmla="*/ 41 w 71"/>
                  <a:gd name="T85" fmla="*/ 10 h 71"/>
                  <a:gd name="T86" fmla="*/ 41 w 71"/>
                  <a:gd name="T87" fmla="*/ 10 h 71"/>
                  <a:gd name="T88" fmla="*/ 52 w 71"/>
                  <a:gd name="T89" fmla="*/ 13 h 71"/>
                  <a:gd name="T90" fmla="*/ 61 w 71"/>
                  <a:gd name="T91" fmla="*/ 14 h 71"/>
                  <a:gd name="T92" fmla="*/ 58 w 71"/>
                  <a:gd name="T93" fmla="*/ 20 h 71"/>
                  <a:gd name="T94" fmla="*/ 58 w 71"/>
                  <a:gd name="T95" fmla="*/ 20 h 71"/>
                  <a:gd name="T96" fmla="*/ 58 w 71"/>
                  <a:gd name="T97" fmla="*/ 21 h 71"/>
                  <a:gd name="T98" fmla="*/ 58 w 71"/>
                  <a:gd name="T99" fmla="*/ 21 h 71"/>
                  <a:gd name="T100" fmla="*/ 63 w 71"/>
                  <a:gd name="T101" fmla="*/ 31 h 71"/>
                  <a:gd name="T102" fmla="*/ 69 w 71"/>
                  <a:gd name="T103" fmla="*/ 38 h 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71" h="71">
                    <a:moveTo>
                      <a:pt x="67" y="29"/>
                    </a:moveTo>
                    <a:cubicBezTo>
                      <a:pt x="64" y="29"/>
                      <a:pt x="64" y="29"/>
                      <a:pt x="64" y="29"/>
                    </a:cubicBezTo>
                    <a:cubicBezTo>
                      <a:pt x="63" y="26"/>
                      <a:pt x="62" y="23"/>
                      <a:pt x="61" y="21"/>
                    </a:cubicBezTo>
                    <a:cubicBezTo>
                      <a:pt x="63" y="19"/>
                      <a:pt x="63" y="19"/>
                      <a:pt x="63" y="19"/>
                    </a:cubicBezTo>
                    <a:cubicBezTo>
                      <a:pt x="64" y="18"/>
                      <a:pt x="64" y="17"/>
                      <a:pt x="64" y="16"/>
                    </a:cubicBezTo>
                    <a:cubicBezTo>
                      <a:pt x="64" y="15"/>
                      <a:pt x="64" y="13"/>
                      <a:pt x="63" y="12"/>
                    </a:cubicBezTo>
                    <a:cubicBezTo>
                      <a:pt x="59" y="9"/>
                      <a:pt x="59" y="9"/>
                      <a:pt x="59" y="9"/>
                    </a:cubicBezTo>
                    <a:cubicBezTo>
                      <a:pt x="57" y="7"/>
                      <a:pt x="54" y="7"/>
                      <a:pt x="52" y="9"/>
                    </a:cubicBezTo>
                    <a:cubicBezTo>
                      <a:pt x="51" y="11"/>
                      <a:pt x="51" y="11"/>
                      <a:pt x="51" y="11"/>
                    </a:cubicBezTo>
                    <a:cubicBezTo>
                      <a:pt x="48" y="10"/>
                      <a:pt x="46" y="8"/>
                      <a:pt x="43" y="8"/>
                    </a:cubicBezTo>
                    <a:cubicBezTo>
                      <a:pt x="43" y="5"/>
                      <a:pt x="43" y="5"/>
                      <a:pt x="43" y="5"/>
                    </a:cubicBezTo>
                    <a:cubicBezTo>
                      <a:pt x="43" y="2"/>
                      <a:pt x="41" y="0"/>
                      <a:pt x="38" y="0"/>
                    </a:cubicBezTo>
                    <a:cubicBezTo>
                      <a:pt x="33" y="0"/>
                      <a:pt x="33" y="0"/>
                      <a:pt x="33" y="0"/>
                    </a:cubicBezTo>
                    <a:cubicBezTo>
                      <a:pt x="31" y="0"/>
                      <a:pt x="29" y="2"/>
                      <a:pt x="29" y="5"/>
                    </a:cubicBezTo>
                    <a:cubicBezTo>
                      <a:pt x="29" y="8"/>
                      <a:pt x="29" y="8"/>
                      <a:pt x="29" y="8"/>
                    </a:cubicBezTo>
                    <a:cubicBezTo>
                      <a:pt x="26" y="8"/>
                      <a:pt x="23" y="10"/>
                      <a:pt x="21" y="11"/>
                    </a:cubicBezTo>
                    <a:cubicBezTo>
                      <a:pt x="19" y="9"/>
                      <a:pt x="19" y="9"/>
                      <a:pt x="19" y="9"/>
                    </a:cubicBezTo>
                    <a:cubicBezTo>
                      <a:pt x="17" y="7"/>
                      <a:pt x="14" y="7"/>
                      <a:pt x="12" y="9"/>
                    </a:cubicBezTo>
                    <a:cubicBezTo>
                      <a:pt x="9" y="12"/>
                      <a:pt x="9" y="12"/>
                      <a:pt x="9" y="12"/>
                    </a:cubicBezTo>
                    <a:cubicBezTo>
                      <a:pt x="8" y="13"/>
                      <a:pt x="8" y="15"/>
                      <a:pt x="8" y="16"/>
                    </a:cubicBezTo>
                    <a:cubicBezTo>
                      <a:pt x="8" y="17"/>
                      <a:pt x="8" y="18"/>
                      <a:pt x="9" y="19"/>
                    </a:cubicBezTo>
                    <a:cubicBezTo>
                      <a:pt x="11" y="21"/>
                      <a:pt x="11" y="21"/>
                      <a:pt x="11" y="21"/>
                    </a:cubicBezTo>
                    <a:cubicBezTo>
                      <a:pt x="9" y="23"/>
                      <a:pt x="8" y="26"/>
                      <a:pt x="8" y="29"/>
                    </a:cubicBezTo>
                    <a:cubicBezTo>
                      <a:pt x="5" y="29"/>
                      <a:pt x="5" y="29"/>
                      <a:pt x="5" y="29"/>
                    </a:cubicBezTo>
                    <a:cubicBezTo>
                      <a:pt x="2" y="29"/>
                      <a:pt x="0" y="31"/>
                      <a:pt x="0" y="33"/>
                    </a:cubicBezTo>
                    <a:cubicBezTo>
                      <a:pt x="0" y="38"/>
                      <a:pt x="0" y="38"/>
                      <a:pt x="0" y="38"/>
                    </a:cubicBezTo>
                    <a:cubicBezTo>
                      <a:pt x="0" y="41"/>
                      <a:pt x="2" y="43"/>
                      <a:pt x="5" y="43"/>
                    </a:cubicBezTo>
                    <a:cubicBezTo>
                      <a:pt x="8" y="43"/>
                      <a:pt x="8" y="43"/>
                      <a:pt x="8" y="43"/>
                    </a:cubicBezTo>
                    <a:cubicBezTo>
                      <a:pt x="8" y="46"/>
                      <a:pt x="9" y="48"/>
                      <a:pt x="11" y="51"/>
                    </a:cubicBezTo>
                    <a:cubicBezTo>
                      <a:pt x="9" y="53"/>
                      <a:pt x="9" y="53"/>
                      <a:pt x="9" y="53"/>
                    </a:cubicBezTo>
                    <a:cubicBezTo>
                      <a:pt x="7" y="54"/>
                      <a:pt x="7" y="57"/>
                      <a:pt x="9" y="59"/>
                    </a:cubicBezTo>
                    <a:cubicBezTo>
                      <a:pt x="12" y="63"/>
                      <a:pt x="12" y="63"/>
                      <a:pt x="12" y="63"/>
                    </a:cubicBezTo>
                    <a:cubicBezTo>
                      <a:pt x="13" y="64"/>
                      <a:pt x="15" y="64"/>
                      <a:pt x="16" y="64"/>
                    </a:cubicBezTo>
                    <a:cubicBezTo>
                      <a:pt x="17" y="64"/>
                      <a:pt x="18" y="64"/>
                      <a:pt x="19" y="63"/>
                    </a:cubicBezTo>
                    <a:cubicBezTo>
                      <a:pt x="21" y="61"/>
                      <a:pt x="21" y="61"/>
                      <a:pt x="21" y="61"/>
                    </a:cubicBezTo>
                    <a:cubicBezTo>
                      <a:pt x="23" y="62"/>
                      <a:pt x="26" y="63"/>
                      <a:pt x="29" y="64"/>
                    </a:cubicBezTo>
                    <a:cubicBezTo>
                      <a:pt x="29" y="67"/>
                      <a:pt x="29" y="67"/>
                      <a:pt x="29" y="67"/>
                    </a:cubicBezTo>
                    <a:cubicBezTo>
                      <a:pt x="29" y="69"/>
                      <a:pt x="31" y="71"/>
                      <a:pt x="33" y="71"/>
                    </a:cubicBezTo>
                    <a:cubicBezTo>
                      <a:pt x="38" y="71"/>
                      <a:pt x="38" y="71"/>
                      <a:pt x="38" y="71"/>
                    </a:cubicBezTo>
                    <a:cubicBezTo>
                      <a:pt x="41" y="71"/>
                      <a:pt x="43" y="69"/>
                      <a:pt x="43" y="67"/>
                    </a:cubicBezTo>
                    <a:cubicBezTo>
                      <a:pt x="43" y="64"/>
                      <a:pt x="43" y="64"/>
                      <a:pt x="43" y="64"/>
                    </a:cubicBezTo>
                    <a:cubicBezTo>
                      <a:pt x="46" y="63"/>
                      <a:pt x="48" y="62"/>
                      <a:pt x="51" y="61"/>
                    </a:cubicBezTo>
                    <a:cubicBezTo>
                      <a:pt x="52" y="63"/>
                      <a:pt x="52" y="63"/>
                      <a:pt x="52" y="63"/>
                    </a:cubicBezTo>
                    <a:cubicBezTo>
                      <a:pt x="53" y="64"/>
                      <a:pt x="55" y="64"/>
                      <a:pt x="56" y="64"/>
                    </a:cubicBezTo>
                    <a:cubicBezTo>
                      <a:pt x="57" y="64"/>
                      <a:pt x="58" y="64"/>
                      <a:pt x="59" y="63"/>
                    </a:cubicBezTo>
                    <a:cubicBezTo>
                      <a:pt x="63" y="59"/>
                      <a:pt x="63" y="59"/>
                      <a:pt x="63" y="59"/>
                    </a:cubicBezTo>
                    <a:cubicBezTo>
                      <a:pt x="64" y="57"/>
                      <a:pt x="64" y="54"/>
                      <a:pt x="63" y="53"/>
                    </a:cubicBezTo>
                    <a:cubicBezTo>
                      <a:pt x="61" y="51"/>
                      <a:pt x="61" y="51"/>
                      <a:pt x="61" y="51"/>
                    </a:cubicBezTo>
                    <a:cubicBezTo>
                      <a:pt x="62" y="48"/>
                      <a:pt x="63" y="46"/>
                      <a:pt x="64" y="43"/>
                    </a:cubicBezTo>
                    <a:cubicBezTo>
                      <a:pt x="67" y="43"/>
                      <a:pt x="67" y="43"/>
                      <a:pt x="67" y="43"/>
                    </a:cubicBezTo>
                    <a:cubicBezTo>
                      <a:pt x="69" y="43"/>
                      <a:pt x="71" y="41"/>
                      <a:pt x="71" y="38"/>
                    </a:cubicBezTo>
                    <a:cubicBezTo>
                      <a:pt x="71" y="33"/>
                      <a:pt x="71" y="33"/>
                      <a:pt x="71" y="33"/>
                    </a:cubicBezTo>
                    <a:cubicBezTo>
                      <a:pt x="71" y="31"/>
                      <a:pt x="69" y="29"/>
                      <a:pt x="67" y="29"/>
                    </a:cubicBezTo>
                    <a:close/>
                    <a:moveTo>
                      <a:pt x="69" y="38"/>
                    </a:moveTo>
                    <a:cubicBezTo>
                      <a:pt x="69" y="40"/>
                      <a:pt x="68" y="41"/>
                      <a:pt x="67" y="41"/>
                    </a:cubicBezTo>
                    <a:cubicBezTo>
                      <a:pt x="63" y="41"/>
                      <a:pt x="63" y="41"/>
                      <a:pt x="63" y="41"/>
                    </a:cubicBezTo>
                    <a:cubicBezTo>
                      <a:pt x="62" y="41"/>
                      <a:pt x="62" y="41"/>
                      <a:pt x="62" y="42"/>
                    </a:cubicBezTo>
                    <a:cubicBezTo>
                      <a:pt x="62" y="42"/>
                      <a:pt x="62" y="42"/>
                      <a:pt x="62" y="42"/>
                    </a:cubicBezTo>
                    <a:cubicBezTo>
                      <a:pt x="61" y="45"/>
                      <a:pt x="60" y="47"/>
                      <a:pt x="58" y="50"/>
                    </a:cubicBezTo>
                    <a:cubicBezTo>
                      <a:pt x="58" y="50"/>
                      <a:pt x="58" y="50"/>
                      <a:pt x="58" y="50"/>
                    </a:cubicBezTo>
                    <a:cubicBezTo>
                      <a:pt x="58" y="51"/>
                      <a:pt x="58" y="51"/>
                      <a:pt x="58" y="52"/>
                    </a:cubicBezTo>
                    <a:cubicBezTo>
                      <a:pt x="61" y="54"/>
                      <a:pt x="61" y="54"/>
                      <a:pt x="61" y="54"/>
                    </a:cubicBezTo>
                    <a:cubicBezTo>
                      <a:pt x="62" y="55"/>
                      <a:pt x="62" y="57"/>
                      <a:pt x="61" y="57"/>
                    </a:cubicBezTo>
                    <a:cubicBezTo>
                      <a:pt x="57" y="61"/>
                      <a:pt x="57" y="61"/>
                      <a:pt x="57" y="61"/>
                    </a:cubicBezTo>
                    <a:cubicBezTo>
                      <a:pt x="57" y="62"/>
                      <a:pt x="55" y="62"/>
                      <a:pt x="54" y="61"/>
                    </a:cubicBezTo>
                    <a:cubicBezTo>
                      <a:pt x="52" y="58"/>
                      <a:pt x="52" y="58"/>
                      <a:pt x="52" y="58"/>
                    </a:cubicBezTo>
                    <a:cubicBezTo>
                      <a:pt x="51" y="58"/>
                      <a:pt x="51" y="58"/>
                      <a:pt x="50" y="58"/>
                    </a:cubicBezTo>
                    <a:cubicBezTo>
                      <a:pt x="50" y="58"/>
                      <a:pt x="50" y="58"/>
                      <a:pt x="50" y="58"/>
                    </a:cubicBezTo>
                    <a:cubicBezTo>
                      <a:pt x="47" y="60"/>
                      <a:pt x="45" y="61"/>
                      <a:pt x="41" y="62"/>
                    </a:cubicBezTo>
                    <a:cubicBezTo>
                      <a:pt x="41" y="62"/>
                      <a:pt x="41" y="62"/>
                      <a:pt x="41" y="62"/>
                    </a:cubicBezTo>
                    <a:cubicBezTo>
                      <a:pt x="41" y="62"/>
                      <a:pt x="41" y="62"/>
                      <a:pt x="41" y="62"/>
                    </a:cubicBezTo>
                    <a:cubicBezTo>
                      <a:pt x="41" y="62"/>
                      <a:pt x="41" y="62"/>
                      <a:pt x="41" y="63"/>
                    </a:cubicBezTo>
                    <a:cubicBezTo>
                      <a:pt x="41" y="67"/>
                      <a:pt x="41" y="67"/>
                      <a:pt x="41" y="67"/>
                    </a:cubicBezTo>
                    <a:cubicBezTo>
                      <a:pt x="41" y="68"/>
                      <a:pt x="39" y="69"/>
                      <a:pt x="38" y="69"/>
                    </a:cubicBezTo>
                    <a:cubicBezTo>
                      <a:pt x="33" y="69"/>
                      <a:pt x="33" y="69"/>
                      <a:pt x="33" y="69"/>
                    </a:cubicBezTo>
                    <a:cubicBezTo>
                      <a:pt x="32" y="69"/>
                      <a:pt x="31" y="68"/>
                      <a:pt x="31" y="67"/>
                    </a:cubicBezTo>
                    <a:cubicBezTo>
                      <a:pt x="31" y="63"/>
                      <a:pt x="31" y="63"/>
                      <a:pt x="31" y="63"/>
                    </a:cubicBezTo>
                    <a:cubicBezTo>
                      <a:pt x="31" y="62"/>
                      <a:pt x="31" y="62"/>
                      <a:pt x="30" y="62"/>
                    </a:cubicBezTo>
                    <a:cubicBezTo>
                      <a:pt x="30" y="62"/>
                      <a:pt x="30" y="62"/>
                      <a:pt x="30" y="62"/>
                    </a:cubicBezTo>
                    <a:cubicBezTo>
                      <a:pt x="30" y="62"/>
                      <a:pt x="30" y="62"/>
                      <a:pt x="30" y="62"/>
                    </a:cubicBezTo>
                    <a:cubicBezTo>
                      <a:pt x="27" y="61"/>
                      <a:pt x="24" y="60"/>
                      <a:pt x="22" y="58"/>
                    </a:cubicBezTo>
                    <a:cubicBezTo>
                      <a:pt x="21" y="58"/>
                      <a:pt x="21" y="58"/>
                      <a:pt x="21" y="58"/>
                    </a:cubicBezTo>
                    <a:cubicBezTo>
                      <a:pt x="21" y="58"/>
                      <a:pt x="20" y="58"/>
                      <a:pt x="20" y="58"/>
                    </a:cubicBezTo>
                    <a:cubicBezTo>
                      <a:pt x="17" y="61"/>
                      <a:pt x="17" y="61"/>
                      <a:pt x="17" y="61"/>
                    </a:cubicBezTo>
                    <a:cubicBezTo>
                      <a:pt x="16" y="62"/>
                      <a:pt x="15" y="62"/>
                      <a:pt x="14" y="61"/>
                    </a:cubicBezTo>
                    <a:cubicBezTo>
                      <a:pt x="11" y="57"/>
                      <a:pt x="11" y="57"/>
                      <a:pt x="11" y="57"/>
                    </a:cubicBezTo>
                    <a:cubicBezTo>
                      <a:pt x="10" y="57"/>
                      <a:pt x="10" y="55"/>
                      <a:pt x="11" y="54"/>
                    </a:cubicBezTo>
                    <a:cubicBezTo>
                      <a:pt x="13" y="52"/>
                      <a:pt x="13" y="52"/>
                      <a:pt x="13" y="52"/>
                    </a:cubicBezTo>
                    <a:cubicBezTo>
                      <a:pt x="14" y="51"/>
                      <a:pt x="14" y="51"/>
                      <a:pt x="13" y="50"/>
                    </a:cubicBezTo>
                    <a:cubicBezTo>
                      <a:pt x="13" y="50"/>
                      <a:pt x="13" y="50"/>
                      <a:pt x="13" y="50"/>
                    </a:cubicBezTo>
                    <a:cubicBezTo>
                      <a:pt x="12" y="47"/>
                      <a:pt x="11" y="45"/>
                      <a:pt x="10" y="42"/>
                    </a:cubicBezTo>
                    <a:cubicBezTo>
                      <a:pt x="10" y="42"/>
                      <a:pt x="10" y="42"/>
                      <a:pt x="10" y="42"/>
                    </a:cubicBezTo>
                    <a:cubicBezTo>
                      <a:pt x="10" y="41"/>
                      <a:pt x="9" y="41"/>
                      <a:pt x="9" y="41"/>
                    </a:cubicBezTo>
                    <a:cubicBezTo>
                      <a:pt x="5" y="41"/>
                      <a:pt x="5" y="41"/>
                      <a:pt x="5" y="41"/>
                    </a:cubicBezTo>
                    <a:cubicBezTo>
                      <a:pt x="4" y="41"/>
                      <a:pt x="3" y="40"/>
                      <a:pt x="3" y="38"/>
                    </a:cubicBezTo>
                    <a:cubicBezTo>
                      <a:pt x="3" y="33"/>
                      <a:pt x="3" y="33"/>
                      <a:pt x="3" y="33"/>
                    </a:cubicBezTo>
                    <a:cubicBezTo>
                      <a:pt x="3" y="32"/>
                      <a:pt x="4" y="31"/>
                      <a:pt x="5" y="31"/>
                    </a:cubicBezTo>
                    <a:cubicBezTo>
                      <a:pt x="9" y="31"/>
                      <a:pt x="9" y="31"/>
                      <a:pt x="9" y="31"/>
                    </a:cubicBezTo>
                    <a:cubicBezTo>
                      <a:pt x="9" y="31"/>
                      <a:pt x="10" y="31"/>
                      <a:pt x="10" y="30"/>
                    </a:cubicBezTo>
                    <a:cubicBezTo>
                      <a:pt x="10" y="30"/>
                      <a:pt x="10" y="30"/>
                      <a:pt x="10" y="30"/>
                    </a:cubicBezTo>
                    <a:cubicBezTo>
                      <a:pt x="11" y="27"/>
                      <a:pt x="12" y="24"/>
                      <a:pt x="13" y="22"/>
                    </a:cubicBezTo>
                    <a:cubicBezTo>
                      <a:pt x="13" y="22"/>
                      <a:pt x="13" y="22"/>
                      <a:pt x="13" y="22"/>
                    </a:cubicBezTo>
                    <a:cubicBezTo>
                      <a:pt x="14" y="21"/>
                      <a:pt x="14" y="20"/>
                      <a:pt x="13" y="20"/>
                    </a:cubicBezTo>
                    <a:cubicBezTo>
                      <a:pt x="11" y="17"/>
                      <a:pt x="11" y="17"/>
                      <a:pt x="11" y="17"/>
                    </a:cubicBezTo>
                    <a:cubicBezTo>
                      <a:pt x="10" y="17"/>
                      <a:pt x="10" y="16"/>
                      <a:pt x="10" y="16"/>
                    </a:cubicBezTo>
                    <a:cubicBezTo>
                      <a:pt x="10" y="15"/>
                      <a:pt x="10" y="15"/>
                      <a:pt x="11" y="14"/>
                    </a:cubicBezTo>
                    <a:cubicBezTo>
                      <a:pt x="14" y="11"/>
                      <a:pt x="14" y="11"/>
                      <a:pt x="14" y="11"/>
                    </a:cubicBezTo>
                    <a:cubicBezTo>
                      <a:pt x="15" y="10"/>
                      <a:pt x="16" y="10"/>
                      <a:pt x="17" y="11"/>
                    </a:cubicBezTo>
                    <a:cubicBezTo>
                      <a:pt x="20" y="13"/>
                      <a:pt x="20" y="13"/>
                      <a:pt x="20" y="13"/>
                    </a:cubicBezTo>
                    <a:cubicBezTo>
                      <a:pt x="20" y="14"/>
                      <a:pt x="21" y="14"/>
                      <a:pt x="21" y="13"/>
                    </a:cubicBezTo>
                    <a:cubicBezTo>
                      <a:pt x="22" y="14"/>
                      <a:pt x="22" y="14"/>
                      <a:pt x="22" y="14"/>
                    </a:cubicBezTo>
                    <a:cubicBezTo>
                      <a:pt x="24" y="12"/>
                      <a:pt x="27" y="11"/>
                      <a:pt x="30" y="10"/>
                    </a:cubicBezTo>
                    <a:cubicBezTo>
                      <a:pt x="30" y="10"/>
                      <a:pt x="30" y="10"/>
                      <a:pt x="30" y="10"/>
                    </a:cubicBezTo>
                    <a:cubicBezTo>
                      <a:pt x="31" y="10"/>
                      <a:pt x="31" y="9"/>
                      <a:pt x="31" y="9"/>
                    </a:cubicBezTo>
                    <a:cubicBezTo>
                      <a:pt x="31" y="5"/>
                      <a:pt x="31" y="5"/>
                      <a:pt x="31" y="5"/>
                    </a:cubicBezTo>
                    <a:cubicBezTo>
                      <a:pt x="31" y="4"/>
                      <a:pt x="32" y="3"/>
                      <a:pt x="33" y="3"/>
                    </a:cubicBezTo>
                    <a:cubicBezTo>
                      <a:pt x="38" y="3"/>
                      <a:pt x="38" y="3"/>
                      <a:pt x="38" y="3"/>
                    </a:cubicBezTo>
                    <a:cubicBezTo>
                      <a:pt x="39" y="3"/>
                      <a:pt x="41" y="4"/>
                      <a:pt x="41" y="5"/>
                    </a:cubicBezTo>
                    <a:cubicBezTo>
                      <a:pt x="41" y="9"/>
                      <a:pt x="41" y="9"/>
                      <a:pt x="41" y="9"/>
                    </a:cubicBezTo>
                    <a:cubicBezTo>
                      <a:pt x="41" y="9"/>
                      <a:pt x="41" y="9"/>
                      <a:pt x="41" y="9"/>
                    </a:cubicBezTo>
                    <a:cubicBezTo>
                      <a:pt x="41" y="9"/>
                      <a:pt x="41" y="9"/>
                      <a:pt x="41" y="9"/>
                    </a:cubicBezTo>
                    <a:cubicBezTo>
                      <a:pt x="41" y="9"/>
                      <a:pt x="41" y="9"/>
                      <a:pt x="41" y="9"/>
                    </a:cubicBezTo>
                    <a:cubicBezTo>
                      <a:pt x="41" y="9"/>
                      <a:pt x="41" y="9"/>
                      <a:pt x="41" y="9"/>
                    </a:cubicBezTo>
                    <a:cubicBezTo>
                      <a:pt x="41" y="9"/>
                      <a:pt x="41" y="9"/>
                      <a:pt x="41" y="9"/>
                    </a:cubicBezTo>
                    <a:cubicBezTo>
                      <a:pt x="41" y="9"/>
                      <a:pt x="41" y="9"/>
                      <a:pt x="41" y="9"/>
                    </a:cubicBezTo>
                    <a:cubicBezTo>
                      <a:pt x="41" y="9"/>
                      <a:pt x="41" y="9"/>
                      <a:pt x="41" y="10"/>
                    </a:cubicBezTo>
                    <a:cubicBezTo>
                      <a:pt x="41" y="10"/>
                      <a:pt x="41" y="10"/>
                      <a:pt x="41" y="10"/>
                    </a:cubicBezTo>
                    <a:cubicBezTo>
                      <a:pt x="41" y="10"/>
                      <a:pt x="41" y="10"/>
                      <a:pt x="41" y="10"/>
                    </a:cubicBezTo>
                    <a:cubicBezTo>
                      <a:pt x="41" y="10"/>
                      <a:pt x="41" y="10"/>
                      <a:pt x="41" y="10"/>
                    </a:cubicBezTo>
                    <a:cubicBezTo>
                      <a:pt x="41" y="10"/>
                      <a:pt x="41" y="10"/>
                      <a:pt x="41" y="10"/>
                    </a:cubicBezTo>
                    <a:cubicBezTo>
                      <a:pt x="41" y="10"/>
                      <a:pt x="41" y="10"/>
                      <a:pt x="41" y="10"/>
                    </a:cubicBezTo>
                    <a:cubicBezTo>
                      <a:pt x="41" y="10"/>
                      <a:pt x="41" y="10"/>
                      <a:pt x="41" y="10"/>
                    </a:cubicBezTo>
                    <a:cubicBezTo>
                      <a:pt x="41" y="10"/>
                      <a:pt x="41" y="10"/>
                      <a:pt x="41" y="10"/>
                    </a:cubicBezTo>
                    <a:cubicBezTo>
                      <a:pt x="45" y="11"/>
                      <a:pt x="47" y="12"/>
                      <a:pt x="50" y="14"/>
                    </a:cubicBezTo>
                    <a:cubicBezTo>
                      <a:pt x="51" y="14"/>
                      <a:pt x="51" y="14"/>
                      <a:pt x="52" y="13"/>
                    </a:cubicBezTo>
                    <a:cubicBezTo>
                      <a:pt x="54" y="11"/>
                      <a:pt x="54" y="11"/>
                      <a:pt x="54" y="11"/>
                    </a:cubicBezTo>
                    <a:cubicBezTo>
                      <a:pt x="55" y="10"/>
                      <a:pt x="57" y="10"/>
                      <a:pt x="57" y="11"/>
                    </a:cubicBezTo>
                    <a:cubicBezTo>
                      <a:pt x="61" y="14"/>
                      <a:pt x="61" y="14"/>
                      <a:pt x="61" y="14"/>
                    </a:cubicBezTo>
                    <a:cubicBezTo>
                      <a:pt x="61" y="15"/>
                      <a:pt x="62" y="15"/>
                      <a:pt x="62" y="16"/>
                    </a:cubicBezTo>
                    <a:cubicBezTo>
                      <a:pt x="62" y="16"/>
                      <a:pt x="61" y="17"/>
                      <a:pt x="61" y="17"/>
                    </a:cubicBezTo>
                    <a:cubicBezTo>
                      <a:pt x="58" y="20"/>
                      <a:pt x="58" y="20"/>
                      <a:pt x="58" y="20"/>
                    </a:cubicBezTo>
                    <a:cubicBezTo>
                      <a:pt x="58" y="20"/>
                      <a:pt x="58" y="20"/>
                      <a:pt x="58" y="20"/>
                    </a:cubicBezTo>
                    <a:cubicBezTo>
                      <a:pt x="58" y="20"/>
                      <a:pt x="58" y="20"/>
                      <a:pt x="58" y="20"/>
                    </a:cubicBezTo>
                    <a:cubicBezTo>
                      <a:pt x="58" y="20"/>
                      <a:pt x="58" y="20"/>
                      <a:pt x="58" y="20"/>
                    </a:cubicBezTo>
                    <a:cubicBezTo>
                      <a:pt x="58" y="20"/>
                      <a:pt x="58" y="20"/>
                      <a:pt x="58" y="20"/>
                    </a:cubicBezTo>
                    <a:cubicBezTo>
                      <a:pt x="58" y="20"/>
                      <a:pt x="58" y="20"/>
                      <a:pt x="58" y="20"/>
                    </a:cubicBezTo>
                    <a:cubicBezTo>
                      <a:pt x="58" y="21"/>
                      <a:pt x="58" y="21"/>
                      <a:pt x="58" y="21"/>
                    </a:cubicBezTo>
                    <a:cubicBezTo>
                      <a:pt x="58" y="21"/>
                      <a:pt x="58" y="21"/>
                      <a:pt x="58" y="21"/>
                    </a:cubicBezTo>
                    <a:cubicBezTo>
                      <a:pt x="58" y="21"/>
                      <a:pt x="58" y="21"/>
                      <a:pt x="58" y="21"/>
                    </a:cubicBezTo>
                    <a:cubicBezTo>
                      <a:pt x="58" y="21"/>
                      <a:pt x="58" y="21"/>
                      <a:pt x="58" y="21"/>
                    </a:cubicBezTo>
                    <a:cubicBezTo>
                      <a:pt x="58" y="21"/>
                      <a:pt x="58" y="22"/>
                      <a:pt x="58" y="22"/>
                    </a:cubicBezTo>
                    <a:cubicBezTo>
                      <a:pt x="60" y="24"/>
                      <a:pt x="61" y="27"/>
                      <a:pt x="62" y="30"/>
                    </a:cubicBezTo>
                    <a:cubicBezTo>
                      <a:pt x="62" y="31"/>
                      <a:pt x="62" y="31"/>
                      <a:pt x="63" y="31"/>
                    </a:cubicBezTo>
                    <a:cubicBezTo>
                      <a:pt x="67" y="31"/>
                      <a:pt x="67" y="31"/>
                      <a:pt x="67" y="31"/>
                    </a:cubicBezTo>
                    <a:cubicBezTo>
                      <a:pt x="68" y="31"/>
                      <a:pt x="69" y="32"/>
                      <a:pt x="69" y="33"/>
                    </a:cubicBezTo>
                    <a:lnTo>
                      <a:pt x="69" y="3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th-TH"/>
              </a:p>
            </p:txBody>
          </p:sp>
          <p:sp>
            <p:nvSpPr>
              <p:cNvPr id="55" name="Freeform 82"/>
              <p:cNvSpPr>
                <a:spLocks noEditPoints="1"/>
              </p:cNvSpPr>
              <p:nvPr/>
            </p:nvSpPr>
            <p:spPr bwMode="auto">
              <a:xfrm>
                <a:off x="21324888" y="3444711"/>
                <a:ext cx="428625" cy="430213"/>
              </a:xfrm>
              <a:custGeom>
                <a:avLst/>
                <a:gdLst>
                  <a:gd name="T0" fmla="*/ 23 w 45"/>
                  <a:gd name="T1" fmla="*/ 0 h 45"/>
                  <a:gd name="T2" fmla="*/ 0 w 45"/>
                  <a:gd name="T3" fmla="*/ 23 h 45"/>
                  <a:gd name="T4" fmla="*/ 23 w 45"/>
                  <a:gd name="T5" fmla="*/ 45 h 45"/>
                  <a:gd name="T6" fmla="*/ 45 w 45"/>
                  <a:gd name="T7" fmla="*/ 23 h 45"/>
                  <a:gd name="T8" fmla="*/ 23 w 45"/>
                  <a:gd name="T9" fmla="*/ 0 h 45"/>
                  <a:gd name="T10" fmla="*/ 23 w 45"/>
                  <a:gd name="T11" fmla="*/ 43 h 45"/>
                  <a:gd name="T12" fmla="*/ 3 w 45"/>
                  <a:gd name="T13" fmla="*/ 23 h 45"/>
                  <a:gd name="T14" fmla="*/ 23 w 45"/>
                  <a:gd name="T15" fmla="*/ 3 h 45"/>
                  <a:gd name="T16" fmla="*/ 43 w 45"/>
                  <a:gd name="T17" fmla="*/ 23 h 45"/>
                  <a:gd name="T18" fmla="*/ 23 w 45"/>
                  <a:gd name="T19" fmla="*/ 43 h 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45" h="45">
                    <a:moveTo>
                      <a:pt x="23" y="0"/>
                    </a:moveTo>
                    <a:cubicBezTo>
                      <a:pt x="10" y="0"/>
                      <a:pt x="0" y="11"/>
                      <a:pt x="0" y="23"/>
                    </a:cubicBezTo>
                    <a:cubicBezTo>
                      <a:pt x="0" y="35"/>
                      <a:pt x="10" y="45"/>
                      <a:pt x="23" y="45"/>
                    </a:cubicBezTo>
                    <a:cubicBezTo>
                      <a:pt x="35" y="45"/>
                      <a:pt x="45" y="35"/>
                      <a:pt x="45" y="23"/>
                    </a:cubicBezTo>
                    <a:cubicBezTo>
                      <a:pt x="45" y="11"/>
                      <a:pt x="35" y="0"/>
                      <a:pt x="23" y="0"/>
                    </a:cubicBezTo>
                    <a:close/>
                    <a:moveTo>
                      <a:pt x="23" y="43"/>
                    </a:moveTo>
                    <a:cubicBezTo>
                      <a:pt x="12" y="43"/>
                      <a:pt x="3" y="34"/>
                      <a:pt x="3" y="23"/>
                    </a:cubicBezTo>
                    <a:cubicBezTo>
                      <a:pt x="3" y="12"/>
                      <a:pt x="12" y="3"/>
                      <a:pt x="23" y="3"/>
                    </a:cubicBezTo>
                    <a:cubicBezTo>
                      <a:pt x="34" y="3"/>
                      <a:pt x="43" y="12"/>
                      <a:pt x="43" y="23"/>
                    </a:cubicBezTo>
                    <a:cubicBezTo>
                      <a:pt x="43" y="34"/>
                      <a:pt x="34" y="43"/>
                      <a:pt x="23" y="4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th-TH"/>
              </a:p>
            </p:txBody>
          </p:sp>
        </p:grpSp>
      </p:grpSp>
      <p:grpSp>
        <p:nvGrpSpPr>
          <p:cNvPr id="56" name="กลุ่ม 68"/>
          <p:cNvGrpSpPr/>
          <p:nvPr/>
        </p:nvGrpSpPr>
        <p:grpSpPr>
          <a:xfrm>
            <a:off x="6002734" y="10319393"/>
            <a:ext cx="966066" cy="966065"/>
            <a:chOff x="14780360" y="6195668"/>
            <a:chExt cx="2511217" cy="2511217"/>
          </a:xfrm>
        </p:grpSpPr>
        <p:sp>
          <p:nvSpPr>
            <p:cNvPr id="57" name="วงรี 41"/>
            <p:cNvSpPr/>
            <p:nvPr/>
          </p:nvSpPr>
          <p:spPr>
            <a:xfrm>
              <a:off x="14780360" y="6195668"/>
              <a:ext cx="2511217" cy="2511217"/>
            </a:xfrm>
            <a:prstGeom prst="ellipse">
              <a:avLst/>
            </a:prstGeom>
            <a:gradFill flip="none" rotWithShape="1">
              <a:gsLst>
                <a:gs pos="0">
                  <a:schemeClr val="accent2">
                    <a:shade val="30000"/>
                    <a:satMod val="115000"/>
                  </a:schemeClr>
                </a:gs>
                <a:gs pos="50000">
                  <a:schemeClr val="accent2">
                    <a:shade val="67500"/>
                    <a:satMod val="115000"/>
                  </a:schemeClr>
                </a:gs>
                <a:gs pos="100000">
                  <a:schemeClr val="accent2">
                    <a:shade val="100000"/>
                    <a:satMod val="115000"/>
                  </a:schemeClr>
                </a:gs>
              </a:gsLst>
              <a:lin ang="135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h-TH" dirty="0"/>
            </a:p>
          </p:txBody>
        </p:sp>
        <p:grpSp>
          <p:nvGrpSpPr>
            <p:cNvPr id="58" name="กลุ่ม 61"/>
            <p:cNvGrpSpPr/>
            <p:nvPr/>
          </p:nvGrpSpPr>
          <p:grpSpPr>
            <a:xfrm>
              <a:off x="15503390" y="6934200"/>
              <a:ext cx="1169516" cy="997528"/>
              <a:chOff x="17753013" y="5292725"/>
              <a:chExt cx="647700" cy="552450"/>
            </a:xfrm>
            <a:solidFill>
              <a:schemeClr val="bg1"/>
            </a:solidFill>
          </p:grpSpPr>
          <p:sp>
            <p:nvSpPr>
              <p:cNvPr id="59" name="Freeform 95"/>
              <p:cNvSpPr>
                <a:spLocks noEditPoints="1"/>
              </p:cNvSpPr>
              <p:nvPr/>
            </p:nvSpPr>
            <p:spPr bwMode="auto">
              <a:xfrm>
                <a:off x="17753013" y="5368925"/>
                <a:ext cx="457200" cy="476250"/>
              </a:xfrm>
              <a:custGeom>
                <a:avLst/>
                <a:gdLst>
                  <a:gd name="T0" fmla="*/ 30 w 48"/>
                  <a:gd name="T1" fmla="*/ 24 h 50"/>
                  <a:gd name="T2" fmla="*/ 27 w 48"/>
                  <a:gd name="T3" fmla="*/ 2 h 50"/>
                  <a:gd name="T4" fmla="*/ 25 w 48"/>
                  <a:gd name="T5" fmla="*/ 0 h 50"/>
                  <a:gd name="T6" fmla="*/ 9 w 48"/>
                  <a:gd name="T7" fmla="*/ 10 h 50"/>
                  <a:gd name="T8" fmla="*/ 13 w 48"/>
                  <a:gd name="T9" fmla="*/ 44 h 50"/>
                  <a:gd name="T10" fmla="*/ 32 w 48"/>
                  <a:gd name="T11" fmla="*/ 49 h 50"/>
                  <a:gd name="T12" fmla="*/ 48 w 48"/>
                  <a:gd name="T13" fmla="*/ 39 h 50"/>
                  <a:gd name="T14" fmla="*/ 48 w 48"/>
                  <a:gd name="T15" fmla="*/ 37 h 50"/>
                  <a:gd name="T16" fmla="*/ 30 w 48"/>
                  <a:gd name="T17" fmla="*/ 24 h 50"/>
                  <a:gd name="T18" fmla="*/ 31 w 48"/>
                  <a:gd name="T19" fmla="*/ 46 h 50"/>
                  <a:gd name="T20" fmla="*/ 15 w 48"/>
                  <a:gd name="T21" fmla="*/ 42 h 50"/>
                  <a:gd name="T22" fmla="*/ 11 w 48"/>
                  <a:gd name="T23" fmla="*/ 12 h 50"/>
                  <a:gd name="T24" fmla="*/ 24 w 48"/>
                  <a:gd name="T25" fmla="*/ 4 h 50"/>
                  <a:gd name="T26" fmla="*/ 27 w 48"/>
                  <a:gd name="T27" fmla="*/ 25 h 50"/>
                  <a:gd name="T28" fmla="*/ 27 w 48"/>
                  <a:gd name="T29" fmla="*/ 26 h 50"/>
                  <a:gd name="T30" fmla="*/ 44 w 48"/>
                  <a:gd name="T31" fmla="*/ 39 h 50"/>
                  <a:gd name="T32" fmla="*/ 31 w 48"/>
                  <a:gd name="T33" fmla="*/ 46 h 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48" h="50">
                    <a:moveTo>
                      <a:pt x="30" y="24"/>
                    </a:moveTo>
                    <a:cubicBezTo>
                      <a:pt x="27" y="2"/>
                      <a:pt x="27" y="2"/>
                      <a:pt x="27" y="2"/>
                    </a:cubicBezTo>
                    <a:cubicBezTo>
                      <a:pt x="26" y="1"/>
                      <a:pt x="26" y="0"/>
                      <a:pt x="25" y="0"/>
                    </a:cubicBezTo>
                    <a:cubicBezTo>
                      <a:pt x="18" y="1"/>
                      <a:pt x="13" y="5"/>
                      <a:pt x="9" y="10"/>
                    </a:cubicBezTo>
                    <a:cubicBezTo>
                      <a:pt x="0" y="21"/>
                      <a:pt x="3" y="36"/>
                      <a:pt x="13" y="44"/>
                    </a:cubicBezTo>
                    <a:cubicBezTo>
                      <a:pt x="19" y="48"/>
                      <a:pt x="25" y="50"/>
                      <a:pt x="32" y="49"/>
                    </a:cubicBezTo>
                    <a:cubicBezTo>
                      <a:pt x="38" y="48"/>
                      <a:pt x="44" y="45"/>
                      <a:pt x="48" y="39"/>
                    </a:cubicBezTo>
                    <a:cubicBezTo>
                      <a:pt x="48" y="39"/>
                      <a:pt x="48" y="38"/>
                      <a:pt x="48" y="37"/>
                    </a:cubicBezTo>
                    <a:lnTo>
                      <a:pt x="30" y="24"/>
                    </a:lnTo>
                    <a:close/>
                    <a:moveTo>
                      <a:pt x="31" y="46"/>
                    </a:moveTo>
                    <a:cubicBezTo>
                      <a:pt x="26" y="47"/>
                      <a:pt x="20" y="45"/>
                      <a:pt x="15" y="42"/>
                    </a:cubicBezTo>
                    <a:cubicBezTo>
                      <a:pt x="6" y="35"/>
                      <a:pt x="4" y="21"/>
                      <a:pt x="11" y="12"/>
                    </a:cubicBezTo>
                    <a:cubicBezTo>
                      <a:pt x="14" y="8"/>
                      <a:pt x="19" y="5"/>
                      <a:pt x="24" y="4"/>
                    </a:cubicBezTo>
                    <a:cubicBezTo>
                      <a:pt x="27" y="25"/>
                      <a:pt x="27" y="25"/>
                      <a:pt x="27" y="25"/>
                    </a:cubicBezTo>
                    <a:cubicBezTo>
                      <a:pt x="27" y="25"/>
                      <a:pt x="27" y="26"/>
                      <a:pt x="27" y="26"/>
                    </a:cubicBezTo>
                    <a:cubicBezTo>
                      <a:pt x="44" y="39"/>
                      <a:pt x="44" y="39"/>
                      <a:pt x="44" y="39"/>
                    </a:cubicBezTo>
                    <a:cubicBezTo>
                      <a:pt x="41" y="43"/>
                      <a:pt x="36" y="45"/>
                      <a:pt x="31" y="4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th-TH"/>
              </a:p>
            </p:txBody>
          </p:sp>
          <p:sp>
            <p:nvSpPr>
              <p:cNvPr id="60" name="Freeform 96"/>
              <p:cNvSpPr>
                <a:spLocks noEditPoints="1"/>
              </p:cNvSpPr>
              <p:nvPr/>
            </p:nvSpPr>
            <p:spPr bwMode="auto">
              <a:xfrm>
                <a:off x="18124488" y="5397500"/>
                <a:ext cx="276225" cy="333375"/>
              </a:xfrm>
              <a:custGeom>
                <a:avLst/>
                <a:gdLst>
                  <a:gd name="T0" fmla="*/ 16 w 29"/>
                  <a:gd name="T1" fmla="*/ 0 h 35"/>
                  <a:gd name="T2" fmla="*/ 15 w 29"/>
                  <a:gd name="T3" fmla="*/ 0 h 35"/>
                  <a:gd name="T4" fmla="*/ 14 w 29"/>
                  <a:gd name="T5" fmla="*/ 1 h 35"/>
                  <a:gd name="T6" fmla="*/ 0 w 29"/>
                  <a:gd name="T7" fmla="*/ 19 h 35"/>
                  <a:gd name="T8" fmla="*/ 0 w 29"/>
                  <a:gd name="T9" fmla="*/ 21 h 35"/>
                  <a:gd name="T10" fmla="*/ 19 w 29"/>
                  <a:gd name="T11" fmla="*/ 35 h 35"/>
                  <a:gd name="T12" fmla="*/ 20 w 29"/>
                  <a:gd name="T13" fmla="*/ 35 h 35"/>
                  <a:gd name="T14" fmla="*/ 21 w 29"/>
                  <a:gd name="T15" fmla="*/ 35 h 35"/>
                  <a:gd name="T16" fmla="*/ 16 w 29"/>
                  <a:gd name="T17" fmla="*/ 0 h 35"/>
                  <a:gd name="T18" fmla="*/ 19 w 29"/>
                  <a:gd name="T19" fmla="*/ 32 h 35"/>
                  <a:gd name="T20" fmla="*/ 4 w 29"/>
                  <a:gd name="T21" fmla="*/ 20 h 35"/>
                  <a:gd name="T22" fmla="*/ 16 w 29"/>
                  <a:gd name="T23" fmla="*/ 4 h 35"/>
                  <a:gd name="T24" fmla="*/ 19 w 29"/>
                  <a:gd name="T25" fmla="*/ 32 h 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9" h="35">
                    <a:moveTo>
                      <a:pt x="16" y="0"/>
                    </a:moveTo>
                    <a:cubicBezTo>
                      <a:pt x="16" y="0"/>
                      <a:pt x="15" y="0"/>
                      <a:pt x="15" y="0"/>
                    </a:cubicBezTo>
                    <a:cubicBezTo>
                      <a:pt x="15" y="0"/>
                      <a:pt x="14" y="0"/>
                      <a:pt x="14" y="1"/>
                    </a:cubicBezTo>
                    <a:cubicBezTo>
                      <a:pt x="0" y="19"/>
                      <a:pt x="0" y="19"/>
                      <a:pt x="0" y="19"/>
                    </a:cubicBezTo>
                    <a:cubicBezTo>
                      <a:pt x="0" y="20"/>
                      <a:pt x="0" y="21"/>
                      <a:pt x="0" y="21"/>
                    </a:cubicBezTo>
                    <a:cubicBezTo>
                      <a:pt x="19" y="35"/>
                      <a:pt x="19" y="35"/>
                      <a:pt x="19" y="35"/>
                    </a:cubicBezTo>
                    <a:cubicBezTo>
                      <a:pt x="19" y="35"/>
                      <a:pt x="20" y="35"/>
                      <a:pt x="20" y="35"/>
                    </a:cubicBezTo>
                    <a:cubicBezTo>
                      <a:pt x="20" y="35"/>
                      <a:pt x="21" y="35"/>
                      <a:pt x="21" y="35"/>
                    </a:cubicBezTo>
                    <a:cubicBezTo>
                      <a:pt x="29" y="24"/>
                      <a:pt x="27" y="8"/>
                      <a:pt x="16" y="0"/>
                    </a:cubicBezTo>
                    <a:close/>
                    <a:moveTo>
                      <a:pt x="19" y="32"/>
                    </a:moveTo>
                    <a:cubicBezTo>
                      <a:pt x="4" y="20"/>
                      <a:pt x="4" y="20"/>
                      <a:pt x="4" y="20"/>
                    </a:cubicBezTo>
                    <a:cubicBezTo>
                      <a:pt x="16" y="4"/>
                      <a:pt x="16" y="4"/>
                      <a:pt x="16" y="4"/>
                    </a:cubicBezTo>
                    <a:cubicBezTo>
                      <a:pt x="24" y="11"/>
                      <a:pt x="25" y="23"/>
                      <a:pt x="19" y="3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th-TH"/>
              </a:p>
            </p:txBody>
          </p:sp>
          <p:sp>
            <p:nvSpPr>
              <p:cNvPr id="61" name="Freeform 97"/>
              <p:cNvSpPr>
                <a:spLocks noEditPoints="1"/>
              </p:cNvSpPr>
              <p:nvPr/>
            </p:nvSpPr>
            <p:spPr bwMode="auto">
              <a:xfrm>
                <a:off x="18029238" y="5292725"/>
                <a:ext cx="190500" cy="257175"/>
              </a:xfrm>
              <a:custGeom>
                <a:avLst/>
                <a:gdLst>
                  <a:gd name="T0" fmla="*/ 4 w 20"/>
                  <a:gd name="T1" fmla="*/ 27 h 27"/>
                  <a:gd name="T2" fmla="*/ 5 w 20"/>
                  <a:gd name="T3" fmla="*/ 27 h 27"/>
                  <a:gd name="T4" fmla="*/ 6 w 20"/>
                  <a:gd name="T5" fmla="*/ 27 h 27"/>
                  <a:gd name="T6" fmla="*/ 20 w 20"/>
                  <a:gd name="T7" fmla="*/ 8 h 27"/>
                  <a:gd name="T8" fmla="*/ 20 w 20"/>
                  <a:gd name="T9" fmla="*/ 7 h 27"/>
                  <a:gd name="T10" fmla="*/ 19 w 20"/>
                  <a:gd name="T11" fmla="*/ 6 h 27"/>
                  <a:gd name="T12" fmla="*/ 1 w 20"/>
                  <a:gd name="T13" fmla="*/ 1 h 27"/>
                  <a:gd name="T14" fmla="*/ 0 w 20"/>
                  <a:gd name="T15" fmla="*/ 3 h 27"/>
                  <a:gd name="T16" fmla="*/ 3 w 20"/>
                  <a:gd name="T17" fmla="*/ 26 h 27"/>
                  <a:gd name="T18" fmla="*/ 4 w 20"/>
                  <a:gd name="T19" fmla="*/ 27 h 27"/>
                  <a:gd name="T20" fmla="*/ 16 w 20"/>
                  <a:gd name="T21" fmla="*/ 8 h 27"/>
                  <a:gd name="T22" fmla="*/ 5 w 20"/>
                  <a:gd name="T23" fmla="*/ 22 h 27"/>
                  <a:gd name="T24" fmla="*/ 3 w 20"/>
                  <a:gd name="T25" fmla="*/ 4 h 27"/>
                  <a:gd name="T26" fmla="*/ 16 w 20"/>
                  <a:gd name="T27" fmla="*/ 8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0" h="27">
                    <a:moveTo>
                      <a:pt x="4" y="27"/>
                    </a:moveTo>
                    <a:cubicBezTo>
                      <a:pt x="4" y="27"/>
                      <a:pt x="4" y="27"/>
                      <a:pt x="5" y="27"/>
                    </a:cubicBezTo>
                    <a:cubicBezTo>
                      <a:pt x="5" y="27"/>
                      <a:pt x="5" y="27"/>
                      <a:pt x="6" y="27"/>
                    </a:cubicBezTo>
                    <a:cubicBezTo>
                      <a:pt x="20" y="8"/>
                      <a:pt x="20" y="8"/>
                      <a:pt x="20" y="8"/>
                    </a:cubicBezTo>
                    <a:cubicBezTo>
                      <a:pt x="20" y="8"/>
                      <a:pt x="20" y="7"/>
                      <a:pt x="20" y="7"/>
                    </a:cubicBezTo>
                    <a:cubicBezTo>
                      <a:pt x="20" y="7"/>
                      <a:pt x="20" y="6"/>
                      <a:pt x="19" y="6"/>
                    </a:cubicBezTo>
                    <a:cubicBezTo>
                      <a:pt x="14" y="2"/>
                      <a:pt x="7" y="0"/>
                      <a:pt x="1" y="1"/>
                    </a:cubicBezTo>
                    <a:cubicBezTo>
                      <a:pt x="0" y="2"/>
                      <a:pt x="0" y="2"/>
                      <a:pt x="0" y="3"/>
                    </a:cubicBezTo>
                    <a:cubicBezTo>
                      <a:pt x="3" y="26"/>
                      <a:pt x="3" y="26"/>
                      <a:pt x="3" y="26"/>
                    </a:cubicBezTo>
                    <a:cubicBezTo>
                      <a:pt x="3" y="27"/>
                      <a:pt x="3" y="27"/>
                      <a:pt x="4" y="27"/>
                    </a:cubicBezTo>
                    <a:close/>
                    <a:moveTo>
                      <a:pt x="16" y="8"/>
                    </a:moveTo>
                    <a:cubicBezTo>
                      <a:pt x="5" y="22"/>
                      <a:pt x="5" y="22"/>
                      <a:pt x="5" y="22"/>
                    </a:cubicBezTo>
                    <a:cubicBezTo>
                      <a:pt x="3" y="4"/>
                      <a:pt x="3" y="4"/>
                      <a:pt x="3" y="4"/>
                    </a:cubicBezTo>
                    <a:cubicBezTo>
                      <a:pt x="8" y="4"/>
                      <a:pt x="12" y="5"/>
                      <a:pt x="16" y="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th-TH"/>
              </a:p>
            </p:txBody>
          </p:sp>
        </p:grpSp>
      </p:grpSp>
      <p:grpSp>
        <p:nvGrpSpPr>
          <p:cNvPr id="62" name="กลุ่ม 69"/>
          <p:cNvGrpSpPr/>
          <p:nvPr/>
        </p:nvGrpSpPr>
        <p:grpSpPr>
          <a:xfrm>
            <a:off x="1113682" y="10299115"/>
            <a:ext cx="966066" cy="966065"/>
            <a:chOff x="17346820" y="6180427"/>
            <a:chExt cx="2511217" cy="2511217"/>
          </a:xfrm>
        </p:grpSpPr>
        <p:sp>
          <p:nvSpPr>
            <p:cNvPr id="67" name="วงรี 42"/>
            <p:cNvSpPr/>
            <p:nvPr/>
          </p:nvSpPr>
          <p:spPr>
            <a:xfrm>
              <a:off x="17346820" y="6180427"/>
              <a:ext cx="2511217" cy="2511217"/>
            </a:xfrm>
            <a:prstGeom prst="ellipse">
              <a:avLst/>
            </a:prstGeom>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lin ang="135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h-TH" dirty="0"/>
            </a:p>
          </p:txBody>
        </p:sp>
        <p:sp>
          <p:nvSpPr>
            <p:cNvPr id="68" name="Freeform 102"/>
            <p:cNvSpPr>
              <a:spLocks noEditPoints="1"/>
            </p:cNvSpPr>
            <p:nvPr/>
          </p:nvSpPr>
          <p:spPr bwMode="auto">
            <a:xfrm>
              <a:off x="18026269" y="6832201"/>
              <a:ext cx="1152317" cy="1066323"/>
            </a:xfrm>
            <a:custGeom>
              <a:avLst/>
              <a:gdLst>
                <a:gd name="T0" fmla="*/ 59 w 67"/>
                <a:gd name="T1" fmla="*/ 44 h 62"/>
                <a:gd name="T2" fmla="*/ 59 w 67"/>
                <a:gd name="T3" fmla="*/ 35 h 62"/>
                <a:gd name="T4" fmla="*/ 58 w 67"/>
                <a:gd name="T5" fmla="*/ 33 h 62"/>
                <a:gd name="T6" fmla="*/ 53 w 67"/>
                <a:gd name="T7" fmla="*/ 33 h 62"/>
                <a:gd name="T8" fmla="*/ 50 w 67"/>
                <a:gd name="T9" fmla="*/ 33 h 62"/>
                <a:gd name="T10" fmla="*/ 35 w 67"/>
                <a:gd name="T11" fmla="*/ 33 h 62"/>
                <a:gd name="T12" fmla="*/ 35 w 67"/>
                <a:gd name="T13" fmla="*/ 19 h 62"/>
                <a:gd name="T14" fmla="*/ 43 w 67"/>
                <a:gd name="T15" fmla="*/ 10 h 62"/>
                <a:gd name="T16" fmla="*/ 34 w 67"/>
                <a:gd name="T17" fmla="*/ 0 h 62"/>
                <a:gd name="T18" fmla="*/ 24 w 67"/>
                <a:gd name="T19" fmla="*/ 10 h 62"/>
                <a:gd name="T20" fmla="*/ 32 w 67"/>
                <a:gd name="T21" fmla="*/ 19 h 62"/>
                <a:gd name="T22" fmla="*/ 32 w 67"/>
                <a:gd name="T23" fmla="*/ 33 h 62"/>
                <a:gd name="T24" fmla="*/ 10 w 67"/>
                <a:gd name="T25" fmla="*/ 33 h 62"/>
                <a:gd name="T26" fmla="*/ 8 w 67"/>
                <a:gd name="T27" fmla="*/ 35 h 62"/>
                <a:gd name="T28" fmla="*/ 8 w 67"/>
                <a:gd name="T29" fmla="*/ 44 h 62"/>
                <a:gd name="T30" fmla="*/ 0 w 67"/>
                <a:gd name="T31" fmla="*/ 53 h 62"/>
                <a:gd name="T32" fmla="*/ 10 w 67"/>
                <a:gd name="T33" fmla="*/ 62 h 62"/>
                <a:gd name="T34" fmla="*/ 19 w 67"/>
                <a:gd name="T35" fmla="*/ 53 h 62"/>
                <a:gd name="T36" fmla="*/ 11 w 67"/>
                <a:gd name="T37" fmla="*/ 44 h 62"/>
                <a:gd name="T38" fmla="*/ 11 w 67"/>
                <a:gd name="T39" fmla="*/ 36 h 62"/>
                <a:gd name="T40" fmla="*/ 32 w 67"/>
                <a:gd name="T41" fmla="*/ 36 h 62"/>
                <a:gd name="T42" fmla="*/ 32 w 67"/>
                <a:gd name="T43" fmla="*/ 44 h 62"/>
                <a:gd name="T44" fmla="*/ 24 w 67"/>
                <a:gd name="T45" fmla="*/ 53 h 62"/>
                <a:gd name="T46" fmla="*/ 34 w 67"/>
                <a:gd name="T47" fmla="*/ 62 h 62"/>
                <a:gd name="T48" fmla="*/ 43 w 67"/>
                <a:gd name="T49" fmla="*/ 53 h 62"/>
                <a:gd name="T50" fmla="*/ 35 w 67"/>
                <a:gd name="T51" fmla="*/ 44 h 62"/>
                <a:gd name="T52" fmla="*/ 35 w 67"/>
                <a:gd name="T53" fmla="*/ 36 h 62"/>
                <a:gd name="T54" fmla="*/ 50 w 67"/>
                <a:gd name="T55" fmla="*/ 36 h 62"/>
                <a:gd name="T56" fmla="*/ 53 w 67"/>
                <a:gd name="T57" fmla="*/ 36 h 62"/>
                <a:gd name="T58" fmla="*/ 56 w 67"/>
                <a:gd name="T59" fmla="*/ 36 h 62"/>
                <a:gd name="T60" fmla="*/ 56 w 67"/>
                <a:gd name="T61" fmla="*/ 44 h 62"/>
                <a:gd name="T62" fmla="*/ 48 w 67"/>
                <a:gd name="T63" fmla="*/ 53 h 62"/>
                <a:gd name="T64" fmla="*/ 58 w 67"/>
                <a:gd name="T65" fmla="*/ 62 h 62"/>
                <a:gd name="T66" fmla="*/ 67 w 67"/>
                <a:gd name="T67" fmla="*/ 53 h 62"/>
                <a:gd name="T68" fmla="*/ 59 w 67"/>
                <a:gd name="T69" fmla="*/ 44 h 62"/>
                <a:gd name="T70" fmla="*/ 28 w 67"/>
                <a:gd name="T71" fmla="*/ 10 h 62"/>
                <a:gd name="T72" fmla="*/ 34 w 67"/>
                <a:gd name="T73" fmla="*/ 4 h 62"/>
                <a:gd name="T74" fmla="*/ 39 w 67"/>
                <a:gd name="T75" fmla="*/ 10 h 62"/>
                <a:gd name="T76" fmla="*/ 34 w 67"/>
                <a:gd name="T77" fmla="*/ 15 h 62"/>
                <a:gd name="T78" fmla="*/ 28 w 67"/>
                <a:gd name="T79" fmla="*/ 10 h 62"/>
                <a:gd name="T80" fmla="*/ 15 w 67"/>
                <a:gd name="T81" fmla="*/ 53 h 62"/>
                <a:gd name="T82" fmla="*/ 10 w 67"/>
                <a:gd name="T83" fmla="*/ 58 h 62"/>
                <a:gd name="T84" fmla="*/ 4 w 67"/>
                <a:gd name="T85" fmla="*/ 53 h 62"/>
                <a:gd name="T86" fmla="*/ 10 w 67"/>
                <a:gd name="T87" fmla="*/ 47 h 62"/>
                <a:gd name="T88" fmla="*/ 15 w 67"/>
                <a:gd name="T89" fmla="*/ 53 h 62"/>
                <a:gd name="T90" fmla="*/ 39 w 67"/>
                <a:gd name="T91" fmla="*/ 53 h 62"/>
                <a:gd name="T92" fmla="*/ 34 w 67"/>
                <a:gd name="T93" fmla="*/ 58 h 62"/>
                <a:gd name="T94" fmla="*/ 28 w 67"/>
                <a:gd name="T95" fmla="*/ 53 h 62"/>
                <a:gd name="T96" fmla="*/ 34 w 67"/>
                <a:gd name="T97" fmla="*/ 47 h 62"/>
                <a:gd name="T98" fmla="*/ 39 w 67"/>
                <a:gd name="T99" fmla="*/ 53 h 62"/>
                <a:gd name="T100" fmla="*/ 58 w 67"/>
                <a:gd name="T101" fmla="*/ 58 h 62"/>
                <a:gd name="T102" fmla="*/ 52 w 67"/>
                <a:gd name="T103" fmla="*/ 53 h 62"/>
                <a:gd name="T104" fmla="*/ 58 w 67"/>
                <a:gd name="T105" fmla="*/ 47 h 62"/>
                <a:gd name="T106" fmla="*/ 63 w 67"/>
                <a:gd name="T107" fmla="*/ 53 h 62"/>
                <a:gd name="T108" fmla="*/ 58 w 67"/>
                <a:gd name="T109" fmla="*/ 58 h 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67" h="62">
                  <a:moveTo>
                    <a:pt x="59" y="44"/>
                  </a:moveTo>
                  <a:cubicBezTo>
                    <a:pt x="59" y="35"/>
                    <a:pt x="59" y="35"/>
                    <a:pt x="59" y="35"/>
                  </a:cubicBezTo>
                  <a:cubicBezTo>
                    <a:pt x="59" y="34"/>
                    <a:pt x="59" y="33"/>
                    <a:pt x="58" y="33"/>
                  </a:cubicBezTo>
                  <a:cubicBezTo>
                    <a:pt x="53" y="33"/>
                    <a:pt x="53" y="33"/>
                    <a:pt x="53" y="33"/>
                  </a:cubicBezTo>
                  <a:cubicBezTo>
                    <a:pt x="50" y="33"/>
                    <a:pt x="50" y="33"/>
                    <a:pt x="50" y="33"/>
                  </a:cubicBezTo>
                  <a:cubicBezTo>
                    <a:pt x="35" y="33"/>
                    <a:pt x="35" y="33"/>
                    <a:pt x="35" y="33"/>
                  </a:cubicBezTo>
                  <a:cubicBezTo>
                    <a:pt x="35" y="19"/>
                    <a:pt x="35" y="19"/>
                    <a:pt x="35" y="19"/>
                  </a:cubicBezTo>
                  <a:cubicBezTo>
                    <a:pt x="40" y="18"/>
                    <a:pt x="43" y="14"/>
                    <a:pt x="43" y="10"/>
                  </a:cubicBezTo>
                  <a:cubicBezTo>
                    <a:pt x="43" y="4"/>
                    <a:pt x="39" y="0"/>
                    <a:pt x="34" y="0"/>
                  </a:cubicBezTo>
                  <a:cubicBezTo>
                    <a:pt x="29" y="0"/>
                    <a:pt x="24" y="4"/>
                    <a:pt x="24" y="10"/>
                  </a:cubicBezTo>
                  <a:cubicBezTo>
                    <a:pt x="24" y="14"/>
                    <a:pt x="28" y="18"/>
                    <a:pt x="32" y="19"/>
                  </a:cubicBezTo>
                  <a:cubicBezTo>
                    <a:pt x="32" y="33"/>
                    <a:pt x="32" y="33"/>
                    <a:pt x="32" y="33"/>
                  </a:cubicBezTo>
                  <a:cubicBezTo>
                    <a:pt x="10" y="33"/>
                    <a:pt x="10" y="33"/>
                    <a:pt x="10" y="33"/>
                  </a:cubicBezTo>
                  <a:cubicBezTo>
                    <a:pt x="9" y="33"/>
                    <a:pt x="8" y="34"/>
                    <a:pt x="8" y="35"/>
                  </a:cubicBezTo>
                  <a:cubicBezTo>
                    <a:pt x="8" y="44"/>
                    <a:pt x="8" y="44"/>
                    <a:pt x="8" y="44"/>
                  </a:cubicBezTo>
                  <a:cubicBezTo>
                    <a:pt x="4" y="44"/>
                    <a:pt x="0" y="48"/>
                    <a:pt x="0" y="53"/>
                  </a:cubicBezTo>
                  <a:cubicBezTo>
                    <a:pt x="0" y="58"/>
                    <a:pt x="4" y="62"/>
                    <a:pt x="10" y="62"/>
                  </a:cubicBezTo>
                  <a:cubicBezTo>
                    <a:pt x="15" y="62"/>
                    <a:pt x="19" y="58"/>
                    <a:pt x="19" y="53"/>
                  </a:cubicBezTo>
                  <a:cubicBezTo>
                    <a:pt x="19" y="48"/>
                    <a:pt x="16" y="44"/>
                    <a:pt x="11" y="44"/>
                  </a:cubicBezTo>
                  <a:cubicBezTo>
                    <a:pt x="11" y="36"/>
                    <a:pt x="11" y="36"/>
                    <a:pt x="11" y="36"/>
                  </a:cubicBezTo>
                  <a:cubicBezTo>
                    <a:pt x="32" y="36"/>
                    <a:pt x="32" y="36"/>
                    <a:pt x="32" y="36"/>
                  </a:cubicBezTo>
                  <a:cubicBezTo>
                    <a:pt x="32" y="44"/>
                    <a:pt x="32" y="44"/>
                    <a:pt x="32" y="44"/>
                  </a:cubicBezTo>
                  <a:cubicBezTo>
                    <a:pt x="28" y="44"/>
                    <a:pt x="24" y="48"/>
                    <a:pt x="24" y="53"/>
                  </a:cubicBezTo>
                  <a:cubicBezTo>
                    <a:pt x="24" y="58"/>
                    <a:pt x="29" y="62"/>
                    <a:pt x="34" y="62"/>
                  </a:cubicBezTo>
                  <a:cubicBezTo>
                    <a:pt x="39" y="62"/>
                    <a:pt x="43" y="58"/>
                    <a:pt x="43" y="53"/>
                  </a:cubicBezTo>
                  <a:cubicBezTo>
                    <a:pt x="43" y="48"/>
                    <a:pt x="40" y="44"/>
                    <a:pt x="35" y="44"/>
                  </a:cubicBezTo>
                  <a:cubicBezTo>
                    <a:pt x="35" y="36"/>
                    <a:pt x="35" y="36"/>
                    <a:pt x="35" y="36"/>
                  </a:cubicBezTo>
                  <a:cubicBezTo>
                    <a:pt x="50" y="36"/>
                    <a:pt x="50" y="36"/>
                    <a:pt x="50" y="36"/>
                  </a:cubicBezTo>
                  <a:cubicBezTo>
                    <a:pt x="53" y="36"/>
                    <a:pt x="53" y="36"/>
                    <a:pt x="53" y="36"/>
                  </a:cubicBezTo>
                  <a:cubicBezTo>
                    <a:pt x="56" y="36"/>
                    <a:pt x="56" y="36"/>
                    <a:pt x="56" y="36"/>
                  </a:cubicBezTo>
                  <a:cubicBezTo>
                    <a:pt x="56" y="44"/>
                    <a:pt x="56" y="44"/>
                    <a:pt x="56" y="44"/>
                  </a:cubicBezTo>
                  <a:cubicBezTo>
                    <a:pt x="52" y="44"/>
                    <a:pt x="48" y="48"/>
                    <a:pt x="48" y="53"/>
                  </a:cubicBezTo>
                  <a:cubicBezTo>
                    <a:pt x="48" y="58"/>
                    <a:pt x="53" y="62"/>
                    <a:pt x="58" y="62"/>
                  </a:cubicBezTo>
                  <a:cubicBezTo>
                    <a:pt x="63" y="62"/>
                    <a:pt x="67" y="58"/>
                    <a:pt x="67" y="53"/>
                  </a:cubicBezTo>
                  <a:cubicBezTo>
                    <a:pt x="67" y="48"/>
                    <a:pt x="64" y="44"/>
                    <a:pt x="59" y="44"/>
                  </a:cubicBezTo>
                  <a:close/>
                  <a:moveTo>
                    <a:pt x="28" y="10"/>
                  </a:moveTo>
                  <a:cubicBezTo>
                    <a:pt x="28" y="6"/>
                    <a:pt x="31" y="4"/>
                    <a:pt x="34" y="4"/>
                  </a:cubicBezTo>
                  <a:cubicBezTo>
                    <a:pt x="37" y="4"/>
                    <a:pt x="39" y="6"/>
                    <a:pt x="39" y="10"/>
                  </a:cubicBezTo>
                  <a:cubicBezTo>
                    <a:pt x="39" y="13"/>
                    <a:pt x="37" y="15"/>
                    <a:pt x="34" y="15"/>
                  </a:cubicBezTo>
                  <a:cubicBezTo>
                    <a:pt x="31" y="15"/>
                    <a:pt x="28" y="13"/>
                    <a:pt x="28" y="10"/>
                  </a:cubicBezTo>
                  <a:close/>
                  <a:moveTo>
                    <a:pt x="15" y="53"/>
                  </a:moveTo>
                  <a:cubicBezTo>
                    <a:pt x="15" y="56"/>
                    <a:pt x="13" y="58"/>
                    <a:pt x="10" y="58"/>
                  </a:cubicBezTo>
                  <a:cubicBezTo>
                    <a:pt x="6" y="58"/>
                    <a:pt x="4" y="56"/>
                    <a:pt x="4" y="53"/>
                  </a:cubicBezTo>
                  <a:cubicBezTo>
                    <a:pt x="4" y="50"/>
                    <a:pt x="6" y="47"/>
                    <a:pt x="10" y="47"/>
                  </a:cubicBezTo>
                  <a:cubicBezTo>
                    <a:pt x="13" y="47"/>
                    <a:pt x="15" y="50"/>
                    <a:pt x="15" y="53"/>
                  </a:cubicBezTo>
                  <a:close/>
                  <a:moveTo>
                    <a:pt x="39" y="53"/>
                  </a:moveTo>
                  <a:cubicBezTo>
                    <a:pt x="39" y="56"/>
                    <a:pt x="37" y="58"/>
                    <a:pt x="34" y="58"/>
                  </a:cubicBezTo>
                  <a:cubicBezTo>
                    <a:pt x="31" y="58"/>
                    <a:pt x="28" y="56"/>
                    <a:pt x="28" y="53"/>
                  </a:cubicBezTo>
                  <a:cubicBezTo>
                    <a:pt x="28" y="50"/>
                    <a:pt x="31" y="47"/>
                    <a:pt x="34" y="47"/>
                  </a:cubicBezTo>
                  <a:cubicBezTo>
                    <a:pt x="37" y="47"/>
                    <a:pt x="39" y="50"/>
                    <a:pt x="39" y="53"/>
                  </a:cubicBezTo>
                  <a:close/>
                  <a:moveTo>
                    <a:pt x="58" y="58"/>
                  </a:moveTo>
                  <a:cubicBezTo>
                    <a:pt x="55" y="58"/>
                    <a:pt x="52" y="56"/>
                    <a:pt x="52" y="53"/>
                  </a:cubicBezTo>
                  <a:cubicBezTo>
                    <a:pt x="52" y="50"/>
                    <a:pt x="55" y="47"/>
                    <a:pt x="58" y="47"/>
                  </a:cubicBezTo>
                  <a:cubicBezTo>
                    <a:pt x="61" y="47"/>
                    <a:pt x="63" y="50"/>
                    <a:pt x="63" y="53"/>
                  </a:cubicBezTo>
                  <a:cubicBezTo>
                    <a:pt x="63" y="56"/>
                    <a:pt x="61" y="58"/>
                    <a:pt x="58" y="58"/>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th-TH"/>
            </a:p>
          </p:txBody>
        </p:sp>
      </p:grpSp>
      <p:grpSp>
        <p:nvGrpSpPr>
          <p:cNvPr id="69" name="กลุ่ม 67"/>
          <p:cNvGrpSpPr/>
          <p:nvPr/>
        </p:nvGrpSpPr>
        <p:grpSpPr>
          <a:xfrm>
            <a:off x="1137371" y="11759335"/>
            <a:ext cx="966066" cy="966065"/>
            <a:chOff x="12297469" y="6195669"/>
            <a:chExt cx="2511217" cy="2511217"/>
          </a:xfrm>
        </p:grpSpPr>
        <p:sp>
          <p:nvSpPr>
            <p:cNvPr id="70" name="วงรี 40"/>
            <p:cNvSpPr/>
            <p:nvPr/>
          </p:nvSpPr>
          <p:spPr>
            <a:xfrm>
              <a:off x="12297469" y="6195669"/>
              <a:ext cx="2511217" cy="2511217"/>
            </a:xfrm>
            <a:prstGeom prst="ellipse">
              <a:avLst/>
            </a:prstGeom>
            <a:gradFill flip="none" rotWithShape="1">
              <a:gsLst>
                <a:gs pos="0">
                  <a:schemeClr val="accent3">
                    <a:shade val="30000"/>
                    <a:satMod val="115000"/>
                  </a:schemeClr>
                </a:gs>
                <a:gs pos="50000">
                  <a:schemeClr val="accent3">
                    <a:shade val="67500"/>
                    <a:satMod val="115000"/>
                  </a:schemeClr>
                </a:gs>
                <a:gs pos="100000">
                  <a:schemeClr val="accent3">
                    <a:shade val="100000"/>
                    <a:satMod val="115000"/>
                  </a:schemeClr>
                </a:gs>
              </a:gsLst>
              <a:lin ang="135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h-TH" dirty="0"/>
            </a:p>
          </p:txBody>
        </p:sp>
        <p:sp>
          <p:nvSpPr>
            <p:cNvPr id="95" name="Freeform 134"/>
            <p:cNvSpPr>
              <a:spLocks noEditPoints="1"/>
            </p:cNvSpPr>
            <p:nvPr/>
          </p:nvSpPr>
          <p:spPr bwMode="auto">
            <a:xfrm>
              <a:off x="12974390" y="6914870"/>
              <a:ext cx="1100721" cy="1100721"/>
            </a:xfrm>
            <a:custGeom>
              <a:avLst/>
              <a:gdLst>
                <a:gd name="T0" fmla="*/ 64 w 64"/>
                <a:gd name="T1" fmla="*/ 32 h 64"/>
                <a:gd name="T2" fmla="*/ 5 w 64"/>
                <a:gd name="T3" fmla="*/ 15 h 64"/>
                <a:gd name="T4" fmla="*/ 0 w 64"/>
                <a:gd name="T5" fmla="*/ 32 h 64"/>
                <a:gd name="T6" fmla="*/ 0 w 64"/>
                <a:gd name="T7" fmla="*/ 32 h 64"/>
                <a:gd name="T8" fmla="*/ 5 w 64"/>
                <a:gd name="T9" fmla="*/ 49 h 64"/>
                <a:gd name="T10" fmla="*/ 32 w 64"/>
                <a:gd name="T11" fmla="*/ 64 h 64"/>
                <a:gd name="T12" fmla="*/ 64 w 64"/>
                <a:gd name="T13" fmla="*/ 32 h 64"/>
                <a:gd name="T14" fmla="*/ 48 w 64"/>
                <a:gd name="T15" fmla="*/ 46 h 64"/>
                <a:gd name="T16" fmla="*/ 60 w 64"/>
                <a:gd name="T17" fmla="*/ 33 h 64"/>
                <a:gd name="T18" fmla="*/ 3 w 64"/>
                <a:gd name="T19" fmla="*/ 33 h 64"/>
                <a:gd name="T20" fmla="*/ 16 w 64"/>
                <a:gd name="T21" fmla="*/ 46 h 64"/>
                <a:gd name="T22" fmla="*/ 3 w 64"/>
                <a:gd name="T23" fmla="*/ 33 h 64"/>
                <a:gd name="T24" fmla="*/ 16 w 64"/>
                <a:gd name="T25" fmla="*/ 17 h 64"/>
                <a:gd name="T26" fmla="*/ 3 w 64"/>
                <a:gd name="T27" fmla="*/ 30 h 64"/>
                <a:gd name="T28" fmla="*/ 34 w 64"/>
                <a:gd name="T29" fmla="*/ 14 h 64"/>
                <a:gd name="T30" fmla="*/ 34 w 64"/>
                <a:gd name="T31" fmla="*/ 4 h 64"/>
                <a:gd name="T32" fmla="*/ 43 w 64"/>
                <a:gd name="T33" fmla="*/ 14 h 64"/>
                <a:gd name="T34" fmla="*/ 44 w 64"/>
                <a:gd name="T35" fmla="*/ 17 h 64"/>
                <a:gd name="T36" fmla="*/ 34 w 64"/>
                <a:gd name="T37" fmla="*/ 30 h 64"/>
                <a:gd name="T38" fmla="*/ 44 w 64"/>
                <a:gd name="T39" fmla="*/ 17 h 64"/>
                <a:gd name="T40" fmla="*/ 29 w 64"/>
                <a:gd name="T41" fmla="*/ 4 h 64"/>
                <a:gd name="T42" fmla="*/ 30 w 64"/>
                <a:gd name="T43" fmla="*/ 3 h 64"/>
                <a:gd name="T44" fmla="*/ 21 w 64"/>
                <a:gd name="T45" fmla="*/ 14 h 64"/>
                <a:gd name="T46" fmla="*/ 30 w 64"/>
                <a:gd name="T47" fmla="*/ 17 h 64"/>
                <a:gd name="T48" fmla="*/ 17 w 64"/>
                <a:gd name="T49" fmla="*/ 30 h 64"/>
                <a:gd name="T50" fmla="*/ 30 w 64"/>
                <a:gd name="T51" fmla="*/ 17 h 64"/>
                <a:gd name="T52" fmla="*/ 30 w 64"/>
                <a:gd name="T53" fmla="*/ 33 h 64"/>
                <a:gd name="T54" fmla="*/ 20 w 64"/>
                <a:gd name="T55" fmla="*/ 46 h 64"/>
                <a:gd name="T56" fmla="*/ 30 w 64"/>
                <a:gd name="T57" fmla="*/ 50 h 64"/>
                <a:gd name="T58" fmla="*/ 28 w 64"/>
                <a:gd name="T59" fmla="*/ 60 h 64"/>
                <a:gd name="T60" fmla="*/ 30 w 64"/>
                <a:gd name="T61" fmla="*/ 50 h 64"/>
                <a:gd name="T62" fmla="*/ 34 w 64"/>
                <a:gd name="T63" fmla="*/ 60 h 64"/>
                <a:gd name="T64" fmla="*/ 34 w 64"/>
                <a:gd name="T65" fmla="*/ 50 h 64"/>
                <a:gd name="T66" fmla="*/ 36 w 64"/>
                <a:gd name="T67" fmla="*/ 60 h 64"/>
                <a:gd name="T68" fmla="*/ 34 w 64"/>
                <a:gd name="T69" fmla="*/ 33 h 64"/>
                <a:gd name="T70" fmla="*/ 44 w 64"/>
                <a:gd name="T71" fmla="*/ 46 h 64"/>
                <a:gd name="T72" fmla="*/ 50 w 64"/>
                <a:gd name="T73" fmla="*/ 30 h 64"/>
                <a:gd name="T74" fmla="*/ 57 w 64"/>
                <a:gd name="T75" fmla="*/ 17 h 64"/>
                <a:gd name="T76" fmla="*/ 50 w 64"/>
                <a:gd name="T77" fmla="*/ 30 h 64"/>
                <a:gd name="T78" fmla="*/ 47 w 64"/>
                <a:gd name="T79" fmla="*/ 14 h 64"/>
                <a:gd name="T80" fmla="*/ 54 w 64"/>
                <a:gd name="T81" fmla="*/ 14 h 64"/>
                <a:gd name="T82" fmla="*/ 17 w 64"/>
                <a:gd name="T83" fmla="*/ 14 h 64"/>
                <a:gd name="T84" fmla="*/ 23 w 64"/>
                <a:gd name="T85" fmla="*/ 5 h 64"/>
                <a:gd name="T86" fmla="*/ 17 w 64"/>
                <a:gd name="T87" fmla="*/ 50 h 64"/>
                <a:gd name="T88" fmla="*/ 10 w 64"/>
                <a:gd name="T89" fmla="*/ 50 h 64"/>
                <a:gd name="T90" fmla="*/ 47 w 64"/>
                <a:gd name="T91" fmla="*/ 50 h 64"/>
                <a:gd name="T92" fmla="*/ 41 w 64"/>
                <a:gd name="T93" fmla="*/ 59 h 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64" h="64">
                  <a:moveTo>
                    <a:pt x="64" y="32"/>
                  </a:moveTo>
                  <a:cubicBezTo>
                    <a:pt x="64" y="32"/>
                    <a:pt x="64" y="32"/>
                    <a:pt x="64" y="32"/>
                  </a:cubicBezTo>
                  <a:cubicBezTo>
                    <a:pt x="64" y="14"/>
                    <a:pt x="50" y="0"/>
                    <a:pt x="32" y="0"/>
                  </a:cubicBezTo>
                  <a:cubicBezTo>
                    <a:pt x="21" y="0"/>
                    <a:pt x="11" y="6"/>
                    <a:pt x="5" y="15"/>
                  </a:cubicBezTo>
                  <a:cubicBezTo>
                    <a:pt x="5" y="15"/>
                    <a:pt x="5" y="15"/>
                    <a:pt x="5" y="15"/>
                  </a:cubicBezTo>
                  <a:cubicBezTo>
                    <a:pt x="2" y="20"/>
                    <a:pt x="0" y="26"/>
                    <a:pt x="0" y="32"/>
                  </a:cubicBezTo>
                  <a:cubicBezTo>
                    <a:pt x="0" y="32"/>
                    <a:pt x="0" y="32"/>
                    <a:pt x="0" y="32"/>
                  </a:cubicBezTo>
                  <a:cubicBezTo>
                    <a:pt x="0" y="32"/>
                    <a:pt x="0" y="32"/>
                    <a:pt x="0" y="32"/>
                  </a:cubicBezTo>
                  <a:cubicBezTo>
                    <a:pt x="0" y="32"/>
                    <a:pt x="0" y="32"/>
                    <a:pt x="0" y="32"/>
                  </a:cubicBezTo>
                  <a:cubicBezTo>
                    <a:pt x="0" y="38"/>
                    <a:pt x="2" y="44"/>
                    <a:pt x="5" y="49"/>
                  </a:cubicBezTo>
                  <a:cubicBezTo>
                    <a:pt x="5" y="49"/>
                    <a:pt x="5" y="49"/>
                    <a:pt x="5" y="49"/>
                  </a:cubicBezTo>
                  <a:cubicBezTo>
                    <a:pt x="11" y="58"/>
                    <a:pt x="21" y="64"/>
                    <a:pt x="32" y="64"/>
                  </a:cubicBezTo>
                  <a:cubicBezTo>
                    <a:pt x="50" y="64"/>
                    <a:pt x="64" y="49"/>
                    <a:pt x="64" y="32"/>
                  </a:cubicBezTo>
                  <a:cubicBezTo>
                    <a:pt x="64" y="32"/>
                    <a:pt x="64" y="32"/>
                    <a:pt x="64" y="32"/>
                  </a:cubicBezTo>
                  <a:close/>
                  <a:moveTo>
                    <a:pt x="57" y="46"/>
                  </a:moveTo>
                  <a:cubicBezTo>
                    <a:pt x="48" y="46"/>
                    <a:pt x="48" y="46"/>
                    <a:pt x="48" y="46"/>
                  </a:cubicBezTo>
                  <a:cubicBezTo>
                    <a:pt x="49" y="42"/>
                    <a:pt x="50" y="38"/>
                    <a:pt x="50" y="33"/>
                  </a:cubicBezTo>
                  <a:cubicBezTo>
                    <a:pt x="60" y="33"/>
                    <a:pt x="60" y="33"/>
                    <a:pt x="60" y="33"/>
                  </a:cubicBezTo>
                  <a:cubicBezTo>
                    <a:pt x="60" y="38"/>
                    <a:pt x="59" y="43"/>
                    <a:pt x="57" y="46"/>
                  </a:cubicBezTo>
                  <a:close/>
                  <a:moveTo>
                    <a:pt x="3" y="33"/>
                  </a:moveTo>
                  <a:cubicBezTo>
                    <a:pt x="14" y="33"/>
                    <a:pt x="14" y="33"/>
                    <a:pt x="14" y="33"/>
                  </a:cubicBezTo>
                  <a:cubicBezTo>
                    <a:pt x="14" y="38"/>
                    <a:pt x="15" y="42"/>
                    <a:pt x="16" y="46"/>
                  </a:cubicBezTo>
                  <a:cubicBezTo>
                    <a:pt x="7" y="46"/>
                    <a:pt x="7" y="46"/>
                    <a:pt x="7" y="46"/>
                  </a:cubicBezTo>
                  <a:cubicBezTo>
                    <a:pt x="5" y="43"/>
                    <a:pt x="4" y="38"/>
                    <a:pt x="3" y="33"/>
                  </a:cubicBezTo>
                  <a:close/>
                  <a:moveTo>
                    <a:pt x="7" y="17"/>
                  </a:moveTo>
                  <a:cubicBezTo>
                    <a:pt x="16" y="17"/>
                    <a:pt x="16" y="17"/>
                    <a:pt x="16" y="17"/>
                  </a:cubicBezTo>
                  <a:cubicBezTo>
                    <a:pt x="15" y="21"/>
                    <a:pt x="14" y="26"/>
                    <a:pt x="14" y="30"/>
                  </a:cubicBezTo>
                  <a:cubicBezTo>
                    <a:pt x="3" y="30"/>
                    <a:pt x="3" y="30"/>
                    <a:pt x="3" y="30"/>
                  </a:cubicBezTo>
                  <a:cubicBezTo>
                    <a:pt x="4" y="26"/>
                    <a:pt x="5" y="21"/>
                    <a:pt x="7" y="17"/>
                  </a:cubicBezTo>
                  <a:close/>
                  <a:moveTo>
                    <a:pt x="34" y="14"/>
                  </a:moveTo>
                  <a:cubicBezTo>
                    <a:pt x="34" y="3"/>
                    <a:pt x="34" y="3"/>
                    <a:pt x="34" y="3"/>
                  </a:cubicBezTo>
                  <a:cubicBezTo>
                    <a:pt x="34" y="3"/>
                    <a:pt x="34" y="3"/>
                    <a:pt x="34" y="4"/>
                  </a:cubicBezTo>
                  <a:cubicBezTo>
                    <a:pt x="34" y="4"/>
                    <a:pt x="34" y="4"/>
                    <a:pt x="34" y="4"/>
                  </a:cubicBezTo>
                  <a:cubicBezTo>
                    <a:pt x="38" y="6"/>
                    <a:pt x="41" y="9"/>
                    <a:pt x="43" y="14"/>
                  </a:cubicBezTo>
                  <a:lnTo>
                    <a:pt x="34" y="14"/>
                  </a:lnTo>
                  <a:close/>
                  <a:moveTo>
                    <a:pt x="44" y="17"/>
                  </a:moveTo>
                  <a:cubicBezTo>
                    <a:pt x="46" y="21"/>
                    <a:pt x="46" y="26"/>
                    <a:pt x="46" y="30"/>
                  </a:cubicBezTo>
                  <a:cubicBezTo>
                    <a:pt x="34" y="30"/>
                    <a:pt x="34" y="30"/>
                    <a:pt x="34" y="30"/>
                  </a:cubicBezTo>
                  <a:cubicBezTo>
                    <a:pt x="34" y="17"/>
                    <a:pt x="34" y="17"/>
                    <a:pt x="34" y="17"/>
                  </a:cubicBezTo>
                  <a:lnTo>
                    <a:pt x="44" y="17"/>
                  </a:lnTo>
                  <a:close/>
                  <a:moveTo>
                    <a:pt x="29" y="4"/>
                  </a:moveTo>
                  <a:cubicBezTo>
                    <a:pt x="29" y="4"/>
                    <a:pt x="29" y="4"/>
                    <a:pt x="29" y="4"/>
                  </a:cubicBezTo>
                  <a:cubicBezTo>
                    <a:pt x="29" y="4"/>
                    <a:pt x="29" y="4"/>
                    <a:pt x="29" y="4"/>
                  </a:cubicBezTo>
                  <a:cubicBezTo>
                    <a:pt x="30" y="4"/>
                    <a:pt x="30" y="4"/>
                    <a:pt x="30" y="3"/>
                  </a:cubicBezTo>
                  <a:cubicBezTo>
                    <a:pt x="30" y="14"/>
                    <a:pt x="30" y="14"/>
                    <a:pt x="30" y="14"/>
                  </a:cubicBezTo>
                  <a:cubicBezTo>
                    <a:pt x="21" y="14"/>
                    <a:pt x="21" y="14"/>
                    <a:pt x="21" y="14"/>
                  </a:cubicBezTo>
                  <a:cubicBezTo>
                    <a:pt x="23" y="9"/>
                    <a:pt x="26" y="6"/>
                    <a:pt x="29" y="4"/>
                  </a:cubicBezTo>
                  <a:close/>
                  <a:moveTo>
                    <a:pt x="30" y="17"/>
                  </a:moveTo>
                  <a:cubicBezTo>
                    <a:pt x="30" y="30"/>
                    <a:pt x="30" y="30"/>
                    <a:pt x="30" y="30"/>
                  </a:cubicBezTo>
                  <a:cubicBezTo>
                    <a:pt x="17" y="30"/>
                    <a:pt x="17" y="30"/>
                    <a:pt x="17" y="30"/>
                  </a:cubicBezTo>
                  <a:cubicBezTo>
                    <a:pt x="18" y="26"/>
                    <a:pt x="18" y="21"/>
                    <a:pt x="20" y="17"/>
                  </a:cubicBezTo>
                  <a:lnTo>
                    <a:pt x="30" y="17"/>
                  </a:lnTo>
                  <a:close/>
                  <a:moveTo>
                    <a:pt x="17" y="33"/>
                  </a:moveTo>
                  <a:cubicBezTo>
                    <a:pt x="30" y="33"/>
                    <a:pt x="30" y="33"/>
                    <a:pt x="30" y="33"/>
                  </a:cubicBezTo>
                  <a:cubicBezTo>
                    <a:pt x="30" y="46"/>
                    <a:pt x="30" y="46"/>
                    <a:pt x="30" y="46"/>
                  </a:cubicBezTo>
                  <a:cubicBezTo>
                    <a:pt x="20" y="46"/>
                    <a:pt x="20" y="46"/>
                    <a:pt x="20" y="46"/>
                  </a:cubicBezTo>
                  <a:cubicBezTo>
                    <a:pt x="18" y="43"/>
                    <a:pt x="18" y="38"/>
                    <a:pt x="17" y="33"/>
                  </a:cubicBezTo>
                  <a:close/>
                  <a:moveTo>
                    <a:pt x="30" y="50"/>
                  </a:moveTo>
                  <a:cubicBezTo>
                    <a:pt x="30" y="60"/>
                    <a:pt x="30" y="60"/>
                    <a:pt x="30" y="60"/>
                  </a:cubicBezTo>
                  <a:cubicBezTo>
                    <a:pt x="30" y="60"/>
                    <a:pt x="29" y="60"/>
                    <a:pt x="28" y="60"/>
                  </a:cubicBezTo>
                  <a:cubicBezTo>
                    <a:pt x="25" y="58"/>
                    <a:pt x="23" y="54"/>
                    <a:pt x="21" y="50"/>
                  </a:cubicBezTo>
                  <a:lnTo>
                    <a:pt x="30" y="50"/>
                  </a:lnTo>
                  <a:close/>
                  <a:moveTo>
                    <a:pt x="36" y="60"/>
                  </a:moveTo>
                  <a:cubicBezTo>
                    <a:pt x="35" y="60"/>
                    <a:pt x="34" y="60"/>
                    <a:pt x="34" y="60"/>
                  </a:cubicBezTo>
                  <a:cubicBezTo>
                    <a:pt x="34" y="60"/>
                    <a:pt x="34" y="60"/>
                    <a:pt x="34" y="60"/>
                  </a:cubicBezTo>
                  <a:cubicBezTo>
                    <a:pt x="34" y="50"/>
                    <a:pt x="34" y="50"/>
                    <a:pt x="34" y="50"/>
                  </a:cubicBezTo>
                  <a:cubicBezTo>
                    <a:pt x="43" y="50"/>
                    <a:pt x="43" y="50"/>
                    <a:pt x="43" y="50"/>
                  </a:cubicBezTo>
                  <a:cubicBezTo>
                    <a:pt x="41" y="54"/>
                    <a:pt x="39" y="58"/>
                    <a:pt x="36" y="60"/>
                  </a:cubicBezTo>
                  <a:close/>
                  <a:moveTo>
                    <a:pt x="34" y="46"/>
                  </a:moveTo>
                  <a:cubicBezTo>
                    <a:pt x="34" y="33"/>
                    <a:pt x="34" y="33"/>
                    <a:pt x="34" y="33"/>
                  </a:cubicBezTo>
                  <a:cubicBezTo>
                    <a:pt x="46" y="33"/>
                    <a:pt x="46" y="33"/>
                    <a:pt x="46" y="33"/>
                  </a:cubicBezTo>
                  <a:cubicBezTo>
                    <a:pt x="46" y="38"/>
                    <a:pt x="46" y="43"/>
                    <a:pt x="44" y="46"/>
                  </a:cubicBezTo>
                  <a:lnTo>
                    <a:pt x="34" y="46"/>
                  </a:lnTo>
                  <a:close/>
                  <a:moveTo>
                    <a:pt x="50" y="30"/>
                  </a:moveTo>
                  <a:cubicBezTo>
                    <a:pt x="50" y="26"/>
                    <a:pt x="49" y="21"/>
                    <a:pt x="48" y="17"/>
                  </a:cubicBezTo>
                  <a:cubicBezTo>
                    <a:pt x="57" y="17"/>
                    <a:pt x="57" y="17"/>
                    <a:pt x="57" y="17"/>
                  </a:cubicBezTo>
                  <a:cubicBezTo>
                    <a:pt x="59" y="21"/>
                    <a:pt x="60" y="26"/>
                    <a:pt x="60" y="30"/>
                  </a:cubicBezTo>
                  <a:lnTo>
                    <a:pt x="50" y="30"/>
                  </a:lnTo>
                  <a:close/>
                  <a:moveTo>
                    <a:pt x="54" y="14"/>
                  </a:moveTo>
                  <a:cubicBezTo>
                    <a:pt x="47" y="14"/>
                    <a:pt x="47" y="14"/>
                    <a:pt x="47" y="14"/>
                  </a:cubicBezTo>
                  <a:cubicBezTo>
                    <a:pt x="45" y="10"/>
                    <a:pt x="43" y="7"/>
                    <a:pt x="41" y="5"/>
                  </a:cubicBezTo>
                  <a:cubicBezTo>
                    <a:pt x="46" y="6"/>
                    <a:pt x="51" y="10"/>
                    <a:pt x="54" y="14"/>
                  </a:cubicBezTo>
                  <a:close/>
                  <a:moveTo>
                    <a:pt x="23" y="5"/>
                  </a:moveTo>
                  <a:cubicBezTo>
                    <a:pt x="21" y="7"/>
                    <a:pt x="19" y="10"/>
                    <a:pt x="17" y="14"/>
                  </a:cubicBezTo>
                  <a:cubicBezTo>
                    <a:pt x="10" y="14"/>
                    <a:pt x="10" y="14"/>
                    <a:pt x="10" y="14"/>
                  </a:cubicBezTo>
                  <a:cubicBezTo>
                    <a:pt x="13" y="10"/>
                    <a:pt x="18" y="6"/>
                    <a:pt x="23" y="5"/>
                  </a:cubicBezTo>
                  <a:close/>
                  <a:moveTo>
                    <a:pt x="10" y="50"/>
                  </a:moveTo>
                  <a:cubicBezTo>
                    <a:pt x="17" y="50"/>
                    <a:pt x="17" y="50"/>
                    <a:pt x="17" y="50"/>
                  </a:cubicBezTo>
                  <a:cubicBezTo>
                    <a:pt x="19" y="53"/>
                    <a:pt x="21" y="56"/>
                    <a:pt x="23" y="59"/>
                  </a:cubicBezTo>
                  <a:cubicBezTo>
                    <a:pt x="18" y="57"/>
                    <a:pt x="13" y="54"/>
                    <a:pt x="10" y="50"/>
                  </a:cubicBezTo>
                  <a:close/>
                  <a:moveTo>
                    <a:pt x="41" y="59"/>
                  </a:moveTo>
                  <a:cubicBezTo>
                    <a:pt x="43" y="56"/>
                    <a:pt x="45" y="53"/>
                    <a:pt x="47" y="50"/>
                  </a:cubicBezTo>
                  <a:cubicBezTo>
                    <a:pt x="54" y="50"/>
                    <a:pt x="54" y="50"/>
                    <a:pt x="54" y="50"/>
                  </a:cubicBezTo>
                  <a:cubicBezTo>
                    <a:pt x="51" y="54"/>
                    <a:pt x="46" y="57"/>
                    <a:pt x="41" y="59"/>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th-TH"/>
            </a:p>
          </p:txBody>
        </p:sp>
      </p:grpSp>
      <p:sp>
        <p:nvSpPr>
          <p:cNvPr id="96" name="TextBox 95"/>
          <p:cNvSpPr txBox="1"/>
          <p:nvPr/>
        </p:nvSpPr>
        <p:spPr>
          <a:xfrm>
            <a:off x="2167842" y="10275949"/>
            <a:ext cx="3533383" cy="960227"/>
          </a:xfrm>
          <a:prstGeom prst="rect">
            <a:avLst/>
          </a:prstGeom>
          <a:noFill/>
        </p:spPr>
        <p:txBody>
          <a:bodyPr wrap="square" lIns="219419" tIns="109710" rIns="219419" bIns="109710" rtlCol="0">
            <a:spAutoFit/>
          </a:bodyPr>
          <a:lstStyle/>
          <a:p>
            <a:r>
              <a:rPr lang="en-US" sz="2400" dirty="0">
                <a:solidFill>
                  <a:schemeClr val="bg1">
                    <a:lumMod val="75000"/>
                  </a:schemeClr>
                </a:solidFill>
                <a:latin typeface="Lato" pitchFamily="34" charset="0"/>
                <a:ea typeface="Lato" pitchFamily="34" charset="0"/>
                <a:cs typeface="Lato" pitchFamily="34" charset="0"/>
              </a:rPr>
              <a:t>Lorem Ipsum has two main data </a:t>
            </a:r>
            <a:r>
              <a:rPr lang="en-US" sz="2400" dirty="0" smtClean="0">
                <a:solidFill>
                  <a:schemeClr val="bg1">
                    <a:lumMod val="75000"/>
                  </a:schemeClr>
                </a:solidFill>
                <a:latin typeface="Lato" pitchFamily="34" charset="0"/>
                <a:ea typeface="Lato" pitchFamily="34" charset="0"/>
                <a:cs typeface="Lato" pitchFamily="34" charset="0"/>
              </a:rPr>
              <a:t>statistical</a:t>
            </a:r>
            <a:endParaRPr lang="en-US" sz="2400" dirty="0">
              <a:solidFill>
                <a:schemeClr val="bg1">
                  <a:lumMod val="75000"/>
                </a:schemeClr>
              </a:solidFill>
              <a:latin typeface="Lato" pitchFamily="34" charset="0"/>
              <a:ea typeface="Lato" pitchFamily="34" charset="0"/>
              <a:cs typeface="Lato" pitchFamily="34" charset="0"/>
            </a:endParaRPr>
          </a:p>
        </p:txBody>
      </p:sp>
      <p:sp>
        <p:nvSpPr>
          <p:cNvPr id="97" name="TextBox 96"/>
          <p:cNvSpPr txBox="1"/>
          <p:nvPr/>
        </p:nvSpPr>
        <p:spPr>
          <a:xfrm>
            <a:off x="7104454" y="10273589"/>
            <a:ext cx="3533383" cy="960227"/>
          </a:xfrm>
          <a:prstGeom prst="rect">
            <a:avLst/>
          </a:prstGeom>
          <a:noFill/>
        </p:spPr>
        <p:txBody>
          <a:bodyPr wrap="square" lIns="219419" tIns="109710" rIns="219419" bIns="109710" rtlCol="0">
            <a:spAutoFit/>
          </a:bodyPr>
          <a:lstStyle/>
          <a:p>
            <a:r>
              <a:rPr lang="en-US" sz="2400" dirty="0">
                <a:solidFill>
                  <a:schemeClr val="bg1">
                    <a:lumMod val="75000"/>
                  </a:schemeClr>
                </a:solidFill>
                <a:latin typeface="Lato" pitchFamily="34" charset="0"/>
                <a:ea typeface="Lato" pitchFamily="34" charset="0"/>
                <a:cs typeface="Lato" pitchFamily="34" charset="0"/>
              </a:rPr>
              <a:t>Lorem Ipsum has two main data </a:t>
            </a:r>
            <a:r>
              <a:rPr lang="en-US" sz="2400" dirty="0" smtClean="0">
                <a:solidFill>
                  <a:schemeClr val="bg1">
                    <a:lumMod val="75000"/>
                  </a:schemeClr>
                </a:solidFill>
                <a:latin typeface="Lato" pitchFamily="34" charset="0"/>
                <a:ea typeface="Lato" pitchFamily="34" charset="0"/>
                <a:cs typeface="Lato" pitchFamily="34" charset="0"/>
              </a:rPr>
              <a:t>statistical</a:t>
            </a:r>
            <a:endParaRPr lang="en-US" sz="2400" dirty="0">
              <a:solidFill>
                <a:schemeClr val="bg1">
                  <a:lumMod val="75000"/>
                </a:schemeClr>
              </a:solidFill>
              <a:latin typeface="Lato" pitchFamily="34" charset="0"/>
              <a:ea typeface="Lato" pitchFamily="34" charset="0"/>
              <a:cs typeface="Lato" pitchFamily="34" charset="0"/>
            </a:endParaRPr>
          </a:p>
        </p:txBody>
      </p:sp>
      <p:sp>
        <p:nvSpPr>
          <p:cNvPr id="98" name="TextBox 97"/>
          <p:cNvSpPr txBox="1"/>
          <p:nvPr/>
        </p:nvSpPr>
        <p:spPr>
          <a:xfrm>
            <a:off x="2115540" y="11718898"/>
            <a:ext cx="3533383" cy="960227"/>
          </a:xfrm>
          <a:prstGeom prst="rect">
            <a:avLst/>
          </a:prstGeom>
          <a:noFill/>
        </p:spPr>
        <p:txBody>
          <a:bodyPr wrap="square" lIns="219419" tIns="109710" rIns="219419" bIns="109710" rtlCol="0">
            <a:spAutoFit/>
          </a:bodyPr>
          <a:lstStyle/>
          <a:p>
            <a:r>
              <a:rPr lang="en-US" sz="2400" dirty="0">
                <a:solidFill>
                  <a:schemeClr val="bg1">
                    <a:lumMod val="75000"/>
                  </a:schemeClr>
                </a:solidFill>
                <a:latin typeface="Lato" pitchFamily="34" charset="0"/>
                <a:ea typeface="Lato" pitchFamily="34" charset="0"/>
                <a:cs typeface="Lato" pitchFamily="34" charset="0"/>
              </a:rPr>
              <a:t>Lorem Ipsum has two main data </a:t>
            </a:r>
            <a:r>
              <a:rPr lang="en-US" sz="2400" dirty="0" smtClean="0">
                <a:solidFill>
                  <a:schemeClr val="bg1">
                    <a:lumMod val="75000"/>
                  </a:schemeClr>
                </a:solidFill>
                <a:latin typeface="Lato" pitchFamily="34" charset="0"/>
                <a:ea typeface="Lato" pitchFamily="34" charset="0"/>
                <a:cs typeface="Lato" pitchFamily="34" charset="0"/>
              </a:rPr>
              <a:t>statistical</a:t>
            </a:r>
            <a:endParaRPr lang="en-US" sz="2400" dirty="0">
              <a:solidFill>
                <a:schemeClr val="bg1">
                  <a:lumMod val="75000"/>
                </a:schemeClr>
              </a:solidFill>
              <a:latin typeface="Lato" pitchFamily="34" charset="0"/>
              <a:ea typeface="Lato" pitchFamily="34" charset="0"/>
              <a:cs typeface="Lato" pitchFamily="34" charset="0"/>
            </a:endParaRPr>
          </a:p>
        </p:txBody>
      </p:sp>
      <p:sp>
        <p:nvSpPr>
          <p:cNvPr id="99" name="TextBox 98"/>
          <p:cNvSpPr txBox="1"/>
          <p:nvPr/>
        </p:nvSpPr>
        <p:spPr>
          <a:xfrm>
            <a:off x="7052152" y="11716538"/>
            <a:ext cx="3533383" cy="960227"/>
          </a:xfrm>
          <a:prstGeom prst="rect">
            <a:avLst/>
          </a:prstGeom>
          <a:noFill/>
        </p:spPr>
        <p:txBody>
          <a:bodyPr wrap="square" lIns="219419" tIns="109710" rIns="219419" bIns="109710" rtlCol="0">
            <a:spAutoFit/>
          </a:bodyPr>
          <a:lstStyle/>
          <a:p>
            <a:r>
              <a:rPr lang="en-US" sz="2400" dirty="0">
                <a:solidFill>
                  <a:schemeClr val="bg1">
                    <a:lumMod val="75000"/>
                  </a:schemeClr>
                </a:solidFill>
                <a:latin typeface="Lato" pitchFamily="34" charset="0"/>
                <a:ea typeface="Lato" pitchFamily="34" charset="0"/>
                <a:cs typeface="Lato" pitchFamily="34" charset="0"/>
              </a:rPr>
              <a:t>Lorem Ipsum has two main data </a:t>
            </a:r>
            <a:r>
              <a:rPr lang="en-US" sz="2400" dirty="0" smtClean="0">
                <a:solidFill>
                  <a:schemeClr val="bg1">
                    <a:lumMod val="75000"/>
                  </a:schemeClr>
                </a:solidFill>
                <a:latin typeface="Lato" pitchFamily="34" charset="0"/>
                <a:ea typeface="Lato" pitchFamily="34" charset="0"/>
                <a:cs typeface="Lato" pitchFamily="34" charset="0"/>
              </a:rPr>
              <a:t>statistical</a:t>
            </a:r>
            <a:endParaRPr lang="en-US" sz="2400" dirty="0">
              <a:solidFill>
                <a:schemeClr val="bg1">
                  <a:lumMod val="75000"/>
                </a:schemeClr>
              </a:solidFill>
              <a:latin typeface="Lato" pitchFamily="34" charset="0"/>
              <a:ea typeface="Lato" pitchFamily="34" charset="0"/>
              <a:cs typeface="Lato" pitchFamily="34" charset="0"/>
            </a:endParaRPr>
          </a:p>
        </p:txBody>
      </p:sp>
      <p:grpSp>
        <p:nvGrpSpPr>
          <p:cNvPr id="100" name="Group 99"/>
          <p:cNvGrpSpPr/>
          <p:nvPr/>
        </p:nvGrpSpPr>
        <p:grpSpPr>
          <a:xfrm>
            <a:off x="13304837" y="10545635"/>
            <a:ext cx="11018838" cy="2214468"/>
            <a:chOff x="3657599" y="8508338"/>
            <a:chExt cx="11704638" cy="2214468"/>
          </a:xfrm>
        </p:grpSpPr>
        <p:sp>
          <p:nvSpPr>
            <p:cNvPr id="101" name="Rectangle 100"/>
            <p:cNvSpPr/>
            <p:nvPr/>
          </p:nvSpPr>
          <p:spPr>
            <a:xfrm>
              <a:off x="3657599" y="8508338"/>
              <a:ext cx="11704638" cy="2214468"/>
            </a:xfrm>
            <a:prstGeom prst="rect">
              <a:avLst/>
            </a:prstGeom>
            <a:solidFill>
              <a:schemeClr val="tx1">
                <a:lumMod val="95000"/>
                <a:lumOff val="5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Title 20"/>
            <p:cNvSpPr txBox="1">
              <a:spLocks/>
            </p:cNvSpPr>
            <p:nvPr/>
          </p:nvSpPr>
          <p:spPr bwMode="auto">
            <a:xfrm>
              <a:off x="4194262" y="9363910"/>
              <a:ext cx="9904932" cy="12064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243852" tIns="121926" rIns="243852" bIns="121926" anchor="ctr">
              <a:spAutoFit/>
            </a:bodyPr>
            <a:lstStyle>
              <a:lvl1pPr defTabSz="457200">
                <a:defRPr sz="4300">
                  <a:solidFill>
                    <a:schemeClr val="tx1"/>
                  </a:solidFill>
                  <a:latin typeface="Calibri" pitchFamily="34" charset="0"/>
                  <a:ea typeface="MS PGothic" pitchFamily="34" charset="-128"/>
                </a:defRPr>
              </a:lvl1pPr>
              <a:lvl2pPr marL="742950" indent="-285750" defTabSz="457200">
                <a:defRPr sz="4300">
                  <a:solidFill>
                    <a:schemeClr val="tx1"/>
                  </a:solidFill>
                  <a:latin typeface="Calibri" pitchFamily="34" charset="0"/>
                  <a:ea typeface="MS PGothic" pitchFamily="34" charset="-128"/>
                </a:defRPr>
              </a:lvl2pPr>
              <a:lvl3pPr marL="1143000" indent="-228600" defTabSz="457200">
                <a:defRPr sz="4300">
                  <a:solidFill>
                    <a:schemeClr val="tx1"/>
                  </a:solidFill>
                  <a:latin typeface="Calibri" pitchFamily="34" charset="0"/>
                  <a:ea typeface="MS PGothic" pitchFamily="34" charset="-128"/>
                </a:defRPr>
              </a:lvl3pPr>
              <a:lvl4pPr marL="1600200" indent="-228600" defTabSz="457200">
                <a:defRPr sz="4300">
                  <a:solidFill>
                    <a:schemeClr val="tx1"/>
                  </a:solidFill>
                  <a:latin typeface="Calibri" pitchFamily="34" charset="0"/>
                  <a:ea typeface="MS PGothic" pitchFamily="34" charset="-128"/>
                </a:defRPr>
              </a:lvl4pPr>
              <a:lvl5pPr marL="2057400" indent="-228600" defTabSz="457200">
                <a:defRPr sz="4300">
                  <a:solidFill>
                    <a:schemeClr val="tx1"/>
                  </a:solidFill>
                  <a:latin typeface="Calibri" pitchFamily="34" charset="0"/>
                  <a:ea typeface="MS PGothic" pitchFamily="34" charset="-128"/>
                </a:defRPr>
              </a:lvl5pPr>
              <a:lvl6pPr marL="2514600" indent="-228600" defTabSz="457200" fontAlgn="base">
                <a:spcBef>
                  <a:spcPct val="0"/>
                </a:spcBef>
                <a:spcAft>
                  <a:spcPct val="0"/>
                </a:spcAft>
                <a:defRPr sz="4300">
                  <a:solidFill>
                    <a:schemeClr val="tx1"/>
                  </a:solidFill>
                  <a:latin typeface="Calibri" pitchFamily="34" charset="0"/>
                  <a:ea typeface="MS PGothic" pitchFamily="34" charset="-128"/>
                </a:defRPr>
              </a:lvl6pPr>
              <a:lvl7pPr marL="2971800" indent="-228600" defTabSz="457200" fontAlgn="base">
                <a:spcBef>
                  <a:spcPct val="0"/>
                </a:spcBef>
                <a:spcAft>
                  <a:spcPct val="0"/>
                </a:spcAft>
                <a:defRPr sz="4300">
                  <a:solidFill>
                    <a:schemeClr val="tx1"/>
                  </a:solidFill>
                  <a:latin typeface="Calibri" pitchFamily="34" charset="0"/>
                  <a:ea typeface="MS PGothic" pitchFamily="34" charset="-128"/>
                </a:defRPr>
              </a:lvl7pPr>
              <a:lvl8pPr marL="3429000" indent="-228600" defTabSz="457200" fontAlgn="base">
                <a:spcBef>
                  <a:spcPct val="0"/>
                </a:spcBef>
                <a:spcAft>
                  <a:spcPct val="0"/>
                </a:spcAft>
                <a:defRPr sz="4300">
                  <a:solidFill>
                    <a:schemeClr val="tx1"/>
                  </a:solidFill>
                  <a:latin typeface="Calibri" pitchFamily="34" charset="0"/>
                  <a:ea typeface="MS PGothic" pitchFamily="34" charset="-128"/>
                </a:defRPr>
              </a:lvl8pPr>
              <a:lvl9pPr marL="3886200" indent="-228600" defTabSz="457200" fontAlgn="base">
                <a:spcBef>
                  <a:spcPct val="0"/>
                </a:spcBef>
                <a:spcAft>
                  <a:spcPct val="0"/>
                </a:spcAft>
                <a:defRPr sz="4300">
                  <a:solidFill>
                    <a:schemeClr val="tx1"/>
                  </a:solidFill>
                  <a:latin typeface="Calibri" pitchFamily="34" charset="0"/>
                  <a:ea typeface="MS PGothic" pitchFamily="34" charset="-128"/>
                </a:defRPr>
              </a:lvl9pPr>
            </a:lstStyle>
            <a:p>
              <a:pPr>
                <a:lnSpc>
                  <a:spcPct val="130000"/>
                </a:lnSpc>
              </a:pPr>
              <a:r>
                <a:rPr lang="pt-BR" sz="2400" dirty="0">
                  <a:solidFill>
                    <a:schemeClr val="bg1"/>
                  </a:solidFill>
                  <a:latin typeface="Lato" pitchFamily="34" charset="0"/>
                  <a:ea typeface="Lato" pitchFamily="34" charset="0"/>
                  <a:cs typeface="Lato" pitchFamily="34" charset="0"/>
                </a:rPr>
                <a:t>Lorem ipsum </a:t>
              </a:r>
              <a:r>
                <a:rPr lang="pt-BR" sz="2400" dirty="0" smtClean="0">
                  <a:solidFill>
                    <a:schemeClr val="bg1"/>
                  </a:solidFill>
                  <a:latin typeface="Lato" pitchFamily="34" charset="0"/>
                  <a:ea typeface="Lato" pitchFamily="34" charset="0"/>
                  <a:cs typeface="Lato" pitchFamily="34" charset="0"/>
                </a:rPr>
                <a:t>dolor sit </a:t>
              </a:r>
              <a:r>
                <a:rPr lang="pt-BR" sz="2400" dirty="0">
                  <a:solidFill>
                    <a:schemeClr val="bg1"/>
                  </a:solidFill>
                  <a:latin typeface="Lato" pitchFamily="34" charset="0"/>
                  <a:ea typeface="Lato" pitchFamily="34" charset="0"/>
                  <a:cs typeface="Lato" pitchFamily="34" charset="0"/>
                </a:rPr>
                <a:t>amet, consectetur adipiscing elit. Aliquam tincidunt ante nec sem congue convallis. Pellentesque vel </a:t>
              </a:r>
              <a:r>
                <a:rPr lang="pt-BR" sz="2400" dirty="0" err="1">
                  <a:solidFill>
                    <a:schemeClr val="bg1"/>
                  </a:solidFill>
                  <a:latin typeface="Lato" pitchFamily="34" charset="0"/>
                  <a:ea typeface="Lato" pitchFamily="34" charset="0"/>
                  <a:cs typeface="Lato" pitchFamily="34" charset="0"/>
                </a:rPr>
                <a:t>mauris</a:t>
              </a:r>
              <a:r>
                <a:rPr lang="pt-BR" sz="2400" dirty="0">
                  <a:solidFill>
                    <a:schemeClr val="bg1"/>
                  </a:solidFill>
                  <a:latin typeface="Lato" pitchFamily="34" charset="0"/>
                  <a:ea typeface="Lato" pitchFamily="34" charset="0"/>
                  <a:cs typeface="Lato" pitchFamily="34" charset="0"/>
                </a:rPr>
                <a:t> </a:t>
              </a:r>
              <a:endParaRPr lang="en-US" sz="2400" dirty="0">
                <a:solidFill>
                  <a:schemeClr val="bg1"/>
                </a:solidFill>
                <a:latin typeface="Lato" pitchFamily="34" charset="0"/>
                <a:ea typeface="Lato" pitchFamily="34" charset="0"/>
                <a:cs typeface="Lato" pitchFamily="34" charset="0"/>
              </a:endParaRPr>
            </a:p>
          </p:txBody>
        </p:sp>
        <p:sp>
          <p:nvSpPr>
            <p:cNvPr id="103" name="TextBox 102"/>
            <p:cNvSpPr txBox="1"/>
            <p:nvPr/>
          </p:nvSpPr>
          <p:spPr>
            <a:xfrm>
              <a:off x="4269394" y="8741606"/>
              <a:ext cx="9601791" cy="707886"/>
            </a:xfrm>
            <a:prstGeom prst="rect">
              <a:avLst/>
            </a:prstGeom>
            <a:noFill/>
          </p:spPr>
          <p:txBody>
            <a:bodyPr wrap="square" rtlCol="0">
              <a:spAutoFit/>
            </a:bodyPr>
            <a:lstStyle/>
            <a:p>
              <a:r>
                <a:rPr lang="en-US" sz="4000" b="1" dirty="0" smtClean="0">
                  <a:solidFill>
                    <a:schemeClr val="bg1"/>
                  </a:solidFill>
                  <a:latin typeface="Lato Black" charset="0"/>
                  <a:ea typeface="Lato Black" charset="0"/>
                  <a:cs typeface="Lato Black" charset="0"/>
                </a:rPr>
                <a:t>FEATURE CONTENT HERE</a:t>
              </a:r>
              <a:endParaRPr lang="en-US" sz="4000" b="1" dirty="0">
                <a:solidFill>
                  <a:schemeClr val="bg1"/>
                </a:solidFill>
                <a:latin typeface="Lato Black" charset="0"/>
                <a:ea typeface="Lato Black" charset="0"/>
                <a:cs typeface="Lato Black" charset="0"/>
              </a:endParaRPr>
            </a:p>
          </p:txBody>
        </p:sp>
      </p:grpSp>
      <p:grpSp>
        <p:nvGrpSpPr>
          <p:cNvPr id="37" name="กลุ่ม 54"/>
          <p:cNvGrpSpPr/>
          <p:nvPr/>
        </p:nvGrpSpPr>
        <p:grpSpPr>
          <a:xfrm>
            <a:off x="7589837" y="307847"/>
            <a:ext cx="9246365" cy="1063753"/>
            <a:chOff x="12593106" y="3285880"/>
            <a:chExt cx="9377738" cy="1063753"/>
          </a:xfrm>
        </p:grpSpPr>
        <p:sp>
          <p:nvSpPr>
            <p:cNvPr id="38" name="TextBox 37"/>
            <p:cNvSpPr txBox="1"/>
            <p:nvPr/>
          </p:nvSpPr>
          <p:spPr>
            <a:xfrm>
              <a:off x="13443218" y="3851071"/>
              <a:ext cx="7572494" cy="498562"/>
            </a:xfrm>
            <a:prstGeom prst="rect">
              <a:avLst/>
            </a:prstGeom>
            <a:noFill/>
          </p:spPr>
          <p:txBody>
            <a:bodyPr wrap="square" lIns="219419" tIns="109710" rIns="219419" bIns="109710" rtlCol="0">
              <a:spAutoFit/>
            </a:bodyPr>
            <a:lstStyle/>
            <a:p>
              <a:pPr algn="ctr"/>
              <a:r>
                <a:rPr lang="en-US" sz="1800" dirty="0">
                  <a:solidFill>
                    <a:schemeClr val="bg1"/>
                  </a:solidFill>
                  <a:latin typeface="Lato Light"/>
                  <a:cs typeface="Lato Light"/>
                </a:rPr>
                <a:t>Your great subtitle in this line</a:t>
              </a:r>
            </a:p>
          </p:txBody>
        </p:sp>
        <p:sp>
          <p:nvSpPr>
            <p:cNvPr id="39" name="TextBox 38"/>
            <p:cNvSpPr txBox="1"/>
            <p:nvPr/>
          </p:nvSpPr>
          <p:spPr>
            <a:xfrm>
              <a:off x="12593106" y="3285880"/>
              <a:ext cx="9377738" cy="646294"/>
            </a:xfrm>
            <a:prstGeom prst="rect">
              <a:avLst/>
            </a:prstGeom>
            <a:noFill/>
          </p:spPr>
          <p:txBody>
            <a:bodyPr wrap="square" lIns="182843" tIns="91422" rIns="182843" bIns="91422" rtlCol="0">
              <a:spAutoFit/>
            </a:bodyPr>
            <a:lstStyle/>
            <a:p>
              <a:pPr algn="ctr"/>
              <a:r>
                <a:rPr lang="en-US" sz="3000" b="1" dirty="0" smtClean="0">
                  <a:solidFill>
                    <a:schemeClr val="accent2"/>
                  </a:solidFill>
                  <a:latin typeface="Lato Black" pitchFamily="34" charset="0"/>
                  <a:ea typeface="Lato Black" pitchFamily="34" charset="0"/>
                  <a:cs typeface="Lato Black" pitchFamily="34" charset="0"/>
                </a:rPr>
                <a:t>CHARTS</a:t>
              </a:r>
              <a:r>
                <a:rPr lang="en-US" sz="3000" b="1" dirty="0" smtClean="0">
                  <a:solidFill>
                    <a:schemeClr val="bg1"/>
                  </a:solidFill>
                  <a:latin typeface="Lato Black" pitchFamily="34" charset="0"/>
                  <a:ea typeface="Lato Black" pitchFamily="34" charset="0"/>
                  <a:cs typeface="Lato Black" pitchFamily="34" charset="0"/>
                </a:rPr>
                <a:t> </a:t>
              </a:r>
              <a:r>
                <a:rPr lang="en-US" sz="3000" b="1" dirty="0" smtClean="0">
                  <a:solidFill>
                    <a:schemeClr val="accent6"/>
                  </a:solidFill>
                  <a:latin typeface="Lato Black" pitchFamily="34" charset="0"/>
                  <a:ea typeface="Lato Black" pitchFamily="34" charset="0"/>
                  <a:cs typeface="Lato Black" pitchFamily="34" charset="0"/>
                </a:rPr>
                <a:t>PRESENT</a:t>
              </a:r>
              <a:endParaRPr lang="id-ID" sz="3000" b="1" dirty="0">
                <a:solidFill>
                  <a:schemeClr val="accent6"/>
                </a:solidFill>
                <a:latin typeface="Lato Black" pitchFamily="34" charset="0"/>
                <a:ea typeface="Lato Black" pitchFamily="34" charset="0"/>
                <a:cs typeface="Lato Black" pitchFamily="34" charset="0"/>
              </a:endParaRPr>
            </a:p>
          </p:txBody>
        </p:sp>
      </p:grpSp>
    </p:spTree>
    <p:extLst>
      <p:ext uri="{BB962C8B-B14F-4D97-AF65-F5344CB8AC3E}">
        <p14:creationId xmlns:p14="http://schemas.microsoft.com/office/powerpoint/2010/main" val="1229219296"/>
      </p:ext>
    </p:extLst>
  </p:cSld>
  <p:clrMapOvr>
    <a:masterClrMapping/>
  </p:clrMapOvr>
  <p:transition spd="slow">
    <p:push/>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withEffect">
                                  <p:stCondLst>
                                    <p:cond delay="500"/>
                                  </p:stCondLst>
                                  <p:childTnLst>
                                    <p:set>
                                      <p:cBhvr>
                                        <p:cTn id="6" dur="1" fill="hold">
                                          <p:stCondLst>
                                            <p:cond delay="0"/>
                                          </p:stCondLst>
                                        </p:cTn>
                                        <p:tgtEl>
                                          <p:spTgt spid="42"/>
                                        </p:tgtEl>
                                        <p:attrNameLst>
                                          <p:attrName>style.visibility</p:attrName>
                                        </p:attrNameLst>
                                      </p:cBhvr>
                                      <p:to>
                                        <p:strVal val="visible"/>
                                      </p:to>
                                    </p:set>
                                    <p:anim calcmode="lin" valueType="num">
                                      <p:cBhvr>
                                        <p:cTn id="7" dur="500" fill="hold"/>
                                        <p:tgtEl>
                                          <p:spTgt spid="42"/>
                                        </p:tgtEl>
                                        <p:attrNameLst>
                                          <p:attrName>ppt_w</p:attrName>
                                        </p:attrNameLst>
                                      </p:cBhvr>
                                      <p:tavLst>
                                        <p:tav tm="0">
                                          <p:val>
                                            <p:fltVal val="0"/>
                                          </p:val>
                                        </p:tav>
                                        <p:tav tm="100000">
                                          <p:val>
                                            <p:strVal val="#ppt_w"/>
                                          </p:val>
                                        </p:tav>
                                      </p:tavLst>
                                    </p:anim>
                                    <p:anim calcmode="lin" valueType="num">
                                      <p:cBhvr>
                                        <p:cTn id="8" dur="500" fill="hold"/>
                                        <p:tgtEl>
                                          <p:spTgt spid="42"/>
                                        </p:tgtEl>
                                        <p:attrNameLst>
                                          <p:attrName>ppt_h</p:attrName>
                                        </p:attrNameLst>
                                      </p:cBhvr>
                                      <p:tavLst>
                                        <p:tav tm="0">
                                          <p:val>
                                            <p:fltVal val="0"/>
                                          </p:val>
                                        </p:tav>
                                        <p:tav tm="100000">
                                          <p:val>
                                            <p:strVal val="#ppt_h"/>
                                          </p:val>
                                        </p:tav>
                                      </p:tavLst>
                                    </p:anim>
                                    <p:animEffect transition="in" filter="fade">
                                      <p:cBhvr>
                                        <p:cTn id="9" dur="500"/>
                                        <p:tgtEl>
                                          <p:spTgt spid="4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2" grpId="0">
        <p:bldAsOne/>
      </p:bldGraphic>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2" name="Chart 306"/>
          <p:cNvGraphicFramePr/>
          <p:nvPr>
            <p:extLst>
              <p:ext uri="{D42A27DB-BD31-4B8C-83A1-F6EECF244321}">
                <p14:modId xmlns:p14="http://schemas.microsoft.com/office/powerpoint/2010/main" val="1762662632"/>
              </p:ext>
            </p:extLst>
          </p:nvPr>
        </p:nvGraphicFramePr>
        <p:xfrm>
          <a:off x="1951481" y="3788880"/>
          <a:ext cx="20419527" cy="5970150"/>
        </p:xfrm>
        <a:graphic>
          <a:graphicData uri="http://schemas.openxmlformats.org/drawingml/2006/chart">
            <c:chart xmlns:c="http://schemas.openxmlformats.org/drawingml/2006/chart" xmlns:r="http://schemas.openxmlformats.org/officeDocument/2006/relationships" r:id="rId2"/>
          </a:graphicData>
        </a:graphic>
      </p:graphicFrame>
      <p:grpSp>
        <p:nvGrpSpPr>
          <p:cNvPr id="43" name="Group 42"/>
          <p:cNvGrpSpPr/>
          <p:nvPr/>
        </p:nvGrpSpPr>
        <p:grpSpPr>
          <a:xfrm>
            <a:off x="1292895" y="1828800"/>
            <a:ext cx="21155942" cy="1676400"/>
            <a:chOff x="1216695" y="1828800"/>
            <a:chExt cx="21155942" cy="1676400"/>
          </a:xfrm>
        </p:grpSpPr>
        <p:sp>
          <p:nvSpPr>
            <p:cNvPr id="44" name="Title 20"/>
            <p:cNvSpPr txBox="1">
              <a:spLocks/>
            </p:cNvSpPr>
            <p:nvPr/>
          </p:nvSpPr>
          <p:spPr bwMode="auto">
            <a:xfrm>
              <a:off x="1216695" y="2298704"/>
              <a:ext cx="21155942" cy="12064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243852" tIns="121926" rIns="243852" bIns="121926" anchor="ctr">
              <a:spAutoFit/>
            </a:bodyPr>
            <a:lstStyle>
              <a:lvl1pPr defTabSz="457200">
                <a:defRPr sz="4300">
                  <a:solidFill>
                    <a:schemeClr val="tx1"/>
                  </a:solidFill>
                  <a:latin typeface="Calibri" pitchFamily="34" charset="0"/>
                  <a:ea typeface="MS PGothic" pitchFamily="34" charset="-128"/>
                </a:defRPr>
              </a:lvl1pPr>
              <a:lvl2pPr marL="742950" indent="-285750" defTabSz="457200">
                <a:defRPr sz="4300">
                  <a:solidFill>
                    <a:schemeClr val="tx1"/>
                  </a:solidFill>
                  <a:latin typeface="Calibri" pitchFamily="34" charset="0"/>
                  <a:ea typeface="MS PGothic" pitchFamily="34" charset="-128"/>
                </a:defRPr>
              </a:lvl2pPr>
              <a:lvl3pPr marL="1143000" indent="-228600" defTabSz="457200">
                <a:defRPr sz="4300">
                  <a:solidFill>
                    <a:schemeClr val="tx1"/>
                  </a:solidFill>
                  <a:latin typeface="Calibri" pitchFamily="34" charset="0"/>
                  <a:ea typeface="MS PGothic" pitchFamily="34" charset="-128"/>
                </a:defRPr>
              </a:lvl3pPr>
              <a:lvl4pPr marL="1600200" indent="-228600" defTabSz="457200">
                <a:defRPr sz="4300">
                  <a:solidFill>
                    <a:schemeClr val="tx1"/>
                  </a:solidFill>
                  <a:latin typeface="Calibri" pitchFamily="34" charset="0"/>
                  <a:ea typeface="MS PGothic" pitchFamily="34" charset="-128"/>
                </a:defRPr>
              </a:lvl4pPr>
              <a:lvl5pPr marL="2057400" indent="-228600" defTabSz="457200">
                <a:defRPr sz="4300">
                  <a:solidFill>
                    <a:schemeClr val="tx1"/>
                  </a:solidFill>
                  <a:latin typeface="Calibri" pitchFamily="34" charset="0"/>
                  <a:ea typeface="MS PGothic" pitchFamily="34" charset="-128"/>
                </a:defRPr>
              </a:lvl5pPr>
              <a:lvl6pPr marL="2514600" indent="-228600" defTabSz="457200" fontAlgn="base">
                <a:spcBef>
                  <a:spcPct val="0"/>
                </a:spcBef>
                <a:spcAft>
                  <a:spcPct val="0"/>
                </a:spcAft>
                <a:defRPr sz="4300">
                  <a:solidFill>
                    <a:schemeClr val="tx1"/>
                  </a:solidFill>
                  <a:latin typeface="Calibri" pitchFamily="34" charset="0"/>
                  <a:ea typeface="MS PGothic" pitchFamily="34" charset="-128"/>
                </a:defRPr>
              </a:lvl6pPr>
              <a:lvl7pPr marL="2971800" indent="-228600" defTabSz="457200" fontAlgn="base">
                <a:spcBef>
                  <a:spcPct val="0"/>
                </a:spcBef>
                <a:spcAft>
                  <a:spcPct val="0"/>
                </a:spcAft>
                <a:defRPr sz="4300">
                  <a:solidFill>
                    <a:schemeClr val="tx1"/>
                  </a:solidFill>
                  <a:latin typeface="Calibri" pitchFamily="34" charset="0"/>
                  <a:ea typeface="MS PGothic" pitchFamily="34" charset="-128"/>
                </a:defRPr>
              </a:lvl7pPr>
              <a:lvl8pPr marL="3429000" indent="-228600" defTabSz="457200" fontAlgn="base">
                <a:spcBef>
                  <a:spcPct val="0"/>
                </a:spcBef>
                <a:spcAft>
                  <a:spcPct val="0"/>
                </a:spcAft>
                <a:defRPr sz="4300">
                  <a:solidFill>
                    <a:schemeClr val="tx1"/>
                  </a:solidFill>
                  <a:latin typeface="Calibri" pitchFamily="34" charset="0"/>
                  <a:ea typeface="MS PGothic" pitchFamily="34" charset="-128"/>
                </a:defRPr>
              </a:lvl8pPr>
              <a:lvl9pPr marL="3886200" indent="-228600" defTabSz="457200" fontAlgn="base">
                <a:spcBef>
                  <a:spcPct val="0"/>
                </a:spcBef>
                <a:spcAft>
                  <a:spcPct val="0"/>
                </a:spcAft>
                <a:defRPr sz="4300">
                  <a:solidFill>
                    <a:schemeClr val="tx1"/>
                  </a:solidFill>
                  <a:latin typeface="Calibri" pitchFamily="34" charset="0"/>
                  <a:ea typeface="MS PGothic" pitchFamily="34" charset="-128"/>
                </a:defRPr>
              </a:lvl9pPr>
            </a:lstStyle>
            <a:p>
              <a:pPr>
                <a:lnSpc>
                  <a:spcPct val="130000"/>
                </a:lnSpc>
              </a:pPr>
              <a:r>
                <a:rPr lang="pt-BR" sz="2400" dirty="0">
                  <a:solidFill>
                    <a:schemeClr val="bg1">
                      <a:lumMod val="75000"/>
                    </a:schemeClr>
                  </a:solidFill>
                  <a:latin typeface="Lato" pitchFamily="34" charset="0"/>
                  <a:ea typeface="Lato" pitchFamily="34" charset="0"/>
                  <a:cs typeface="Lato" pitchFamily="34" charset="0"/>
                </a:rPr>
                <a:t>Lorem ipsum </a:t>
              </a:r>
              <a:r>
                <a:rPr lang="pt-BR" sz="2400" dirty="0" smtClean="0">
                  <a:solidFill>
                    <a:schemeClr val="bg1">
                      <a:lumMod val="75000"/>
                    </a:schemeClr>
                  </a:solidFill>
                  <a:latin typeface="Lato" pitchFamily="34" charset="0"/>
                  <a:ea typeface="Lato" pitchFamily="34" charset="0"/>
                  <a:cs typeface="Lato" pitchFamily="34" charset="0"/>
                </a:rPr>
                <a:t>dolor sit </a:t>
              </a:r>
              <a:r>
                <a:rPr lang="pt-BR" sz="2400" dirty="0">
                  <a:solidFill>
                    <a:schemeClr val="bg1">
                      <a:lumMod val="75000"/>
                    </a:schemeClr>
                  </a:solidFill>
                  <a:latin typeface="Lato" pitchFamily="34" charset="0"/>
                  <a:ea typeface="Lato" pitchFamily="34" charset="0"/>
                  <a:cs typeface="Lato" pitchFamily="34" charset="0"/>
                </a:rPr>
                <a:t>amet, consectetur adipiscing elit. Aliquam tincidunt ante nec sem congue convallis. Pellentesque vel mauris quis nisl ornare rutrum in id risus. Proin vehicula ut sem et tempus. </a:t>
              </a:r>
              <a:endParaRPr lang="en-US" sz="2400" dirty="0">
                <a:solidFill>
                  <a:schemeClr val="bg1">
                    <a:lumMod val="75000"/>
                  </a:schemeClr>
                </a:solidFill>
                <a:latin typeface="Lato" pitchFamily="34" charset="0"/>
                <a:ea typeface="Lato" pitchFamily="34" charset="0"/>
                <a:cs typeface="Lato" pitchFamily="34" charset="0"/>
              </a:endParaRPr>
            </a:p>
          </p:txBody>
        </p:sp>
        <p:sp>
          <p:nvSpPr>
            <p:cNvPr id="45" name="TextBox 44"/>
            <p:cNvSpPr txBox="1"/>
            <p:nvPr/>
          </p:nvSpPr>
          <p:spPr>
            <a:xfrm>
              <a:off x="1263217" y="1828800"/>
              <a:ext cx="4215772" cy="615517"/>
            </a:xfrm>
            <a:prstGeom prst="rect">
              <a:avLst/>
            </a:prstGeom>
            <a:noFill/>
          </p:spPr>
          <p:txBody>
            <a:bodyPr wrap="square" lIns="182843" tIns="91422" rIns="182843" bIns="91422" rtlCol="0">
              <a:spAutoFit/>
            </a:bodyPr>
            <a:lstStyle/>
            <a:p>
              <a:r>
                <a:rPr lang="en-US" sz="2800" b="1" dirty="0" smtClean="0">
                  <a:solidFill>
                    <a:schemeClr val="bg1">
                      <a:lumMod val="95000"/>
                    </a:schemeClr>
                  </a:solidFill>
                  <a:latin typeface="Lato Black" pitchFamily="34" charset="0"/>
                  <a:ea typeface="Lato Black" pitchFamily="34" charset="0"/>
                  <a:cs typeface="Lato Black" pitchFamily="34" charset="0"/>
                </a:rPr>
                <a:t>DESCRIPTION HERE</a:t>
              </a:r>
              <a:endParaRPr lang="id-ID" sz="2800" b="1" dirty="0">
                <a:solidFill>
                  <a:schemeClr val="bg1">
                    <a:lumMod val="95000"/>
                  </a:schemeClr>
                </a:solidFill>
                <a:latin typeface="Lato Black" pitchFamily="34" charset="0"/>
                <a:ea typeface="Lato Black" pitchFamily="34" charset="0"/>
                <a:cs typeface="Lato Black" pitchFamily="34" charset="0"/>
              </a:endParaRPr>
            </a:p>
          </p:txBody>
        </p:sp>
      </p:grpSp>
      <p:grpSp>
        <p:nvGrpSpPr>
          <p:cNvPr id="49" name="กลุ่ม 12"/>
          <p:cNvGrpSpPr/>
          <p:nvPr/>
        </p:nvGrpSpPr>
        <p:grpSpPr>
          <a:xfrm>
            <a:off x="6090371" y="11759335"/>
            <a:ext cx="966066" cy="966065"/>
            <a:chOff x="4618037" y="6226152"/>
            <a:chExt cx="2511217" cy="2511217"/>
          </a:xfrm>
        </p:grpSpPr>
        <p:sp>
          <p:nvSpPr>
            <p:cNvPr id="52" name="วงรี 36"/>
            <p:cNvSpPr/>
            <p:nvPr/>
          </p:nvSpPr>
          <p:spPr>
            <a:xfrm>
              <a:off x="4618037" y="6226152"/>
              <a:ext cx="2511217" cy="2511217"/>
            </a:xfrm>
            <a:prstGeom prst="ellipse">
              <a:avLst/>
            </a:prstGeom>
            <a:gradFill flip="none" rotWithShape="1">
              <a:gsLst>
                <a:gs pos="0">
                  <a:schemeClr val="accent4">
                    <a:shade val="30000"/>
                    <a:satMod val="115000"/>
                  </a:schemeClr>
                </a:gs>
                <a:gs pos="50000">
                  <a:schemeClr val="accent4">
                    <a:shade val="67500"/>
                    <a:satMod val="115000"/>
                  </a:schemeClr>
                </a:gs>
                <a:gs pos="100000">
                  <a:schemeClr val="accent4">
                    <a:shade val="100000"/>
                    <a:satMod val="115000"/>
                  </a:schemeClr>
                </a:gs>
              </a:gsLst>
              <a:lin ang="135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h-TH" dirty="0"/>
            </a:p>
          </p:txBody>
        </p:sp>
        <p:grpSp>
          <p:nvGrpSpPr>
            <p:cNvPr id="53" name="กลุ่ม 58"/>
            <p:cNvGrpSpPr/>
            <p:nvPr/>
          </p:nvGrpSpPr>
          <p:grpSpPr>
            <a:xfrm>
              <a:off x="5227637" y="6858000"/>
              <a:ext cx="1221113" cy="1223980"/>
              <a:chOff x="21201063" y="3320886"/>
              <a:chExt cx="676275" cy="677863"/>
            </a:xfrm>
            <a:solidFill>
              <a:schemeClr val="bg1"/>
            </a:solidFill>
          </p:grpSpPr>
          <p:sp>
            <p:nvSpPr>
              <p:cNvPr id="54" name="Freeform 81"/>
              <p:cNvSpPr>
                <a:spLocks noEditPoints="1"/>
              </p:cNvSpPr>
              <p:nvPr/>
            </p:nvSpPr>
            <p:spPr bwMode="auto">
              <a:xfrm>
                <a:off x="21201063" y="3320886"/>
                <a:ext cx="676275" cy="677863"/>
              </a:xfrm>
              <a:custGeom>
                <a:avLst/>
                <a:gdLst>
                  <a:gd name="T0" fmla="*/ 61 w 71"/>
                  <a:gd name="T1" fmla="*/ 21 h 71"/>
                  <a:gd name="T2" fmla="*/ 63 w 71"/>
                  <a:gd name="T3" fmla="*/ 12 h 71"/>
                  <a:gd name="T4" fmla="*/ 51 w 71"/>
                  <a:gd name="T5" fmla="*/ 11 h 71"/>
                  <a:gd name="T6" fmla="*/ 38 w 71"/>
                  <a:gd name="T7" fmla="*/ 0 h 71"/>
                  <a:gd name="T8" fmla="*/ 29 w 71"/>
                  <a:gd name="T9" fmla="*/ 8 h 71"/>
                  <a:gd name="T10" fmla="*/ 12 w 71"/>
                  <a:gd name="T11" fmla="*/ 9 h 71"/>
                  <a:gd name="T12" fmla="*/ 9 w 71"/>
                  <a:gd name="T13" fmla="*/ 19 h 71"/>
                  <a:gd name="T14" fmla="*/ 5 w 71"/>
                  <a:gd name="T15" fmla="*/ 29 h 71"/>
                  <a:gd name="T16" fmla="*/ 5 w 71"/>
                  <a:gd name="T17" fmla="*/ 43 h 71"/>
                  <a:gd name="T18" fmla="*/ 9 w 71"/>
                  <a:gd name="T19" fmla="*/ 53 h 71"/>
                  <a:gd name="T20" fmla="*/ 16 w 71"/>
                  <a:gd name="T21" fmla="*/ 64 h 71"/>
                  <a:gd name="T22" fmla="*/ 29 w 71"/>
                  <a:gd name="T23" fmla="*/ 64 h 71"/>
                  <a:gd name="T24" fmla="*/ 38 w 71"/>
                  <a:gd name="T25" fmla="*/ 71 h 71"/>
                  <a:gd name="T26" fmla="*/ 51 w 71"/>
                  <a:gd name="T27" fmla="*/ 61 h 71"/>
                  <a:gd name="T28" fmla="*/ 59 w 71"/>
                  <a:gd name="T29" fmla="*/ 63 h 71"/>
                  <a:gd name="T30" fmla="*/ 61 w 71"/>
                  <a:gd name="T31" fmla="*/ 51 h 71"/>
                  <a:gd name="T32" fmla="*/ 71 w 71"/>
                  <a:gd name="T33" fmla="*/ 38 h 71"/>
                  <a:gd name="T34" fmla="*/ 69 w 71"/>
                  <a:gd name="T35" fmla="*/ 38 h 71"/>
                  <a:gd name="T36" fmla="*/ 62 w 71"/>
                  <a:gd name="T37" fmla="*/ 42 h 71"/>
                  <a:gd name="T38" fmla="*/ 58 w 71"/>
                  <a:gd name="T39" fmla="*/ 50 h 71"/>
                  <a:gd name="T40" fmla="*/ 61 w 71"/>
                  <a:gd name="T41" fmla="*/ 57 h 71"/>
                  <a:gd name="T42" fmla="*/ 52 w 71"/>
                  <a:gd name="T43" fmla="*/ 58 h 71"/>
                  <a:gd name="T44" fmla="*/ 41 w 71"/>
                  <a:gd name="T45" fmla="*/ 62 h 71"/>
                  <a:gd name="T46" fmla="*/ 41 w 71"/>
                  <a:gd name="T47" fmla="*/ 63 h 71"/>
                  <a:gd name="T48" fmla="*/ 33 w 71"/>
                  <a:gd name="T49" fmla="*/ 69 h 71"/>
                  <a:gd name="T50" fmla="*/ 30 w 71"/>
                  <a:gd name="T51" fmla="*/ 62 h 71"/>
                  <a:gd name="T52" fmla="*/ 22 w 71"/>
                  <a:gd name="T53" fmla="*/ 58 h 71"/>
                  <a:gd name="T54" fmla="*/ 17 w 71"/>
                  <a:gd name="T55" fmla="*/ 61 h 71"/>
                  <a:gd name="T56" fmla="*/ 11 w 71"/>
                  <a:gd name="T57" fmla="*/ 54 h 71"/>
                  <a:gd name="T58" fmla="*/ 13 w 71"/>
                  <a:gd name="T59" fmla="*/ 50 h 71"/>
                  <a:gd name="T60" fmla="*/ 9 w 71"/>
                  <a:gd name="T61" fmla="*/ 41 h 71"/>
                  <a:gd name="T62" fmla="*/ 3 w 71"/>
                  <a:gd name="T63" fmla="*/ 33 h 71"/>
                  <a:gd name="T64" fmla="*/ 10 w 71"/>
                  <a:gd name="T65" fmla="*/ 30 h 71"/>
                  <a:gd name="T66" fmla="*/ 13 w 71"/>
                  <a:gd name="T67" fmla="*/ 22 h 71"/>
                  <a:gd name="T68" fmla="*/ 10 w 71"/>
                  <a:gd name="T69" fmla="*/ 16 h 71"/>
                  <a:gd name="T70" fmla="*/ 17 w 71"/>
                  <a:gd name="T71" fmla="*/ 11 h 71"/>
                  <a:gd name="T72" fmla="*/ 22 w 71"/>
                  <a:gd name="T73" fmla="*/ 14 h 71"/>
                  <a:gd name="T74" fmla="*/ 31 w 71"/>
                  <a:gd name="T75" fmla="*/ 9 h 71"/>
                  <a:gd name="T76" fmla="*/ 38 w 71"/>
                  <a:gd name="T77" fmla="*/ 3 h 71"/>
                  <a:gd name="T78" fmla="*/ 41 w 71"/>
                  <a:gd name="T79" fmla="*/ 9 h 71"/>
                  <a:gd name="T80" fmla="*/ 41 w 71"/>
                  <a:gd name="T81" fmla="*/ 9 h 71"/>
                  <a:gd name="T82" fmla="*/ 41 w 71"/>
                  <a:gd name="T83" fmla="*/ 10 h 71"/>
                  <a:gd name="T84" fmla="*/ 41 w 71"/>
                  <a:gd name="T85" fmla="*/ 10 h 71"/>
                  <a:gd name="T86" fmla="*/ 41 w 71"/>
                  <a:gd name="T87" fmla="*/ 10 h 71"/>
                  <a:gd name="T88" fmla="*/ 52 w 71"/>
                  <a:gd name="T89" fmla="*/ 13 h 71"/>
                  <a:gd name="T90" fmla="*/ 61 w 71"/>
                  <a:gd name="T91" fmla="*/ 14 h 71"/>
                  <a:gd name="T92" fmla="*/ 58 w 71"/>
                  <a:gd name="T93" fmla="*/ 20 h 71"/>
                  <a:gd name="T94" fmla="*/ 58 w 71"/>
                  <a:gd name="T95" fmla="*/ 20 h 71"/>
                  <a:gd name="T96" fmla="*/ 58 w 71"/>
                  <a:gd name="T97" fmla="*/ 21 h 71"/>
                  <a:gd name="T98" fmla="*/ 58 w 71"/>
                  <a:gd name="T99" fmla="*/ 21 h 71"/>
                  <a:gd name="T100" fmla="*/ 63 w 71"/>
                  <a:gd name="T101" fmla="*/ 31 h 71"/>
                  <a:gd name="T102" fmla="*/ 69 w 71"/>
                  <a:gd name="T103" fmla="*/ 38 h 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71" h="71">
                    <a:moveTo>
                      <a:pt x="67" y="29"/>
                    </a:moveTo>
                    <a:cubicBezTo>
                      <a:pt x="64" y="29"/>
                      <a:pt x="64" y="29"/>
                      <a:pt x="64" y="29"/>
                    </a:cubicBezTo>
                    <a:cubicBezTo>
                      <a:pt x="63" y="26"/>
                      <a:pt x="62" y="23"/>
                      <a:pt x="61" y="21"/>
                    </a:cubicBezTo>
                    <a:cubicBezTo>
                      <a:pt x="63" y="19"/>
                      <a:pt x="63" y="19"/>
                      <a:pt x="63" y="19"/>
                    </a:cubicBezTo>
                    <a:cubicBezTo>
                      <a:pt x="64" y="18"/>
                      <a:pt x="64" y="17"/>
                      <a:pt x="64" y="16"/>
                    </a:cubicBezTo>
                    <a:cubicBezTo>
                      <a:pt x="64" y="15"/>
                      <a:pt x="64" y="13"/>
                      <a:pt x="63" y="12"/>
                    </a:cubicBezTo>
                    <a:cubicBezTo>
                      <a:pt x="59" y="9"/>
                      <a:pt x="59" y="9"/>
                      <a:pt x="59" y="9"/>
                    </a:cubicBezTo>
                    <a:cubicBezTo>
                      <a:pt x="57" y="7"/>
                      <a:pt x="54" y="7"/>
                      <a:pt x="52" y="9"/>
                    </a:cubicBezTo>
                    <a:cubicBezTo>
                      <a:pt x="51" y="11"/>
                      <a:pt x="51" y="11"/>
                      <a:pt x="51" y="11"/>
                    </a:cubicBezTo>
                    <a:cubicBezTo>
                      <a:pt x="48" y="10"/>
                      <a:pt x="46" y="8"/>
                      <a:pt x="43" y="8"/>
                    </a:cubicBezTo>
                    <a:cubicBezTo>
                      <a:pt x="43" y="5"/>
                      <a:pt x="43" y="5"/>
                      <a:pt x="43" y="5"/>
                    </a:cubicBezTo>
                    <a:cubicBezTo>
                      <a:pt x="43" y="2"/>
                      <a:pt x="41" y="0"/>
                      <a:pt x="38" y="0"/>
                    </a:cubicBezTo>
                    <a:cubicBezTo>
                      <a:pt x="33" y="0"/>
                      <a:pt x="33" y="0"/>
                      <a:pt x="33" y="0"/>
                    </a:cubicBezTo>
                    <a:cubicBezTo>
                      <a:pt x="31" y="0"/>
                      <a:pt x="29" y="2"/>
                      <a:pt x="29" y="5"/>
                    </a:cubicBezTo>
                    <a:cubicBezTo>
                      <a:pt x="29" y="8"/>
                      <a:pt x="29" y="8"/>
                      <a:pt x="29" y="8"/>
                    </a:cubicBezTo>
                    <a:cubicBezTo>
                      <a:pt x="26" y="8"/>
                      <a:pt x="23" y="10"/>
                      <a:pt x="21" y="11"/>
                    </a:cubicBezTo>
                    <a:cubicBezTo>
                      <a:pt x="19" y="9"/>
                      <a:pt x="19" y="9"/>
                      <a:pt x="19" y="9"/>
                    </a:cubicBezTo>
                    <a:cubicBezTo>
                      <a:pt x="17" y="7"/>
                      <a:pt x="14" y="7"/>
                      <a:pt x="12" y="9"/>
                    </a:cubicBezTo>
                    <a:cubicBezTo>
                      <a:pt x="9" y="12"/>
                      <a:pt x="9" y="12"/>
                      <a:pt x="9" y="12"/>
                    </a:cubicBezTo>
                    <a:cubicBezTo>
                      <a:pt x="8" y="13"/>
                      <a:pt x="8" y="15"/>
                      <a:pt x="8" y="16"/>
                    </a:cubicBezTo>
                    <a:cubicBezTo>
                      <a:pt x="8" y="17"/>
                      <a:pt x="8" y="18"/>
                      <a:pt x="9" y="19"/>
                    </a:cubicBezTo>
                    <a:cubicBezTo>
                      <a:pt x="11" y="21"/>
                      <a:pt x="11" y="21"/>
                      <a:pt x="11" y="21"/>
                    </a:cubicBezTo>
                    <a:cubicBezTo>
                      <a:pt x="9" y="23"/>
                      <a:pt x="8" y="26"/>
                      <a:pt x="8" y="29"/>
                    </a:cubicBezTo>
                    <a:cubicBezTo>
                      <a:pt x="5" y="29"/>
                      <a:pt x="5" y="29"/>
                      <a:pt x="5" y="29"/>
                    </a:cubicBezTo>
                    <a:cubicBezTo>
                      <a:pt x="2" y="29"/>
                      <a:pt x="0" y="31"/>
                      <a:pt x="0" y="33"/>
                    </a:cubicBezTo>
                    <a:cubicBezTo>
                      <a:pt x="0" y="38"/>
                      <a:pt x="0" y="38"/>
                      <a:pt x="0" y="38"/>
                    </a:cubicBezTo>
                    <a:cubicBezTo>
                      <a:pt x="0" y="41"/>
                      <a:pt x="2" y="43"/>
                      <a:pt x="5" y="43"/>
                    </a:cubicBezTo>
                    <a:cubicBezTo>
                      <a:pt x="8" y="43"/>
                      <a:pt x="8" y="43"/>
                      <a:pt x="8" y="43"/>
                    </a:cubicBezTo>
                    <a:cubicBezTo>
                      <a:pt x="8" y="46"/>
                      <a:pt x="9" y="48"/>
                      <a:pt x="11" y="51"/>
                    </a:cubicBezTo>
                    <a:cubicBezTo>
                      <a:pt x="9" y="53"/>
                      <a:pt x="9" y="53"/>
                      <a:pt x="9" y="53"/>
                    </a:cubicBezTo>
                    <a:cubicBezTo>
                      <a:pt x="7" y="54"/>
                      <a:pt x="7" y="57"/>
                      <a:pt x="9" y="59"/>
                    </a:cubicBezTo>
                    <a:cubicBezTo>
                      <a:pt x="12" y="63"/>
                      <a:pt x="12" y="63"/>
                      <a:pt x="12" y="63"/>
                    </a:cubicBezTo>
                    <a:cubicBezTo>
                      <a:pt x="13" y="64"/>
                      <a:pt x="15" y="64"/>
                      <a:pt x="16" y="64"/>
                    </a:cubicBezTo>
                    <a:cubicBezTo>
                      <a:pt x="17" y="64"/>
                      <a:pt x="18" y="64"/>
                      <a:pt x="19" y="63"/>
                    </a:cubicBezTo>
                    <a:cubicBezTo>
                      <a:pt x="21" y="61"/>
                      <a:pt x="21" y="61"/>
                      <a:pt x="21" y="61"/>
                    </a:cubicBezTo>
                    <a:cubicBezTo>
                      <a:pt x="23" y="62"/>
                      <a:pt x="26" y="63"/>
                      <a:pt x="29" y="64"/>
                    </a:cubicBezTo>
                    <a:cubicBezTo>
                      <a:pt x="29" y="67"/>
                      <a:pt x="29" y="67"/>
                      <a:pt x="29" y="67"/>
                    </a:cubicBezTo>
                    <a:cubicBezTo>
                      <a:pt x="29" y="69"/>
                      <a:pt x="31" y="71"/>
                      <a:pt x="33" y="71"/>
                    </a:cubicBezTo>
                    <a:cubicBezTo>
                      <a:pt x="38" y="71"/>
                      <a:pt x="38" y="71"/>
                      <a:pt x="38" y="71"/>
                    </a:cubicBezTo>
                    <a:cubicBezTo>
                      <a:pt x="41" y="71"/>
                      <a:pt x="43" y="69"/>
                      <a:pt x="43" y="67"/>
                    </a:cubicBezTo>
                    <a:cubicBezTo>
                      <a:pt x="43" y="64"/>
                      <a:pt x="43" y="64"/>
                      <a:pt x="43" y="64"/>
                    </a:cubicBezTo>
                    <a:cubicBezTo>
                      <a:pt x="46" y="63"/>
                      <a:pt x="48" y="62"/>
                      <a:pt x="51" y="61"/>
                    </a:cubicBezTo>
                    <a:cubicBezTo>
                      <a:pt x="52" y="63"/>
                      <a:pt x="52" y="63"/>
                      <a:pt x="52" y="63"/>
                    </a:cubicBezTo>
                    <a:cubicBezTo>
                      <a:pt x="53" y="64"/>
                      <a:pt x="55" y="64"/>
                      <a:pt x="56" y="64"/>
                    </a:cubicBezTo>
                    <a:cubicBezTo>
                      <a:pt x="57" y="64"/>
                      <a:pt x="58" y="64"/>
                      <a:pt x="59" y="63"/>
                    </a:cubicBezTo>
                    <a:cubicBezTo>
                      <a:pt x="63" y="59"/>
                      <a:pt x="63" y="59"/>
                      <a:pt x="63" y="59"/>
                    </a:cubicBezTo>
                    <a:cubicBezTo>
                      <a:pt x="64" y="57"/>
                      <a:pt x="64" y="54"/>
                      <a:pt x="63" y="53"/>
                    </a:cubicBezTo>
                    <a:cubicBezTo>
                      <a:pt x="61" y="51"/>
                      <a:pt x="61" y="51"/>
                      <a:pt x="61" y="51"/>
                    </a:cubicBezTo>
                    <a:cubicBezTo>
                      <a:pt x="62" y="48"/>
                      <a:pt x="63" y="46"/>
                      <a:pt x="64" y="43"/>
                    </a:cubicBezTo>
                    <a:cubicBezTo>
                      <a:pt x="67" y="43"/>
                      <a:pt x="67" y="43"/>
                      <a:pt x="67" y="43"/>
                    </a:cubicBezTo>
                    <a:cubicBezTo>
                      <a:pt x="69" y="43"/>
                      <a:pt x="71" y="41"/>
                      <a:pt x="71" y="38"/>
                    </a:cubicBezTo>
                    <a:cubicBezTo>
                      <a:pt x="71" y="33"/>
                      <a:pt x="71" y="33"/>
                      <a:pt x="71" y="33"/>
                    </a:cubicBezTo>
                    <a:cubicBezTo>
                      <a:pt x="71" y="31"/>
                      <a:pt x="69" y="29"/>
                      <a:pt x="67" y="29"/>
                    </a:cubicBezTo>
                    <a:close/>
                    <a:moveTo>
                      <a:pt x="69" y="38"/>
                    </a:moveTo>
                    <a:cubicBezTo>
                      <a:pt x="69" y="40"/>
                      <a:pt x="68" y="41"/>
                      <a:pt x="67" y="41"/>
                    </a:cubicBezTo>
                    <a:cubicBezTo>
                      <a:pt x="63" y="41"/>
                      <a:pt x="63" y="41"/>
                      <a:pt x="63" y="41"/>
                    </a:cubicBezTo>
                    <a:cubicBezTo>
                      <a:pt x="62" y="41"/>
                      <a:pt x="62" y="41"/>
                      <a:pt x="62" y="42"/>
                    </a:cubicBezTo>
                    <a:cubicBezTo>
                      <a:pt x="62" y="42"/>
                      <a:pt x="62" y="42"/>
                      <a:pt x="62" y="42"/>
                    </a:cubicBezTo>
                    <a:cubicBezTo>
                      <a:pt x="61" y="45"/>
                      <a:pt x="60" y="47"/>
                      <a:pt x="58" y="50"/>
                    </a:cubicBezTo>
                    <a:cubicBezTo>
                      <a:pt x="58" y="50"/>
                      <a:pt x="58" y="50"/>
                      <a:pt x="58" y="50"/>
                    </a:cubicBezTo>
                    <a:cubicBezTo>
                      <a:pt x="58" y="51"/>
                      <a:pt x="58" y="51"/>
                      <a:pt x="58" y="52"/>
                    </a:cubicBezTo>
                    <a:cubicBezTo>
                      <a:pt x="61" y="54"/>
                      <a:pt x="61" y="54"/>
                      <a:pt x="61" y="54"/>
                    </a:cubicBezTo>
                    <a:cubicBezTo>
                      <a:pt x="62" y="55"/>
                      <a:pt x="62" y="57"/>
                      <a:pt x="61" y="57"/>
                    </a:cubicBezTo>
                    <a:cubicBezTo>
                      <a:pt x="57" y="61"/>
                      <a:pt x="57" y="61"/>
                      <a:pt x="57" y="61"/>
                    </a:cubicBezTo>
                    <a:cubicBezTo>
                      <a:pt x="57" y="62"/>
                      <a:pt x="55" y="62"/>
                      <a:pt x="54" y="61"/>
                    </a:cubicBezTo>
                    <a:cubicBezTo>
                      <a:pt x="52" y="58"/>
                      <a:pt x="52" y="58"/>
                      <a:pt x="52" y="58"/>
                    </a:cubicBezTo>
                    <a:cubicBezTo>
                      <a:pt x="51" y="58"/>
                      <a:pt x="51" y="58"/>
                      <a:pt x="50" y="58"/>
                    </a:cubicBezTo>
                    <a:cubicBezTo>
                      <a:pt x="50" y="58"/>
                      <a:pt x="50" y="58"/>
                      <a:pt x="50" y="58"/>
                    </a:cubicBezTo>
                    <a:cubicBezTo>
                      <a:pt x="47" y="60"/>
                      <a:pt x="45" y="61"/>
                      <a:pt x="41" y="62"/>
                    </a:cubicBezTo>
                    <a:cubicBezTo>
                      <a:pt x="41" y="62"/>
                      <a:pt x="41" y="62"/>
                      <a:pt x="41" y="62"/>
                    </a:cubicBezTo>
                    <a:cubicBezTo>
                      <a:pt x="41" y="62"/>
                      <a:pt x="41" y="62"/>
                      <a:pt x="41" y="62"/>
                    </a:cubicBezTo>
                    <a:cubicBezTo>
                      <a:pt x="41" y="62"/>
                      <a:pt x="41" y="62"/>
                      <a:pt x="41" y="63"/>
                    </a:cubicBezTo>
                    <a:cubicBezTo>
                      <a:pt x="41" y="67"/>
                      <a:pt x="41" y="67"/>
                      <a:pt x="41" y="67"/>
                    </a:cubicBezTo>
                    <a:cubicBezTo>
                      <a:pt x="41" y="68"/>
                      <a:pt x="39" y="69"/>
                      <a:pt x="38" y="69"/>
                    </a:cubicBezTo>
                    <a:cubicBezTo>
                      <a:pt x="33" y="69"/>
                      <a:pt x="33" y="69"/>
                      <a:pt x="33" y="69"/>
                    </a:cubicBezTo>
                    <a:cubicBezTo>
                      <a:pt x="32" y="69"/>
                      <a:pt x="31" y="68"/>
                      <a:pt x="31" y="67"/>
                    </a:cubicBezTo>
                    <a:cubicBezTo>
                      <a:pt x="31" y="63"/>
                      <a:pt x="31" y="63"/>
                      <a:pt x="31" y="63"/>
                    </a:cubicBezTo>
                    <a:cubicBezTo>
                      <a:pt x="31" y="62"/>
                      <a:pt x="31" y="62"/>
                      <a:pt x="30" y="62"/>
                    </a:cubicBezTo>
                    <a:cubicBezTo>
                      <a:pt x="30" y="62"/>
                      <a:pt x="30" y="62"/>
                      <a:pt x="30" y="62"/>
                    </a:cubicBezTo>
                    <a:cubicBezTo>
                      <a:pt x="30" y="62"/>
                      <a:pt x="30" y="62"/>
                      <a:pt x="30" y="62"/>
                    </a:cubicBezTo>
                    <a:cubicBezTo>
                      <a:pt x="27" y="61"/>
                      <a:pt x="24" y="60"/>
                      <a:pt x="22" y="58"/>
                    </a:cubicBezTo>
                    <a:cubicBezTo>
                      <a:pt x="21" y="58"/>
                      <a:pt x="21" y="58"/>
                      <a:pt x="21" y="58"/>
                    </a:cubicBezTo>
                    <a:cubicBezTo>
                      <a:pt x="21" y="58"/>
                      <a:pt x="20" y="58"/>
                      <a:pt x="20" y="58"/>
                    </a:cubicBezTo>
                    <a:cubicBezTo>
                      <a:pt x="17" y="61"/>
                      <a:pt x="17" y="61"/>
                      <a:pt x="17" y="61"/>
                    </a:cubicBezTo>
                    <a:cubicBezTo>
                      <a:pt x="16" y="62"/>
                      <a:pt x="15" y="62"/>
                      <a:pt x="14" y="61"/>
                    </a:cubicBezTo>
                    <a:cubicBezTo>
                      <a:pt x="11" y="57"/>
                      <a:pt x="11" y="57"/>
                      <a:pt x="11" y="57"/>
                    </a:cubicBezTo>
                    <a:cubicBezTo>
                      <a:pt x="10" y="57"/>
                      <a:pt x="10" y="55"/>
                      <a:pt x="11" y="54"/>
                    </a:cubicBezTo>
                    <a:cubicBezTo>
                      <a:pt x="13" y="52"/>
                      <a:pt x="13" y="52"/>
                      <a:pt x="13" y="52"/>
                    </a:cubicBezTo>
                    <a:cubicBezTo>
                      <a:pt x="14" y="51"/>
                      <a:pt x="14" y="51"/>
                      <a:pt x="13" y="50"/>
                    </a:cubicBezTo>
                    <a:cubicBezTo>
                      <a:pt x="13" y="50"/>
                      <a:pt x="13" y="50"/>
                      <a:pt x="13" y="50"/>
                    </a:cubicBezTo>
                    <a:cubicBezTo>
                      <a:pt x="12" y="47"/>
                      <a:pt x="11" y="45"/>
                      <a:pt x="10" y="42"/>
                    </a:cubicBezTo>
                    <a:cubicBezTo>
                      <a:pt x="10" y="42"/>
                      <a:pt x="10" y="42"/>
                      <a:pt x="10" y="42"/>
                    </a:cubicBezTo>
                    <a:cubicBezTo>
                      <a:pt x="10" y="41"/>
                      <a:pt x="9" y="41"/>
                      <a:pt x="9" y="41"/>
                    </a:cubicBezTo>
                    <a:cubicBezTo>
                      <a:pt x="5" y="41"/>
                      <a:pt x="5" y="41"/>
                      <a:pt x="5" y="41"/>
                    </a:cubicBezTo>
                    <a:cubicBezTo>
                      <a:pt x="4" y="41"/>
                      <a:pt x="3" y="40"/>
                      <a:pt x="3" y="38"/>
                    </a:cubicBezTo>
                    <a:cubicBezTo>
                      <a:pt x="3" y="33"/>
                      <a:pt x="3" y="33"/>
                      <a:pt x="3" y="33"/>
                    </a:cubicBezTo>
                    <a:cubicBezTo>
                      <a:pt x="3" y="32"/>
                      <a:pt x="4" y="31"/>
                      <a:pt x="5" y="31"/>
                    </a:cubicBezTo>
                    <a:cubicBezTo>
                      <a:pt x="9" y="31"/>
                      <a:pt x="9" y="31"/>
                      <a:pt x="9" y="31"/>
                    </a:cubicBezTo>
                    <a:cubicBezTo>
                      <a:pt x="9" y="31"/>
                      <a:pt x="10" y="31"/>
                      <a:pt x="10" y="30"/>
                    </a:cubicBezTo>
                    <a:cubicBezTo>
                      <a:pt x="10" y="30"/>
                      <a:pt x="10" y="30"/>
                      <a:pt x="10" y="30"/>
                    </a:cubicBezTo>
                    <a:cubicBezTo>
                      <a:pt x="11" y="27"/>
                      <a:pt x="12" y="24"/>
                      <a:pt x="13" y="22"/>
                    </a:cubicBezTo>
                    <a:cubicBezTo>
                      <a:pt x="13" y="22"/>
                      <a:pt x="13" y="22"/>
                      <a:pt x="13" y="22"/>
                    </a:cubicBezTo>
                    <a:cubicBezTo>
                      <a:pt x="14" y="21"/>
                      <a:pt x="14" y="20"/>
                      <a:pt x="13" y="20"/>
                    </a:cubicBezTo>
                    <a:cubicBezTo>
                      <a:pt x="11" y="17"/>
                      <a:pt x="11" y="17"/>
                      <a:pt x="11" y="17"/>
                    </a:cubicBezTo>
                    <a:cubicBezTo>
                      <a:pt x="10" y="17"/>
                      <a:pt x="10" y="16"/>
                      <a:pt x="10" y="16"/>
                    </a:cubicBezTo>
                    <a:cubicBezTo>
                      <a:pt x="10" y="15"/>
                      <a:pt x="10" y="15"/>
                      <a:pt x="11" y="14"/>
                    </a:cubicBezTo>
                    <a:cubicBezTo>
                      <a:pt x="14" y="11"/>
                      <a:pt x="14" y="11"/>
                      <a:pt x="14" y="11"/>
                    </a:cubicBezTo>
                    <a:cubicBezTo>
                      <a:pt x="15" y="10"/>
                      <a:pt x="16" y="10"/>
                      <a:pt x="17" y="11"/>
                    </a:cubicBezTo>
                    <a:cubicBezTo>
                      <a:pt x="20" y="13"/>
                      <a:pt x="20" y="13"/>
                      <a:pt x="20" y="13"/>
                    </a:cubicBezTo>
                    <a:cubicBezTo>
                      <a:pt x="20" y="14"/>
                      <a:pt x="21" y="14"/>
                      <a:pt x="21" y="13"/>
                    </a:cubicBezTo>
                    <a:cubicBezTo>
                      <a:pt x="22" y="14"/>
                      <a:pt x="22" y="14"/>
                      <a:pt x="22" y="14"/>
                    </a:cubicBezTo>
                    <a:cubicBezTo>
                      <a:pt x="24" y="12"/>
                      <a:pt x="27" y="11"/>
                      <a:pt x="30" y="10"/>
                    </a:cubicBezTo>
                    <a:cubicBezTo>
                      <a:pt x="30" y="10"/>
                      <a:pt x="30" y="10"/>
                      <a:pt x="30" y="10"/>
                    </a:cubicBezTo>
                    <a:cubicBezTo>
                      <a:pt x="31" y="10"/>
                      <a:pt x="31" y="9"/>
                      <a:pt x="31" y="9"/>
                    </a:cubicBezTo>
                    <a:cubicBezTo>
                      <a:pt x="31" y="5"/>
                      <a:pt x="31" y="5"/>
                      <a:pt x="31" y="5"/>
                    </a:cubicBezTo>
                    <a:cubicBezTo>
                      <a:pt x="31" y="4"/>
                      <a:pt x="32" y="3"/>
                      <a:pt x="33" y="3"/>
                    </a:cubicBezTo>
                    <a:cubicBezTo>
                      <a:pt x="38" y="3"/>
                      <a:pt x="38" y="3"/>
                      <a:pt x="38" y="3"/>
                    </a:cubicBezTo>
                    <a:cubicBezTo>
                      <a:pt x="39" y="3"/>
                      <a:pt x="41" y="4"/>
                      <a:pt x="41" y="5"/>
                    </a:cubicBezTo>
                    <a:cubicBezTo>
                      <a:pt x="41" y="9"/>
                      <a:pt x="41" y="9"/>
                      <a:pt x="41" y="9"/>
                    </a:cubicBezTo>
                    <a:cubicBezTo>
                      <a:pt x="41" y="9"/>
                      <a:pt x="41" y="9"/>
                      <a:pt x="41" y="9"/>
                    </a:cubicBezTo>
                    <a:cubicBezTo>
                      <a:pt x="41" y="9"/>
                      <a:pt x="41" y="9"/>
                      <a:pt x="41" y="9"/>
                    </a:cubicBezTo>
                    <a:cubicBezTo>
                      <a:pt x="41" y="9"/>
                      <a:pt x="41" y="9"/>
                      <a:pt x="41" y="9"/>
                    </a:cubicBezTo>
                    <a:cubicBezTo>
                      <a:pt x="41" y="9"/>
                      <a:pt x="41" y="9"/>
                      <a:pt x="41" y="9"/>
                    </a:cubicBezTo>
                    <a:cubicBezTo>
                      <a:pt x="41" y="9"/>
                      <a:pt x="41" y="9"/>
                      <a:pt x="41" y="9"/>
                    </a:cubicBezTo>
                    <a:cubicBezTo>
                      <a:pt x="41" y="9"/>
                      <a:pt x="41" y="9"/>
                      <a:pt x="41" y="9"/>
                    </a:cubicBezTo>
                    <a:cubicBezTo>
                      <a:pt x="41" y="9"/>
                      <a:pt x="41" y="9"/>
                      <a:pt x="41" y="10"/>
                    </a:cubicBezTo>
                    <a:cubicBezTo>
                      <a:pt x="41" y="10"/>
                      <a:pt x="41" y="10"/>
                      <a:pt x="41" y="10"/>
                    </a:cubicBezTo>
                    <a:cubicBezTo>
                      <a:pt x="41" y="10"/>
                      <a:pt x="41" y="10"/>
                      <a:pt x="41" y="10"/>
                    </a:cubicBezTo>
                    <a:cubicBezTo>
                      <a:pt x="41" y="10"/>
                      <a:pt x="41" y="10"/>
                      <a:pt x="41" y="10"/>
                    </a:cubicBezTo>
                    <a:cubicBezTo>
                      <a:pt x="41" y="10"/>
                      <a:pt x="41" y="10"/>
                      <a:pt x="41" y="10"/>
                    </a:cubicBezTo>
                    <a:cubicBezTo>
                      <a:pt x="41" y="10"/>
                      <a:pt x="41" y="10"/>
                      <a:pt x="41" y="10"/>
                    </a:cubicBezTo>
                    <a:cubicBezTo>
                      <a:pt x="41" y="10"/>
                      <a:pt x="41" y="10"/>
                      <a:pt x="41" y="10"/>
                    </a:cubicBezTo>
                    <a:cubicBezTo>
                      <a:pt x="41" y="10"/>
                      <a:pt x="41" y="10"/>
                      <a:pt x="41" y="10"/>
                    </a:cubicBezTo>
                    <a:cubicBezTo>
                      <a:pt x="45" y="11"/>
                      <a:pt x="47" y="12"/>
                      <a:pt x="50" y="14"/>
                    </a:cubicBezTo>
                    <a:cubicBezTo>
                      <a:pt x="51" y="14"/>
                      <a:pt x="51" y="14"/>
                      <a:pt x="52" y="13"/>
                    </a:cubicBezTo>
                    <a:cubicBezTo>
                      <a:pt x="54" y="11"/>
                      <a:pt x="54" y="11"/>
                      <a:pt x="54" y="11"/>
                    </a:cubicBezTo>
                    <a:cubicBezTo>
                      <a:pt x="55" y="10"/>
                      <a:pt x="57" y="10"/>
                      <a:pt x="57" y="11"/>
                    </a:cubicBezTo>
                    <a:cubicBezTo>
                      <a:pt x="61" y="14"/>
                      <a:pt x="61" y="14"/>
                      <a:pt x="61" y="14"/>
                    </a:cubicBezTo>
                    <a:cubicBezTo>
                      <a:pt x="61" y="15"/>
                      <a:pt x="62" y="15"/>
                      <a:pt x="62" y="16"/>
                    </a:cubicBezTo>
                    <a:cubicBezTo>
                      <a:pt x="62" y="16"/>
                      <a:pt x="61" y="17"/>
                      <a:pt x="61" y="17"/>
                    </a:cubicBezTo>
                    <a:cubicBezTo>
                      <a:pt x="58" y="20"/>
                      <a:pt x="58" y="20"/>
                      <a:pt x="58" y="20"/>
                    </a:cubicBezTo>
                    <a:cubicBezTo>
                      <a:pt x="58" y="20"/>
                      <a:pt x="58" y="20"/>
                      <a:pt x="58" y="20"/>
                    </a:cubicBezTo>
                    <a:cubicBezTo>
                      <a:pt x="58" y="20"/>
                      <a:pt x="58" y="20"/>
                      <a:pt x="58" y="20"/>
                    </a:cubicBezTo>
                    <a:cubicBezTo>
                      <a:pt x="58" y="20"/>
                      <a:pt x="58" y="20"/>
                      <a:pt x="58" y="20"/>
                    </a:cubicBezTo>
                    <a:cubicBezTo>
                      <a:pt x="58" y="20"/>
                      <a:pt x="58" y="20"/>
                      <a:pt x="58" y="20"/>
                    </a:cubicBezTo>
                    <a:cubicBezTo>
                      <a:pt x="58" y="20"/>
                      <a:pt x="58" y="20"/>
                      <a:pt x="58" y="20"/>
                    </a:cubicBezTo>
                    <a:cubicBezTo>
                      <a:pt x="58" y="21"/>
                      <a:pt x="58" y="21"/>
                      <a:pt x="58" y="21"/>
                    </a:cubicBezTo>
                    <a:cubicBezTo>
                      <a:pt x="58" y="21"/>
                      <a:pt x="58" y="21"/>
                      <a:pt x="58" y="21"/>
                    </a:cubicBezTo>
                    <a:cubicBezTo>
                      <a:pt x="58" y="21"/>
                      <a:pt x="58" y="21"/>
                      <a:pt x="58" y="21"/>
                    </a:cubicBezTo>
                    <a:cubicBezTo>
                      <a:pt x="58" y="21"/>
                      <a:pt x="58" y="21"/>
                      <a:pt x="58" y="21"/>
                    </a:cubicBezTo>
                    <a:cubicBezTo>
                      <a:pt x="58" y="21"/>
                      <a:pt x="58" y="22"/>
                      <a:pt x="58" y="22"/>
                    </a:cubicBezTo>
                    <a:cubicBezTo>
                      <a:pt x="60" y="24"/>
                      <a:pt x="61" y="27"/>
                      <a:pt x="62" y="30"/>
                    </a:cubicBezTo>
                    <a:cubicBezTo>
                      <a:pt x="62" y="31"/>
                      <a:pt x="62" y="31"/>
                      <a:pt x="63" y="31"/>
                    </a:cubicBezTo>
                    <a:cubicBezTo>
                      <a:pt x="67" y="31"/>
                      <a:pt x="67" y="31"/>
                      <a:pt x="67" y="31"/>
                    </a:cubicBezTo>
                    <a:cubicBezTo>
                      <a:pt x="68" y="31"/>
                      <a:pt x="69" y="32"/>
                      <a:pt x="69" y="33"/>
                    </a:cubicBezTo>
                    <a:lnTo>
                      <a:pt x="69" y="3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th-TH"/>
              </a:p>
            </p:txBody>
          </p:sp>
          <p:sp>
            <p:nvSpPr>
              <p:cNvPr id="55" name="Freeform 82"/>
              <p:cNvSpPr>
                <a:spLocks noEditPoints="1"/>
              </p:cNvSpPr>
              <p:nvPr/>
            </p:nvSpPr>
            <p:spPr bwMode="auto">
              <a:xfrm>
                <a:off x="21324888" y="3444711"/>
                <a:ext cx="428625" cy="430213"/>
              </a:xfrm>
              <a:custGeom>
                <a:avLst/>
                <a:gdLst>
                  <a:gd name="T0" fmla="*/ 23 w 45"/>
                  <a:gd name="T1" fmla="*/ 0 h 45"/>
                  <a:gd name="T2" fmla="*/ 0 w 45"/>
                  <a:gd name="T3" fmla="*/ 23 h 45"/>
                  <a:gd name="T4" fmla="*/ 23 w 45"/>
                  <a:gd name="T5" fmla="*/ 45 h 45"/>
                  <a:gd name="T6" fmla="*/ 45 w 45"/>
                  <a:gd name="T7" fmla="*/ 23 h 45"/>
                  <a:gd name="T8" fmla="*/ 23 w 45"/>
                  <a:gd name="T9" fmla="*/ 0 h 45"/>
                  <a:gd name="T10" fmla="*/ 23 w 45"/>
                  <a:gd name="T11" fmla="*/ 43 h 45"/>
                  <a:gd name="T12" fmla="*/ 3 w 45"/>
                  <a:gd name="T13" fmla="*/ 23 h 45"/>
                  <a:gd name="T14" fmla="*/ 23 w 45"/>
                  <a:gd name="T15" fmla="*/ 3 h 45"/>
                  <a:gd name="T16" fmla="*/ 43 w 45"/>
                  <a:gd name="T17" fmla="*/ 23 h 45"/>
                  <a:gd name="T18" fmla="*/ 23 w 45"/>
                  <a:gd name="T19" fmla="*/ 43 h 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45" h="45">
                    <a:moveTo>
                      <a:pt x="23" y="0"/>
                    </a:moveTo>
                    <a:cubicBezTo>
                      <a:pt x="10" y="0"/>
                      <a:pt x="0" y="11"/>
                      <a:pt x="0" y="23"/>
                    </a:cubicBezTo>
                    <a:cubicBezTo>
                      <a:pt x="0" y="35"/>
                      <a:pt x="10" y="45"/>
                      <a:pt x="23" y="45"/>
                    </a:cubicBezTo>
                    <a:cubicBezTo>
                      <a:pt x="35" y="45"/>
                      <a:pt x="45" y="35"/>
                      <a:pt x="45" y="23"/>
                    </a:cubicBezTo>
                    <a:cubicBezTo>
                      <a:pt x="45" y="11"/>
                      <a:pt x="35" y="0"/>
                      <a:pt x="23" y="0"/>
                    </a:cubicBezTo>
                    <a:close/>
                    <a:moveTo>
                      <a:pt x="23" y="43"/>
                    </a:moveTo>
                    <a:cubicBezTo>
                      <a:pt x="12" y="43"/>
                      <a:pt x="3" y="34"/>
                      <a:pt x="3" y="23"/>
                    </a:cubicBezTo>
                    <a:cubicBezTo>
                      <a:pt x="3" y="12"/>
                      <a:pt x="12" y="3"/>
                      <a:pt x="23" y="3"/>
                    </a:cubicBezTo>
                    <a:cubicBezTo>
                      <a:pt x="34" y="3"/>
                      <a:pt x="43" y="12"/>
                      <a:pt x="43" y="23"/>
                    </a:cubicBezTo>
                    <a:cubicBezTo>
                      <a:pt x="43" y="34"/>
                      <a:pt x="34" y="43"/>
                      <a:pt x="23" y="4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th-TH"/>
              </a:p>
            </p:txBody>
          </p:sp>
        </p:grpSp>
      </p:grpSp>
      <p:grpSp>
        <p:nvGrpSpPr>
          <p:cNvPr id="56" name="กลุ่ม 68"/>
          <p:cNvGrpSpPr/>
          <p:nvPr/>
        </p:nvGrpSpPr>
        <p:grpSpPr>
          <a:xfrm>
            <a:off x="6002734" y="10319393"/>
            <a:ext cx="966066" cy="966065"/>
            <a:chOff x="14780360" y="6195668"/>
            <a:chExt cx="2511217" cy="2511217"/>
          </a:xfrm>
        </p:grpSpPr>
        <p:sp>
          <p:nvSpPr>
            <p:cNvPr id="57" name="วงรี 41"/>
            <p:cNvSpPr/>
            <p:nvPr/>
          </p:nvSpPr>
          <p:spPr>
            <a:xfrm>
              <a:off x="14780360" y="6195668"/>
              <a:ext cx="2511217" cy="2511217"/>
            </a:xfrm>
            <a:prstGeom prst="ellipse">
              <a:avLst/>
            </a:prstGeom>
            <a:gradFill flip="none" rotWithShape="1">
              <a:gsLst>
                <a:gs pos="0">
                  <a:schemeClr val="accent2">
                    <a:shade val="30000"/>
                    <a:satMod val="115000"/>
                  </a:schemeClr>
                </a:gs>
                <a:gs pos="50000">
                  <a:schemeClr val="accent2">
                    <a:shade val="67500"/>
                    <a:satMod val="115000"/>
                  </a:schemeClr>
                </a:gs>
                <a:gs pos="100000">
                  <a:schemeClr val="accent2">
                    <a:shade val="100000"/>
                    <a:satMod val="115000"/>
                  </a:schemeClr>
                </a:gs>
              </a:gsLst>
              <a:lin ang="135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h-TH" dirty="0"/>
            </a:p>
          </p:txBody>
        </p:sp>
        <p:grpSp>
          <p:nvGrpSpPr>
            <p:cNvPr id="58" name="กลุ่ม 61"/>
            <p:cNvGrpSpPr/>
            <p:nvPr/>
          </p:nvGrpSpPr>
          <p:grpSpPr>
            <a:xfrm>
              <a:off x="15503390" y="6934200"/>
              <a:ext cx="1169516" cy="997528"/>
              <a:chOff x="17753013" y="5292725"/>
              <a:chExt cx="647700" cy="552450"/>
            </a:xfrm>
            <a:solidFill>
              <a:schemeClr val="bg1"/>
            </a:solidFill>
          </p:grpSpPr>
          <p:sp>
            <p:nvSpPr>
              <p:cNvPr id="59" name="Freeform 95"/>
              <p:cNvSpPr>
                <a:spLocks noEditPoints="1"/>
              </p:cNvSpPr>
              <p:nvPr/>
            </p:nvSpPr>
            <p:spPr bwMode="auto">
              <a:xfrm>
                <a:off x="17753013" y="5368925"/>
                <a:ext cx="457200" cy="476250"/>
              </a:xfrm>
              <a:custGeom>
                <a:avLst/>
                <a:gdLst>
                  <a:gd name="T0" fmla="*/ 30 w 48"/>
                  <a:gd name="T1" fmla="*/ 24 h 50"/>
                  <a:gd name="T2" fmla="*/ 27 w 48"/>
                  <a:gd name="T3" fmla="*/ 2 h 50"/>
                  <a:gd name="T4" fmla="*/ 25 w 48"/>
                  <a:gd name="T5" fmla="*/ 0 h 50"/>
                  <a:gd name="T6" fmla="*/ 9 w 48"/>
                  <a:gd name="T7" fmla="*/ 10 h 50"/>
                  <a:gd name="T8" fmla="*/ 13 w 48"/>
                  <a:gd name="T9" fmla="*/ 44 h 50"/>
                  <a:gd name="T10" fmla="*/ 32 w 48"/>
                  <a:gd name="T11" fmla="*/ 49 h 50"/>
                  <a:gd name="T12" fmla="*/ 48 w 48"/>
                  <a:gd name="T13" fmla="*/ 39 h 50"/>
                  <a:gd name="T14" fmla="*/ 48 w 48"/>
                  <a:gd name="T15" fmla="*/ 37 h 50"/>
                  <a:gd name="T16" fmla="*/ 30 w 48"/>
                  <a:gd name="T17" fmla="*/ 24 h 50"/>
                  <a:gd name="T18" fmla="*/ 31 w 48"/>
                  <a:gd name="T19" fmla="*/ 46 h 50"/>
                  <a:gd name="T20" fmla="*/ 15 w 48"/>
                  <a:gd name="T21" fmla="*/ 42 h 50"/>
                  <a:gd name="T22" fmla="*/ 11 w 48"/>
                  <a:gd name="T23" fmla="*/ 12 h 50"/>
                  <a:gd name="T24" fmla="*/ 24 w 48"/>
                  <a:gd name="T25" fmla="*/ 4 h 50"/>
                  <a:gd name="T26" fmla="*/ 27 w 48"/>
                  <a:gd name="T27" fmla="*/ 25 h 50"/>
                  <a:gd name="T28" fmla="*/ 27 w 48"/>
                  <a:gd name="T29" fmla="*/ 26 h 50"/>
                  <a:gd name="T30" fmla="*/ 44 w 48"/>
                  <a:gd name="T31" fmla="*/ 39 h 50"/>
                  <a:gd name="T32" fmla="*/ 31 w 48"/>
                  <a:gd name="T33" fmla="*/ 46 h 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48" h="50">
                    <a:moveTo>
                      <a:pt x="30" y="24"/>
                    </a:moveTo>
                    <a:cubicBezTo>
                      <a:pt x="27" y="2"/>
                      <a:pt x="27" y="2"/>
                      <a:pt x="27" y="2"/>
                    </a:cubicBezTo>
                    <a:cubicBezTo>
                      <a:pt x="26" y="1"/>
                      <a:pt x="26" y="0"/>
                      <a:pt x="25" y="0"/>
                    </a:cubicBezTo>
                    <a:cubicBezTo>
                      <a:pt x="18" y="1"/>
                      <a:pt x="13" y="5"/>
                      <a:pt x="9" y="10"/>
                    </a:cubicBezTo>
                    <a:cubicBezTo>
                      <a:pt x="0" y="21"/>
                      <a:pt x="3" y="36"/>
                      <a:pt x="13" y="44"/>
                    </a:cubicBezTo>
                    <a:cubicBezTo>
                      <a:pt x="19" y="48"/>
                      <a:pt x="25" y="50"/>
                      <a:pt x="32" y="49"/>
                    </a:cubicBezTo>
                    <a:cubicBezTo>
                      <a:pt x="38" y="48"/>
                      <a:pt x="44" y="45"/>
                      <a:pt x="48" y="39"/>
                    </a:cubicBezTo>
                    <a:cubicBezTo>
                      <a:pt x="48" y="39"/>
                      <a:pt x="48" y="38"/>
                      <a:pt x="48" y="37"/>
                    </a:cubicBezTo>
                    <a:lnTo>
                      <a:pt x="30" y="24"/>
                    </a:lnTo>
                    <a:close/>
                    <a:moveTo>
                      <a:pt x="31" y="46"/>
                    </a:moveTo>
                    <a:cubicBezTo>
                      <a:pt x="26" y="47"/>
                      <a:pt x="20" y="45"/>
                      <a:pt x="15" y="42"/>
                    </a:cubicBezTo>
                    <a:cubicBezTo>
                      <a:pt x="6" y="35"/>
                      <a:pt x="4" y="21"/>
                      <a:pt x="11" y="12"/>
                    </a:cubicBezTo>
                    <a:cubicBezTo>
                      <a:pt x="14" y="8"/>
                      <a:pt x="19" y="5"/>
                      <a:pt x="24" y="4"/>
                    </a:cubicBezTo>
                    <a:cubicBezTo>
                      <a:pt x="27" y="25"/>
                      <a:pt x="27" y="25"/>
                      <a:pt x="27" y="25"/>
                    </a:cubicBezTo>
                    <a:cubicBezTo>
                      <a:pt x="27" y="25"/>
                      <a:pt x="27" y="26"/>
                      <a:pt x="27" y="26"/>
                    </a:cubicBezTo>
                    <a:cubicBezTo>
                      <a:pt x="44" y="39"/>
                      <a:pt x="44" y="39"/>
                      <a:pt x="44" y="39"/>
                    </a:cubicBezTo>
                    <a:cubicBezTo>
                      <a:pt x="41" y="43"/>
                      <a:pt x="36" y="45"/>
                      <a:pt x="31" y="4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th-TH"/>
              </a:p>
            </p:txBody>
          </p:sp>
          <p:sp>
            <p:nvSpPr>
              <p:cNvPr id="60" name="Freeform 96"/>
              <p:cNvSpPr>
                <a:spLocks noEditPoints="1"/>
              </p:cNvSpPr>
              <p:nvPr/>
            </p:nvSpPr>
            <p:spPr bwMode="auto">
              <a:xfrm>
                <a:off x="18124488" y="5397500"/>
                <a:ext cx="276225" cy="333375"/>
              </a:xfrm>
              <a:custGeom>
                <a:avLst/>
                <a:gdLst>
                  <a:gd name="T0" fmla="*/ 16 w 29"/>
                  <a:gd name="T1" fmla="*/ 0 h 35"/>
                  <a:gd name="T2" fmla="*/ 15 w 29"/>
                  <a:gd name="T3" fmla="*/ 0 h 35"/>
                  <a:gd name="T4" fmla="*/ 14 w 29"/>
                  <a:gd name="T5" fmla="*/ 1 h 35"/>
                  <a:gd name="T6" fmla="*/ 0 w 29"/>
                  <a:gd name="T7" fmla="*/ 19 h 35"/>
                  <a:gd name="T8" fmla="*/ 0 w 29"/>
                  <a:gd name="T9" fmla="*/ 21 h 35"/>
                  <a:gd name="T10" fmla="*/ 19 w 29"/>
                  <a:gd name="T11" fmla="*/ 35 h 35"/>
                  <a:gd name="T12" fmla="*/ 20 w 29"/>
                  <a:gd name="T13" fmla="*/ 35 h 35"/>
                  <a:gd name="T14" fmla="*/ 21 w 29"/>
                  <a:gd name="T15" fmla="*/ 35 h 35"/>
                  <a:gd name="T16" fmla="*/ 16 w 29"/>
                  <a:gd name="T17" fmla="*/ 0 h 35"/>
                  <a:gd name="T18" fmla="*/ 19 w 29"/>
                  <a:gd name="T19" fmla="*/ 32 h 35"/>
                  <a:gd name="T20" fmla="*/ 4 w 29"/>
                  <a:gd name="T21" fmla="*/ 20 h 35"/>
                  <a:gd name="T22" fmla="*/ 16 w 29"/>
                  <a:gd name="T23" fmla="*/ 4 h 35"/>
                  <a:gd name="T24" fmla="*/ 19 w 29"/>
                  <a:gd name="T25" fmla="*/ 32 h 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9" h="35">
                    <a:moveTo>
                      <a:pt x="16" y="0"/>
                    </a:moveTo>
                    <a:cubicBezTo>
                      <a:pt x="16" y="0"/>
                      <a:pt x="15" y="0"/>
                      <a:pt x="15" y="0"/>
                    </a:cubicBezTo>
                    <a:cubicBezTo>
                      <a:pt x="15" y="0"/>
                      <a:pt x="14" y="0"/>
                      <a:pt x="14" y="1"/>
                    </a:cubicBezTo>
                    <a:cubicBezTo>
                      <a:pt x="0" y="19"/>
                      <a:pt x="0" y="19"/>
                      <a:pt x="0" y="19"/>
                    </a:cubicBezTo>
                    <a:cubicBezTo>
                      <a:pt x="0" y="20"/>
                      <a:pt x="0" y="21"/>
                      <a:pt x="0" y="21"/>
                    </a:cubicBezTo>
                    <a:cubicBezTo>
                      <a:pt x="19" y="35"/>
                      <a:pt x="19" y="35"/>
                      <a:pt x="19" y="35"/>
                    </a:cubicBezTo>
                    <a:cubicBezTo>
                      <a:pt x="19" y="35"/>
                      <a:pt x="20" y="35"/>
                      <a:pt x="20" y="35"/>
                    </a:cubicBezTo>
                    <a:cubicBezTo>
                      <a:pt x="20" y="35"/>
                      <a:pt x="21" y="35"/>
                      <a:pt x="21" y="35"/>
                    </a:cubicBezTo>
                    <a:cubicBezTo>
                      <a:pt x="29" y="24"/>
                      <a:pt x="27" y="8"/>
                      <a:pt x="16" y="0"/>
                    </a:cubicBezTo>
                    <a:close/>
                    <a:moveTo>
                      <a:pt x="19" y="32"/>
                    </a:moveTo>
                    <a:cubicBezTo>
                      <a:pt x="4" y="20"/>
                      <a:pt x="4" y="20"/>
                      <a:pt x="4" y="20"/>
                    </a:cubicBezTo>
                    <a:cubicBezTo>
                      <a:pt x="16" y="4"/>
                      <a:pt x="16" y="4"/>
                      <a:pt x="16" y="4"/>
                    </a:cubicBezTo>
                    <a:cubicBezTo>
                      <a:pt x="24" y="11"/>
                      <a:pt x="25" y="23"/>
                      <a:pt x="19" y="3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th-TH"/>
              </a:p>
            </p:txBody>
          </p:sp>
          <p:sp>
            <p:nvSpPr>
              <p:cNvPr id="61" name="Freeform 97"/>
              <p:cNvSpPr>
                <a:spLocks noEditPoints="1"/>
              </p:cNvSpPr>
              <p:nvPr/>
            </p:nvSpPr>
            <p:spPr bwMode="auto">
              <a:xfrm>
                <a:off x="18029238" y="5292725"/>
                <a:ext cx="190500" cy="257175"/>
              </a:xfrm>
              <a:custGeom>
                <a:avLst/>
                <a:gdLst>
                  <a:gd name="T0" fmla="*/ 4 w 20"/>
                  <a:gd name="T1" fmla="*/ 27 h 27"/>
                  <a:gd name="T2" fmla="*/ 5 w 20"/>
                  <a:gd name="T3" fmla="*/ 27 h 27"/>
                  <a:gd name="T4" fmla="*/ 6 w 20"/>
                  <a:gd name="T5" fmla="*/ 27 h 27"/>
                  <a:gd name="T6" fmla="*/ 20 w 20"/>
                  <a:gd name="T7" fmla="*/ 8 h 27"/>
                  <a:gd name="T8" fmla="*/ 20 w 20"/>
                  <a:gd name="T9" fmla="*/ 7 h 27"/>
                  <a:gd name="T10" fmla="*/ 19 w 20"/>
                  <a:gd name="T11" fmla="*/ 6 h 27"/>
                  <a:gd name="T12" fmla="*/ 1 w 20"/>
                  <a:gd name="T13" fmla="*/ 1 h 27"/>
                  <a:gd name="T14" fmla="*/ 0 w 20"/>
                  <a:gd name="T15" fmla="*/ 3 h 27"/>
                  <a:gd name="T16" fmla="*/ 3 w 20"/>
                  <a:gd name="T17" fmla="*/ 26 h 27"/>
                  <a:gd name="T18" fmla="*/ 4 w 20"/>
                  <a:gd name="T19" fmla="*/ 27 h 27"/>
                  <a:gd name="T20" fmla="*/ 16 w 20"/>
                  <a:gd name="T21" fmla="*/ 8 h 27"/>
                  <a:gd name="T22" fmla="*/ 5 w 20"/>
                  <a:gd name="T23" fmla="*/ 22 h 27"/>
                  <a:gd name="T24" fmla="*/ 3 w 20"/>
                  <a:gd name="T25" fmla="*/ 4 h 27"/>
                  <a:gd name="T26" fmla="*/ 16 w 20"/>
                  <a:gd name="T27" fmla="*/ 8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0" h="27">
                    <a:moveTo>
                      <a:pt x="4" y="27"/>
                    </a:moveTo>
                    <a:cubicBezTo>
                      <a:pt x="4" y="27"/>
                      <a:pt x="4" y="27"/>
                      <a:pt x="5" y="27"/>
                    </a:cubicBezTo>
                    <a:cubicBezTo>
                      <a:pt x="5" y="27"/>
                      <a:pt x="5" y="27"/>
                      <a:pt x="6" y="27"/>
                    </a:cubicBezTo>
                    <a:cubicBezTo>
                      <a:pt x="20" y="8"/>
                      <a:pt x="20" y="8"/>
                      <a:pt x="20" y="8"/>
                    </a:cubicBezTo>
                    <a:cubicBezTo>
                      <a:pt x="20" y="8"/>
                      <a:pt x="20" y="7"/>
                      <a:pt x="20" y="7"/>
                    </a:cubicBezTo>
                    <a:cubicBezTo>
                      <a:pt x="20" y="7"/>
                      <a:pt x="20" y="6"/>
                      <a:pt x="19" y="6"/>
                    </a:cubicBezTo>
                    <a:cubicBezTo>
                      <a:pt x="14" y="2"/>
                      <a:pt x="7" y="0"/>
                      <a:pt x="1" y="1"/>
                    </a:cubicBezTo>
                    <a:cubicBezTo>
                      <a:pt x="0" y="2"/>
                      <a:pt x="0" y="2"/>
                      <a:pt x="0" y="3"/>
                    </a:cubicBezTo>
                    <a:cubicBezTo>
                      <a:pt x="3" y="26"/>
                      <a:pt x="3" y="26"/>
                      <a:pt x="3" y="26"/>
                    </a:cubicBezTo>
                    <a:cubicBezTo>
                      <a:pt x="3" y="27"/>
                      <a:pt x="3" y="27"/>
                      <a:pt x="4" y="27"/>
                    </a:cubicBezTo>
                    <a:close/>
                    <a:moveTo>
                      <a:pt x="16" y="8"/>
                    </a:moveTo>
                    <a:cubicBezTo>
                      <a:pt x="5" y="22"/>
                      <a:pt x="5" y="22"/>
                      <a:pt x="5" y="22"/>
                    </a:cubicBezTo>
                    <a:cubicBezTo>
                      <a:pt x="3" y="4"/>
                      <a:pt x="3" y="4"/>
                      <a:pt x="3" y="4"/>
                    </a:cubicBezTo>
                    <a:cubicBezTo>
                      <a:pt x="8" y="4"/>
                      <a:pt x="12" y="5"/>
                      <a:pt x="16" y="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th-TH"/>
              </a:p>
            </p:txBody>
          </p:sp>
        </p:grpSp>
      </p:grpSp>
      <p:grpSp>
        <p:nvGrpSpPr>
          <p:cNvPr id="62" name="กลุ่ม 69"/>
          <p:cNvGrpSpPr/>
          <p:nvPr/>
        </p:nvGrpSpPr>
        <p:grpSpPr>
          <a:xfrm>
            <a:off x="1113682" y="10299115"/>
            <a:ext cx="966066" cy="966065"/>
            <a:chOff x="17346820" y="6180427"/>
            <a:chExt cx="2511217" cy="2511217"/>
          </a:xfrm>
        </p:grpSpPr>
        <p:sp>
          <p:nvSpPr>
            <p:cNvPr id="67" name="วงรี 42"/>
            <p:cNvSpPr/>
            <p:nvPr/>
          </p:nvSpPr>
          <p:spPr>
            <a:xfrm>
              <a:off x="17346820" y="6180427"/>
              <a:ext cx="2511217" cy="2511217"/>
            </a:xfrm>
            <a:prstGeom prst="ellipse">
              <a:avLst/>
            </a:prstGeom>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lin ang="135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h-TH" dirty="0"/>
            </a:p>
          </p:txBody>
        </p:sp>
        <p:sp>
          <p:nvSpPr>
            <p:cNvPr id="68" name="Freeform 102"/>
            <p:cNvSpPr>
              <a:spLocks noEditPoints="1"/>
            </p:cNvSpPr>
            <p:nvPr/>
          </p:nvSpPr>
          <p:spPr bwMode="auto">
            <a:xfrm>
              <a:off x="18026269" y="6832201"/>
              <a:ext cx="1152317" cy="1066323"/>
            </a:xfrm>
            <a:custGeom>
              <a:avLst/>
              <a:gdLst>
                <a:gd name="T0" fmla="*/ 59 w 67"/>
                <a:gd name="T1" fmla="*/ 44 h 62"/>
                <a:gd name="T2" fmla="*/ 59 w 67"/>
                <a:gd name="T3" fmla="*/ 35 h 62"/>
                <a:gd name="T4" fmla="*/ 58 w 67"/>
                <a:gd name="T5" fmla="*/ 33 h 62"/>
                <a:gd name="T6" fmla="*/ 53 w 67"/>
                <a:gd name="T7" fmla="*/ 33 h 62"/>
                <a:gd name="T8" fmla="*/ 50 w 67"/>
                <a:gd name="T9" fmla="*/ 33 h 62"/>
                <a:gd name="T10" fmla="*/ 35 w 67"/>
                <a:gd name="T11" fmla="*/ 33 h 62"/>
                <a:gd name="T12" fmla="*/ 35 w 67"/>
                <a:gd name="T13" fmla="*/ 19 h 62"/>
                <a:gd name="T14" fmla="*/ 43 w 67"/>
                <a:gd name="T15" fmla="*/ 10 h 62"/>
                <a:gd name="T16" fmla="*/ 34 w 67"/>
                <a:gd name="T17" fmla="*/ 0 h 62"/>
                <a:gd name="T18" fmla="*/ 24 w 67"/>
                <a:gd name="T19" fmla="*/ 10 h 62"/>
                <a:gd name="T20" fmla="*/ 32 w 67"/>
                <a:gd name="T21" fmla="*/ 19 h 62"/>
                <a:gd name="T22" fmla="*/ 32 w 67"/>
                <a:gd name="T23" fmla="*/ 33 h 62"/>
                <a:gd name="T24" fmla="*/ 10 w 67"/>
                <a:gd name="T25" fmla="*/ 33 h 62"/>
                <a:gd name="T26" fmla="*/ 8 w 67"/>
                <a:gd name="T27" fmla="*/ 35 h 62"/>
                <a:gd name="T28" fmla="*/ 8 w 67"/>
                <a:gd name="T29" fmla="*/ 44 h 62"/>
                <a:gd name="T30" fmla="*/ 0 w 67"/>
                <a:gd name="T31" fmla="*/ 53 h 62"/>
                <a:gd name="T32" fmla="*/ 10 w 67"/>
                <a:gd name="T33" fmla="*/ 62 h 62"/>
                <a:gd name="T34" fmla="*/ 19 w 67"/>
                <a:gd name="T35" fmla="*/ 53 h 62"/>
                <a:gd name="T36" fmla="*/ 11 w 67"/>
                <a:gd name="T37" fmla="*/ 44 h 62"/>
                <a:gd name="T38" fmla="*/ 11 w 67"/>
                <a:gd name="T39" fmla="*/ 36 h 62"/>
                <a:gd name="T40" fmla="*/ 32 w 67"/>
                <a:gd name="T41" fmla="*/ 36 h 62"/>
                <a:gd name="T42" fmla="*/ 32 w 67"/>
                <a:gd name="T43" fmla="*/ 44 h 62"/>
                <a:gd name="T44" fmla="*/ 24 w 67"/>
                <a:gd name="T45" fmla="*/ 53 h 62"/>
                <a:gd name="T46" fmla="*/ 34 w 67"/>
                <a:gd name="T47" fmla="*/ 62 h 62"/>
                <a:gd name="T48" fmla="*/ 43 w 67"/>
                <a:gd name="T49" fmla="*/ 53 h 62"/>
                <a:gd name="T50" fmla="*/ 35 w 67"/>
                <a:gd name="T51" fmla="*/ 44 h 62"/>
                <a:gd name="T52" fmla="*/ 35 w 67"/>
                <a:gd name="T53" fmla="*/ 36 h 62"/>
                <a:gd name="T54" fmla="*/ 50 w 67"/>
                <a:gd name="T55" fmla="*/ 36 h 62"/>
                <a:gd name="T56" fmla="*/ 53 w 67"/>
                <a:gd name="T57" fmla="*/ 36 h 62"/>
                <a:gd name="T58" fmla="*/ 56 w 67"/>
                <a:gd name="T59" fmla="*/ 36 h 62"/>
                <a:gd name="T60" fmla="*/ 56 w 67"/>
                <a:gd name="T61" fmla="*/ 44 h 62"/>
                <a:gd name="T62" fmla="*/ 48 w 67"/>
                <a:gd name="T63" fmla="*/ 53 h 62"/>
                <a:gd name="T64" fmla="*/ 58 w 67"/>
                <a:gd name="T65" fmla="*/ 62 h 62"/>
                <a:gd name="T66" fmla="*/ 67 w 67"/>
                <a:gd name="T67" fmla="*/ 53 h 62"/>
                <a:gd name="T68" fmla="*/ 59 w 67"/>
                <a:gd name="T69" fmla="*/ 44 h 62"/>
                <a:gd name="T70" fmla="*/ 28 w 67"/>
                <a:gd name="T71" fmla="*/ 10 h 62"/>
                <a:gd name="T72" fmla="*/ 34 w 67"/>
                <a:gd name="T73" fmla="*/ 4 h 62"/>
                <a:gd name="T74" fmla="*/ 39 w 67"/>
                <a:gd name="T75" fmla="*/ 10 h 62"/>
                <a:gd name="T76" fmla="*/ 34 w 67"/>
                <a:gd name="T77" fmla="*/ 15 h 62"/>
                <a:gd name="T78" fmla="*/ 28 w 67"/>
                <a:gd name="T79" fmla="*/ 10 h 62"/>
                <a:gd name="T80" fmla="*/ 15 w 67"/>
                <a:gd name="T81" fmla="*/ 53 h 62"/>
                <a:gd name="T82" fmla="*/ 10 w 67"/>
                <a:gd name="T83" fmla="*/ 58 h 62"/>
                <a:gd name="T84" fmla="*/ 4 w 67"/>
                <a:gd name="T85" fmla="*/ 53 h 62"/>
                <a:gd name="T86" fmla="*/ 10 w 67"/>
                <a:gd name="T87" fmla="*/ 47 h 62"/>
                <a:gd name="T88" fmla="*/ 15 w 67"/>
                <a:gd name="T89" fmla="*/ 53 h 62"/>
                <a:gd name="T90" fmla="*/ 39 w 67"/>
                <a:gd name="T91" fmla="*/ 53 h 62"/>
                <a:gd name="T92" fmla="*/ 34 w 67"/>
                <a:gd name="T93" fmla="*/ 58 h 62"/>
                <a:gd name="T94" fmla="*/ 28 w 67"/>
                <a:gd name="T95" fmla="*/ 53 h 62"/>
                <a:gd name="T96" fmla="*/ 34 w 67"/>
                <a:gd name="T97" fmla="*/ 47 h 62"/>
                <a:gd name="T98" fmla="*/ 39 w 67"/>
                <a:gd name="T99" fmla="*/ 53 h 62"/>
                <a:gd name="T100" fmla="*/ 58 w 67"/>
                <a:gd name="T101" fmla="*/ 58 h 62"/>
                <a:gd name="T102" fmla="*/ 52 w 67"/>
                <a:gd name="T103" fmla="*/ 53 h 62"/>
                <a:gd name="T104" fmla="*/ 58 w 67"/>
                <a:gd name="T105" fmla="*/ 47 h 62"/>
                <a:gd name="T106" fmla="*/ 63 w 67"/>
                <a:gd name="T107" fmla="*/ 53 h 62"/>
                <a:gd name="T108" fmla="*/ 58 w 67"/>
                <a:gd name="T109" fmla="*/ 58 h 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67" h="62">
                  <a:moveTo>
                    <a:pt x="59" y="44"/>
                  </a:moveTo>
                  <a:cubicBezTo>
                    <a:pt x="59" y="35"/>
                    <a:pt x="59" y="35"/>
                    <a:pt x="59" y="35"/>
                  </a:cubicBezTo>
                  <a:cubicBezTo>
                    <a:pt x="59" y="34"/>
                    <a:pt x="59" y="33"/>
                    <a:pt x="58" y="33"/>
                  </a:cubicBezTo>
                  <a:cubicBezTo>
                    <a:pt x="53" y="33"/>
                    <a:pt x="53" y="33"/>
                    <a:pt x="53" y="33"/>
                  </a:cubicBezTo>
                  <a:cubicBezTo>
                    <a:pt x="50" y="33"/>
                    <a:pt x="50" y="33"/>
                    <a:pt x="50" y="33"/>
                  </a:cubicBezTo>
                  <a:cubicBezTo>
                    <a:pt x="35" y="33"/>
                    <a:pt x="35" y="33"/>
                    <a:pt x="35" y="33"/>
                  </a:cubicBezTo>
                  <a:cubicBezTo>
                    <a:pt x="35" y="19"/>
                    <a:pt x="35" y="19"/>
                    <a:pt x="35" y="19"/>
                  </a:cubicBezTo>
                  <a:cubicBezTo>
                    <a:pt x="40" y="18"/>
                    <a:pt x="43" y="14"/>
                    <a:pt x="43" y="10"/>
                  </a:cubicBezTo>
                  <a:cubicBezTo>
                    <a:pt x="43" y="4"/>
                    <a:pt x="39" y="0"/>
                    <a:pt x="34" y="0"/>
                  </a:cubicBezTo>
                  <a:cubicBezTo>
                    <a:pt x="29" y="0"/>
                    <a:pt x="24" y="4"/>
                    <a:pt x="24" y="10"/>
                  </a:cubicBezTo>
                  <a:cubicBezTo>
                    <a:pt x="24" y="14"/>
                    <a:pt x="28" y="18"/>
                    <a:pt x="32" y="19"/>
                  </a:cubicBezTo>
                  <a:cubicBezTo>
                    <a:pt x="32" y="33"/>
                    <a:pt x="32" y="33"/>
                    <a:pt x="32" y="33"/>
                  </a:cubicBezTo>
                  <a:cubicBezTo>
                    <a:pt x="10" y="33"/>
                    <a:pt x="10" y="33"/>
                    <a:pt x="10" y="33"/>
                  </a:cubicBezTo>
                  <a:cubicBezTo>
                    <a:pt x="9" y="33"/>
                    <a:pt x="8" y="34"/>
                    <a:pt x="8" y="35"/>
                  </a:cubicBezTo>
                  <a:cubicBezTo>
                    <a:pt x="8" y="44"/>
                    <a:pt x="8" y="44"/>
                    <a:pt x="8" y="44"/>
                  </a:cubicBezTo>
                  <a:cubicBezTo>
                    <a:pt x="4" y="44"/>
                    <a:pt x="0" y="48"/>
                    <a:pt x="0" y="53"/>
                  </a:cubicBezTo>
                  <a:cubicBezTo>
                    <a:pt x="0" y="58"/>
                    <a:pt x="4" y="62"/>
                    <a:pt x="10" y="62"/>
                  </a:cubicBezTo>
                  <a:cubicBezTo>
                    <a:pt x="15" y="62"/>
                    <a:pt x="19" y="58"/>
                    <a:pt x="19" y="53"/>
                  </a:cubicBezTo>
                  <a:cubicBezTo>
                    <a:pt x="19" y="48"/>
                    <a:pt x="16" y="44"/>
                    <a:pt x="11" y="44"/>
                  </a:cubicBezTo>
                  <a:cubicBezTo>
                    <a:pt x="11" y="36"/>
                    <a:pt x="11" y="36"/>
                    <a:pt x="11" y="36"/>
                  </a:cubicBezTo>
                  <a:cubicBezTo>
                    <a:pt x="32" y="36"/>
                    <a:pt x="32" y="36"/>
                    <a:pt x="32" y="36"/>
                  </a:cubicBezTo>
                  <a:cubicBezTo>
                    <a:pt x="32" y="44"/>
                    <a:pt x="32" y="44"/>
                    <a:pt x="32" y="44"/>
                  </a:cubicBezTo>
                  <a:cubicBezTo>
                    <a:pt x="28" y="44"/>
                    <a:pt x="24" y="48"/>
                    <a:pt x="24" y="53"/>
                  </a:cubicBezTo>
                  <a:cubicBezTo>
                    <a:pt x="24" y="58"/>
                    <a:pt x="29" y="62"/>
                    <a:pt x="34" y="62"/>
                  </a:cubicBezTo>
                  <a:cubicBezTo>
                    <a:pt x="39" y="62"/>
                    <a:pt x="43" y="58"/>
                    <a:pt x="43" y="53"/>
                  </a:cubicBezTo>
                  <a:cubicBezTo>
                    <a:pt x="43" y="48"/>
                    <a:pt x="40" y="44"/>
                    <a:pt x="35" y="44"/>
                  </a:cubicBezTo>
                  <a:cubicBezTo>
                    <a:pt x="35" y="36"/>
                    <a:pt x="35" y="36"/>
                    <a:pt x="35" y="36"/>
                  </a:cubicBezTo>
                  <a:cubicBezTo>
                    <a:pt x="50" y="36"/>
                    <a:pt x="50" y="36"/>
                    <a:pt x="50" y="36"/>
                  </a:cubicBezTo>
                  <a:cubicBezTo>
                    <a:pt x="53" y="36"/>
                    <a:pt x="53" y="36"/>
                    <a:pt x="53" y="36"/>
                  </a:cubicBezTo>
                  <a:cubicBezTo>
                    <a:pt x="56" y="36"/>
                    <a:pt x="56" y="36"/>
                    <a:pt x="56" y="36"/>
                  </a:cubicBezTo>
                  <a:cubicBezTo>
                    <a:pt x="56" y="44"/>
                    <a:pt x="56" y="44"/>
                    <a:pt x="56" y="44"/>
                  </a:cubicBezTo>
                  <a:cubicBezTo>
                    <a:pt x="52" y="44"/>
                    <a:pt x="48" y="48"/>
                    <a:pt x="48" y="53"/>
                  </a:cubicBezTo>
                  <a:cubicBezTo>
                    <a:pt x="48" y="58"/>
                    <a:pt x="53" y="62"/>
                    <a:pt x="58" y="62"/>
                  </a:cubicBezTo>
                  <a:cubicBezTo>
                    <a:pt x="63" y="62"/>
                    <a:pt x="67" y="58"/>
                    <a:pt x="67" y="53"/>
                  </a:cubicBezTo>
                  <a:cubicBezTo>
                    <a:pt x="67" y="48"/>
                    <a:pt x="64" y="44"/>
                    <a:pt x="59" y="44"/>
                  </a:cubicBezTo>
                  <a:close/>
                  <a:moveTo>
                    <a:pt x="28" y="10"/>
                  </a:moveTo>
                  <a:cubicBezTo>
                    <a:pt x="28" y="6"/>
                    <a:pt x="31" y="4"/>
                    <a:pt x="34" y="4"/>
                  </a:cubicBezTo>
                  <a:cubicBezTo>
                    <a:pt x="37" y="4"/>
                    <a:pt x="39" y="6"/>
                    <a:pt x="39" y="10"/>
                  </a:cubicBezTo>
                  <a:cubicBezTo>
                    <a:pt x="39" y="13"/>
                    <a:pt x="37" y="15"/>
                    <a:pt x="34" y="15"/>
                  </a:cubicBezTo>
                  <a:cubicBezTo>
                    <a:pt x="31" y="15"/>
                    <a:pt x="28" y="13"/>
                    <a:pt x="28" y="10"/>
                  </a:cubicBezTo>
                  <a:close/>
                  <a:moveTo>
                    <a:pt x="15" y="53"/>
                  </a:moveTo>
                  <a:cubicBezTo>
                    <a:pt x="15" y="56"/>
                    <a:pt x="13" y="58"/>
                    <a:pt x="10" y="58"/>
                  </a:cubicBezTo>
                  <a:cubicBezTo>
                    <a:pt x="6" y="58"/>
                    <a:pt x="4" y="56"/>
                    <a:pt x="4" y="53"/>
                  </a:cubicBezTo>
                  <a:cubicBezTo>
                    <a:pt x="4" y="50"/>
                    <a:pt x="6" y="47"/>
                    <a:pt x="10" y="47"/>
                  </a:cubicBezTo>
                  <a:cubicBezTo>
                    <a:pt x="13" y="47"/>
                    <a:pt x="15" y="50"/>
                    <a:pt x="15" y="53"/>
                  </a:cubicBezTo>
                  <a:close/>
                  <a:moveTo>
                    <a:pt x="39" y="53"/>
                  </a:moveTo>
                  <a:cubicBezTo>
                    <a:pt x="39" y="56"/>
                    <a:pt x="37" y="58"/>
                    <a:pt x="34" y="58"/>
                  </a:cubicBezTo>
                  <a:cubicBezTo>
                    <a:pt x="31" y="58"/>
                    <a:pt x="28" y="56"/>
                    <a:pt x="28" y="53"/>
                  </a:cubicBezTo>
                  <a:cubicBezTo>
                    <a:pt x="28" y="50"/>
                    <a:pt x="31" y="47"/>
                    <a:pt x="34" y="47"/>
                  </a:cubicBezTo>
                  <a:cubicBezTo>
                    <a:pt x="37" y="47"/>
                    <a:pt x="39" y="50"/>
                    <a:pt x="39" y="53"/>
                  </a:cubicBezTo>
                  <a:close/>
                  <a:moveTo>
                    <a:pt x="58" y="58"/>
                  </a:moveTo>
                  <a:cubicBezTo>
                    <a:pt x="55" y="58"/>
                    <a:pt x="52" y="56"/>
                    <a:pt x="52" y="53"/>
                  </a:cubicBezTo>
                  <a:cubicBezTo>
                    <a:pt x="52" y="50"/>
                    <a:pt x="55" y="47"/>
                    <a:pt x="58" y="47"/>
                  </a:cubicBezTo>
                  <a:cubicBezTo>
                    <a:pt x="61" y="47"/>
                    <a:pt x="63" y="50"/>
                    <a:pt x="63" y="53"/>
                  </a:cubicBezTo>
                  <a:cubicBezTo>
                    <a:pt x="63" y="56"/>
                    <a:pt x="61" y="58"/>
                    <a:pt x="58" y="58"/>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th-TH"/>
            </a:p>
          </p:txBody>
        </p:sp>
      </p:grpSp>
      <p:grpSp>
        <p:nvGrpSpPr>
          <p:cNvPr id="69" name="กลุ่ม 67"/>
          <p:cNvGrpSpPr/>
          <p:nvPr/>
        </p:nvGrpSpPr>
        <p:grpSpPr>
          <a:xfrm>
            <a:off x="1137371" y="11759335"/>
            <a:ext cx="966066" cy="966065"/>
            <a:chOff x="12297469" y="6195669"/>
            <a:chExt cx="2511217" cy="2511217"/>
          </a:xfrm>
        </p:grpSpPr>
        <p:sp>
          <p:nvSpPr>
            <p:cNvPr id="70" name="วงรี 40"/>
            <p:cNvSpPr/>
            <p:nvPr/>
          </p:nvSpPr>
          <p:spPr>
            <a:xfrm>
              <a:off x="12297469" y="6195669"/>
              <a:ext cx="2511217" cy="2511217"/>
            </a:xfrm>
            <a:prstGeom prst="ellipse">
              <a:avLst/>
            </a:prstGeom>
            <a:gradFill flip="none" rotWithShape="1">
              <a:gsLst>
                <a:gs pos="0">
                  <a:schemeClr val="accent3">
                    <a:shade val="30000"/>
                    <a:satMod val="115000"/>
                  </a:schemeClr>
                </a:gs>
                <a:gs pos="50000">
                  <a:schemeClr val="accent3">
                    <a:shade val="67500"/>
                    <a:satMod val="115000"/>
                  </a:schemeClr>
                </a:gs>
                <a:gs pos="100000">
                  <a:schemeClr val="accent3">
                    <a:shade val="100000"/>
                    <a:satMod val="115000"/>
                  </a:schemeClr>
                </a:gs>
              </a:gsLst>
              <a:lin ang="135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h-TH" dirty="0"/>
            </a:p>
          </p:txBody>
        </p:sp>
        <p:sp>
          <p:nvSpPr>
            <p:cNvPr id="95" name="Freeform 134"/>
            <p:cNvSpPr>
              <a:spLocks noEditPoints="1"/>
            </p:cNvSpPr>
            <p:nvPr/>
          </p:nvSpPr>
          <p:spPr bwMode="auto">
            <a:xfrm>
              <a:off x="12974390" y="6914870"/>
              <a:ext cx="1100721" cy="1100721"/>
            </a:xfrm>
            <a:custGeom>
              <a:avLst/>
              <a:gdLst>
                <a:gd name="T0" fmla="*/ 64 w 64"/>
                <a:gd name="T1" fmla="*/ 32 h 64"/>
                <a:gd name="T2" fmla="*/ 5 w 64"/>
                <a:gd name="T3" fmla="*/ 15 h 64"/>
                <a:gd name="T4" fmla="*/ 0 w 64"/>
                <a:gd name="T5" fmla="*/ 32 h 64"/>
                <a:gd name="T6" fmla="*/ 0 w 64"/>
                <a:gd name="T7" fmla="*/ 32 h 64"/>
                <a:gd name="T8" fmla="*/ 5 w 64"/>
                <a:gd name="T9" fmla="*/ 49 h 64"/>
                <a:gd name="T10" fmla="*/ 32 w 64"/>
                <a:gd name="T11" fmla="*/ 64 h 64"/>
                <a:gd name="T12" fmla="*/ 64 w 64"/>
                <a:gd name="T13" fmla="*/ 32 h 64"/>
                <a:gd name="T14" fmla="*/ 48 w 64"/>
                <a:gd name="T15" fmla="*/ 46 h 64"/>
                <a:gd name="T16" fmla="*/ 60 w 64"/>
                <a:gd name="T17" fmla="*/ 33 h 64"/>
                <a:gd name="T18" fmla="*/ 3 w 64"/>
                <a:gd name="T19" fmla="*/ 33 h 64"/>
                <a:gd name="T20" fmla="*/ 16 w 64"/>
                <a:gd name="T21" fmla="*/ 46 h 64"/>
                <a:gd name="T22" fmla="*/ 3 w 64"/>
                <a:gd name="T23" fmla="*/ 33 h 64"/>
                <a:gd name="T24" fmla="*/ 16 w 64"/>
                <a:gd name="T25" fmla="*/ 17 h 64"/>
                <a:gd name="T26" fmla="*/ 3 w 64"/>
                <a:gd name="T27" fmla="*/ 30 h 64"/>
                <a:gd name="T28" fmla="*/ 34 w 64"/>
                <a:gd name="T29" fmla="*/ 14 h 64"/>
                <a:gd name="T30" fmla="*/ 34 w 64"/>
                <a:gd name="T31" fmla="*/ 4 h 64"/>
                <a:gd name="T32" fmla="*/ 43 w 64"/>
                <a:gd name="T33" fmla="*/ 14 h 64"/>
                <a:gd name="T34" fmla="*/ 44 w 64"/>
                <a:gd name="T35" fmla="*/ 17 h 64"/>
                <a:gd name="T36" fmla="*/ 34 w 64"/>
                <a:gd name="T37" fmla="*/ 30 h 64"/>
                <a:gd name="T38" fmla="*/ 44 w 64"/>
                <a:gd name="T39" fmla="*/ 17 h 64"/>
                <a:gd name="T40" fmla="*/ 29 w 64"/>
                <a:gd name="T41" fmla="*/ 4 h 64"/>
                <a:gd name="T42" fmla="*/ 30 w 64"/>
                <a:gd name="T43" fmla="*/ 3 h 64"/>
                <a:gd name="T44" fmla="*/ 21 w 64"/>
                <a:gd name="T45" fmla="*/ 14 h 64"/>
                <a:gd name="T46" fmla="*/ 30 w 64"/>
                <a:gd name="T47" fmla="*/ 17 h 64"/>
                <a:gd name="T48" fmla="*/ 17 w 64"/>
                <a:gd name="T49" fmla="*/ 30 h 64"/>
                <a:gd name="T50" fmla="*/ 30 w 64"/>
                <a:gd name="T51" fmla="*/ 17 h 64"/>
                <a:gd name="T52" fmla="*/ 30 w 64"/>
                <a:gd name="T53" fmla="*/ 33 h 64"/>
                <a:gd name="T54" fmla="*/ 20 w 64"/>
                <a:gd name="T55" fmla="*/ 46 h 64"/>
                <a:gd name="T56" fmla="*/ 30 w 64"/>
                <a:gd name="T57" fmla="*/ 50 h 64"/>
                <a:gd name="T58" fmla="*/ 28 w 64"/>
                <a:gd name="T59" fmla="*/ 60 h 64"/>
                <a:gd name="T60" fmla="*/ 30 w 64"/>
                <a:gd name="T61" fmla="*/ 50 h 64"/>
                <a:gd name="T62" fmla="*/ 34 w 64"/>
                <a:gd name="T63" fmla="*/ 60 h 64"/>
                <a:gd name="T64" fmla="*/ 34 w 64"/>
                <a:gd name="T65" fmla="*/ 50 h 64"/>
                <a:gd name="T66" fmla="*/ 36 w 64"/>
                <a:gd name="T67" fmla="*/ 60 h 64"/>
                <a:gd name="T68" fmla="*/ 34 w 64"/>
                <a:gd name="T69" fmla="*/ 33 h 64"/>
                <a:gd name="T70" fmla="*/ 44 w 64"/>
                <a:gd name="T71" fmla="*/ 46 h 64"/>
                <a:gd name="T72" fmla="*/ 50 w 64"/>
                <a:gd name="T73" fmla="*/ 30 h 64"/>
                <a:gd name="T74" fmla="*/ 57 w 64"/>
                <a:gd name="T75" fmla="*/ 17 h 64"/>
                <a:gd name="T76" fmla="*/ 50 w 64"/>
                <a:gd name="T77" fmla="*/ 30 h 64"/>
                <a:gd name="T78" fmla="*/ 47 w 64"/>
                <a:gd name="T79" fmla="*/ 14 h 64"/>
                <a:gd name="T80" fmla="*/ 54 w 64"/>
                <a:gd name="T81" fmla="*/ 14 h 64"/>
                <a:gd name="T82" fmla="*/ 17 w 64"/>
                <a:gd name="T83" fmla="*/ 14 h 64"/>
                <a:gd name="T84" fmla="*/ 23 w 64"/>
                <a:gd name="T85" fmla="*/ 5 h 64"/>
                <a:gd name="T86" fmla="*/ 17 w 64"/>
                <a:gd name="T87" fmla="*/ 50 h 64"/>
                <a:gd name="T88" fmla="*/ 10 w 64"/>
                <a:gd name="T89" fmla="*/ 50 h 64"/>
                <a:gd name="T90" fmla="*/ 47 w 64"/>
                <a:gd name="T91" fmla="*/ 50 h 64"/>
                <a:gd name="T92" fmla="*/ 41 w 64"/>
                <a:gd name="T93" fmla="*/ 59 h 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64" h="64">
                  <a:moveTo>
                    <a:pt x="64" y="32"/>
                  </a:moveTo>
                  <a:cubicBezTo>
                    <a:pt x="64" y="32"/>
                    <a:pt x="64" y="32"/>
                    <a:pt x="64" y="32"/>
                  </a:cubicBezTo>
                  <a:cubicBezTo>
                    <a:pt x="64" y="14"/>
                    <a:pt x="50" y="0"/>
                    <a:pt x="32" y="0"/>
                  </a:cubicBezTo>
                  <a:cubicBezTo>
                    <a:pt x="21" y="0"/>
                    <a:pt x="11" y="6"/>
                    <a:pt x="5" y="15"/>
                  </a:cubicBezTo>
                  <a:cubicBezTo>
                    <a:pt x="5" y="15"/>
                    <a:pt x="5" y="15"/>
                    <a:pt x="5" y="15"/>
                  </a:cubicBezTo>
                  <a:cubicBezTo>
                    <a:pt x="2" y="20"/>
                    <a:pt x="0" y="26"/>
                    <a:pt x="0" y="32"/>
                  </a:cubicBezTo>
                  <a:cubicBezTo>
                    <a:pt x="0" y="32"/>
                    <a:pt x="0" y="32"/>
                    <a:pt x="0" y="32"/>
                  </a:cubicBezTo>
                  <a:cubicBezTo>
                    <a:pt x="0" y="32"/>
                    <a:pt x="0" y="32"/>
                    <a:pt x="0" y="32"/>
                  </a:cubicBezTo>
                  <a:cubicBezTo>
                    <a:pt x="0" y="32"/>
                    <a:pt x="0" y="32"/>
                    <a:pt x="0" y="32"/>
                  </a:cubicBezTo>
                  <a:cubicBezTo>
                    <a:pt x="0" y="38"/>
                    <a:pt x="2" y="44"/>
                    <a:pt x="5" y="49"/>
                  </a:cubicBezTo>
                  <a:cubicBezTo>
                    <a:pt x="5" y="49"/>
                    <a:pt x="5" y="49"/>
                    <a:pt x="5" y="49"/>
                  </a:cubicBezTo>
                  <a:cubicBezTo>
                    <a:pt x="11" y="58"/>
                    <a:pt x="21" y="64"/>
                    <a:pt x="32" y="64"/>
                  </a:cubicBezTo>
                  <a:cubicBezTo>
                    <a:pt x="50" y="64"/>
                    <a:pt x="64" y="49"/>
                    <a:pt x="64" y="32"/>
                  </a:cubicBezTo>
                  <a:cubicBezTo>
                    <a:pt x="64" y="32"/>
                    <a:pt x="64" y="32"/>
                    <a:pt x="64" y="32"/>
                  </a:cubicBezTo>
                  <a:close/>
                  <a:moveTo>
                    <a:pt x="57" y="46"/>
                  </a:moveTo>
                  <a:cubicBezTo>
                    <a:pt x="48" y="46"/>
                    <a:pt x="48" y="46"/>
                    <a:pt x="48" y="46"/>
                  </a:cubicBezTo>
                  <a:cubicBezTo>
                    <a:pt x="49" y="42"/>
                    <a:pt x="50" y="38"/>
                    <a:pt x="50" y="33"/>
                  </a:cubicBezTo>
                  <a:cubicBezTo>
                    <a:pt x="60" y="33"/>
                    <a:pt x="60" y="33"/>
                    <a:pt x="60" y="33"/>
                  </a:cubicBezTo>
                  <a:cubicBezTo>
                    <a:pt x="60" y="38"/>
                    <a:pt x="59" y="43"/>
                    <a:pt x="57" y="46"/>
                  </a:cubicBezTo>
                  <a:close/>
                  <a:moveTo>
                    <a:pt x="3" y="33"/>
                  </a:moveTo>
                  <a:cubicBezTo>
                    <a:pt x="14" y="33"/>
                    <a:pt x="14" y="33"/>
                    <a:pt x="14" y="33"/>
                  </a:cubicBezTo>
                  <a:cubicBezTo>
                    <a:pt x="14" y="38"/>
                    <a:pt x="15" y="42"/>
                    <a:pt x="16" y="46"/>
                  </a:cubicBezTo>
                  <a:cubicBezTo>
                    <a:pt x="7" y="46"/>
                    <a:pt x="7" y="46"/>
                    <a:pt x="7" y="46"/>
                  </a:cubicBezTo>
                  <a:cubicBezTo>
                    <a:pt x="5" y="43"/>
                    <a:pt x="4" y="38"/>
                    <a:pt x="3" y="33"/>
                  </a:cubicBezTo>
                  <a:close/>
                  <a:moveTo>
                    <a:pt x="7" y="17"/>
                  </a:moveTo>
                  <a:cubicBezTo>
                    <a:pt x="16" y="17"/>
                    <a:pt x="16" y="17"/>
                    <a:pt x="16" y="17"/>
                  </a:cubicBezTo>
                  <a:cubicBezTo>
                    <a:pt x="15" y="21"/>
                    <a:pt x="14" y="26"/>
                    <a:pt x="14" y="30"/>
                  </a:cubicBezTo>
                  <a:cubicBezTo>
                    <a:pt x="3" y="30"/>
                    <a:pt x="3" y="30"/>
                    <a:pt x="3" y="30"/>
                  </a:cubicBezTo>
                  <a:cubicBezTo>
                    <a:pt x="4" y="26"/>
                    <a:pt x="5" y="21"/>
                    <a:pt x="7" y="17"/>
                  </a:cubicBezTo>
                  <a:close/>
                  <a:moveTo>
                    <a:pt x="34" y="14"/>
                  </a:moveTo>
                  <a:cubicBezTo>
                    <a:pt x="34" y="3"/>
                    <a:pt x="34" y="3"/>
                    <a:pt x="34" y="3"/>
                  </a:cubicBezTo>
                  <a:cubicBezTo>
                    <a:pt x="34" y="3"/>
                    <a:pt x="34" y="3"/>
                    <a:pt x="34" y="4"/>
                  </a:cubicBezTo>
                  <a:cubicBezTo>
                    <a:pt x="34" y="4"/>
                    <a:pt x="34" y="4"/>
                    <a:pt x="34" y="4"/>
                  </a:cubicBezTo>
                  <a:cubicBezTo>
                    <a:pt x="38" y="6"/>
                    <a:pt x="41" y="9"/>
                    <a:pt x="43" y="14"/>
                  </a:cubicBezTo>
                  <a:lnTo>
                    <a:pt x="34" y="14"/>
                  </a:lnTo>
                  <a:close/>
                  <a:moveTo>
                    <a:pt x="44" y="17"/>
                  </a:moveTo>
                  <a:cubicBezTo>
                    <a:pt x="46" y="21"/>
                    <a:pt x="46" y="26"/>
                    <a:pt x="46" y="30"/>
                  </a:cubicBezTo>
                  <a:cubicBezTo>
                    <a:pt x="34" y="30"/>
                    <a:pt x="34" y="30"/>
                    <a:pt x="34" y="30"/>
                  </a:cubicBezTo>
                  <a:cubicBezTo>
                    <a:pt x="34" y="17"/>
                    <a:pt x="34" y="17"/>
                    <a:pt x="34" y="17"/>
                  </a:cubicBezTo>
                  <a:lnTo>
                    <a:pt x="44" y="17"/>
                  </a:lnTo>
                  <a:close/>
                  <a:moveTo>
                    <a:pt x="29" y="4"/>
                  </a:moveTo>
                  <a:cubicBezTo>
                    <a:pt x="29" y="4"/>
                    <a:pt x="29" y="4"/>
                    <a:pt x="29" y="4"/>
                  </a:cubicBezTo>
                  <a:cubicBezTo>
                    <a:pt x="29" y="4"/>
                    <a:pt x="29" y="4"/>
                    <a:pt x="29" y="4"/>
                  </a:cubicBezTo>
                  <a:cubicBezTo>
                    <a:pt x="30" y="4"/>
                    <a:pt x="30" y="4"/>
                    <a:pt x="30" y="3"/>
                  </a:cubicBezTo>
                  <a:cubicBezTo>
                    <a:pt x="30" y="14"/>
                    <a:pt x="30" y="14"/>
                    <a:pt x="30" y="14"/>
                  </a:cubicBezTo>
                  <a:cubicBezTo>
                    <a:pt x="21" y="14"/>
                    <a:pt x="21" y="14"/>
                    <a:pt x="21" y="14"/>
                  </a:cubicBezTo>
                  <a:cubicBezTo>
                    <a:pt x="23" y="9"/>
                    <a:pt x="26" y="6"/>
                    <a:pt x="29" y="4"/>
                  </a:cubicBezTo>
                  <a:close/>
                  <a:moveTo>
                    <a:pt x="30" y="17"/>
                  </a:moveTo>
                  <a:cubicBezTo>
                    <a:pt x="30" y="30"/>
                    <a:pt x="30" y="30"/>
                    <a:pt x="30" y="30"/>
                  </a:cubicBezTo>
                  <a:cubicBezTo>
                    <a:pt x="17" y="30"/>
                    <a:pt x="17" y="30"/>
                    <a:pt x="17" y="30"/>
                  </a:cubicBezTo>
                  <a:cubicBezTo>
                    <a:pt x="18" y="26"/>
                    <a:pt x="18" y="21"/>
                    <a:pt x="20" y="17"/>
                  </a:cubicBezTo>
                  <a:lnTo>
                    <a:pt x="30" y="17"/>
                  </a:lnTo>
                  <a:close/>
                  <a:moveTo>
                    <a:pt x="17" y="33"/>
                  </a:moveTo>
                  <a:cubicBezTo>
                    <a:pt x="30" y="33"/>
                    <a:pt x="30" y="33"/>
                    <a:pt x="30" y="33"/>
                  </a:cubicBezTo>
                  <a:cubicBezTo>
                    <a:pt x="30" y="46"/>
                    <a:pt x="30" y="46"/>
                    <a:pt x="30" y="46"/>
                  </a:cubicBezTo>
                  <a:cubicBezTo>
                    <a:pt x="20" y="46"/>
                    <a:pt x="20" y="46"/>
                    <a:pt x="20" y="46"/>
                  </a:cubicBezTo>
                  <a:cubicBezTo>
                    <a:pt x="18" y="43"/>
                    <a:pt x="18" y="38"/>
                    <a:pt x="17" y="33"/>
                  </a:cubicBezTo>
                  <a:close/>
                  <a:moveTo>
                    <a:pt x="30" y="50"/>
                  </a:moveTo>
                  <a:cubicBezTo>
                    <a:pt x="30" y="60"/>
                    <a:pt x="30" y="60"/>
                    <a:pt x="30" y="60"/>
                  </a:cubicBezTo>
                  <a:cubicBezTo>
                    <a:pt x="30" y="60"/>
                    <a:pt x="29" y="60"/>
                    <a:pt x="28" y="60"/>
                  </a:cubicBezTo>
                  <a:cubicBezTo>
                    <a:pt x="25" y="58"/>
                    <a:pt x="23" y="54"/>
                    <a:pt x="21" y="50"/>
                  </a:cubicBezTo>
                  <a:lnTo>
                    <a:pt x="30" y="50"/>
                  </a:lnTo>
                  <a:close/>
                  <a:moveTo>
                    <a:pt x="36" y="60"/>
                  </a:moveTo>
                  <a:cubicBezTo>
                    <a:pt x="35" y="60"/>
                    <a:pt x="34" y="60"/>
                    <a:pt x="34" y="60"/>
                  </a:cubicBezTo>
                  <a:cubicBezTo>
                    <a:pt x="34" y="60"/>
                    <a:pt x="34" y="60"/>
                    <a:pt x="34" y="60"/>
                  </a:cubicBezTo>
                  <a:cubicBezTo>
                    <a:pt x="34" y="50"/>
                    <a:pt x="34" y="50"/>
                    <a:pt x="34" y="50"/>
                  </a:cubicBezTo>
                  <a:cubicBezTo>
                    <a:pt x="43" y="50"/>
                    <a:pt x="43" y="50"/>
                    <a:pt x="43" y="50"/>
                  </a:cubicBezTo>
                  <a:cubicBezTo>
                    <a:pt x="41" y="54"/>
                    <a:pt x="39" y="58"/>
                    <a:pt x="36" y="60"/>
                  </a:cubicBezTo>
                  <a:close/>
                  <a:moveTo>
                    <a:pt x="34" y="46"/>
                  </a:moveTo>
                  <a:cubicBezTo>
                    <a:pt x="34" y="33"/>
                    <a:pt x="34" y="33"/>
                    <a:pt x="34" y="33"/>
                  </a:cubicBezTo>
                  <a:cubicBezTo>
                    <a:pt x="46" y="33"/>
                    <a:pt x="46" y="33"/>
                    <a:pt x="46" y="33"/>
                  </a:cubicBezTo>
                  <a:cubicBezTo>
                    <a:pt x="46" y="38"/>
                    <a:pt x="46" y="43"/>
                    <a:pt x="44" y="46"/>
                  </a:cubicBezTo>
                  <a:lnTo>
                    <a:pt x="34" y="46"/>
                  </a:lnTo>
                  <a:close/>
                  <a:moveTo>
                    <a:pt x="50" y="30"/>
                  </a:moveTo>
                  <a:cubicBezTo>
                    <a:pt x="50" y="26"/>
                    <a:pt x="49" y="21"/>
                    <a:pt x="48" y="17"/>
                  </a:cubicBezTo>
                  <a:cubicBezTo>
                    <a:pt x="57" y="17"/>
                    <a:pt x="57" y="17"/>
                    <a:pt x="57" y="17"/>
                  </a:cubicBezTo>
                  <a:cubicBezTo>
                    <a:pt x="59" y="21"/>
                    <a:pt x="60" y="26"/>
                    <a:pt x="60" y="30"/>
                  </a:cubicBezTo>
                  <a:lnTo>
                    <a:pt x="50" y="30"/>
                  </a:lnTo>
                  <a:close/>
                  <a:moveTo>
                    <a:pt x="54" y="14"/>
                  </a:moveTo>
                  <a:cubicBezTo>
                    <a:pt x="47" y="14"/>
                    <a:pt x="47" y="14"/>
                    <a:pt x="47" y="14"/>
                  </a:cubicBezTo>
                  <a:cubicBezTo>
                    <a:pt x="45" y="10"/>
                    <a:pt x="43" y="7"/>
                    <a:pt x="41" y="5"/>
                  </a:cubicBezTo>
                  <a:cubicBezTo>
                    <a:pt x="46" y="6"/>
                    <a:pt x="51" y="10"/>
                    <a:pt x="54" y="14"/>
                  </a:cubicBezTo>
                  <a:close/>
                  <a:moveTo>
                    <a:pt x="23" y="5"/>
                  </a:moveTo>
                  <a:cubicBezTo>
                    <a:pt x="21" y="7"/>
                    <a:pt x="19" y="10"/>
                    <a:pt x="17" y="14"/>
                  </a:cubicBezTo>
                  <a:cubicBezTo>
                    <a:pt x="10" y="14"/>
                    <a:pt x="10" y="14"/>
                    <a:pt x="10" y="14"/>
                  </a:cubicBezTo>
                  <a:cubicBezTo>
                    <a:pt x="13" y="10"/>
                    <a:pt x="18" y="6"/>
                    <a:pt x="23" y="5"/>
                  </a:cubicBezTo>
                  <a:close/>
                  <a:moveTo>
                    <a:pt x="10" y="50"/>
                  </a:moveTo>
                  <a:cubicBezTo>
                    <a:pt x="17" y="50"/>
                    <a:pt x="17" y="50"/>
                    <a:pt x="17" y="50"/>
                  </a:cubicBezTo>
                  <a:cubicBezTo>
                    <a:pt x="19" y="53"/>
                    <a:pt x="21" y="56"/>
                    <a:pt x="23" y="59"/>
                  </a:cubicBezTo>
                  <a:cubicBezTo>
                    <a:pt x="18" y="57"/>
                    <a:pt x="13" y="54"/>
                    <a:pt x="10" y="50"/>
                  </a:cubicBezTo>
                  <a:close/>
                  <a:moveTo>
                    <a:pt x="41" y="59"/>
                  </a:moveTo>
                  <a:cubicBezTo>
                    <a:pt x="43" y="56"/>
                    <a:pt x="45" y="53"/>
                    <a:pt x="47" y="50"/>
                  </a:cubicBezTo>
                  <a:cubicBezTo>
                    <a:pt x="54" y="50"/>
                    <a:pt x="54" y="50"/>
                    <a:pt x="54" y="50"/>
                  </a:cubicBezTo>
                  <a:cubicBezTo>
                    <a:pt x="51" y="54"/>
                    <a:pt x="46" y="57"/>
                    <a:pt x="41" y="59"/>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th-TH"/>
            </a:p>
          </p:txBody>
        </p:sp>
      </p:grpSp>
      <p:sp>
        <p:nvSpPr>
          <p:cNvPr id="96" name="TextBox 95"/>
          <p:cNvSpPr txBox="1"/>
          <p:nvPr/>
        </p:nvSpPr>
        <p:spPr>
          <a:xfrm>
            <a:off x="2167842" y="10275949"/>
            <a:ext cx="3533383" cy="960227"/>
          </a:xfrm>
          <a:prstGeom prst="rect">
            <a:avLst/>
          </a:prstGeom>
          <a:noFill/>
        </p:spPr>
        <p:txBody>
          <a:bodyPr wrap="square" lIns="219419" tIns="109710" rIns="219419" bIns="109710" rtlCol="0">
            <a:spAutoFit/>
          </a:bodyPr>
          <a:lstStyle/>
          <a:p>
            <a:r>
              <a:rPr lang="en-US" sz="2400" dirty="0">
                <a:solidFill>
                  <a:schemeClr val="bg1">
                    <a:lumMod val="75000"/>
                  </a:schemeClr>
                </a:solidFill>
                <a:latin typeface="Lato" pitchFamily="34" charset="0"/>
                <a:ea typeface="Lato" pitchFamily="34" charset="0"/>
                <a:cs typeface="Lato" pitchFamily="34" charset="0"/>
              </a:rPr>
              <a:t>Lorem Ipsum has two main data </a:t>
            </a:r>
            <a:r>
              <a:rPr lang="en-US" sz="2400" dirty="0" smtClean="0">
                <a:solidFill>
                  <a:schemeClr val="bg1">
                    <a:lumMod val="75000"/>
                  </a:schemeClr>
                </a:solidFill>
                <a:latin typeface="Lato" pitchFamily="34" charset="0"/>
                <a:ea typeface="Lato" pitchFamily="34" charset="0"/>
                <a:cs typeface="Lato" pitchFamily="34" charset="0"/>
              </a:rPr>
              <a:t>statistical</a:t>
            </a:r>
            <a:endParaRPr lang="en-US" sz="2400" dirty="0">
              <a:solidFill>
                <a:schemeClr val="bg1">
                  <a:lumMod val="75000"/>
                </a:schemeClr>
              </a:solidFill>
              <a:latin typeface="Lato" pitchFamily="34" charset="0"/>
              <a:ea typeface="Lato" pitchFamily="34" charset="0"/>
              <a:cs typeface="Lato" pitchFamily="34" charset="0"/>
            </a:endParaRPr>
          </a:p>
        </p:txBody>
      </p:sp>
      <p:sp>
        <p:nvSpPr>
          <p:cNvPr id="97" name="TextBox 96"/>
          <p:cNvSpPr txBox="1"/>
          <p:nvPr/>
        </p:nvSpPr>
        <p:spPr>
          <a:xfrm>
            <a:off x="7104454" y="10273589"/>
            <a:ext cx="3533383" cy="960227"/>
          </a:xfrm>
          <a:prstGeom prst="rect">
            <a:avLst/>
          </a:prstGeom>
          <a:noFill/>
        </p:spPr>
        <p:txBody>
          <a:bodyPr wrap="square" lIns="219419" tIns="109710" rIns="219419" bIns="109710" rtlCol="0">
            <a:spAutoFit/>
          </a:bodyPr>
          <a:lstStyle/>
          <a:p>
            <a:r>
              <a:rPr lang="en-US" sz="2400" dirty="0">
                <a:solidFill>
                  <a:schemeClr val="bg1">
                    <a:lumMod val="75000"/>
                  </a:schemeClr>
                </a:solidFill>
                <a:latin typeface="Lato" pitchFamily="34" charset="0"/>
                <a:ea typeface="Lato" pitchFamily="34" charset="0"/>
                <a:cs typeface="Lato" pitchFamily="34" charset="0"/>
              </a:rPr>
              <a:t>Lorem Ipsum has two main data </a:t>
            </a:r>
            <a:r>
              <a:rPr lang="en-US" sz="2400" dirty="0" smtClean="0">
                <a:solidFill>
                  <a:schemeClr val="bg1">
                    <a:lumMod val="75000"/>
                  </a:schemeClr>
                </a:solidFill>
                <a:latin typeface="Lato" pitchFamily="34" charset="0"/>
                <a:ea typeface="Lato" pitchFamily="34" charset="0"/>
                <a:cs typeface="Lato" pitchFamily="34" charset="0"/>
              </a:rPr>
              <a:t>statistical</a:t>
            </a:r>
            <a:endParaRPr lang="en-US" sz="2400" dirty="0">
              <a:solidFill>
                <a:schemeClr val="bg1">
                  <a:lumMod val="75000"/>
                </a:schemeClr>
              </a:solidFill>
              <a:latin typeface="Lato" pitchFamily="34" charset="0"/>
              <a:ea typeface="Lato" pitchFamily="34" charset="0"/>
              <a:cs typeface="Lato" pitchFamily="34" charset="0"/>
            </a:endParaRPr>
          </a:p>
        </p:txBody>
      </p:sp>
      <p:sp>
        <p:nvSpPr>
          <p:cNvPr id="98" name="TextBox 97"/>
          <p:cNvSpPr txBox="1"/>
          <p:nvPr/>
        </p:nvSpPr>
        <p:spPr>
          <a:xfrm>
            <a:off x="2115540" y="11718898"/>
            <a:ext cx="3533383" cy="960227"/>
          </a:xfrm>
          <a:prstGeom prst="rect">
            <a:avLst/>
          </a:prstGeom>
          <a:noFill/>
        </p:spPr>
        <p:txBody>
          <a:bodyPr wrap="square" lIns="219419" tIns="109710" rIns="219419" bIns="109710" rtlCol="0">
            <a:spAutoFit/>
          </a:bodyPr>
          <a:lstStyle/>
          <a:p>
            <a:r>
              <a:rPr lang="en-US" sz="2400" dirty="0">
                <a:solidFill>
                  <a:schemeClr val="bg1">
                    <a:lumMod val="75000"/>
                  </a:schemeClr>
                </a:solidFill>
                <a:latin typeface="Lato" pitchFamily="34" charset="0"/>
                <a:ea typeface="Lato" pitchFamily="34" charset="0"/>
                <a:cs typeface="Lato" pitchFamily="34" charset="0"/>
              </a:rPr>
              <a:t>Lorem Ipsum has two main data </a:t>
            </a:r>
            <a:r>
              <a:rPr lang="en-US" sz="2400" dirty="0" smtClean="0">
                <a:solidFill>
                  <a:schemeClr val="bg1">
                    <a:lumMod val="75000"/>
                  </a:schemeClr>
                </a:solidFill>
                <a:latin typeface="Lato" pitchFamily="34" charset="0"/>
                <a:ea typeface="Lato" pitchFamily="34" charset="0"/>
                <a:cs typeface="Lato" pitchFamily="34" charset="0"/>
              </a:rPr>
              <a:t>statistical</a:t>
            </a:r>
            <a:endParaRPr lang="en-US" sz="2400" dirty="0">
              <a:solidFill>
                <a:schemeClr val="bg1">
                  <a:lumMod val="75000"/>
                </a:schemeClr>
              </a:solidFill>
              <a:latin typeface="Lato" pitchFamily="34" charset="0"/>
              <a:ea typeface="Lato" pitchFamily="34" charset="0"/>
              <a:cs typeface="Lato" pitchFamily="34" charset="0"/>
            </a:endParaRPr>
          </a:p>
        </p:txBody>
      </p:sp>
      <p:sp>
        <p:nvSpPr>
          <p:cNvPr id="99" name="TextBox 98"/>
          <p:cNvSpPr txBox="1"/>
          <p:nvPr/>
        </p:nvSpPr>
        <p:spPr>
          <a:xfrm>
            <a:off x="7052152" y="11716538"/>
            <a:ext cx="3533383" cy="960227"/>
          </a:xfrm>
          <a:prstGeom prst="rect">
            <a:avLst/>
          </a:prstGeom>
          <a:noFill/>
        </p:spPr>
        <p:txBody>
          <a:bodyPr wrap="square" lIns="219419" tIns="109710" rIns="219419" bIns="109710" rtlCol="0">
            <a:spAutoFit/>
          </a:bodyPr>
          <a:lstStyle/>
          <a:p>
            <a:r>
              <a:rPr lang="en-US" sz="2400" dirty="0">
                <a:solidFill>
                  <a:schemeClr val="bg1">
                    <a:lumMod val="75000"/>
                  </a:schemeClr>
                </a:solidFill>
                <a:latin typeface="Lato" pitchFamily="34" charset="0"/>
                <a:ea typeface="Lato" pitchFamily="34" charset="0"/>
                <a:cs typeface="Lato" pitchFamily="34" charset="0"/>
              </a:rPr>
              <a:t>Lorem Ipsum has two main data </a:t>
            </a:r>
            <a:r>
              <a:rPr lang="en-US" sz="2400" dirty="0" smtClean="0">
                <a:solidFill>
                  <a:schemeClr val="bg1">
                    <a:lumMod val="75000"/>
                  </a:schemeClr>
                </a:solidFill>
                <a:latin typeface="Lato" pitchFamily="34" charset="0"/>
                <a:ea typeface="Lato" pitchFamily="34" charset="0"/>
                <a:cs typeface="Lato" pitchFamily="34" charset="0"/>
              </a:rPr>
              <a:t>statistical</a:t>
            </a:r>
            <a:endParaRPr lang="en-US" sz="2400" dirty="0">
              <a:solidFill>
                <a:schemeClr val="bg1">
                  <a:lumMod val="75000"/>
                </a:schemeClr>
              </a:solidFill>
              <a:latin typeface="Lato" pitchFamily="34" charset="0"/>
              <a:ea typeface="Lato" pitchFamily="34" charset="0"/>
              <a:cs typeface="Lato" pitchFamily="34" charset="0"/>
            </a:endParaRPr>
          </a:p>
        </p:txBody>
      </p:sp>
      <p:grpSp>
        <p:nvGrpSpPr>
          <p:cNvPr id="100" name="Group 99"/>
          <p:cNvGrpSpPr/>
          <p:nvPr/>
        </p:nvGrpSpPr>
        <p:grpSpPr>
          <a:xfrm>
            <a:off x="13304837" y="10545635"/>
            <a:ext cx="11018838" cy="2214468"/>
            <a:chOff x="3657599" y="8508338"/>
            <a:chExt cx="11704638" cy="2214468"/>
          </a:xfrm>
        </p:grpSpPr>
        <p:sp>
          <p:nvSpPr>
            <p:cNvPr id="101" name="Rectangle 100"/>
            <p:cNvSpPr/>
            <p:nvPr/>
          </p:nvSpPr>
          <p:spPr>
            <a:xfrm>
              <a:off x="3657599" y="8508338"/>
              <a:ext cx="11704638" cy="2214468"/>
            </a:xfrm>
            <a:prstGeom prst="rect">
              <a:avLst/>
            </a:prstGeom>
            <a:solidFill>
              <a:schemeClr val="tx1">
                <a:lumMod val="95000"/>
                <a:lumOff val="5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Title 20"/>
            <p:cNvSpPr txBox="1">
              <a:spLocks/>
            </p:cNvSpPr>
            <p:nvPr/>
          </p:nvSpPr>
          <p:spPr bwMode="auto">
            <a:xfrm>
              <a:off x="4194262" y="9363910"/>
              <a:ext cx="9904932" cy="12064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243852" tIns="121926" rIns="243852" bIns="121926" anchor="ctr">
              <a:spAutoFit/>
            </a:bodyPr>
            <a:lstStyle>
              <a:lvl1pPr defTabSz="457200">
                <a:defRPr sz="4300">
                  <a:solidFill>
                    <a:schemeClr val="tx1"/>
                  </a:solidFill>
                  <a:latin typeface="Calibri" pitchFamily="34" charset="0"/>
                  <a:ea typeface="MS PGothic" pitchFamily="34" charset="-128"/>
                </a:defRPr>
              </a:lvl1pPr>
              <a:lvl2pPr marL="742950" indent="-285750" defTabSz="457200">
                <a:defRPr sz="4300">
                  <a:solidFill>
                    <a:schemeClr val="tx1"/>
                  </a:solidFill>
                  <a:latin typeface="Calibri" pitchFamily="34" charset="0"/>
                  <a:ea typeface="MS PGothic" pitchFamily="34" charset="-128"/>
                </a:defRPr>
              </a:lvl2pPr>
              <a:lvl3pPr marL="1143000" indent="-228600" defTabSz="457200">
                <a:defRPr sz="4300">
                  <a:solidFill>
                    <a:schemeClr val="tx1"/>
                  </a:solidFill>
                  <a:latin typeface="Calibri" pitchFamily="34" charset="0"/>
                  <a:ea typeface="MS PGothic" pitchFamily="34" charset="-128"/>
                </a:defRPr>
              </a:lvl3pPr>
              <a:lvl4pPr marL="1600200" indent="-228600" defTabSz="457200">
                <a:defRPr sz="4300">
                  <a:solidFill>
                    <a:schemeClr val="tx1"/>
                  </a:solidFill>
                  <a:latin typeface="Calibri" pitchFamily="34" charset="0"/>
                  <a:ea typeface="MS PGothic" pitchFamily="34" charset="-128"/>
                </a:defRPr>
              </a:lvl4pPr>
              <a:lvl5pPr marL="2057400" indent="-228600" defTabSz="457200">
                <a:defRPr sz="4300">
                  <a:solidFill>
                    <a:schemeClr val="tx1"/>
                  </a:solidFill>
                  <a:latin typeface="Calibri" pitchFamily="34" charset="0"/>
                  <a:ea typeface="MS PGothic" pitchFamily="34" charset="-128"/>
                </a:defRPr>
              </a:lvl5pPr>
              <a:lvl6pPr marL="2514600" indent="-228600" defTabSz="457200" fontAlgn="base">
                <a:spcBef>
                  <a:spcPct val="0"/>
                </a:spcBef>
                <a:spcAft>
                  <a:spcPct val="0"/>
                </a:spcAft>
                <a:defRPr sz="4300">
                  <a:solidFill>
                    <a:schemeClr val="tx1"/>
                  </a:solidFill>
                  <a:latin typeface="Calibri" pitchFamily="34" charset="0"/>
                  <a:ea typeface="MS PGothic" pitchFamily="34" charset="-128"/>
                </a:defRPr>
              </a:lvl6pPr>
              <a:lvl7pPr marL="2971800" indent="-228600" defTabSz="457200" fontAlgn="base">
                <a:spcBef>
                  <a:spcPct val="0"/>
                </a:spcBef>
                <a:spcAft>
                  <a:spcPct val="0"/>
                </a:spcAft>
                <a:defRPr sz="4300">
                  <a:solidFill>
                    <a:schemeClr val="tx1"/>
                  </a:solidFill>
                  <a:latin typeface="Calibri" pitchFamily="34" charset="0"/>
                  <a:ea typeface="MS PGothic" pitchFamily="34" charset="-128"/>
                </a:defRPr>
              </a:lvl7pPr>
              <a:lvl8pPr marL="3429000" indent="-228600" defTabSz="457200" fontAlgn="base">
                <a:spcBef>
                  <a:spcPct val="0"/>
                </a:spcBef>
                <a:spcAft>
                  <a:spcPct val="0"/>
                </a:spcAft>
                <a:defRPr sz="4300">
                  <a:solidFill>
                    <a:schemeClr val="tx1"/>
                  </a:solidFill>
                  <a:latin typeface="Calibri" pitchFamily="34" charset="0"/>
                  <a:ea typeface="MS PGothic" pitchFamily="34" charset="-128"/>
                </a:defRPr>
              </a:lvl8pPr>
              <a:lvl9pPr marL="3886200" indent="-228600" defTabSz="457200" fontAlgn="base">
                <a:spcBef>
                  <a:spcPct val="0"/>
                </a:spcBef>
                <a:spcAft>
                  <a:spcPct val="0"/>
                </a:spcAft>
                <a:defRPr sz="4300">
                  <a:solidFill>
                    <a:schemeClr val="tx1"/>
                  </a:solidFill>
                  <a:latin typeface="Calibri" pitchFamily="34" charset="0"/>
                  <a:ea typeface="MS PGothic" pitchFamily="34" charset="-128"/>
                </a:defRPr>
              </a:lvl9pPr>
            </a:lstStyle>
            <a:p>
              <a:pPr>
                <a:lnSpc>
                  <a:spcPct val="130000"/>
                </a:lnSpc>
              </a:pPr>
              <a:r>
                <a:rPr lang="pt-BR" sz="2400" dirty="0">
                  <a:solidFill>
                    <a:schemeClr val="bg1"/>
                  </a:solidFill>
                  <a:latin typeface="Lato" pitchFamily="34" charset="0"/>
                  <a:ea typeface="Lato" pitchFamily="34" charset="0"/>
                  <a:cs typeface="Lato" pitchFamily="34" charset="0"/>
                </a:rPr>
                <a:t>Lorem ipsum </a:t>
              </a:r>
              <a:r>
                <a:rPr lang="pt-BR" sz="2400" dirty="0" smtClean="0">
                  <a:solidFill>
                    <a:schemeClr val="bg1"/>
                  </a:solidFill>
                  <a:latin typeface="Lato" pitchFamily="34" charset="0"/>
                  <a:ea typeface="Lato" pitchFamily="34" charset="0"/>
                  <a:cs typeface="Lato" pitchFamily="34" charset="0"/>
                </a:rPr>
                <a:t>dolor sit </a:t>
              </a:r>
              <a:r>
                <a:rPr lang="pt-BR" sz="2400" dirty="0">
                  <a:solidFill>
                    <a:schemeClr val="bg1"/>
                  </a:solidFill>
                  <a:latin typeface="Lato" pitchFamily="34" charset="0"/>
                  <a:ea typeface="Lato" pitchFamily="34" charset="0"/>
                  <a:cs typeface="Lato" pitchFamily="34" charset="0"/>
                </a:rPr>
                <a:t>amet, consectetur adipiscing elit. Aliquam tincidunt ante nec sem congue convallis. Pellentesque vel </a:t>
              </a:r>
              <a:r>
                <a:rPr lang="pt-BR" sz="2400" dirty="0" err="1">
                  <a:solidFill>
                    <a:schemeClr val="bg1"/>
                  </a:solidFill>
                  <a:latin typeface="Lato" pitchFamily="34" charset="0"/>
                  <a:ea typeface="Lato" pitchFamily="34" charset="0"/>
                  <a:cs typeface="Lato" pitchFamily="34" charset="0"/>
                </a:rPr>
                <a:t>mauris</a:t>
              </a:r>
              <a:r>
                <a:rPr lang="pt-BR" sz="2400" dirty="0">
                  <a:solidFill>
                    <a:schemeClr val="bg1"/>
                  </a:solidFill>
                  <a:latin typeface="Lato" pitchFamily="34" charset="0"/>
                  <a:ea typeface="Lato" pitchFamily="34" charset="0"/>
                  <a:cs typeface="Lato" pitchFamily="34" charset="0"/>
                </a:rPr>
                <a:t> </a:t>
              </a:r>
              <a:endParaRPr lang="en-US" sz="2400" dirty="0">
                <a:solidFill>
                  <a:schemeClr val="bg1"/>
                </a:solidFill>
                <a:latin typeface="Lato" pitchFamily="34" charset="0"/>
                <a:ea typeface="Lato" pitchFamily="34" charset="0"/>
                <a:cs typeface="Lato" pitchFamily="34" charset="0"/>
              </a:endParaRPr>
            </a:p>
          </p:txBody>
        </p:sp>
        <p:sp>
          <p:nvSpPr>
            <p:cNvPr id="103" name="TextBox 102"/>
            <p:cNvSpPr txBox="1"/>
            <p:nvPr/>
          </p:nvSpPr>
          <p:spPr>
            <a:xfrm>
              <a:off x="4269394" y="8741606"/>
              <a:ext cx="9601791" cy="707886"/>
            </a:xfrm>
            <a:prstGeom prst="rect">
              <a:avLst/>
            </a:prstGeom>
            <a:noFill/>
          </p:spPr>
          <p:txBody>
            <a:bodyPr wrap="square" rtlCol="0">
              <a:spAutoFit/>
            </a:bodyPr>
            <a:lstStyle/>
            <a:p>
              <a:r>
                <a:rPr lang="en-US" sz="4000" b="1" dirty="0" smtClean="0">
                  <a:solidFill>
                    <a:schemeClr val="bg1"/>
                  </a:solidFill>
                  <a:latin typeface="Lato Black" charset="0"/>
                  <a:ea typeface="Lato Black" charset="0"/>
                  <a:cs typeface="Lato Black" charset="0"/>
                </a:rPr>
                <a:t>FEATURE CONTENT HERE</a:t>
              </a:r>
              <a:endParaRPr lang="en-US" sz="4000" b="1" dirty="0">
                <a:solidFill>
                  <a:schemeClr val="bg1"/>
                </a:solidFill>
                <a:latin typeface="Lato Black" charset="0"/>
                <a:ea typeface="Lato Black" charset="0"/>
                <a:cs typeface="Lato Black" charset="0"/>
              </a:endParaRPr>
            </a:p>
          </p:txBody>
        </p:sp>
      </p:grpSp>
      <p:grpSp>
        <p:nvGrpSpPr>
          <p:cNvPr id="34" name="กลุ่ม 54"/>
          <p:cNvGrpSpPr/>
          <p:nvPr/>
        </p:nvGrpSpPr>
        <p:grpSpPr>
          <a:xfrm>
            <a:off x="7589837" y="307847"/>
            <a:ext cx="9246365" cy="1063753"/>
            <a:chOff x="12593106" y="3285880"/>
            <a:chExt cx="9377738" cy="1063753"/>
          </a:xfrm>
        </p:grpSpPr>
        <p:sp>
          <p:nvSpPr>
            <p:cNvPr id="35" name="TextBox 34"/>
            <p:cNvSpPr txBox="1"/>
            <p:nvPr/>
          </p:nvSpPr>
          <p:spPr>
            <a:xfrm>
              <a:off x="13443218" y="3851071"/>
              <a:ext cx="7572494" cy="498562"/>
            </a:xfrm>
            <a:prstGeom prst="rect">
              <a:avLst/>
            </a:prstGeom>
            <a:noFill/>
          </p:spPr>
          <p:txBody>
            <a:bodyPr wrap="square" lIns="219419" tIns="109710" rIns="219419" bIns="109710" rtlCol="0">
              <a:spAutoFit/>
            </a:bodyPr>
            <a:lstStyle/>
            <a:p>
              <a:pPr algn="ctr"/>
              <a:r>
                <a:rPr lang="en-US" sz="1800" dirty="0">
                  <a:solidFill>
                    <a:schemeClr val="bg1"/>
                  </a:solidFill>
                  <a:latin typeface="Lato Light"/>
                  <a:cs typeface="Lato Light"/>
                </a:rPr>
                <a:t>Your great subtitle in this line</a:t>
              </a:r>
            </a:p>
          </p:txBody>
        </p:sp>
        <p:sp>
          <p:nvSpPr>
            <p:cNvPr id="36" name="TextBox 35"/>
            <p:cNvSpPr txBox="1"/>
            <p:nvPr/>
          </p:nvSpPr>
          <p:spPr>
            <a:xfrm>
              <a:off x="12593106" y="3285880"/>
              <a:ext cx="9377738" cy="646294"/>
            </a:xfrm>
            <a:prstGeom prst="rect">
              <a:avLst/>
            </a:prstGeom>
            <a:noFill/>
          </p:spPr>
          <p:txBody>
            <a:bodyPr wrap="square" lIns="182843" tIns="91422" rIns="182843" bIns="91422" rtlCol="0">
              <a:spAutoFit/>
            </a:bodyPr>
            <a:lstStyle/>
            <a:p>
              <a:pPr algn="ctr"/>
              <a:r>
                <a:rPr lang="en-US" sz="3000" b="1" dirty="0" smtClean="0">
                  <a:solidFill>
                    <a:schemeClr val="accent2"/>
                  </a:solidFill>
                  <a:latin typeface="Lato Black" pitchFamily="34" charset="0"/>
                  <a:ea typeface="Lato Black" pitchFamily="34" charset="0"/>
                  <a:cs typeface="Lato Black" pitchFamily="34" charset="0"/>
                </a:rPr>
                <a:t>CHARTS</a:t>
              </a:r>
              <a:r>
                <a:rPr lang="en-US" sz="3000" b="1" dirty="0" smtClean="0">
                  <a:solidFill>
                    <a:schemeClr val="bg1"/>
                  </a:solidFill>
                  <a:latin typeface="Lato Black" pitchFamily="34" charset="0"/>
                  <a:ea typeface="Lato Black" pitchFamily="34" charset="0"/>
                  <a:cs typeface="Lato Black" pitchFamily="34" charset="0"/>
                </a:rPr>
                <a:t> </a:t>
              </a:r>
              <a:r>
                <a:rPr lang="en-US" sz="3000" b="1" dirty="0" smtClean="0">
                  <a:solidFill>
                    <a:schemeClr val="accent6"/>
                  </a:solidFill>
                  <a:latin typeface="Lato Black" pitchFamily="34" charset="0"/>
                  <a:ea typeface="Lato Black" pitchFamily="34" charset="0"/>
                  <a:cs typeface="Lato Black" pitchFamily="34" charset="0"/>
                </a:rPr>
                <a:t>PRESENT</a:t>
              </a:r>
              <a:endParaRPr lang="id-ID" sz="3000" b="1" dirty="0">
                <a:solidFill>
                  <a:schemeClr val="accent6"/>
                </a:solidFill>
                <a:latin typeface="Lato Black" pitchFamily="34" charset="0"/>
                <a:ea typeface="Lato Black" pitchFamily="34" charset="0"/>
                <a:cs typeface="Lato Black" pitchFamily="34" charset="0"/>
              </a:endParaRPr>
            </a:p>
          </p:txBody>
        </p:sp>
      </p:grpSp>
    </p:spTree>
    <p:extLst>
      <p:ext uri="{BB962C8B-B14F-4D97-AF65-F5344CB8AC3E}">
        <p14:creationId xmlns:p14="http://schemas.microsoft.com/office/powerpoint/2010/main" val="1627386105"/>
      </p:ext>
    </p:extLst>
  </p:cSld>
  <p:clrMapOvr>
    <a:masterClrMapping/>
  </p:clrMapOvr>
  <p:transition spd="slow">
    <p:push/>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withEffect">
                                  <p:stCondLst>
                                    <p:cond delay="500"/>
                                  </p:stCondLst>
                                  <p:childTnLst>
                                    <p:set>
                                      <p:cBhvr>
                                        <p:cTn id="6" dur="1" fill="hold">
                                          <p:stCondLst>
                                            <p:cond delay="0"/>
                                          </p:stCondLst>
                                        </p:cTn>
                                        <p:tgtEl>
                                          <p:spTgt spid="42"/>
                                        </p:tgtEl>
                                        <p:attrNameLst>
                                          <p:attrName>style.visibility</p:attrName>
                                        </p:attrNameLst>
                                      </p:cBhvr>
                                      <p:to>
                                        <p:strVal val="visible"/>
                                      </p:to>
                                    </p:set>
                                    <p:anim calcmode="lin" valueType="num">
                                      <p:cBhvr>
                                        <p:cTn id="7" dur="500" fill="hold"/>
                                        <p:tgtEl>
                                          <p:spTgt spid="42"/>
                                        </p:tgtEl>
                                        <p:attrNameLst>
                                          <p:attrName>ppt_w</p:attrName>
                                        </p:attrNameLst>
                                      </p:cBhvr>
                                      <p:tavLst>
                                        <p:tav tm="0">
                                          <p:val>
                                            <p:fltVal val="0"/>
                                          </p:val>
                                        </p:tav>
                                        <p:tav tm="100000">
                                          <p:val>
                                            <p:strVal val="#ppt_w"/>
                                          </p:val>
                                        </p:tav>
                                      </p:tavLst>
                                    </p:anim>
                                    <p:anim calcmode="lin" valueType="num">
                                      <p:cBhvr>
                                        <p:cTn id="8" dur="500" fill="hold"/>
                                        <p:tgtEl>
                                          <p:spTgt spid="42"/>
                                        </p:tgtEl>
                                        <p:attrNameLst>
                                          <p:attrName>ppt_h</p:attrName>
                                        </p:attrNameLst>
                                      </p:cBhvr>
                                      <p:tavLst>
                                        <p:tav tm="0">
                                          <p:val>
                                            <p:fltVal val="0"/>
                                          </p:val>
                                        </p:tav>
                                        <p:tav tm="100000">
                                          <p:val>
                                            <p:strVal val="#ppt_h"/>
                                          </p:val>
                                        </p:tav>
                                      </p:tavLst>
                                    </p:anim>
                                    <p:animEffect transition="in" filter="fade">
                                      <p:cBhvr>
                                        <p:cTn id="9" dur="500"/>
                                        <p:tgtEl>
                                          <p:spTgt spid="4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2" grpId="0">
        <p:bldAsOne/>
      </p:bldGraphic>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2" name="Chart 306"/>
          <p:cNvGraphicFramePr/>
          <p:nvPr>
            <p:extLst>
              <p:ext uri="{D42A27DB-BD31-4B8C-83A1-F6EECF244321}">
                <p14:modId xmlns:p14="http://schemas.microsoft.com/office/powerpoint/2010/main" val="2024844068"/>
              </p:ext>
            </p:extLst>
          </p:nvPr>
        </p:nvGraphicFramePr>
        <p:xfrm>
          <a:off x="1951481" y="3788880"/>
          <a:ext cx="20419527" cy="7620892"/>
        </p:xfrm>
        <a:graphic>
          <a:graphicData uri="http://schemas.openxmlformats.org/drawingml/2006/chart">
            <c:chart xmlns:c="http://schemas.openxmlformats.org/drawingml/2006/chart" xmlns:r="http://schemas.openxmlformats.org/officeDocument/2006/relationships" r:id="rId2"/>
          </a:graphicData>
        </a:graphic>
      </p:graphicFrame>
      <p:grpSp>
        <p:nvGrpSpPr>
          <p:cNvPr id="43" name="Group 42"/>
          <p:cNvGrpSpPr/>
          <p:nvPr/>
        </p:nvGrpSpPr>
        <p:grpSpPr>
          <a:xfrm>
            <a:off x="1292895" y="1828800"/>
            <a:ext cx="21155942" cy="1676400"/>
            <a:chOff x="1216695" y="1828800"/>
            <a:chExt cx="21155942" cy="1676400"/>
          </a:xfrm>
        </p:grpSpPr>
        <p:sp>
          <p:nvSpPr>
            <p:cNvPr id="44" name="Title 20"/>
            <p:cNvSpPr txBox="1">
              <a:spLocks/>
            </p:cNvSpPr>
            <p:nvPr/>
          </p:nvSpPr>
          <p:spPr bwMode="auto">
            <a:xfrm>
              <a:off x="1216695" y="2298704"/>
              <a:ext cx="21155942" cy="12064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243852" tIns="121926" rIns="243852" bIns="121926" anchor="ctr">
              <a:spAutoFit/>
            </a:bodyPr>
            <a:lstStyle>
              <a:lvl1pPr defTabSz="457200">
                <a:defRPr sz="4300">
                  <a:solidFill>
                    <a:schemeClr val="tx1"/>
                  </a:solidFill>
                  <a:latin typeface="Calibri" pitchFamily="34" charset="0"/>
                  <a:ea typeface="MS PGothic" pitchFamily="34" charset="-128"/>
                </a:defRPr>
              </a:lvl1pPr>
              <a:lvl2pPr marL="742950" indent="-285750" defTabSz="457200">
                <a:defRPr sz="4300">
                  <a:solidFill>
                    <a:schemeClr val="tx1"/>
                  </a:solidFill>
                  <a:latin typeface="Calibri" pitchFamily="34" charset="0"/>
                  <a:ea typeface="MS PGothic" pitchFamily="34" charset="-128"/>
                </a:defRPr>
              </a:lvl2pPr>
              <a:lvl3pPr marL="1143000" indent="-228600" defTabSz="457200">
                <a:defRPr sz="4300">
                  <a:solidFill>
                    <a:schemeClr val="tx1"/>
                  </a:solidFill>
                  <a:latin typeface="Calibri" pitchFamily="34" charset="0"/>
                  <a:ea typeface="MS PGothic" pitchFamily="34" charset="-128"/>
                </a:defRPr>
              </a:lvl3pPr>
              <a:lvl4pPr marL="1600200" indent="-228600" defTabSz="457200">
                <a:defRPr sz="4300">
                  <a:solidFill>
                    <a:schemeClr val="tx1"/>
                  </a:solidFill>
                  <a:latin typeface="Calibri" pitchFamily="34" charset="0"/>
                  <a:ea typeface="MS PGothic" pitchFamily="34" charset="-128"/>
                </a:defRPr>
              </a:lvl4pPr>
              <a:lvl5pPr marL="2057400" indent="-228600" defTabSz="457200">
                <a:defRPr sz="4300">
                  <a:solidFill>
                    <a:schemeClr val="tx1"/>
                  </a:solidFill>
                  <a:latin typeface="Calibri" pitchFamily="34" charset="0"/>
                  <a:ea typeface="MS PGothic" pitchFamily="34" charset="-128"/>
                </a:defRPr>
              </a:lvl5pPr>
              <a:lvl6pPr marL="2514600" indent="-228600" defTabSz="457200" fontAlgn="base">
                <a:spcBef>
                  <a:spcPct val="0"/>
                </a:spcBef>
                <a:spcAft>
                  <a:spcPct val="0"/>
                </a:spcAft>
                <a:defRPr sz="4300">
                  <a:solidFill>
                    <a:schemeClr val="tx1"/>
                  </a:solidFill>
                  <a:latin typeface="Calibri" pitchFamily="34" charset="0"/>
                  <a:ea typeface="MS PGothic" pitchFamily="34" charset="-128"/>
                </a:defRPr>
              </a:lvl6pPr>
              <a:lvl7pPr marL="2971800" indent="-228600" defTabSz="457200" fontAlgn="base">
                <a:spcBef>
                  <a:spcPct val="0"/>
                </a:spcBef>
                <a:spcAft>
                  <a:spcPct val="0"/>
                </a:spcAft>
                <a:defRPr sz="4300">
                  <a:solidFill>
                    <a:schemeClr val="tx1"/>
                  </a:solidFill>
                  <a:latin typeface="Calibri" pitchFamily="34" charset="0"/>
                  <a:ea typeface="MS PGothic" pitchFamily="34" charset="-128"/>
                </a:defRPr>
              </a:lvl7pPr>
              <a:lvl8pPr marL="3429000" indent="-228600" defTabSz="457200" fontAlgn="base">
                <a:spcBef>
                  <a:spcPct val="0"/>
                </a:spcBef>
                <a:spcAft>
                  <a:spcPct val="0"/>
                </a:spcAft>
                <a:defRPr sz="4300">
                  <a:solidFill>
                    <a:schemeClr val="tx1"/>
                  </a:solidFill>
                  <a:latin typeface="Calibri" pitchFamily="34" charset="0"/>
                  <a:ea typeface="MS PGothic" pitchFamily="34" charset="-128"/>
                </a:defRPr>
              </a:lvl8pPr>
              <a:lvl9pPr marL="3886200" indent="-228600" defTabSz="457200" fontAlgn="base">
                <a:spcBef>
                  <a:spcPct val="0"/>
                </a:spcBef>
                <a:spcAft>
                  <a:spcPct val="0"/>
                </a:spcAft>
                <a:defRPr sz="4300">
                  <a:solidFill>
                    <a:schemeClr val="tx1"/>
                  </a:solidFill>
                  <a:latin typeface="Calibri" pitchFamily="34" charset="0"/>
                  <a:ea typeface="MS PGothic" pitchFamily="34" charset="-128"/>
                </a:defRPr>
              </a:lvl9pPr>
            </a:lstStyle>
            <a:p>
              <a:pPr>
                <a:lnSpc>
                  <a:spcPct val="130000"/>
                </a:lnSpc>
              </a:pPr>
              <a:r>
                <a:rPr lang="pt-BR" sz="2400" dirty="0">
                  <a:solidFill>
                    <a:schemeClr val="bg1">
                      <a:lumMod val="75000"/>
                    </a:schemeClr>
                  </a:solidFill>
                  <a:latin typeface="Lato" pitchFamily="34" charset="0"/>
                  <a:ea typeface="Lato" pitchFamily="34" charset="0"/>
                  <a:cs typeface="Lato" pitchFamily="34" charset="0"/>
                </a:rPr>
                <a:t>Lorem ipsum </a:t>
              </a:r>
              <a:r>
                <a:rPr lang="pt-BR" sz="2400" dirty="0" smtClean="0">
                  <a:solidFill>
                    <a:schemeClr val="bg1">
                      <a:lumMod val="75000"/>
                    </a:schemeClr>
                  </a:solidFill>
                  <a:latin typeface="Lato" pitchFamily="34" charset="0"/>
                  <a:ea typeface="Lato" pitchFamily="34" charset="0"/>
                  <a:cs typeface="Lato" pitchFamily="34" charset="0"/>
                </a:rPr>
                <a:t>dolor sit </a:t>
              </a:r>
              <a:r>
                <a:rPr lang="pt-BR" sz="2400" dirty="0">
                  <a:solidFill>
                    <a:schemeClr val="bg1">
                      <a:lumMod val="75000"/>
                    </a:schemeClr>
                  </a:solidFill>
                  <a:latin typeface="Lato" pitchFamily="34" charset="0"/>
                  <a:ea typeface="Lato" pitchFamily="34" charset="0"/>
                  <a:cs typeface="Lato" pitchFamily="34" charset="0"/>
                </a:rPr>
                <a:t>amet, consectetur adipiscing elit. Aliquam tincidunt ante nec sem congue convallis. Pellentesque vel mauris quis nisl ornare rutrum in id risus. Proin vehicula ut sem et tempus. </a:t>
              </a:r>
              <a:endParaRPr lang="en-US" sz="2400" dirty="0">
                <a:solidFill>
                  <a:schemeClr val="bg1">
                    <a:lumMod val="75000"/>
                  </a:schemeClr>
                </a:solidFill>
                <a:latin typeface="Lato" pitchFamily="34" charset="0"/>
                <a:ea typeface="Lato" pitchFamily="34" charset="0"/>
                <a:cs typeface="Lato" pitchFamily="34" charset="0"/>
              </a:endParaRPr>
            </a:p>
          </p:txBody>
        </p:sp>
        <p:sp>
          <p:nvSpPr>
            <p:cNvPr id="45" name="TextBox 44"/>
            <p:cNvSpPr txBox="1"/>
            <p:nvPr/>
          </p:nvSpPr>
          <p:spPr>
            <a:xfrm>
              <a:off x="1263217" y="1828800"/>
              <a:ext cx="4215772" cy="615517"/>
            </a:xfrm>
            <a:prstGeom prst="rect">
              <a:avLst/>
            </a:prstGeom>
            <a:noFill/>
          </p:spPr>
          <p:txBody>
            <a:bodyPr wrap="square" lIns="182843" tIns="91422" rIns="182843" bIns="91422" rtlCol="0">
              <a:spAutoFit/>
            </a:bodyPr>
            <a:lstStyle/>
            <a:p>
              <a:r>
                <a:rPr lang="en-US" sz="2800" b="1" dirty="0" smtClean="0">
                  <a:solidFill>
                    <a:schemeClr val="bg1">
                      <a:lumMod val="95000"/>
                    </a:schemeClr>
                  </a:solidFill>
                  <a:latin typeface="Lato Black" pitchFamily="34" charset="0"/>
                  <a:ea typeface="Lato Black" pitchFamily="34" charset="0"/>
                  <a:cs typeface="Lato Black" pitchFamily="34" charset="0"/>
                </a:rPr>
                <a:t>DESCRIPTION HERE</a:t>
              </a:r>
              <a:endParaRPr lang="id-ID" sz="2800" b="1" dirty="0">
                <a:solidFill>
                  <a:schemeClr val="bg1">
                    <a:lumMod val="95000"/>
                  </a:schemeClr>
                </a:solidFill>
                <a:latin typeface="Lato Black" pitchFamily="34" charset="0"/>
                <a:ea typeface="Lato Black" pitchFamily="34" charset="0"/>
                <a:cs typeface="Lato Black" pitchFamily="34" charset="0"/>
              </a:endParaRPr>
            </a:p>
          </p:txBody>
        </p:sp>
      </p:grpSp>
      <p:grpSp>
        <p:nvGrpSpPr>
          <p:cNvPr id="34" name="กลุ่ม 12"/>
          <p:cNvGrpSpPr/>
          <p:nvPr/>
        </p:nvGrpSpPr>
        <p:grpSpPr>
          <a:xfrm>
            <a:off x="17273606" y="11830168"/>
            <a:ext cx="966066" cy="966065"/>
            <a:chOff x="4618037" y="6226152"/>
            <a:chExt cx="2511217" cy="2511217"/>
          </a:xfrm>
        </p:grpSpPr>
        <p:sp>
          <p:nvSpPr>
            <p:cNvPr id="35" name="วงรี 36"/>
            <p:cNvSpPr/>
            <p:nvPr/>
          </p:nvSpPr>
          <p:spPr>
            <a:xfrm>
              <a:off x="4618037" y="6226152"/>
              <a:ext cx="2511217" cy="2511217"/>
            </a:xfrm>
            <a:prstGeom prst="ellipse">
              <a:avLst/>
            </a:prstGeom>
            <a:gradFill flip="none" rotWithShape="1">
              <a:gsLst>
                <a:gs pos="0">
                  <a:schemeClr val="accent4">
                    <a:shade val="30000"/>
                    <a:satMod val="115000"/>
                  </a:schemeClr>
                </a:gs>
                <a:gs pos="50000">
                  <a:schemeClr val="accent4">
                    <a:shade val="67500"/>
                    <a:satMod val="115000"/>
                  </a:schemeClr>
                </a:gs>
                <a:gs pos="100000">
                  <a:schemeClr val="accent4">
                    <a:shade val="100000"/>
                    <a:satMod val="115000"/>
                  </a:schemeClr>
                </a:gs>
              </a:gsLst>
              <a:lin ang="135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h-TH" dirty="0"/>
            </a:p>
          </p:txBody>
        </p:sp>
        <p:grpSp>
          <p:nvGrpSpPr>
            <p:cNvPr id="36" name="กลุ่ม 58"/>
            <p:cNvGrpSpPr/>
            <p:nvPr/>
          </p:nvGrpSpPr>
          <p:grpSpPr>
            <a:xfrm>
              <a:off x="5227637" y="6858000"/>
              <a:ext cx="1221113" cy="1223980"/>
              <a:chOff x="21201063" y="3320886"/>
              <a:chExt cx="676275" cy="677863"/>
            </a:xfrm>
            <a:solidFill>
              <a:schemeClr val="bg1"/>
            </a:solidFill>
          </p:grpSpPr>
          <p:sp>
            <p:nvSpPr>
              <p:cNvPr id="37" name="Freeform 81"/>
              <p:cNvSpPr>
                <a:spLocks noEditPoints="1"/>
              </p:cNvSpPr>
              <p:nvPr/>
            </p:nvSpPr>
            <p:spPr bwMode="auto">
              <a:xfrm>
                <a:off x="21201063" y="3320886"/>
                <a:ext cx="676275" cy="677863"/>
              </a:xfrm>
              <a:custGeom>
                <a:avLst/>
                <a:gdLst>
                  <a:gd name="T0" fmla="*/ 61 w 71"/>
                  <a:gd name="T1" fmla="*/ 21 h 71"/>
                  <a:gd name="T2" fmla="*/ 63 w 71"/>
                  <a:gd name="T3" fmla="*/ 12 h 71"/>
                  <a:gd name="T4" fmla="*/ 51 w 71"/>
                  <a:gd name="T5" fmla="*/ 11 h 71"/>
                  <a:gd name="T6" fmla="*/ 38 w 71"/>
                  <a:gd name="T7" fmla="*/ 0 h 71"/>
                  <a:gd name="T8" fmla="*/ 29 w 71"/>
                  <a:gd name="T9" fmla="*/ 8 h 71"/>
                  <a:gd name="T10" fmla="*/ 12 w 71"/>
                  <a:gd name="T11" fmla="*/ 9 h 71"/>
                  <a:gd name="T12" fmla="*/ 9 w 71"/>
                  <a:gd name="T13" fmla="*/ 19 h 71"/>
                  <a:gd name="T14" fmla="*/ 5 w 71"/>
                  <a:gd name="T15" fmla="*/ 29 h 71"/>
                  <a:gd name="T16" fmla="*/ 5 w 71"/>
                  <a:gd name="T17" fmla="*/ 43 h 71"/>
                  <a:gd name="T18" fmla="*/ 9 w 71"/>
                  <a:gd name="T19" fmla="*/ 53 h 71"/>
                  <a:gd name="T20" fmla="*/ 16 w 71"/>
                  <a:gd name="T21" fmla="*/ 64 h 71"/>
                  <a:gd name="T22" fmla="*/ 29 w 71"/>
                  <a:gd name="T23" fmla="*/ 64 h 71"/>
                  <a:gd name="T24" fmla="*/ 38 w 71"/>
                  <a:gd name="T25" fmla="*/ 71 h 71"/>
                  <a:gd name="T26" fmla="*/ 51 w 71"/>
                  <a:gd name="T27" fmla="*/ 61 h 71"/>
                  <a:gd name="T28" fmla="*/ 59 w 71"/>
                  <a:gd name="T29" fmla="*/ 63 h 71"/>
                  <a:gd name="T30" fmla="*/ 61 w 71"/>
                  <a:gd name="T31" fmla="*/ 51 h 71"/>
                  <a:gd name="T32" fmla="*/ 71 w 71"/>
                  <a:gd name="T33" fmla="*/ 38 h 71"/>
                  <a:gd name="T34" fmla="*/ 69 w 71"/>
                  <a:gd name="T35" fmla="*/ 38 h 71"/>
                  <a:gd name="T36" fmla="*/ 62 w 71"/>
                  <a:gd name="T37" fmla="*/ 42 h 71"/>
                  <a:gd name="T38" fmla="*/ 58 w 71"/>
                  <a:gd name="T39" fmla="*/ 50 h 71"/>
                  <a:gd name="T40" fmla="*/ 61 w 71"/>
                  <a:gd name="T41" fmla="*/ 57 h 71"/>
                  <a:gd name="T42" fmla="*/ 52 w 71"/>
                  <a:gd name="T43" fmla="*/ 58 h 71"/>
                  <a:gd name="T44" fmla="*/ 41 w 71"/>
                  <a:gd name="T45" fmla="*/ 62 h 71"/>
                  <a:gd name="T46" fmla="*/ 41 w 71"/>
                  <a:gd name="T47" fmla="*/ 63 h 71"/>
                  <a:gd name="T48" fmla="*/ 33 w 71"/>
                  <a:gd name="T49" fmla="*/ 69 h 71"/>
                  <a:gd name="T50" fmla="*/ 30 w 71"/>
                  <a:gd name="T51" fmla="*/ 62 h 71"/>
                  <a:gd name="T52" fmla="*/ 22 w 71"/>
                  <a:gd name="T53" fmla="*/ 58 h 71"/>
                  <a:gd name="T54" fmla="*/ 17 w 71"/>
                  <a:gd name="T55" fmla="*/ 61 h 71"/>
                  <a:gd name="T56" fmla="*/ 11 w 71"/>
                  <a:gd name="T57" fmla="*/ 54 h 71"/>
                  <a:gd name="T58" fmla="*/ 13 w 71"/>
                  <a:gd name="T59" fmla="*/ 50 h 71"/>
                  <a:gd name="T60" fmla="*/ 9 w 71"/>
                  <a:gd name="T61" fmla="*/ 41 h 71"/>
                  <a:gd name="T62" fmla="*/ 3 w 71"/>
                  <a:gd name="T63" fmla="*/ 33 h 71"/>
                  <a:gd name="T64" fmla="*/ 10 w 71"/>
                  <a:gd name="T65" fmla="*/ 30 h 71"/>
                  <a:gd name="T66" fmla="*/ 13 w 71"/>
                  <a:gd name="T67" fmla="*/ 22 h 71"/>
                  <a:gd name="T68" fmla="*/ 10 w 71"/>
                  <a:gd name="T69" fmla="*/ 16 h 71"/>
                  <a:gd name="T70" fmla="*/ 17 w 71"/>
                  <a:gd name="T71" fmla="*/ 11 h 71"/>
                  <a:gd name="T72" fmla="*/ 22 w 71"/>
                  <a:gd name="T73" fmla="*/ 14 h 71"/>
                  <a:gd name="T74" fmla="*/ 31 w 71"/>
                  <a:gd name="T75" fmla="*/ 9 h 71"/>
                  <a:gd name="T76" fmla="*/ 38 w 71"/>
                  <a:gd name="T77" fmla="*/ 3 h 71"/>
                  <a:gd name="T78" fmla="*/ 41 w 71"/>
                  <a:gd name="T79" fmla="*/ 9 h 71"/>
                  <a:gd name="T80" fmla="*/ 41 w 71"/>
                  <a:gd name="T81" fmla="*/ 9 h 71"/>
                  <a:gd name="T82" fmla="*/ 41 w 71"/>
                  <a:gd name="T83" fmla="*/ 10 h 71"/>
                  <a:gd name="T84" fmla="*/ 41 w 71"/>
                  <a:gd name="T85" fmla="*/ 10 h 71"/>
                  <a:gd name="T86" fmla="*/ 41 w 71"/>
                  <a:gd name="T87" fmla="*/ 10 h 71"/>
                  <a:gd name="T88" fmla="*/ 52 w 71"/>
                  <a:gd name="T89" fmla="*/ 13 h 71"/>
                  <a:gd name="T90" fmla="*/ 61 w 71"/>
                  <a:gd name="T91" fmla="*/ 14 h 71"/>
                  <a:gd name="T92" fmla="*/ 58 w 71"/>
                  <a:gd name="T93" fmla="*/ 20 h 71"/>
                  <a:gd name="T94" fmla="*/ 58 w 71"/>
                  <a:gd name="T95" fmla="*/ 20 h 71"/>
                  <a:gd name="T96" fmla="*/ 58 w 71"/>
                  <a:gd name="T97" fmla="*/ 21 h 71"/>
                  <a:gd name="T98" fmla="*/ 58 w 71"/>
                  <a:gd name="T99" fmla="*/ 21 h 71"/>
                  <a:gd name="T100" fmla="*/ 63 w 71"/>
                  <a:gd name="T101" fmla="*/ 31 h 71"/>
                  <a:gd name="T102" fmla="*/ 69 w 71"/>
                  <a:gd name="T103" fmla="*/ 38 h 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71" h="71">
                    <a:moveTo>
                      <a:pt x="67" y="29"/>
                    </a:moveTo>
                    <a:cubicBezTo>
                      <a:pt x="64" y="29"/>
                      <a:pt x="64" y="29"/>
                      <a:pt x="64" y="29"/>
                    </a:cubicBezTo>
                    <a:cubicBezTo>
                      <a:pt x="63" y="26"/>
                      <a:pt x="62" y="23"/>
                      <a:pt x="61" y="21"/>
                    </a:cubicBezTo>
                    <a:cubicBezTo>
                      <a:pt x="63" y="19"/>
                      <a:pt x="63" y="19"/>
                      <a:pt x="63" y="19"/>
                    </a:cubicBezTo>
                    <a:cubicBezTo>
                      <a:pt x="64" y="18"/>
                      <a:pt x="64" y="17"/>
                      <a:pt x="64" y="16"/>
                    </a:cubicBezTo>
                    <a:cubicBezTo>
                      <a:pt x="64" y="15"/>
                      <a:pt x="64" y="13"/>
                      <a:pt x="63" y="12"/>
                    </a:cubicBezTo>
                    <a:cubicBezTo>
                      <a:pt x="59" y="9"/>
                      <a:pt x="59" y="9"/>
                      <a:pt x="59" y="9"/>
                    </a:cubicBezTo>
                    <a:cubicBezTo>
                      <a:pt x="57" y="7"/>
                      <a:pt x="54" y="7"/>
                      <a:pt x="52" y="9"/>
                    </a:cubicBezTo>
                    <a:cubicBezTo>
                      <a:pt x="51" y="11"/>
                      <a:pt x="51" y="11"/>
                      <a:pt x="51" y="11"/>
                    </a:cubicBezTo>
                    <a:cubicBezTo>
                      <a:pt x="48" y="10"/>
                      <a:pt x="46" y="8"/>
                      <a:pt x="43" y="8"/>
                    </a:cubicBezTo>
                    <a:cubicBezTo>
                      <a:pt x="43" y="5"/>
                      <a:pt x="43" y="5"/>
                      <a:pt x="43" y="5"/>
                    </a:cubicBezTo>
                    <a:cubicBezTo>
                      <a:pt x="43" y="2"/>
                      <a:pt x="41" y="0"/>
                      <a:pt x="38" y="0"/>
                    </a:cubicBezTo>
                    <a:cubicBezTo>
                      <a:pt x="33" y="0"/>
                      <a:pt x="33" y="0"/>
                      <a:pt x="33" y="0"/>
                    </a:cubicBezTo>
                    <a:cubicBezTo>
                      <a:pt x="31" y="0"/>
                      <a:pt x="29" y="2"/>
                      <a:pt x="29" y="5"/>
                    </a:cubicBezTo>
                    <a:cubicBezTo>
                      <a:pt x="29" y="8"/>
                      <a:pt x="29" y="8"/>
                      <a:pt x="29" y="8"/>
                    </a:cubicBezTo>
                    <a:cubicBezTo>
                      <a:pt x="26" y="8"/>
                      <a:pt x="23" y="10"/>
                      <a:pt x="21" y="11"/>
                    </a:cubicBezTo>
                    <a:cubicBezTo>
                      <a:pt x="19" y="9"/>
                      <a:pt x="19" y="9"/>
                      <a:pt x="19" y="9"/>
                    </a:cubicBezTo>
                    <a:cubicBezTo>
                      <a:pt x="17" y="7"/>
                      <a:pt x="14" y="7"/>
                      <a:pt x="12" y="9"/>
                    </a:cubicBezTo>
                    <a:cubicBezTo>
                      <a:pt x="9" y="12"/>
                      <a:pt x="9" y="12"/>
                      <a:pt x="9" y="12"/>
                    </a:cubicBezTo>
                    <a:cubicBezTo>
                      <a:pt x="8" y="13"/>
                      <a:pt x="8" y="15"/>
                      <a:pt x="8" y="16"/>
                    </a:cubicBezTo>
                    <a:cubicBezTo>
                      <a:pt x="8" y="17"/>
                      <a:pt x="8" y="18"/>
                      <a:pt x="9" y="19"/>
                    </a:cubicBezTo>
                    <a:cubicBezTo>
                      <a:pt x="11" y="21"/>
                      <a:pt x="11" y="21"/>
                      <a:pt x="11" y="21"/>
                    </a:cubicBezTo>
                    <a:cubicBezTo>
                      <a:pt x="9" y="23"/>
                      <a:pt x="8" y="26"/>
                      <a:pt x="8" y="29"/>
                    </a:cubicBezTo>
                    <a:cubicBezTo>
                      <a:pt x="5" y="29"/>
                      <a:pt x="5" y="29"/>
                      <a:pt x="5" y="29"/>
                    </a:cubicBezTo>
                    <a:cubicBezTo>
                      <a:pt x="2" y="29"/>
                      <a:pt x="0" y="31"/>
                      <a:pt x="0" y="33"/>
                    </a:cubicBezTo>
                    <a:cubicBezTo>
                      <a:pt x="0" y="38"/>
                      <a:pt x="0" y="38"/>
                      <a:pt x="0" y="38"/>
                    </a:cubicBezTo>
                    <a:cubicBezTo>
                      <a:pt x="0" y="41"/>
                      <a:pt x="2" y="43"/>
                      <a:pt x="5" y="43"/>
                    </a:cubicBezTo>
                    <a:cubicBezTo>
                      <a:pt x="8" y="43"/>
                      <a:pt x="8" y="43"/>
                      <a:pt x="8" y="43"/>
                    </a:cubicBezTo>
                    <a:cubicBezTo>
                      <a:pt x="8" y="46"/>
                      <a:pt x="9" y="48"/>
                      <a:pt x="11" y="51"/>
                    </a:cubicBezTo>
                    <a:cubicBezTo>
                      <a:pt x="9" y="53"/>
                      <a:pt x="9" y="53"/>
                      <a:pt x="9" y="53"/>
                    </a:cubicBezTo>
                    <a:cubicBezTo>
                      <a:pt x="7" y="54"/>
                      <a:pt x="7" y="57"/>
                      <a:pt x="9" y="59"/>
                    </a:cubicBezTo>
                    <a:cubicBezTo>
                      <a:pt x="12" y="63"/>
                      <a:pt x="12" y="63"/>
                      <a:pt x="12" y="63"/>
                    </a:cubicBezTo>
                    <a:cubicBezTo>
                      <a:pt x="13" y="64"/>
                      <a:pt x="15" y="64"/>
                      <a:pt x="16" y="64"/>
                    </a:cubicBezTo>
                    <a:cubicBezTo>
                      <a:pt x="17" y="64"/>
                      <a:pt x="18" y="64"/>
                      <a:pt x="19" y="63"/>
                    </a:cubicBezTo>
                    <a:cubicBezTo>
                      <a:pt x="21" y="61"/>
                      <a:pt x="21" y="61"/>
                      <a:pt x="21" y="61"/>
                    </a:cubicBezTo>
                    <a:cubicBezTo>
                      <a:pt x="23" y="62"/>
                      <a:pt x="26" y="63"/>
                      <a:pt x="29" y="64"/>
                    </a:cubicBezTo>
                    <a:cubicBezTo>
                      <a:pt x="29" y="67"/>
                      <a:pt x="29" y="67"/>
                      <a:pt x="29" y="67"/>
                    </a:cubicBezTo>
                    <a:cubicBezTo>
                      <a:pt x="29" y="69"/>
                      <a:pt x="31" y="71"/>
                      <a:pt x="33" y="71"/>
                    </a:cubicBezTo>
                    <a:cubicBezTo>
                      <a:pt x="38" y="71"/>
                      <a:pt x="38" y="71"/>
                      <a:pt x="38" y="71"/>
                    </a:cubicBezTo>
                    <a:cubicBezTo>
                      <a:pt x="41" y="71"/>
                      <a:pt x="43" y="69"/>
                      <a:pt x="43" y="67"/>
                    </a:cubicBezTo>
                    <a:cubicBezTo>
                      <a:pt x="43" y="64"/>
                      <a:pt x="43" y="64"/>
                      <a:pt x="43" y="64"/>
                    </a:cubicBezTo>
                    <a:cubicBezTo>
                      <a:pt x="46" y="63"/>
                      <a:pt x="48" y="62"/>
                      <a:pt x="51" y="61"/>
                    </a:cubicBezTo>
                    <a:cubicBezTo>
                      <a:pt x="52" y="63"/>
                      <a:pt x="52" y="63"/>
                      <a:pt x="52" y="63"/>
                    </a:cubicBezTo>
                    <a:cubicBezTo>
                      <a:pt x="53" y="64"/>
                      <a:pt x="55" y="64"/>
                      <a:pt x="56" y="64"/>
                    </a:cubicBezTo>
                    <a:cubicBezTo>
                      <a:pt x="57" y="64"/>
                      <a:pt x="58" y="64"/>
                      <a:pt x="59" y="63"/>
                    </a:cubicBezTo>
                    <a:cubicBezTo>
                      <a:pt x="63" y="59"/>
                      <a:pt x="63" y="59"/>
                      <a:pt x="63" y="59"/>
                    </a:cubicBezTo>
                    <a:cubicBezTo>
                      <a:pt x="64" y="57"/>
                      <a:pt x="64" y="54"/>
                      <a:pt x="63" y="53"/>
                    </a:cubicBezTo>
                    <a:cubicBezTo>
                      <a:pt x="61" y="51"/>
                      <a:pt x="61" y="51"/>
                      <a:pt x="61" y="51"/>
                    </a:cubicBezTo>
                    <a:cubicBezTo>
                      <a:pt x="62" y="48"/>
                      <a:pt x="63" y="46"/>
                      <a:pt x="64" y="43"/>
                    </a:cubicBezTo>
                    <a:cubicBezTo>
                      <a:pt x="67" y="43"/>
                      <a:pt x="67" y="43"/>
                      <a:pt x="67" y="43"/>
                    </a:cubicBezTo>
                    <a:cubicBezTo>
                      <a:pt x="69" y="43"/>
                      <a:pt x="71" y="41"/>
                      <a:pt x="71" y="38"/>
                    </a:cubicBezTo>
                    <a:cubicBezTo>
                      <a:pt x="71" y="33"/>
                      <a:pt x="71" y="33"/>
                      <a:pt x="71" y="33"/>
                    </a:cubicBezTo>
                    <a:cubicBezTo>
                      <a:pt x="71" y="31"/>
                      <a:pt x="69" y="29"/>
                      <a:pt x="67" y="29"/>
                    </a:cubicBezTo>
                    <a:close/>
                    <a:moveTo>
                      <a:pt x="69" y="38"/>
                    </a:moveTo>
                    <a:cubicBezTo>
                      <a:pt x="69" y="40"/>
                      <a:pt x="68" y="41"/>
                      <a:pt x="67" y="41"/>
                    </a:cubicBezTo>
                    <a:cubicBezTo>
                      <a:pt x="63" y="41"/>
                      <a:pt x="63" y="41"/>
                      <a:pt x="63" y="41"/>
                    </a:cubicBezTo>
                    <a:cubicBezTo>
                      <a:pt x="62" y="41"/>
                      <a:pt x="62" y="41"/>
                      <a:pt x="62" y="42"/>
                    </a:cubicBezTo>
                    <a:cubicBezTo>
                      <a:pt x="62" y="42"/>
                      <a:pt x="62" y="42"/>
                      <a:pt x="62" y="42"/>
                    </a:cubicBezTo>
                    <a:cubicBezTo>
                      <a:pt x="61" y="45"/>
                      <a:pt x="60" y="47"/>
                      <a:pt x="58" y="50"/>
                    </a:cubicBezTo>
                    <a:cubicBezTo>
                      <a:pt x="58" y="50"/>
                      <a:pt x="58" y="50"/>
                      <a:pt x="58" y="50"/>
                    </a:cubicBezTo>
                    <a:cubicBezTo>
                      <a:pt x="58" y="51"/>
                      <a:pt x="58" y="51"/>
                      <a:pt x="58" y="52"/>
                    </a:cubicBezTo>
                    <a:cubicBezTo>
                      <a:pt x="61" y="54"/>
                      <a:pt x="61" y="54"/>
                      <a:pt x="61" y="54"/>
                    </a:cubicBezTo>
                    <a:cubicBezTo>
                      <a:pt x="62" y="55"/>
                      <a:pt x="62" y="57"/>
                      <a:pt x="61" y="57"/>
                    </a:cubicBezTo>
                    <a:cubicBezTo>
                      <a:pt x="57" y="61"/>
                      <a:pt x="57" y="61"/>
                      <a:pt x="57" y="61"/>
                    </a:cubicBezTo>
                    <a:cubicBezTo>
                      <a:pt x="57" y="62"/>
                      <a:pt x="55" y="62"/>
                      <a:pt x="54" y="61"/>
                    </a:cubicBezTo>
                    <a:cubicBezTo>
                      <a:pt x="52" y="58"/>
                      <a:pt x="52" y="58"/>
                      <a:pt x="52" y="58"/>
                    </a:cubicBezTo>
                    <a:cubicBezTo>
                      <a:pt x="51" y="58"/>
                      <a:pt x="51" y="58"/>
                      <a:pt x="50" y="58"/>
                    </a:cubicBezTo>
                    <a:cubicBezTo>
                      <a:pt x="50" y="58"/>
                      <a:pt x="50" y="58"/>
                      <a:pt x="50" y="58"/>
                    </a:cubicBezTo>
                    <a:cubicBezTo>
                      <a:pt x="47" y="60"/>
                      <a:pt x="45" y="61"/>
                      <a:pt x="41" y="62"/>
                    </a:cubicBezTo>
                    <a:cubicBezTo>
                      <a:pt x="41" y="62"/>
                      <a:pt x="41" y="62"/>
                      <a:pt x="41" y="62"/>
                    </a:cubicBezTo>
                    <a:cubicBezTo>
                      <a:pt x="41" y="62"/>
                      <a:pt x="41" y="62"/>
                      <a:pt x="41" y="62"/>
                    </a:cubicBezTo>
                    <a:cubicBezTo>
                      <a:pt x="41" y="62"/>
                      <a:pt x="41" y="62"/>
                      <a:pt x="41" y="63"/>
                    </a:cubicBezTo>
                    <a:cubicBezTo>
                      <a:pt x="41" y="67"/>
                      <a:pt x="41" y="67"/>
                      <a:pt x="41" y="67"/>
                    </a:cubicBezTo>
                    <a:cubicBezTo>
                      <a:pt x="41" y="68"/>
                      <a:pt x="39" y="69"/>
                      <a:pt x="38" y="69"/>
                    </a:cubicBezTo>
                    <a:cubicBezTo>
                      <a:pt x="33" y="69"/>
                      <a:pt x="33" y="69"/>
                      <a:pt x="33" y="69"/>
                    </a:cubicBezTo>
                    <a:cubicBezTo>
                      <a:pt x="32" y="69"/>
                      <a:pt x="31" y="68"/>
                      <a:pt x="31" y="67"/>
                    </a:cubicBezTo>
                    <a:cubicBezTo>
                      <a:pt x="31" y="63"/>
                      <a:pt x="31" y="63"/>
                      <a:pt x="31" y="63"/>
                    </a:cubicBezTo>
                    <a:cubicBezTo>
                      <a:pt x="31" y="62"/>
                      <a:pt x="31" y="62"/>
                      <a:pt x="30" y="62"/>
                    </a:cubicBezTo>
                    <a:cubicBezTo>
                      <a:pt x="30" y="62"/>
                      <a:pt x="30" y="62"/>
                      <a:pt x="30" y="62"/>
                    </a:cubicBezTo>
                    <a:cubicBezTo>
                      <a:pt x="30" y="62"/>
                      <a:pt x="30" y="62"/>
                      <a:pt x="30" y="62"/>
                    </a:cubicBezTo>
                    <a:cubicBezTo>
                      <a:pt x="27" y="61"/>
                      <a:pt x="24" y="60"/>
                      <a:pt x="22" y="58"/>
                    </a:cubicBezTo>
                    <a:cubicBezTo>
                      <a:pt x="21" y="58"/>
                      <a:pt x="21" y="58"/>
                      <a:pt x="21" y="58"/>
                    </a:cubicBezTo>
                    <a:cubicBezTo>
                      <a:pt x="21" y="58"/>
                      <a:pt x="20" y="58"/>
                      <a:pt x="20" y="58"/>
                    </a:cubicBezTo>
                    <a:cubicBezTo>
                      <a:pt x="17" y="61"/>
                      <a:pt x="17" y="61"/>
                      <a:pt x="17" y="61"/>
                    </a:cubicBezTo>
                    <a:cubicBezTo>
                      <a:pt x="16" y="62"/>
                      <a:pt x="15" y="62"/>
                      <a:pt x="14" y="61"/>
                    </a:cubicBezTo>
                    <a:cubicBezTo>
                      <a:pt x="11" y="57"/>
                      <a:pt x="11" y="57"/>
                      <a:pt x="11" y="57"/>
                    </a:cubicBezTo>
                    <a:cubicBezTo>
                      <a:pt x="10" y="57"/>
                      <a:pt x="10" y="55"/>
                      <a:pt x="11" y="54"/>
                    </a:cubicBezTo>
                    <a:cubicBezTo>
                      <a:pt x="13" y="52"/>
                      <a:pt x="13" y="52"/>
                      <a:pt x="13" y="52"/>
                    </a:cubicBezTo>
                    <a:cubicBezTo>
                      <a:pt x="14" y="51"/>
                      <a:pt x="14" y="51"/>
                      <a:pt x="13" y="50"/>
                    </a:cubicBezTo>
                    <a:cubicBezTo>
                      <a:pt x="13" y="50"/>
                      <a:pt x="13" y="50"/>
                      <a:pt x="13" y="50"/>
                    </a:cubicBezTo>
                    <a:cubicBezTo>
                      <a:pt x="12" y="47"/>
                      <a:pt x="11" y="45"/>
                      <a:pt x="10" y="42"/>
                    </a:cubicBezTo>
                    <a:cubicBezTo>
                      <a:pt x="10" y="42"/>
                      <a:pt x="10" y="42"/>
                      <a:pt x="10" y="42"/>
                    </a:cubicBezTo>
                    <a:cubicBezTo>
                      <a:pt x="10" y="41"/>
                      <a:pt x="9" y="41"/>
                      <a:pt x="9" y="41"/>
                    </a:cubicBezTo>
                    <a:cubicBezTo>
                      <a:pt x="5" y="41"/>
                      <a:pt x="5" y="41"/>
                      <a:pt x="5" y="41"/>
                    </a:cubicBezTo>
                    <a:cubicBezTo>
                      <a:pt x="4" y="41"/>
                      <a:pt x="3" y="40"/>
                      <a:pt x="3" y="38"/>
                    </a:cubicBezTo>
                    <a:cubicBezTo>
                      <a:pt x="3" y="33"/>
                      <a:pt x="3" y="33"/>
                      <a:pt x="3" y="33"/>
                    </a:cubicBezTo>
                    <a:cubicBezTo>
                      <a:pt x="3" y="32"/>
                      <a:pt x="4" y="31"/>
                      <a:pt x="5" y="31"/>
                    </a:cubicBezTo>
                    <a:cubicBezTo>
                      <a:pt x="9" y="31"/>
                      <a:pt x="9" y="31"/>
                      <a:pt x="9" y="31"/>
                    </a:cubicBezTo>
                    <a:cubicBezTo>
                      <a:pt x="9" y="31"/>
                      <a:pt x="10" y="31"/>
                      <a:pt x="10" y="30"/>
                    </a:cubicBezTo>
                    <a:cubicBezTo>
                      <a:pt x="10" y="30"/>
                      <a:pt x="10" y="30"/>
                      <a:pt x="10" y="30"/>
                    </a:cubicBezTo>
                    <a:cubicBezTo>
                      <a:pt x="11" y="27"/>
                      <a:pt x="12" y="24"/>
                      <a:pt x="13" y="22"/>
                    </a:cubicBezTo>
                    <a:cubicBezTo>
                      <a:pt x="13" y="22"/>
                      <a:pt x="13" y="22"/>
                      <a:pt x="13" y="22"/>
                    </a:cubicBezTo>
                    <a:cubicBezTo>
                      <a:pt x="14" y="21"/>
                      <a:pt x="14" y="20"/>
                      <a:pt x="13" y="20"/>
                    </a:cubicBezTo>
                    <a:cubicBezTo>
                      <a:pt x="11" y="17"/>
                      <a:pt x="11" y="17"/>
                      <a:pt x="11" y="17"/>
                    </a:cubicBezTo>
                    <a:cubicBezTo>
                      <a:pt x="10" y="17"/>
                      <a:pt x="10" y="16"/>
                      <a:pt x="10" y="16"/>
                    </a:cubicBezTo>
                    <a:cubicBezTo>
                      <a:pt x="10" y="15"/>
                      <a:pt x="10" y="15"/>
                      <a:pt x="11" y="14"/>
                    </a:cubicBezTo>
                    <a:cubicBezTo>
                      <a:pt x="14" y="11"/>
                      <a:pt x="14" y="11"/>
                      <a:pt x="14" y="11"/>
                    </a:cubicBezTo>
                    <a:cubicBezTo>
                      <a:pt x="15" y="10"/>
                      <a:pt x="16" y="10"/>
                      <a:pt x="17" y="11"/>
                    </a:cubicBezTo>
                    <a:cubicBezTo>
                      <a:pt x="20" y="13"/>
                      <a:pt x="20" y="13"/>
                      <a:pt x="20" y="13"/>
                    </a:cubicBezTo>
                    <a:cubicBezTo>
                      <a:pt x="20" y="14"/>
                      <a:pt x="21" y="14"/>
                      <a:pt x="21" y="13"/>
                    </a:cubicBezTo>
                    <a:cubicBezTo>
                      <a:pt x="22" y="14"/>
                      <a:pt x="22" y="14"/>
                      <a:pt x="22" y="14"/>
                    </a:cubicBezTo>
                    <a:cubicBezTo>
                      <a:pt x="24" y="12"/>
                      <a:pt x="27" y="11"/>
                      <a:pt x="30" y="10"/>
                    </a:cubicBezTo>
                    <a:cubicBezTo>
                      <a:pt x="30" y="10"/>
                      <a:pt x="30" y="10"/>
                      <a:pt x="30" y="10"/>
                    </a:cubicBezTo>
                    <a:cubicBezTo>
                      <a:pt x="31" y="10"/>
                      <a:pt x="31" y="9"/>
                      <a:pt x="31" y="9"/>
                    </a:cubicBezTo>
                    <a:cubicBezTo>
                      <a:pt x="31" y="5"/>
                      <a:pt x="31" y="5"/>
                      <a:pt x="31" y="5"/>
                    </a:cubicBezTo>
                    <a:cubicBezTo>
                      <a:pt x="31" y="4"/>
                      <a:pt x="32" y="3"/>
                      <a:pt x="33" y="3"/>
                    </a:cubicBezTo>
                    <a:cubicBezTo>
                      <a:pt x="38" y="3"/>
                      <a:pt x="38" y="3"/>
                      <a:pt x="38" y="3"/>
                    </a:cubicBezTo>
                    <a:cubicBezTo>
                      <a:pt x="39" y="3"/>
                      <a:pt x="41" y="4"/>
                      <a:pt x="41" y="5"/>
                    </a:cubicBezTo>
                    <a:cubicBezTo>
                      <a:pt x="41" y="9"/>
                      <a:pt x="41" y="9"/>
                      <a:pt x="41" y="9"/>
                    </a:cubicBezTo>
                    <a:cubicBezTo>
                      <a:pt x="41" y="9"/>
                      <a:pt x="41" y="9"/>
                      <a:pt x="41" y="9"/>
                    </a:cubicBezTo>
                    <a:cubicBezTo>
                      <a:pt x="41" y="9"/>
                      <a:pt x="41" y="9"/>
                      <a:pt x="41" y="9"/>
                    </a:cubicBezTo>
                    <a:cubicBezTo>
                      <a:pt x="41" y="9"/>
                      <a:pt x="41" y="9"/>
                      <a:pt x="41" y="9"/>
                    </a:cubicBezTo>
                    <a:cubicBezTo>
                      <a:pt x="41" y="9"/>
                      <a:pt x="41" y="9"/>
                      <a:pt x="41" y="9"/>
                    </a:cubicBezTo>
                    <a:cubicBezTo>
                      <a:pt x="41" y="9"/>
                      <a:pt x="41" y="9"/>
                      <a:pt x="41" y="9"/>
                    </a:cubicBezTo>
                    <a:cubicBezTo>
                      <a:pt x="41" y="9"/>
                      <a:pt x="41" y="9"/>
                      <a:pt x="41" y="9"/>
                    </a:cubicBezTo>
                    <a:cubicBezTo>
                      <a:pt x="41" y="9"/>
                      <a:pt x="41" y="9"/>
                      <a:pt x="41" y="10"/>
                    </a:cubicBezTo>
                    <a:cubicBezTo>
                      <a:pt x="41" y="10"/>
                      <a:pt x="41" y="10"/>
                      <a:pt x="41" y="10"/>
                    </a:cubicBezTo>
                    <a:cubicBezTo>
                      <a:pt x="41" y="10"/>
                      <a:pt x="41" y="10"/>
                      <a:pt x="41" y="10"/>
                    </a:cubicBezTo>
                    <a:cubicBezTo>
                      <a:pt x="41" y="10"/>
                      <a:pt x="41" y="10"/>
                      <a:pt x="41" y="10"/>
                    </a:cubicBezTo>
                    <a:cubicBezTo>
                      <a:pt x="41" y="10"/>
                      <a:pt x="41" y="10"/>
                      <a:pt x="41" y="10"/>
                    </a:cubicBezTo>
                    <a:cubicBezTo>
                      <a:pt x="41" y="10"/>
                      <a:pt x="41" y="10"/>
                      <a:pt x="41" y="10"/>
                    </a:cubicBezTo>
                    <a:cubicBezTo>
                      <a:pt x="41" y="10"/>
                      <a:pt x="41" y="10"/>
                      <a:pt x="41" y="10"/>
                    </a:cubicBezTo>
                    <a:cubicBezTo>
                      <a:pt x="41" y="10"/>
                      <a:pt x="41" y="10"/>
                      <a:pt x="41" y="10"/>
                    </a:cubicBezTo>
                    <a:cubicBezTo>
                      <a:pt x="45" y="11"/>
                      <a:pt x="47" y="12"/>
                      <a:pt x="50" y="14"/>
                    </a:cubicBezTo>
                    <a:cubicBezTo>
                      <a:pt x="51" y="14"/>
                      <a:pt x="51" y="14"/>
                      <a:pt x="52" y="13"/>
                    </a:cubicBezTo>
                    <a:cubicBezTo>
                      <a:pt x="54" y="11"/>
                      <a:pt x="54" y="11"/>
                      <a:pt x="54" y="11"/>
                    </a:cubicBezTo>
                    <a:cubicBezTo>
                      <a:pt x="55" y="10"/>
                      <a:pt x="57" y="10"/>
                      <a:pt x="57" y="11"/>
                    </a:cubicBezTo>
                    <a:cubicBezTo>
                      <a:pt x="61" y="14"/>
                      <a:pt x="61" y="14"/>
                      <a:pt x="61" y="14"/>
                    </a:cubicBezTo>
                    <a:cubicBezTo>
                      <a:pt x="61" y="15"/>
                      <a:pt x="62" y="15"/>
                      <a:pt x="62" y="16"/>
                    </a:cubicBezTo>
                    <a:cubicBezTo>
                      <a:pt x="62" y="16"/>
                      <a:pt x="61" y="17"/>
                      <a:pt x="61" y="17"/>
                    </a:cubicBezTo>
                    <a:cubicBezTo>
                      <a:pt x="58" y="20"/>
                      <a:pt x="58" y="20"/>
                      <a:pt x="58" y="20"/>
                    </a:cubicBezTo>
                    <a:cubicBezTo>
                      <a:pt x="58" y="20"/>
                      <a:pt x="58" y="20"/>
                      <a:pt x="58" y="20"/>
                    </a:cubicBezTo>
                    <a:cubicBezTo>
                      <a:pt x="58" y="20"/>
                      <a:pt x="58" y="20"/>
                      <a:pt x="58" y="20"/>
                    </a:cubicBezTo>
                    <a:cubicBezTo>
                      <a:pt x="58" y="20"/>
                      <a:pt x="58" y="20"/>
                      <a:pt x="58" y="20"/>
                    </a:cubicBezTo>
                    <a:cubicBezTo>
                      <a:pt x="58" y="20"/>
                      <a:pt x="58" y="20"/>
                      <a:pt x="58" y="20"/>
                    </a:cubicBezTo>
                    <a:cubicBezTo>
                      <a:pt x="58" y="20"/>
                      <a:pt x="58" y="20"/>
                      <a:pt x="58" y="20"/>
                    </a:cubicBezTo>
                    <a:cubicBezTo>
                      <a:pt x="58" y="21"/>
                      <a:pt x="58" y="21"/>
                      <a:pt x="58" y="21"/>
                    </a:cubicBezTo>
                    <a:cubicBezTo>
                      <a:pt x="58" y="21"/>
                      <a:pt x="58" y="21"/>
                      <a:pt x="58" y="21"/>
                    </a:cubicBezTo>
                    <a:cubicBezTo>
                      <a:pt x="58" y="21"/>
                      <a:pt x="58" y="21"/>
                      <a:pt x="58" y="21"/>
                    </a:cubicBezTo>
                    <a:cubicBezTo>
                      <a:pt x="58" y="21"/>
                      <a:pt x="58" y="21"/>
                      <a:pt x="58" y="21"/>
                    </a:cubicBezTo>
                    <a:cubicBezTo>
                      <a:pt x="58" y="21"/>
                      <a:pt x="58" y="22"/>
                      <a:pt x="58" y="22"/>
                    </a:cubicBezTo>
                    <a:cubicBezTo>
                      <a:pt x="60" y="24"/>
                      <a:pt x="61" y="27"/>
                      <a:pt x="62" y="30"/>
                    </a:cubicBezTo>
                    <a:cubicBezTo>
                      <a:pt x="62" y="31"/>
                      <a:pt x="62" y="31"/>
                      <a:pt x="63" y="31"/>
                    </a:cubicBezTo>
                    <a:cubicBezTo>
                      <a:pt x="67" y="31"/>
                      <a:pt x="67" y="31"/>
                      <a:pt x="67" y="31"/>
                    </a:cubicBezTo>
                    <a:cubicBezTo>
                      <a:pt x="68" y="31"/>
                      <a:pt x="69" y="32"/>
                      <a:pt x="69" y="33"/>
                    </a:cubicBezTo>
                    <a:lnTo>
                      <a:pt x="69" y="3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th-TH"/>
              </a:p>
            </p:txBody>
          </p:sp>
          <p:sp>
            <p:nvSpPr>
              <p:cNvPr id="38" name="Freeform 82"/>
              <p:cNvSpPr>
                <a:spLocks noEditPoints="1"/>
              </p:cNvSpPr>
              <p:nvPr/>
            </p:nvSpPr>
            <p:spPr bwMode="auto">
              <a:xfrm>
                <a:off x="21324888" y="3444711"/>
                <a:ext cx="428625" cy="430213"/>
              </a:xfrm>
              <a:custGeom>
                <a:avLst/>
                <a:gdLst>
                  <a:gd name="T0" fmla="*/ 23 w 45"/>
                  <a:gd name="T1" fmla="*/ 0 h 45"/>
                  <a:gd name="T2" fmla="*/ 0 w 45"/>
                  <a:gd name="T3" fmla="*/ 23 h 45"/>
                  <a:gd name="T4" fmla="*/ 23 w 45"/>
                  <a:gd name="T5" fmla="*/ 45 h 45"/>
                  <a:gd name="T6" fmla="*/ 45 w 45"/>
                  <a:gd name="T7" fmla="*/ 23 h 45"/>
                  <a:gd name="T8" fmla="*/ 23 w 45"/>
                  <a:gd name="T9" fmla="*/ 0 h 45"/>
                  <a:gd name="T10" fmla="*/ 23 w 45"/>
                  <a:gd name="T11" fmla="*/ 43 h 45"/>
                  <a:gd name="T12" fmla="*/ 3 w 45"/>
                  <a:gd name="T13" fmla="*/ 23 h 45"/>
                  <a:gd name="T14" fmla="*/ 23 w 45"/>
                  <a:gd name="T15" fmla="*/ 3 h 45"/>
                  <a:gd name="T16" fmla="*/ 43 w 45"/>
                  <a:gd name="T17" fmla="*/ 23 h 45"/>
                  <a:gd name="T18" fmla="*/ 23 w 45"/>
                  <a:gd name="T19" fmla="*/ 43 h 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45" h="45">
                    <a:moveTo>
                      <a:pt x="23" y="0"/>
                    </a:moveTo>
                    <a:cubicBezTo>
                      <a:pt x="10" y="0"/>
                      <a:pt x="0" y="11"/>
                      <a:pt x="0" y="23"/>
                    </a:cubicBezTo>
                    <a:cubicBezTo>
                      <a:pt x="0" y="35"/>
                      <a:pt x="10" y="45"/>
                      <a:pt x="23" y="45"/>
                    </a:cubicBezTo>
                    <a:cubicBezTo>
                      <a:pt x="35" y="45"/>
                      <a:pt x="45" y="35"/>
                      <a:pt x="45" y="23"/>
                    </a:cubicBezTo>
                    <a:cubicBezTo>
                      <a:pt x="45" y="11"/>
                      <a:pt x="35" y="0"/>
                      <a:pt x="23" y="0"/>
                    </a:cubicBezTo>
                    <a:close/>
                    <a:moveTo>
                      <a:pt x="23" y="43"/>
                    </a:moveTo>
                    <a:cubicBezTo>
                      <a:pt x="12" y="43"/>
                      <a:pt x="3" y="34"/>
                      <a:pt x="3" y="23"/>
                    </a:cubicBezTo>
                    <a:cubicBezTo>
                      <a:pt x="3" y="12"/>
                      <a:pt x="12" y="3"/>
                      <a:pt x="23" y="3"/>
                    </a:cubicBezTo>
                    <a:cubicBezTo>
                      <a:pt x="34" y="3"/>
                      <a:pt x="43" y="12"/>
                      <a:pt x="43" y="23"/>
                    </a:cubicBezTo>
                    <a:cubicBezTo>
                      <a:pt x="43" y="34"/>
                      <a:pt x="34" y="43"/>
                      <a:pt x="23" y="4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th-TH"/>
              </a:p>
            </p:txBody>
          </p:sp>
        </p:grpSp>
      </p:grpSp>
      <p:grpSp>
        <p:nvGrpSpPr>
          <p:cNvPr id="39" name="กลุ่ม 68"/>
          <p:cNvGrpSpPr/>
          <p:nvPr/>
        </p:nvGrpSpPr>
        <p:grpSpPr>
          <a:xfrm>
            <a:off x="7059757" y="11835535"/>
            <a:ext cx="966066" cy="966065"/>
            <a:chOff x="14780360" y="6195668"/>
            <a:chExt cx="2511217" cy="2511217"/>
          </a:xfrm>
        </p:grpSpPr>
        <p:sp>
          <p:nvSpPr>
            <p:cNvPr id="40" name="วงรี 41"/>
            <p:cNvSpPr/>
            <p:nvPr/>
          </p:nvSpPr>
          <p:spPr>
            <a:xfrm>
              <a:off x="14780360" y="6195668"/>
              <a:ext cx="2511217" cy="2511217"/>
            </a:xfrm>
            <a:prstGeom prst="ellipse">
              <a:avLst/>
            </a:prstGeom>
            <a:gradFill flip="none" rotWithShape="1">
              <a:gsLst>
                <a:gs pos="0">
                  <a:schemeClr val="accent2">
                    <a:shade val="30000"/>
                    <a:satMod val="115000"/>
                  </a:schemeClr>
                </a:gs>
                <a:gs pos="50000">
                  <a:schemeClr val="accent2">
                    <a:shade val="67500"/>
                    <a:satMod val="115000"/>
                  </a:schemeClr>
                </a:gs>
                <a:gs pos="100000">
                  <a:schemeClr val="accent2">
                    <a:shade val="100000"/>
                    <a:satMod val="115000"/>
                  </a:schemeClr>
                </a:gs>
              </a:gsLst>
              <a:lin ang="135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h-TH" dirty="0"/>
            </a:p>
          </p:txBody>
        </p:sp>
        <p:grpSp>
          <p:nvGrpSpPr>
            <p:cNvPr id="41" name="กลุ่ม 61"/>
            <p:cNvGrpSpPr/>
            <p:nvPr/>
          </p:nvGrpSpPr>
          <p:grpSpPr>
            <a:xfrm>
              <a:off x="15503390" y="6934200"/>
              <a:ext cx="1169516" cy="997528"/>
              <a:chOff x="17753013" y="5292725"/>
              <a:chExt cx="647700" cy="552450"/>
            </a:xfrm>
            <a:solidFill>
              <a:schemeClr val="bg1"/>
            </a:solidFill>
          </p:grpSpPr>
          <p:sp>
            <p:nvSpPr>
              <p:cNvPr id="46" name="Freeform 95"/>
              <p:cNvSpPr>
                <a:spLocks noEditPoints="1"/>
              </p:cNvSpPr>
              <p:nvPr/>
            </p:nvSpPr>
            <p:spPr bwMode="auto">
              <a:xfrm>
                <a:off x="17753013" y="5368925"/>
                <a:ext cx="457200" cy="476250"/>
              </a:xfrm>
              <a:custGeom>
                <a:avLst/>
                <a:gdLst>
                  <a:gd name="T0" fmla="*/ 30 w 48"/>
                  <a:gd name="T1" fmla="*/ 24 h 50"/>
                  <a:gd name="T2" fmla="*/ 27 w 48"/>
                  <a:gd name="T3" fmla="*/ 2 h 50"/>
                  <a:gd name="T4" fmla="*/ 25 w 48"/>
                  <a:gd name="T5" fmla="*/ 0 h 50"/>
                  <a:gd name="T6" fmla="*/ 9 w 48"/>
                  <a:gd name="T7" fmla="*/ 10 h 50"/>
                  <a:gd name="T8" fmla="*/ 13 w 48"/>
                  <a:gd name="T9" fmla="*/ 44 h 50"/>
                  <a:gd name="T10" fmla="*/ 32 w 48"/>
                  <a:gd name="T11" fmla="*/ 49 h 50"/>
                  <a:gd name="T12" fmla="*/ 48 w 48"/>
                  <a:gd name="T13" fmla="*/ 39 h 50"/>
                  <a:gd name="T14" fmla="*/ 48 w 48"/>
                  <a:gd name="T15" fmla="*/ 37 h 50"/>
                  <a:gd name="T16" fmla="*/ 30 w 48"/>
                  <a:gd name="T17" fmla="*/ 24 h 50"/>
                  <a:gd name="T18" fmla="*/ 31 w 48"/>
                  <a:gd name="T19" fmla="*/ 46 h 50"/>
                  <a:gd name="T20" fmla="*/ 15 w 48"/>
                  <a:gd name="T21" fmla="*/ 42 h 50"/>
                  <a:gd name="T22" fmla="*/ 11 w 48"/>
                  <a:gd name="T23" fmla="*/ 12 h 50"/>
                  <a:gd name="T24" fmla="*/ 24 w 48"/>
                  <a:gd name="T25" fmla="*/ 4 h 50"/>
                  <a:gd name="T26" fmla="*/ 27 w 48"/>
                  <a:gd name="T27" fmla="*/ 25 h 50"/>
                  <a:gd name="T28" fmla="*/ 27 w 48"/>
                  <a:gd name="T29" fmla="*/ 26 h 50"/>
                  <a:gd name="T30" fmla="*/ 44 w 48"/>
                  <a:gd name="T31" fmla="*/ 39 h 50"/>
                  <a:gd name="T32" fmla="*/ 31 w 48"/>
                  <a:gd name="T33" fmla="*/ 46 h 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48" h="50">
                    <a:moveTo>
                      <a:pt x="30" y="24"/>
                    </a:moveTo>
                    <a:cubicBezTo>
                      <a:pt x="27" y="2"/>
                      <a:pt x="27" y="2"/>
                      <a:pt x="27" y="2"/>
                    </a:cubicBezTo>
                    <a:cubicBezTo>
                      <a:pt x="26" y="1"/>
                      <a:pt x="26" y="0"/>
                      <a:pt x="25" y="0"/>
                    </a:cubicBezTo>
                    <a:cubicBezTo>
                      <a:pt x="18" y="1"/>
                      <a:pt x="13" y="5"/>
                      <a:pt x="9" y="10"/>
                    </a:cubicBezTo>
                    <a:cubicBezTo>
                      <a:pt x="0" y="21"/>
                      <a:pt x="3" y="36"/>
                      <a:pt x="13" y="44"/>
                    </a:cubicBezTo>
                    <a:cubicBezTo>
                      <a:pt x="19" y="48"/>
                      <a:pt x="25" y="50"/>
                      <a:pt x="32" y="49"/>
                    </a:cubicBezTo>
                    <a:cubicBezTo>
                      <a:pt x="38" y="48"/>
                      <a:pt x="44" y="45"/>
                      <a:pt x="48" y="39"/>
                    </a:cubicBezTo>
                    <a:cubicBezTo>
                      <a:pt x="48" y="39"/>
                      <a:pt x="48" y="38"/>
                      <a:pt x="48" y="37"/>
                    </a:cubicBezTo>
                    <a:lnTo>
                      <a:pt x="30" y="24"/>
                    </a:lnTo>
                    <a:close/>
                    <a:moveTo>
                      <a:pt x="31" y="46"/>
                    </a:moveTo>
                    <a:cubicBezTo>
                      <a:pt x="26" y="47"/>
                      <a:pt x="20" y="45"/>
                      <a:pt x="15" y="42"/>
                    </a:cubicBezTo>
                    <a:cubicBezTo>
                      <a:pt x="6" y="35"/>
                      <a:pt x="4" y="21"/>
                      <a:pt x="11" y="12"/>
                    </a:cubicBezTo>
                    <a:cubicBezTo>
                      <a:pt x="14" y="8"/>
                      <a:pt x="19" y="5"/>
                      <a:pt x="24" y="4"/>
                    </a:cubicBezTo>
                    <a:cubicBezTo>
                      <a:pt x="27" y="25"/>
                      <a:pt x="27" y="25"/>
                      <a:pt x="27" y="25"/>
                    </a:cubicBezTo>
                    <a:cubicBezTo>
                      <a:pt x="27" y="25"/>
                      <a:pt x="27" y="26"/>
                      <a:pt x="27" y="26"/>
                    </a:cubicBezTo>
                    <a:cubicBezTo>
                      <a:pt x="44" y="39"/>
                      <a:pt x="44" y="39"/>
                      <a:pt x="44" y="39"/>
                    </a:cubicBezTo>
                    <a:cubicBezTo>
                      <a:pt x="41" y="43"/>
                      <a:pt x="36" y="45"/>
                      <a:pt x="31" y="4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th-TH"/>
              </a:p>
            </p:txBody>
          </p:sp>
          <p:sp>
            <p:nvSpPr>
              <p:cNvPr id="47" name="Freeform 96"/>
              <p:cNvSpPr>
                <a:spLocks noEditPoints="1"/>
              </p:cNvSpPr>
              <p:nvPr/>
            </p:nvSpPr>
            <p:spPr bwMode="auto">
              <a:xfrm>
                <a:off x="18124488" y="5397500"/>
                <a:ext cx="276225" cy="333375"/>
              </a:xfrm>
              <a:custGeom>
                <a:avLst/>
                <a:gdLst>
                  <a:gd name="T0" fmla="*/ 16 w 29"/>
                  <a:gd name="T1" fmla="*/ 0 h 35"/>
                  <a:gd name="T2" fmla="*/ 15 w 29"/>
                  <a:gd name="T3" fmla="*/ 0 h 35"/>
                  <a:gd name="T4" fmla="*/ 14 w 29"/>
                  <a:gd name="T5" fmla="*/ 1 h 35"/>
                  <a:gd name="T6" fmla="*/ 0 w 29"/>
                  <a:gd name="T7" fmla="*/ 19 h 35"/>
                  <a:gd name="T8" fmla="*/ 0 w 29"/>
                  <a:gd name="T9" fmla="*/ 21 h 35"/>
                  <a:gd name="T10" fmla="*/ 19 w 29"/>
                  <a:gd name="T11" fmla="*/ 35 h 35"/>
                  <a:gd name="T12" fmla="*/ 20 w 29"/>
                  <a:gd name="T13" fmla="*/ 35 h 35"/>
                  <a:gd name="T14" fmla="*/ 21 w 29"/>
                  <a:gd name="T15" fmla="*/ 35 h 35"/>
                  <a:gd name="T16" fmla="*/ 16 w 29"/>
                  <a:gd name="T17" fmla="*/ 0 h 35"/>
                  <a:gd name="T18" fmla="*/ 19 w 29"/>
                  <a:gd name="T19" fmla="*/ 32 h 35"/>
                  <a:gd name="T20" fmla="*/ 4 w 29"/>
                  <a:gd name="T21" fmla="*/ 20 h 35"/>
                  <a:gd name="T22" fmla="*/ 16 w 29"/>
                  <a:gd name="T23" fmla="*/ 4 h 35"/>
                  <a:gd name="T24" fmla="*/ 19 w 29"/>
                  <a:gd name="T25" fmla="*/ 32 h 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9" h="35">
                    <a:moveTo>
                      <a:pt x="16" y="0"/>
                    </a:moveTo>
                    <a:cubicBezTo>
                      <a:pt x="16" y="0"/>
                      <a:pt x="15" y="0"/>
                      <a:pt x="15" y="0"/>
                    </a:cubicBezTo>
                    <a:cubicBezTo>
                      <a:pt x="15" y="0"/>
                      <a:pt x="14" y="0"/>
                      <a:pt x="14" y="1"/>
                    </a:cubicBezTo>
                    <a:cubicBezTo>
                      <a:pt x="0" y="19"/>
                      <a:pt x="0" y="19"/>
                      <a:pt x="0" y="19"/>
                    </a:cubicBezTo>
                    <a:cubicBezTo>
                      <a:pt x="0" y="20"/>
                      <a:pt x="0" y="21"/>
                      <a:pt x="0" y="21"/>
                    </a:cubicBezTo>
                    <a:cubicBezTo>
                      <a:pt x="19" y="35"/>
                      <a:pt x="19" y="35"/>
                      <a:pt x="19" y="35"/>
                    </a:cubicBezTo>
                    <a:cubicBezTo>
                      <a:pt x="19" y="35"/>
                      <a:pt x="20" y="35"/>
                      <a:pt x="20" y="35"/>
                    </a:cubicBezTo>
                    <a:cubicBezTo>
                      <a:pt x="20" y="35"/>
                      <a:pt x="21" y="35"/>
                      <a:pt x="21" y="35"/>
                    </a:cubicBezTo>
                    <a:cubicBezTo>
                      <a:pt x="29" y="24"/>
                      <a:pt x="27" y="8"/>
                      <a:pt x="16" y="0"/>
                    </a:cubicBezTo>
                    <a:close/>
                    <a:moveTo>
                      <a:pt x="19" y="32"/>
                    </a:moveTo>
                    <a:cubicBezTo>
                      <a:pt x="4" y="20"/>
                      <a:pt x="4" y="20"/>
                      <a:pt x="4" y="20"/>
                    </a:cubicBezTo>
                    <a:cubicBezTo>
                      <a:pt x="16" y="4"/>
                      <a:pt x="16" y="4"/>
                      <a:pt x="16" y="4"/>
                    </a:cubicBezTo>
                    <a:cubicBezTo>
                      <a:pt x="24" y="11"/>
                      <a:pt x="25" y="23"/>
                      <a:pt x="19" y="3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th-TH"/>
              </a:p>
            </p:txBody>
          </p:sp>
          <p:sp>
            <p:nvSpPr>
              <p:cNvPr id="48" name="Freeform 97"/>
              <p:cNvSpPr>
                <a:spLocks noEditPoints="1"/>
              </p:cNvSpPr>
              <p:nvPr/>
            </p:nvSpPr>
            <p:spPr bwMode="auto">
              <a:xfrm>
                <a:off x="18029238" y="5292725"/>
                <a:ext cx="190500" cy="257175"/>
              </a:xfrm>
              <a:custGeom>
                <a:avLst/>
                <a:gdLst>
                  <a:gd name="T0" fmla="*/ 4 w 20"/>
                  <a:gd name="T1" fmla="*/ 27 h 27"/>
                  <a:gd name="T2" fmla="*/ 5 w 20"/>
                  <a:gd name="T3" fmla="*/ 27 h 27"/>
                  <a:gd name="T4" fmla="*/ 6 w 20"/>
                  <a:gd name="T5" fmla="*/ 27 h 27"/>
                  <a:gd name="T6" fmla="*/ 20 w 20"/>
                  <a:gd name="T7" fmla="*/ 8 h 27"/>
                  <a:gd name="T8" fmla="*/ 20 w 20"/>
                  <a:gd name="T9" fmla="*/ 7 h 27"/>
                  <a:gd name="T10" fmla="*/ 19 w 20"/>
                  <a:gd name="T11" fmla="*/ 6 h 27"/>
                  <a:gd name="T12" fmla="*/ 1 w 20"/>
                  <a:gd name="T13" fmla="*/ 1 h 27"/>
                  <a:gd name="T14" fmla="*/ 0 w 20"/>
                  <a:gd name="T15" fmla="*/ 3 h 27"/>
                  <a:gd name="T16" fmla="*/ 3 w 20"/>
                  <a:gd name="T17" fmla="*/ 26 h 27"/>
                  <a:gd name="T18" fmla="*/ 4 w 20"/>
                  <a:gd name="T19" fmla="*/ 27 h 27"/>
                  <a:gd name="T20" fmla="*/ 16 w 20"/>
                  <a:gd name="T21" fmla="*/ 8 h 27"/>
                  <a:gd name="T22" fmla="*/ 5 w 20"/>
                  <a:gd name="T23" fmla="*/ 22 h 27"/>
                  <a:gd name="T24" fmla="*/ 3 w 20"/>
                  <a:gd name="T25" fmla="*/ 4 h 27"/>
                  <a:gd name="T26" fmla="*/ 16 w 20"/>
                  <a:gd name="T27" fmla="*/ 8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0" h="27">
                    <a:moveTo>
                      <a:pt x="4" y="27"/>
                    </a:moveTo>
                    <a:cubicBezTo>
                      <a:pt x="4" y="27"/>
                      <a:pt x="4" y="27"/>
                      <a:pt x="5" y="27"/>
                    </a:cubicBezTo>
                    <a:cubicBezTo>
                      <a:pt x="5" y="27"/>
                      <a:pt x="5" y="27"/>
                      <a:pt x="6" y="27"/>
                    </a:cubicBezTo>
                    <a:cubicBezTo>
                      <a:pt x="20" y="8"/>
                      <a:pt x="20" y="8"/>
                      <a:pt x="20" y="8"/>
                    </a:cubicBezTo>
                    <a:cubicBezTo>
                      <a:pt x="20" y="8"/>
                      <a:pt x="20" y="7"/>
                      <a:pt x="20" y="7"/>
                    </a:cubicBezTo>
                    <a:cubicBezTo>
                      <a:pt x="20" y="7"/>
                      <a:pt x="20" y="6"/>
                      <a:pt x="19" y="6"/>
                    </a:cubicBezTo>
                    <a:cubicBezTo>
                      <a:pt x="14" y="2"/>
                      <a:pt x="7" y="0"/>
                      <a:pt x="1" y="1"/>
                    </a:cubicBezTo>
                    <a:cubicBezTo>
                      <a:pt x="0" y="2"/>
                      <a:pt x="0" y="2"/>
                      <a:pt x="0" y="3"/>
                    </a:cubicBezTo>
                    <a:cubicBezTo>
                      <a:pt x="3" y="26"/>
                      <a:pt x="3" y="26"/>
                      <a:pt x="3" y="26"/>
                    </a:cubicBezTo>
                    <a:cubicBezTo>
                      <a:pt x="3" y="27"/>
                      <a:pt x="3" y="27"/>
                      <a:pt x="4" y="27"/>
                    </a:cubicBezTo>
                    <a:close/>
                    <a:moveTo>
                      <a:pt x="16" y="8"/>
                    </a:moveTo>
                    <a:cubicBezTo>
                      <a:pt x="5" y="22"/>
                      <a:pt x="5" y="22"/>
                      <a:pt x="5" y="22"/>
                    </a:cubicBezTo>
                    <a:cubicBezTo>
                      <a:pt x="3" y="4"/>
                      <a:pt x="3" y="4"/>
                      <a:pt x="3" y="4"/>
                    </a:cubicBezTo>
                    <a:cubicBezTo>
                      <a:pt x="8" y="4"/>
                      <a:pt x="12" y="5"/>
                      <a:pt x="16" y="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th-TH"/>
              </a:p>
            </p:txBody>
          </p:sp>
        </p:grpSp>
      </p:grpSp>
      <p:grpSp>
        <p:nvGrpSpPr>
          <p:cNvPr id="50" name="กลุ่ม 69"/>
          <p:cNvGrpSpPr/>
          <p:nvPr/>
        </p:nvGrpSpPr>
        <p:grpSpPr>
          <a:xfrm>
            <a:off x="2170705" y="11815257"/>
            <a:ext cx="966066" cy="966065"/>
            <a:chOff x="17346820" y="6180427"/>
            <a:chExt cx="2511217" cy="2511217"/>
          </a:xfrm>
        </p:grpSpPr>
        <p:sp>
          <p:nvSpPr>
            <p:cNvPr id="51" name="วงรี 42"/>
            <p:cNvSpPr/>
            <p:nvPr/>
          </p:nvSpPr>
          <p:spPr>
            <a:xfrm>
              <a:off x="17346820" y="6180427"/>
              <a:ext cx="2511217" cy="2511217"/>
            </a:xfrm>
            <a:prstGeom prst="ellipse">
              <a:avLst/>
            </a:prstGeom>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lin ang="135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h-TH" dirty="0"/>
            </a:p>
          </p:txBody>
        </p:sp>
        <p:sp>
          <p:nvSpPr>
            <p:cNvPr id="66" name="Freeform 102"/>
            <p:cNvSpPr>
              <a:spLocks noEditPoints="1"/>
            </p:cNvSpPr>
            <p:nvPr/>
          </p:nvSpPr>
          <p:spPr bwMode="auto">
            <a:xfrm>
              <a:off x="18026269" y="6832201"/>
              <a:ext cx="1152317" cy="1066323"/>
            </a:xfrm>
            <a:custGeom>
              <a:avLst/>
              <a:gdLst>
                <a:gd name="T0" fmla="*/ 59 w 67"/>
                <a:gd name="T1" fmla="*/ 44 h 62"/>
                <a:gd name="T2" fmla="*/ 59 w 67"/>
                <a:gd name="T3" fmla="*/ 35 h 62"/>
                <a:gd name="T4" fmla="*/ 58 w 67"/>
                <a:gd name="T5" fmla="*/ 33 h 62"/>
                <a:gd name="T6" fmla="*/ 53 w 67"/>
                <a:gd name="T7" fmla="*/ 33 h 62"/>
                <a:gd name="T8" fmla="*/ 50 w 67"/>
                <a:gd name="T9" fmla="*/ 33 h 62"/>
                <a:gd name="T10" fmla="*/ 35 w 67"/>
                <a:gd name="T11" fmla="*/ 33 h 62"/>
                <a:gd name="T12" fmla="*/ 35 w 67"/>
                <a:gd name="T13" fmla="*/ 19 h 62"/>
                <a:gd name="T14" fmla="*/ 43 w 67"/>
                <a:gd name="T15" fmla="*/ 10 h 62"/>
                <a:gd name="T16" fmla="*/ 34 w 67"/>
                <a:gd name="T17" fmla="*/ 0 h 62"/>
                <a:gd name="T18" fmla="*/ 24 w 67"/>
                <a:gd name="T19" fmla="*/ 10 h 62"/>
                <a:gd name="T20" fmla="*/ 32 w 67"/>
                <a:gd name="T21" fmla="*/ 19 h 62"/>
                <a:gd name="T22" fmla="*/ 32 w 67"/>
                <a:gd name="T23" fmla="*/ 33 h 62"/>
                <a:gd name="T24" fmla="*/ 10 w 67"/>
                <a:gd name="T25" fmla="*/ 33 h 62"/>
                <a:gd name="T26" fmla="*/ 8 w 67"/>
                <a:gd name="T27" fmla="*/ 35 h 62"/>
                <a:gd name="T28" fmla="*/ 8 w 67"/>
                <a:gd name="T29" fmla="*/ 44 h 62"/>
                <a:gd name="T30" fmla="*/ 0 w 67"/>
                <a:gd name="T31" fmla="*/ 53 h 62"/>
                <a:gd name="T32" fmla="*/ 10 w 67"/>
                <a:gd name="T33" fmla="*/ 62 h 62"/>
                <a:gd name="T34" fmla="*/ 19 w 67"/>
                <a:gd name="T35" fmla="*/ 53 h 62"/>
                <a:gd name="T36" fmla="*/ 11 w 67"/>
                <a:gd name="T37" fmla="*/ 44 h 62"/>
                <a:gd name="T38" fmla="*/ 11 w 67"/>
                <a:gd name="T39" fmla="*/ 36 h 62"/>
                <a:gd name="T40" fmla="*/ 32 w 67"/>
                <a:gd name="T41" fmla="*/ 36 h 62"/>
                <a:gd name="T42" fmla="*/ 32 w 67"/>
                <a:gd name="T43" fmla="*/ 44 h 62"/>
                <a:gd name="T44" fmla="*/ 24 w 67"/>
                <a:gd name="T45" fmla="*/ 53 h 62"/>
                <a:gd name="T46" fmla="*/ 34 w 67"/>
                <a:gd name="T47" fmla="*/ 62 h 62"/>
                <a:gd name="T48" fmla="*/ 43 w 67"/>
                <a:gd name="T49" fmla="*/ 53 h 62"/>
                <a:gd name="T50" fmla="*/ 35 w 67"/>
                <a:gd name="T51" fmla="*/ 44 h 62"/>
                <a:gd name="T52" fmla="*/ 35 w 67"/>
                <a:gd name="T53" fmla="*/ 36 h 62"/>
                <a:gd name="T54" fmla="*/ 50 w 67"/>
                <a:gd name="T55" fmla="*/ 36 h 62"/>
                <a:gd name="T56" fmla="*/ 53 w 67"/>
                <a:gd name="T57" fmla="*/ 36 h 62"/>
                <a:gd name="T58" fmla="*/ 56 w 67"/>
                <a:gd name="T59" fmla="*/ 36 h 62"/>
                <a:gd name="T60" fmla="*/ 56 w 67"/>
                <a:gd name="T61" fmla="*/ 44 h 62"/>
                <a:gd name="T62" fmla="*/ 48 w 67"/>
                <a:gd name="T63" fmla="*/ 53 h 62"/>
                <a:gd name="T64" fmla="*/ 58 w 67"/>
                <a:gd name="T65" fmla="*/ 62 h 62"/>
                <a:gd name="T66" fmla="*/ 67 w 67"/>
                <a:gd name="T67" fmla="*/ 53 h 62"/>
                <a:gd name="T68" fmla="*/ 59 w 67"/>
                <a:gd name="T69" fmla="*/ 44 h 62"/>
                <a:gd name="T70" fmla="*/ 28 w 67"/>
                <a:gd name="T71" fmla="*/ 10 h 62"/>
                <a:gd name="T72" fmla="*/ 34 w 67"/>
                <a:gd name="T73" fmla="*/ 4 h 62"/>
                <a:gd name="T74" fmla="*/ 39 w 67"/>
                <a:gd name="T75" fmla="*/ 10 h 62"/>
                <a:gd name="T76" fmla="*/ 34 w 67"/>
                <a:gd name="T77" fmla="*/ 15 h 62"/>
                <a:gd name="T78" fmla="*/ 28 w 67"/>
                <a:gd name="T79" fmla="*/ 10 h 62"/>
                <a:gd name="T80" fmla="*/ 15 w 67"/>
                <a:gd name="T81" fmla="*/ 53 h 62"/>
                <a:gd name="T82" fmla="*/ 10 w 67"/>
                <a:gd name="T83" fmla="*/ 58 h 62"/>
                <a:gd name="T84" fmla="*/ 4 w 67"/>
                <a:gd name="T85" fmla="*/ 53 h 62"/>
                <a:gd name="T86" fmla="*/ 10 w 67"/>
                <a:gd name="T87" fmla="*/ 47 h 62"/>
                <a:gd name="T88" fmla="*/ 15 w 67"/>
                <a:gd name="T89" fmla="*/ 53 h 62"/>
                <a:gd name="T90" fmla="*/ 39 w 67"/>
                <a:gd name="T91" fmla="*/ 53 h 62"/>
                <a:gd name="T92" fmla="*/ 34 w 67"/>
                <a:gd name="T93" fmla="*/ 58 h 62"/>
                <a:gd name="T94" fmla="*/ 28 w 67"/>
                <a:gd name="T95" fmla="*/ 53 h 62"/>
                <a:gd name="T96" fmla="*/ 34 w 67"/>
                <a:gd name="T97" fmla="*/ 47 h 62"/>
                <a:gd name="T98" fmla="*/ 39 w 67"/>
                <a:gd name="T99" fmla="*/ 53 h 62"/>
                <a:gd name="T100" fmla="*/ 58 w 67"/>
                <a:gd name="T101" fmla="*/ 58 h 62"/>
                <a:gd name="T102" fmla="*/ 52 w 67"/>
                <a:gd name="T103" fmla="*/ 53 h 62"/>
                <a:gd name="T104" fmla="*/ 58 w 67"/>
                <a:gd name="T105" fmla="*/ 47 h 62"/>
                <a:gd name="T106" fmla="*/ 63 w 67"/>
                <a:gd name="T107" fmla="*/ 53 h 62"/>
                <a:gd name="T108" fmla="*/ 58 w 67"/>
                <a:gd name="T109" fmla="*/ 58 h 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67" h="62">
                  <a:moveTo>
                    <a:pt x="59" y="44"/>
                  </a:moveTo>
                  <a:cubicBezTo>
                    <a:pt x="59" y="35"/>
                    <a:pt x="59" y="35"/>
                    <a:pt x="59" y="35"/>
                  </a:cubicBezTo>
                  <a:cubicBezTo>
                    <a:pt x="59" y="34"/>
                    <a:pt x="59" y="33"/>
                    <a:pt x="58" y="33"/>
                  </a:cubicBezTo>
                  <a:cubicBezTo>
                    <a:pt x="53" y="33"/>
                    <a:pt x="53" y="33"/>
                    <a:pt x="53" y="33"/>
                  </a:cubicBezTo>
                  <a:cubicBezTo>
                    <a:pt x="50" y="33"/>
                    <a:pt x="50" y="33"/>
                    <a:pt x="50" y="33"/>
                  </a:cubicBezTo>
                  <a:cubicBezTo>
                    <a:pt x="35" y="33"/>
                    <a:pt x="35" y="33"/>
                    <a:pt x="35" y="33"/>
                  </a:cubicBezTo>
                  <a:cubicBezTo>
                    <a:pt x="35" y="19"/>
                    <a:pt x="35" y="19"/>
                    <a:pt x="35" y="19"/>
                  </a:cubicBezTo>
                  <a:cubicBezTo>
                    <a:pt x="40" y="18"/>
                    <a:pt x="43" y="14"/>
                    <a:pt x="43" y="10"/>
                  </a:cubicBezTo>
                  <a:cubicBezTo>
                    <a:pt x="43" y="4"/>
                    <a:pt x="39" y="0"/>
                    <a:pt x="34" y="0"/>
                  </a:cubicBezTo>
                  <a:cubicBezTo>
                    <a:pt x="29" y="0"/>
                    <a:pt x="24" y="4"/>
                    <a:pt x="24" y="10"/>
                  </a:cubicBezTo>
                  <a:cubicBezTo>
                    <a:pt x="24" y="14"/>
                    <a:pt x="28" y="18"/>
                    <a:pt x="32" y="19"/>
                  </a:cubicBezTo>
                  <a:cubicBezTo>
                    <a:pt x="32" y="33"/>
                    <a:pt x="32" y="33"/>
                    <a:pt x="32" y="33"/>
                  </a:cubicBezTo>
                  <a:cubicBezTo>
                    <a:pt x="10" y="33"/>
                    <a:pt x="10" y="33"/>
                    <a:pt x="10" y="33"/>
                  </a:cubicBezTo>
                  <a:cubicBezTo>
                    <a:pt x="9" y="33"/>
                    <a:pt x="8" y="34"/>
                    <a:pt x="8" y="35"/>
                  </a:cubicBezTo>
                  <a:cubicBezTo>
                    <a:pt x="8" y="44"/>
                    <a:pt x="8" y="44"/>
                    <a:pt x="8" y="44"/>
                  </a:cubicBezTo>
                  <a:cubicBezTo>
                    <a:pt x="4" y="44"/>
                    <a:pt x="0" y="48"/>
                    <a:pt x="0" y="53"/>
                  </a:cubicBezTo>
                  <a:cubicBezTo>
                    <a:pt x="0" y="58"/>
                    <a:pt x="4" y="62"/>
                    <a:pt x="10" y="62"/>
                  </a:cubicBezTo>
                  <a:cubicBezTo>
                    <a:pt x="15" y="62"/>
                    <a:pt x="19" y="58"/>
                    <a:pt x="19" y="53"/>
                  </a:cubicBezTo>
                  <a:cubicBezTo>
                    <a:pt x="19" y="48"/>
                    <a:pt x="16" y="44"/>
                    <a:pt x="11" y="44"/>
                  </a:cubicBezTo>
                  <a:cubicBezTo>
                    <a:pt x="11" y="36"/>
                    <a:pt x="11" y="36"/>
                    <a:pt x="11" y="36"/>
                  </a:cubicBezTo>
                  <a:cubicBezTo>
                    <a:pt x="32" y="36"/>
                    <a:pt x="32" y="36"/>
                    <a:pt x="32" y="36"/>
                  </a:cubicBezTo>
                  <a:cubicBezTo>
                    <a:pt x="32" y="44"/>
                    <a:pt x="32" y="44"/>
                    <a:pt x="32" y="44"/>
                  </a:cubicBezTo>
                  <a:cubicBezTo>
                    <a:pt x="28" y="44"/>
                    <a:pt x="24" y="48"/>
                    <a:pt x="24" y="53"/>
                  </a:cubicBezTo>
                  <a:cubicBezTo>
                    <a:pt x="24" y="58"/>
                    <a:pt x="29" y="62"/>
                    <a:pt x="34" y="62"/>
                  </a:cubicBezTo>
                  <a:cubicBezTo>
                    <a:pt x="39" y="62"/>
                    <a:pt x="43" y="58"/>
                    <a:pt x="43" y="53"/>
                  </a:cubicBezTo>
                  <a:cubicBezTo>
                    <a:pt x="43" y="48"/>
                    <a:pt x="40" y="44"/>
                    <a:pt x="35" y="44"/>
                  </a:cubicBezTo>
                  <a:cubicBezTo>
                    <a:pt x="35" y="36"/>
                    <a:pt x="35" y="36"/>
                    <a:pt x="35" y="36"/>
                  </a:cubicBezTo>
                  <a:cubicBezTo>
                    <a:pt x="50" y="36"/>
                    <a:pt x="50" y="36"/>
                    <a:pt x="50" y="36"/>
                  </a:cubicBezTo>
                  <a:cubicBezTo>
                    <a:pt x="53" y="36"/>
                    <a:pt x="53" y="36"/>
                    <a:pt x="53" y="36"/>
                  </a:cubicBezTo>
                  <a:cubicBezTo>
                    <a:pt x="56" y="36"/>
                    <a:pt x="56" y="36"/>
                    <a:pt x="56" y="36"/>
                  </a:cubicBezTo>
                  <a:cubicBezTo>
                    <a:pt x="56" y="44"/>
                    <a:pt x="56" y="44"/>
                    <a:pt x="56" y="44"/>
                  </a:cubicBezTo>
                  <a:cubicBezTo>
                    <a:pt x="52" y="44"/>
                    <a:pt x="48" y="48"/>
                    <a:pt x="48" y="53"/>
                  </a:cubicBezTo>
                  <a:cubicBezTo>
                    <a:pt x="48" y="58"/>
                    <a:pt x="53" y="62"/>
                    <a:pt x="58" y="62"/>
                  </a:cubicBezTo>
                  <a:cubicBezTo>
                    <a:pt x="63" y="62"/>
                    <a:pt x="67" y="58"/>
                    <a:pt x="67" y="53"/>
                  </a:cubicBezTo>
                  <a:cubicBezTo>
                    <a:pt x="67" y="48"/>
                    <a:pt x="64" y="44"/>
                    <a:pt x="59" y="44"/>
                  </a:cubicBezTo>
                  <a:close/>
                  <a:moveTo>
                    <a:pt x="28" y="10"/>
                  </a:moveTo>
                  <a:cubicBezTo>
                    <a:pt x="28" y="6"/>
                    <a:pt x="31" y="4"/>
                    <a:pt x="34" y="4"/>
                  </a:cubicBezTo>
                  <a:cubicBezTo>
                    <a:pt x="37" y="4"/>
                    <a:pt x="39" y="6"/>
                    <a:pt x="39" y="10"/>
                  </a:cubicBezTo>
                  <a:cubicBezTo>
                    <a:pt x="39" y="13"/>
                    <a:pt x="37" y="15"/>
                    <a:pt x="34" y="15"/>
                  </a:cubicBezTo>
                  <a:cubicBezTo>
                    <a:pt x="31" y="15"/>
                    <a:pt x="28" y="13"/>
                    <a:pt x="28" y="10"/>
                  </a:cubicBezTo>
                  <a:close/>
                  <a:moveTo>
                    <a:pt x="15" y="53"/>
                  </a:moveTo>
                  <a:cubicBezTo>
                    <a:pt x="15" y="56"/>
                    <a:pt x="13" y="58"/>
                    <a:pt x="10" y="58"/>
                  </a:cubicBezTo>
                  <a:cubicBezTo>
                    <a:pt x="6" y="58"/>
                    <a:pt x="4" y="56"/>
                    <a:pt x="4" y="53"/>
                  </a:cubicBezTo>
                  <a:cubicBezTo>
                    <a:pt x="4" y="50"/>
                    <a:pt x="6" y="47"/>
                    <a:pt x="10" y="47"/>
                  </a:cubicBezTo>
                  <a:cubicBezTo>
                    <a:pt x="13" y="47"/>
                    <a:pt x="15" y="50"/>
                    <a:pt x="15" y="53"/>
                  </a:cubicBezTo>
                  <a:close/>
                  <a:moveTo>
                    <a:pt x="39" y="53"/>
                  </a:moveTo>
                  <a:cubicBezTo>
                    <a:pt x="39" y="56"/>
                    <a:pt x="37" y="58"/>
                    <a:pt x="34" y="58"/>
                  </a:cubicBezTo>
                  <a:cubicBezTo>
                    <a:pt x="31" y="58"/>
                    <a:pt x="28" y="56"/>
                    <a:pt x="28" y="53"/>
                  </a:cubicBezTo>
                  <a:cubicBezTo>
                    <a:pt x="28" y="50"/>
                    <a:pt x="31" y="47"/>
                    <a:pt x="34" y="47"/>
                  </a:cubicBezTo>
                  <a:cubicBezTo>
                    <a:pt x="37" y="47"/>
                    <a:pt x="39" y="50"/>
                    <a:pt x="39" y="53"/>
                  </a:cubicBezTo>
                  <a:close/>
                  <a:moveTo>
                    <a:pt x="58" y="58"/>
                  </a:moveTo>
                  <a:cubicBezTo>
                    <a:pt x="55" y="58"/>
                    <a:pt x="52" y="56"/>
                    <a:pt x="52" y="53"/>
                  </a:cubicBezTo>
                  <a:cubicBezTo>
                    <a:pt x="52" y="50"/>
                    <a:pt x="55" y="47"/>
                    <a:pt x="58" y="47"/>
                  </a:cubicBezTo>
                  <a:cubicBezTo>
                    <a:pt x="61" y="47"/>
                    <a:pt x="63" y="50"/>
                    <a:pt x="63" y="53"/>
                  </a:cubicBezTo>
                  <a:cubicBezTo>
                    <a:pt x="63" y="56"/>
                    <a:pt x="61" y="58"/>
                    <a:pt x="58" y="58"/>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th-TH"/>
            </a:p>
          </p:txBody>
        </p:sp>
      </p:grpSp>
      <p:grpSp>
        <p:nvGrpSpPr>
          <p:cNvPr id="71" name="กลุ่ม 67"/>
          <p:cNvGrpSpPr/>
          <p:nvPr/>
        </p:nvGrpSpPr>
        <p:grpSpPr>
          <a:xfrm>
            <a:off x="12431842" y="11830168"/>
            <a:ext cx="966066" cy="966065"/>
            <a:chOff x="12269143" y="6195669"/>
            <a:chExt cx="2511217" cy="2511217"/>
          </a:xfrm>
        </p:grpSpPr>
        <p:sp>
          <p:nvSpPr>
            <p:cNvPr id="72" name="วงรี 40"/>
            <p:cNvSpPr/>
            <p:nvPr/>
          </p:nvSpPr>
          <p:spPr>
            <a:xfrm>
              <a:off x="12269143" y="6195669"/>
              <a:ext cx="2511217" cy="2511217"/>
            </a:xfrm>
            <a:prstGeom prst="ellipse">
              <a:avLst/>
            </a:prstGeom>
            <a:gradFill flip="none" rotWithShape="1">
              <a:gsLst>
                <a:gs pos="0">
                  <a:schemeClr val="accent3">
                    <a:shade val="30000"/>
                    <a:satMod val="115000"/>
                  </a:schemeClr>
                </a:gs>
                <a:gs pos="50000">
                  <a:schemeClr val="accent3">
                    <a:shade val="67500"/>
                    <a:satMod val="115000"/>
                  </a:schemeClr>
                </a:gs>
                <a:gs pos="100000">
                  <a:schemeClr val="accent3">
                    <a:shade val="100000"/>
                    <a:satMod val="115000"/>
                  </a:schemeClr>
                </a:gs>
              </a:gsLst>
              <a:lin ang="135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h-TH" dirty="0"/>
            </a:p>
          </p:txBody>
        </p:sp>
        <p:sp>
          <p:nvSpPr>
            <p:cNvPr id="73" name="Freeform 134"/>
            <p:cNvSpPr>
              <a:spLocks noEditPoints="1"/>
            </p:cNvSpPr>
            <p:nvPr/>
          </p:nvSpPr>
          <p:spPr bwMode="auto">
            <a:xfrm>
              <a:off x="12974390" y="6914870"/>
              <a:ext cx="1100721" cy="1100721"/>
            </a:xfrm>
            <a:custGeom>
              <a:avLst/>
              <a:gdLst>
                <a:gd name="T0" fmla="*/ 64 w 64"/>
                <a:gd name="T1" fmla="*/ 32 h 64"/>
                <a:gd name="T2" fmla="*/ 5 w 64"/>
                <a:gd name="T3" fmla="*/ 15 h 64"/>
                <a:gd name="T4" fmla="*/ 0 w 64"/>
                <a:gd name="T5" fmla="*/ 32 h 64"/>
                <a:gd name="T6" fmla="*/ 0 w 64"/>
                <a:gd name="T7" fmla="*/ 32 h 64"/>
                <a:gd name="T8" fmla="*/ 5 w 64"/>
                <a:gd name="T9" fmla="*/ 49 h 64"/>
                <a:gd name="T10" fmla="*/ 32 w 64"/>
                <a:gd name="T11" fmla="*/ 64 h 64"/>
                <a:gd name="T12" fmla="*/ 64 w 64"/>
                <a:gd name="T13" fmla="*/ 32 h 64"/>
                <a:gd name="T14" fmla="*/ 48 w 64"/>
                <a:gd name="T15" fmla="*/ 46 h 64"/>
                <a:gd name="T16" fmla="*/ 60 w 64"/>
                <a:gd name="T17" fmla="*/ 33 h 64"/>
                <a:gd name="T18" fmla="*/ 3 w 64"/>
                <a:gd name="T19" fmla="*/ 33 h 64"/>
                <a:gd name="T20" fmla="*/ 16 w 64"/>
                <a:gd name="T21" fmla="*/ 46 h 64"/>
                <a:gd name="T22" fmla="*/ 3 w 64"/>
                <a:gd name="T23" fmla="*/ 33 h 64"/>
                <a:gd name="T24" fmla="*/ 16 w 64"/>
                <a:gd name="T25" fmla="*/ 17 h 64"/>
                <a:gd name="T26" fmla="*/ 3 w 64"/>
                <a:gd name="T27" fmla="*/ 30 h 64"/>
                <a:gd name="T28" fmla="*/ 34 w 64"/>
                <a:gd name="T29" fmla="*/ 14 h 64"/>
                <a:gd name="T30" fmla="*/ 34 w 64"/>
                <a:gd name="T31" fmla="*/ 4 h 64"/>
                <a:gd name="T32" fmla="*/ 43 w 64"/>
                <a:gd name="T33" fmla="*/ 14 h 64"/>
                <a:gd name="T34" fmla="*/ 44 w 64"/>
                <a:gd name="T35" fmla="*/ 17 h 64"/>
                <a:gd name="T36" fmla="*/ 34 w 64"/>
                <a:gd name="T37" fmla="*/ 30 h 64"/>
                <a:gd name="T38" fmla="*/ 44 w 64"/>
                <a:gd name="T39" fmla="*/ 17 h 64"/>
                <a:gd name="T40" fmla="*/ 29 w 64"/>
                <a:gd name="T41" fmla="*/ 4 h 64"/>
                <a:gd name="T42" fmla="*/ 30 w 64"/>
                <a:gd name="T43" fmla="*/ 3 h 64"/>
                <a:gd name="T44" fmla="*/ 21 w 64"/>
                <a:gd name="T45" fmla="*/ 14 h 64"/>
                <a:gd name="T46" fmla="*/ 30 w 64"/>
                <a:gd name="T47" fmla="*/ 17 h 64"/>
                <a:gd name="T48" fmla="*/ 17 w 64"/>
                <a:gd name="T49" fmla="*/ 30 h 64"/>
                <a:gd name="T50" fmla="*/ 30 w 64"/>
                <a:gd name="T51" fmla="*/ 17 h 64"/>
                <a:gd name="T52" fmla="*/ 30 w 64"/>
                <a:gd name="T53" fmla="*/ 33 h 64"/>
                <a:gd name="T54" fmla="*/ 20 w 64"/>
                <a:gd name="T55" fmla="*/ 46 h 64"/>
                <a:gd name="T56" fmla="*/ 30 w 64"/>
                <a:gd name="T57" fmla="*/ 50 h 64"/>
                <a:gd name="T58" fmla="*/ 28 w 64"/>
                <a:gd name="T59" fmla="*/ 60 h 64"/>
                <a:gd name="T60" fmla="*/ 30 w 64"/>
                <a:gd name="T61" fmla="*/ 50 h 64"/>
                <a:gd name="T62" fmla="*/ 34 w 64"/>
                <a:gd name="T63" fmla="*/ 60 h 64"/>
                <a:gd name="T64" fmla="*/ 34 w 64"/>
                <a:gd name="T65" fmla="*/ 50 h 64"/>
                <a:gd name="T66" fmla="*/ 36 w 64"/>
                <a:gd name="T67" fmla="*/ 60 h 64"/>
                <a:gd name="T68" fmla="*/ 34 w 64"/>
                <a:gd name="T69" fmla="*/ 33 h 64"/>
                <a:gd name="T70" fmla="*/ 44 w 64"/>
                <a:gd name="T71" fmla="*/ 46 h 64"/>
                <a:gd name="T72" fmla="*/ 50 w 64"/>
                <a:gd name="T73" fmla="*/ 30 h 64"/>
                <a:gd name="T74" fmla="*/ 57 w 64"/>
                <a:gd name="T75" fmla="*/ 17 h 64"/>
                <a:gd name="T76" fmla="*/ 50 w 64"/>
                <a:gd name="T77" fmla="*/ 30 h 64"/>
                <a:gd name="T78" fmla="*/ 47 w 64"/>
                <a:gd name="T79" fmla="*/ 14 h 64"/>
                <a:gd name="T80" fmla="*/ 54 w 64"/>
                <a:gd name="T81" fmla="*/ 14 h 64"/>
                <a:gd name="T82" fmla="*/ 17 w 64"/>
                <a:gd name="T83" fmla="*/ 14 h 64"/>
                <a:gd name="T84" fmla="*/ 23 w 64"/>
                <a:gd name="T85" fmla="*/ 5 h 64"/>
                <a:gd name="T86" fmla="*/ 17 w 64"/>
                <a:gd name="T87" fmla="*/ 50 h 64"/>
                <a:gd name="T88" fmla="*/ 10 w 64"/>
                <a:gd name="T89" fmla="*/ 50 h 64"/>
                <a:gd name="T90" fmla="*/ 47 w 64"/>
                <a:gd name="T91" fmla="*/ 50 h 64"/>
                <a:gd name="T92" fmla="*/ 41 w 64"/>
                <a:gd name="T93" fmla="*/ 59 h 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64" h="64">
                  <a:moveTo>
                    <a:pt x="64" y="32"/>
                  </a:moveTo>
                  <a:cubicBezTo>
                    <a:pt x="64" y="32"/>
                    <a:pt x="64" y="32"/>
                    <a:pt x="64" y="32"/>
                  </a:cubicBezTo>
                  <a:cubicBezTo>
                    <a:pt x="64" y="14"/>
                    <a:pt x="50" y="0"/>
                    <a:pt x="32" y="0"/>
                  </a:cubicBezTo>
                  <a:cubicBezTo>
                    <a:pt x="21" y="0"/>
                    <a:pt x="11" y="6"/>
                    <a:pt x="5" y="15"/>
                  </a:cubicBezTo>
                  <a:cubicBezTo>
                    <a:pt x="5" y="15"/>
                    <a:pt x="5" y="15"/>
                    <a:pt x="5" y="15"/>
                  </a:cubicBezTo>
                  <a:cubicBezTo>
                    <a:pt x="2" y="20"/>
                    <a:pt x="0" y="26"/>
                    <a:pt x="0" y="32"/>
                  </a:cubicBezTo>
                  <a:cubicBezTo>
                    <a:pt x="0" y="32"/>
                    <a:pt x="0" y="32"/>
                    <a:pt x="0" y="32"/>
                  </a:cubicBezTo>
                  <a:cubicBezTo>
                    <a:pt x="0" y="32"/>
                    <a:pt x="0" y="32"/>
                    <a:pt x="0" y="32"/>
                  </a:cubicBezTo>
                  <a:cubicBezTo>
                    <a:pt x="0" y="32"/>
                    <a:pt x="0" y="32"/>
                    <a:pt x="0" y="32"/>
                  </a:cubicBezTo>
                  <a:cubicBezTo>
                    <a:pt x="0" y="38"/>
                    <a:pt x="2" y="44"/>
                    <a:pt x="5" y="49"/>
                  </a:cubicBezTo>
                  <a:cubicBezTo>
                    <a:pt x="5" y="49"/>
                    <a:pt x="5" y="49"/>
                    <a:pt x="5" y="49"/>
                  </a:cubicBezTo>
                  <a:cubicBezTo>
                    <a:pt x="11" y="58"/>
                    <a:pt x="21" y="64"/>
                    <a:pt x="32" y="64"/>
                  </a:cubicBezTo>
                  <a:cubicBezTo>
                    <a:pt x="50" y="64"/>
                    <a:pt x="64" y="49"/>
                    <a:pt x="64" y="32"/>
                  </a:cubicBezTo>
                  <a:cubicBezTo>
                    <a:pt x="64" y="32"/>
                    <a:pt x="64" y="32"/>
                    <a:pt x="64" y="32"/>
                  </a:cubicBezTo>
                  <a:close/>
                  <a:moveTo>
                    <a:pt x="57" y="46"/>
                  </a:moveTo>
                  <a:cubicBezTo>
                    <a:pt x="48" y="46"/>
                    <a:pt x="48" y="46"/>
                    <a:pt x="48" y="46"/>
                  </a:cubicBezTo>
                  <a:cubicBezTo>
                    <a:pt x="49" y="42"/>
                    <a:pt x="50" y="38"/>
                    <a:pt x="50" y="33"/>
                  </a:cubicBezTo>
                  <a:cubicBezTo>
                    <a:pt x="60" y="33"/>
                    <a:pt x="60" y="33"/>
                    <a:pt x="60" y="33"/>
                  </a:cubicBezTo>
                  <a:cubicBezTo>
                    <a:pt x="60" y="38"/>
                    <a:pt x="59" y="43"/>
                    <a:pt x="57" y="46"/>
                  </a:cubicBezTo>
                  <a:close/>
                  <a:moveTo>
                    <a:pt x="3" y="33"/>
                  </a:moveTo>
                  <a:cubicBezTo>
                    <a:pt x="14" y="33"/>
                    <a:pt x="14" y="33"/>
                    <a:pt x="14" y="33"/>
                  </a:cubicBezTo>
                  <a:cubicBezTo>
                    <a:pt x="14" y="38"/>
                    <a:pt x="15" y="42"/>
                    <a:pt x="16" y="46"/>
                  </a:cubicBezTo>
                  <a:cubicBezTo>
                    <a:pt x="7" y="46"/>
                    <a:pt x="7" y="46"/>
                    <a:pt x="7" y="46"/>
                  </a:cubicBezTo>
                  <a:cubicBezTo>
                    <a:pt x="5" y="43"/>
                    <a:pt x="4" y="38"/>
                    <a:pt x="3" y="33"/>
                  </a:cubicBezTo>
                  <a:close/>
                  <a:moveTo>
                    <a:pt x="7" y="17"/>
                  </a:moveTo>
                  <a:cubicBezTo>
                    <a:pt x="16" y="17"/>
                    <a:pt x="16" y="17"/>
                    <a:pt x="16" y="17"/>
                  </a:cubicBezTo>
                  <a:cubicBezTo>
                    <a:pt x="15" y="21"/>
                    <a:pt x="14" y="26"/>
                    <a:pt x="14" y="30"/>
                  </a:cubicBezTo>
                  <a:cubicBezTo>
                    <a:pt x="3" y="30"/>
                    <a:pt x="3" y="30"/>
                    <a:pt x="3" y="30"/>
                  </a:cubicBezTo>
                  <a:cubicBezTo>
                    <a:pt x="4" y="26"/>
                    <a:pt x="5" y="21"/>
                    <a:pt x="7" y="17"/>
                  </a:cubicBezTo>
                  <a:close/>
                  <a:moveTo>
                    <a:pt x="34" y="14"/>
                  </a:moveTo>
                  <a:cubicBezTo>
                    <a:pt x="34" y="3"/>
                    <a:pt x="34" y="3"/>
                    <a:pt x="34" y="3"/>
                  </a:cubicBezTo>
                  <a:cubicBezTo>
                    <a:pt x="34" y="3"/>
                    <a:pt x="34" y="3"/>
                    <a:pt x="34" y="4"/>
                  </a:cubicBezTo>
                  <a:cubicBezTo>
                    <a:pt x="34" y="4"/>
                    <a:pt x="34" y="4"/>
                    <a:pt x="34" y="4"/>
                  </a:cubicBezTo>
                  <a:cubicBezTo>
                    <a:pt x="38" y="6"/>
                    <a:pt x="41" y="9"/>
                    <a:pt x="43" y="14"/>
                  </a:cubicBezTo>
                  <a:lnTo>
                    <a:pt x="34" y="14"/>
                  </a:lnTo>
                  <a:close/>
                  <a:moveTo>
                    <a:pt x="44" y="17"/>
                  </a:moveTo>
                  <a:cubicBezTo>
                    <a:pt x="46" y="21"/>
                    <a:pt x="46" y="26"/>
                    <a:pt x="46" y="30"/>
                  </a:cubicBezTo>
                  <a:cubicBezTo>
                    <a:pt x="34" y="30"/>
                    <a:pt x="34" y="30"/>
                    <a:pt x="34" y="30"/>
                  </a:cubicBezTo>
                  <a:cubicBezTo>
                    <a:pt x="34" y="17"/>
                    <a:pt x="34" y="17"/>
                    <a:pt x="34" y="17"/>
                  </a:cubicBezTo>
                  <a:lnTo>
                    <a:pt x="44" y="17"/>
                  </a:lnTo>
                  <a:close/>
                  <a:moveTo>
                    <a:pt x="29" y="4"/>
                  </a:moveTo>
                  <a:cubicBezTo>
                    <a:pt x="29" y="4"/>
                    <a:pt x="29" y="4"/>
                    <a:pt x="29" y="4"/>
                  </a:cubicBezTo>
                  <a:cubicBezTo>
                    <a:pt x="29" y="4"/>
                    <a:pt x="29" y="4"/>
                    <a:pt x="29" y="4"/>
                  </a:cubicBezTo>
                  <a:cubicBezTo>
                    <a:pt x="30" y="4"/>
                    <a:pt x="30" y="4"/>
                    <a:pt x="30" y="3"/>
                  </a:cubicBezTo>
                  <a:cubicBezTo>
                    <a:pt x="30" y="14"/>
                    <a:pt x="30" y="14"/>
                    <a:pt x="30" y="14"/>
                  </a:cubicBezTo>
                  <a:cubicBezTo>
                    <a:pt x="21" y="14"/>
                    <a:pt x="21" y="14"/>
                    <a:pt x="21" y="14"/>
                  </a:cubicBezTo>
                  <a:cubicBezTo>
                    <a:pt x="23" y="9"/>
                    <a:pt x="26" y="6"/>
                    <a:pt x="29" y="4"/>
                  </a:cubicBezTo>
                  <a:close/>
                  <a:moveTo>
                    <a:pt x="30" y="17"/>
                  </a:moveTo>
                  <a:cubicBezTo>
                    <a:pt x="30" y="30"/>
                    <a:pt x="30" y="30"/>
                    <a:pt x="30" y="30"/>
                  </a:cubicBezTo>
                  <a:cubicBezTo>
                    <a:pt x="17" y="30"/>
                    <a:pt x="17" y="30"/>
                    <a:pt x="17" y="30"/>
                  </a:cubicBezTo>
                  <a:cubicBezTo>
                    <a:pt x="18" y="26"/>
                    <a:pt x="18" y="21"/>
                    <a:pt x="20" y="17"/>
                  </a:cubicBezTo>
                  <a:lnTo>
                    <a:pt x="30" y="17"/>
                  </a:lnTo>
                  <a:close/>
                  <a:moveTo>
                    <a:pt x="17" y="33"/>
                  </a:moveTo>
                  <a:cubicBezTo>
                    <a:pt x="30" y="33"/>
                    <a:pt x="30" y="33"/>
                    <a:pt x="30" y="33"/>
                  </a:cubicBezTo>
                  <a:cubicBezTo>
                    <a:pt x="30" y="46"/>
                    <a:pt x="30" y="46"/>
                    <a:pt x="30" y="46"/>
                  </a:cubicBezTo>
                  <a:cubicBezTo>
                    <a:pt x="20" y="46"/>
                    <a:pt x="20" y="46"/>
                    <a:pt x="20" y="46"/>
                  </a:cubicBezTo>
                  <a:cubicBezTo>
                    <a:pt x="18" y="43"/>
                    <a:pt x="18" y="38"/>
                    <a:pt x="17" y="33"/>
                  </a:cubicBezTo>
                  <a:close/>
                  <a:moveTo>
                    <a:pt x="30" y="50"/>
                  </a:moveTo>
                  <a:cubicBezTo>
                    <a:pt x="30" y="60"/>
                    <a:pt x="30" y="60"/>
                    <a:pt x="30" y="60"/>
                  </a:cubicBezTo>
                  <a:cubicBezTo>
                    <a:pt x="30" y="60"/>
                    <a:pt x="29" y="60"/>
                    <a:pt x="28" y="60"/>
                  </a:cubicBezTo>
                  <a:cubicBezTo>
                    <a:pt x="25" y="58"/>
                    <a:pt x="23" y="54"/>
                    <a:pt x="21" y="50"/>
                  </a:cubicBezTo>
                  <a:lnTo>
                    <a:pt x="30" y="50"/>
                  </a:lnTo>
                  <a:close/>
                  <a:moveTo>
                    <a:pt x="36" y="60"/>
                  </a:moveTo>
                  <a:cubicBezTo>
                    <a:pt x="35" y="60"/>
                    <a:pt x="34" y="60"/>
                    <a:pt x="34" y="60"/>
                  </a:cubicBezTo>
                  <a:cubicBezTo>
                    <a:pt x="34" y="60"/>
                    <a:pt x="34" y="60"/>
                    <a:pt x="34" y="60"/>
                  </a:cubicBezTo>
                  <a:cubicBezTo>
                    <a:pt x="34" y="50"/>
                    <a:pt x="34" y="50"/>
                    <a:pt x="34" y="50"/>
                  </a:cubicBezTo>
                  <a:cubicBezTo>
                    <a:pt x="43" y="50"/>
                    <a:pt x="43" y="50"/>
                    <a:pt x="43" y="50"/>
                  </a:cubicBezTo>
                  <a:cubicBezTo>
                    <a:pt x="41" y="54"/>
                    <a:pt x="39" y="58"/>
                    <a:pt x="36" y="60"/>
                  </a:cubicBezTo>
                  <a:close/>
                  <a:moveTo>
                    <a:pt x="34" y="46"/>
                  </a:moveTo>
                  <a:cubicBezTo>
                    <a:pt x="34" y="33"/>
                    <a:pt x="34" y="33"/>
                    <a:pt x="34" y="33"/>
                  </a:cubicBezTo>
                  <a:cubicBezTo>
                    <a:pt x="46" y="33"/>
                    <a:pt x="46" y="33"/>
                    <a:pt x="46" y="33"/>
                  </a:cubicBezTo>
                  <a:cubicBezTo>
                    <a:pt x="46" y="38"/>
                    <a:pt x="46" y="43"/>
                    <a:pt x="44" y="46"/>
                  </a:cubicBezTo>
                  <a:lnTo>
                    <a:pt x="34" y="46"/>
                  </a:lnTo>
                  <a:close/>
                  <a:moveTo>
                    <a:pt x="50" y="30"/>
                  </a:moveTo>
                  <a:cubicBezTo>
                    <a:pt x="50" y="26"/>
                    <a:pt x="49" y="21"/>
                    <a:pt x="48" y="17"/>
                  </a:cubicBezTo>
                  <a:cubicBezTo>
                    <a:pt x="57" y="17"/>
                    <a:pt x="57" y="17"/>
                    <a:pt x="57" y="17"/>
                  </a:cubicBezTo>
                  <a:cubicBezTo>
                    <a:pt x="59" y="21"/>
                    <a:pt x="60" y="26"/>
                    <a:pt x="60" y="30"/>
                  </a:cubicBezTo>
                  <a:lnTo>
                    <a:pt x="50" y="30"/>
                  </a:lnTo>
                  <a:close/>
                  <a:moveTo>
                    <a:pt x="54" y="14"/>
                  </a:moveTo>
                  <a:cubicBezTo>
                    <a:pt x="47" y="14"/>
                    <a:pt x="47" y="14"/>
                    <a:pt x="47" y="14"/>
                  </a:cubicBezTo>
                  <a:cubicBezTo>
                    <a:pt x="45" y="10"/>
                    <a:pt x="43" y="7"/>
                    <a:pt x="41" y="5"/>
                  </a:cubicBezTo>
                  <a:cubicBezTo>
                    <a:pt x="46" y="6"/>
                    <a:pt x="51" y="10"/>
                    <a:pt x="54" y="14"/>
                  </a:cubicBezTo>
                  <a:close/>
                  <a:moveTo>
                    <a:pt x="23" y="5"/>
                  </a:moveTo>
                  <a:cubicBezTo>
                    <a:pt x="21" y="7"/>
                    <a:pt x="19" y="10"/>
                    <a:pt x="17" y="14"/>
                  </a:cubicBezTo>
                  <a:cubicBezTo>
                    <a:pt x="10" y="14"/>
                    <a:pt x="10" y="14"/>
                    <a:pt x="10" y="14"/>
                  </a:cubicBezTo>
                  <a:cubicBezTo>
                    <a:pt x="13" y="10"/>
                    <a:pt x="18" y="6"/>
                    <a:pt x="23" y="5"/>
                  </a:cubicBezTo>
                  <a:close/>
                  <a:moveTo>
                    <a:pt x="10" y="50"/>
                  </a:moveTo>
                  <a:cubicBezTo>
                    <a:pt x="17" y="50"/>
                    <a:pt x="17" y="50"/>
                    <a:pt x="17" y="50"/>
                  </a:cubicBezTo>
                  <a:cubicBezTo>
                    <a:pt x="19" y="53"/>
                    <a:pt x="21" y="56"/>
                    <a:pt x="23" y="59"/>
                  </a:cubicBezTo>
                  <a:cubicBezTo>
                    <a:pt x="18" y="57"/>
                    <a:pt x="13" y="54"/>
                    <a:pt x="10" y="50"/>
                  </a:cubicBezTo>
                  <a:close/>
                  <a:moveTo>
                    <a:pt x="41" y="59"/>
                  </a:moveTo>
                  <a:cubicBezTo>
                    <a:pt x="43" y="56"/>
                    <a:pt x="45" y="53"/>
                    <a:pt x="47" y="50"/>
                  </a:cubicBezTo>
                  <a:cubicBezTo>
                    <a:pt x="54" y="50"/>
                    <a:pt x="54" y="50"/>
                    <a:pt x="54" y="50"/>
                  </a:cubicBezTo>
                  <a:cubicBezTo>
                    <a:pt x="51" y="54"/>
                    <a:pt x="46" y="57"/>
                    <a:pt x="41" y="59"/>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th-TH"/>
            </a:p>
          </p:txBody>
        </p:sp>
      </p:grpSp>
      <p:sp>
        <p:nvSpPr>
          <p:cNvPr id="74" name="TextBox 73"/>
          <p:cNvSpPr txBox="1"/>
          <p:nvPr/>
        </p:nvSpPr>
        <p:spPr>
          <a:xfrm>
            <a:off x="3224865" y="11792091"/>
            <a:ext cx="3533383" cy="960227"/>
          </a:xfrm>
          <a:prstGeom prst="rect">
            <a:avLst/>
          </a:prstGeom>
          <a:noFill/>
        </p:spPr>
        <p:txBody>
          <a:bodyPr wrap="square" lIns="219419" tIns="109710" rIns="219419" bIns="109710" rtlCol="0">
            <a:spAutoFit/>
          </a:bodyPr>
          <a:lstStyle/>
          <a:p>
            <a:r>
              <a:rPr lang="en-US" sz="2400" dirty="0">
                <a:solidFill>
                  <a:schemeClr val="bg1">
                    <a:lumMod val="75000"/>
                  </a:schemeClr>
                </a:solidFill>
                <a:latin typeface="Lato" pitchFamily="34" charset="0"/>
                <a:ea typeface="Lato" pitchFamily="34" charset="0"/>
                <a:cs typeface="Lato" pitchFamily="34" charset="0"/>
              </a:rPr>
              <a:t>Lorem Ipsum has two main data </a:t>
            </a:r>
            <a:r>
              <a:rPr lang="en-US" sz="2400" dirty="0" smtClean="0">
                <a:solidFill>
                  <a:schemeClr val="bg1">
                    <a:lumMod val="75000"/>
                  </a:schemeClr>
                </a:solidFill>
                <a:latin typeface="Lato" pitchFamily="34" charset="0"/>
                <a:ea typeface="Lato" pitchFamily="34" charset="0"/>
                <a:cs typeface="Lato" pitchFamily="34" charset="0"/>
              </a:rPr>
              <a:t>statistical</a:t>
            </a:r>
            <a:endParaRPr lang="en-US" sz="2400" dirty="0">
              <a:solidFill>
                <a:schemeClr val="bg1">
                  <a:lumMod val="75000"/>
                </a:schemeClr>
              </a:solidFill>
              <a:latin typeface="Lato" pitchFamily="34" charset="0"/>
              <a:ea typeface="Lato" pitchFamily="34" charset="0"/>
              <a:cs typeface="Lato" pitchFamily="34" charset="0"/>
            </a:endParaRPr>
          </a:p>
        </p:txBody>
      </p:sp>
      <p:sp>
        <p:nvSpPr>
          <p:cNvPr id="75" name="TextBox 74"/>
          <p:cNvSpPr txBox="1"/>
          <p:nvPr/>
        </p:nvSpPr>
        <p:spPr>
          <a:xfrm>
            <a:off x="8161477" y="11789731"/>
            <a:ext cx="3533383" cy="960227"/>
          </a:xfrm>
          <a:prstGeom prst="rect">
            <a:avLst/>
          </a:prstGeom>
          <a:noFill/>
        </p:spPr>
        <p:txBody>
          <a:bodyPr wrap="square" lIns="219419" tIns="109710" rIns="219419" bIns="109710" rtlCol="0">
            <a:spAutoFit/>
          </a:bodyPr>
          <a:lstStyle/>
          <a:p>
            <a:r>
              <a:rPr lang="en-US" sz="2400" dirty="0">
                <a:solidFill>
                  <a:schemeClr val="bg1">
                    <a:lumMod val="75000"/>
                  </a:schemeClr>
                </a:solidFill>
                <a:latin typeface="Lato" pitchFamily="34" charset="0"/>
                <a:ea typeface="Lato" pitchFamily="34" charset="0"/>
                <a:cs typeface="Lato" pitchFamily="34" charset="0"/>
              </a:rPr>
              <a:t>Lorem Ipsum has two main data </a:t>
            </a:r>
            <a:r>
              <a:rPr lang="en-US" sz="2400" dirty="0" smtClean="0">
                <a:solidFill>
                  <a:schemeClr val="bg1">
                    <a:lumMod val="75000"/>
                  </a:schemeClr>
                </a:solidFill>
                <a:latin typeface="Lato" pitchFamily="34" charset="0"/>
                <a:ea typeface="Lato" pitchFamily="34" charset="0"/>
                <a:cs typeface="Lato" pitchFamily="34" charset="0"/>
              </a:rPr>
              <a:t>statistical</a:t>
            </a:r>
            <a:endParaRPr lang="en-US" sz="2400" dirty="0">
              <a:solidFill>
                <a:schemeClr val="bg1">
                  <a:lumMod val="75000"/>
                </a:schemeClr>
              </a:solidFill>
              <a:latin typeface="Lato" pitchFamily="34" charset="0"/>
              <a:ea typeface="Lato" pitchFamily="34" charset="0"/>
              <a:cs typeface="Lato" pitchFamily="34" charset="0"/>
            </a:endParaRPr>
          </a:p>
        </p:txBody>
      </p:sp>
      <p:sp>
        <p:nvSpPr>
          <p:cNvPr id="76" name="TextBox 75"/>
          <p:cNvSpPr txBox="1"/>
          <p:nvPr/>
        </p:nvSpPr>
        <p:spPr>
          <a:xfrm>
            <a:off x="13521642" y="11789731"/>
            <a:ext cx="3533383" cy="960227"/>
          </a:xfrm>
          <a:prstGeom prst="rect">
            <a:avLst/>
          </a:prstGeom>
          <a:noFill/>
        </p:spPr>
        <p:txBody>
          <a:bodyPr wrap="square" lIns="219419" tIns="109710" rIns="219419" bIns="109710" rtlCol="0">
            <a:spAutoFit/>
          </a:bodyPr>
          <a:lstStyle/>
          <a:p>
            <a:r>
              <a:rPr lang="en-US" sz="2400" dirty="0">
                <a:solidFill>
                  <a:schemeClr val="bg1">
                    <a:lumMod val="75000"/>
                  </a:schemeClr>
                </a:solidFill>
                <a:latin typeface="Lato" pitchFamily="34" charset="0"/>
                <a:ea typeface="Lato" pitchFamily="34" charset="0"/>
                <a:cs typeface="Lato" pitchFamily="34" charset="0"/>
              </a:rPr>
              <a:t>Lorem Ipsum has two main data </a:t>
            </a:r>
            <a:r>
              <a:rPr lang="en-US" sz="2400" dirty="0" smtClean="0">
                <a:solidFill>
                  <a:schemeClr val="bg1">
                    <a:lumMod val="75000"/>
                  </a:schemeClr>
                </a:solidFill>
                <a:latin typeface="Lato" pitchFamily="34" charset="0"/>
                <a:ea typeface="Lato" pitchFamily="34" charset="0"/>
                <a:cs typeface="Lato" pitchFamily="34" charset="0"/>
              </a:rPr>
              <a:t>statistical</a:t>
            </a:r>
            <a:endParaRPr lang="en-US" sz="2400" dirty="0">
              <a:solidFill>
                <a:schemeClr val="bg1">
                  <a:lumMod val="75000"/>
                </a:schemeClr>
              </a:solidFill>
              <a:latin typeface="Lato" pitchFamily="34" charset="0"/>
              <a:ea typeface="Lato" pitchFamily="34" charset="0"/>
              <a:cs typeface="Lato" pitchFamily="34" charset="0"/>
            </a:endParaRPr>
          </a:p>
        </p:txBody>
      </p:sp>
      <p:sp>
        <p:nvSpPr>
          <p:cNvPr id="77" name="TextBox 76"/>
          <p:cNvSpPr txBox="1"/>
          <p:nvPr/>
        </p:nvSpPr>
        <p:spPr>
          <a:xfrm>
            <a:off x="18458254" y="11787371"/>
            <a:ext cx="3533383" cy="960227"/>
          </a:xfrm>
          <a:prstGeom prst="rect">
            <a:avLst/>
          </a:prstGeom>
          <a:noFill/>
        </p:spPr>
        <p:txBody>
          <a:bodyPr wrap="square" lIns="219419" tIns="109710" rIns="219419" bIns="109710" rtlCol="0">
            <a:spAutoFit/>
          </a:bodyPr>
          <a:lstStyle/>
          <a:p>
            <a:r>
              <a:rPr lang="en-US" sz="2400" dirty="0">
                <a:solidFill>
                  <a:schemeClr val="bg1">
                    <a:lumMod val="75000"/>
                  </a:schemeClr>
                </a:solidFill>
                <a:latin typeface="Lato" pitchFamily="34" charset="0"/>
                <a:ea typeface="Lato" pitchFamily="34" charset="0"/>
                <a:cs typeface="Lato" pitchFamily="34" charset="0"/>
              </a:rPr>
              <a:t>Lorem Ipsum has two main data </a:t>
            </a:r>
            <a:r>
              <a:rPr lang="en-US" sz="2400" dirty="0" smtClean="0">
                <a:solidFill>
                  <a:schemeClr val="bg1">
                    <a:lumMod val="75000"/>
                  </a:schemeClr>
                </a:solidFill>
                <a:latin typeface="Lato" pitchFamily="34" charset="0"/>
                <a:ea typeface="Lato" pitchFamily="34" charset="0"/>
                <a:cs typeface="Lato" pitchFamily="34" charset="0"/>
              </a:rPr>
              <a:t>statistical</a:t>
            </a:r>
            <a:endParaRPr lang="en-US" sz="2400" dirty="0">
              <a:solidFill>
                <a:schemeClr val="bg1">
                  <a:lumMod val="75000"/>
                </a:schemeClr>
              </a:solidFill>
              <a:latin typeface="Lato" pitchFamily="34" charset="0"/>
              <a:ea typeface="Lato" pitchFamily="34" charset="0"/>
              <a:cs typeface="Lato" pitchFamily="34" charset="0"/>
            </a:endParaRPr>
          </a:p>
        </p:txBody>
      </p:sp>
      <p:grpSp>
        <p:nvGrpSpPr>
          <p:cNvPr id="30" name="กลุ่ม 54"/>
          <p:cNvGrpSpPr/>
          <p:nvPr/>
        </p:nvGrpSpPr>
        <p:grpSpPr>
          <a:xfrm>
            <a:off x="7589837" y="307847"/>
            <a:ext cx="9246365" cy="1063753"/>
            <a:chOff x="12593106" y="3285880"/>
            <a:chExt cx="9377738" cy="1063753"/>
          </a:xfrm>
        </p:grpSpPr>
        <p:sp>
          <p:nvSpPr>
            <p:cNvPr id="31" name="TextBox 30"/>
            <p:cNvSpPr txBox="1"/>
            <p:nvPr/>
          </p:nvSpPr>
          <p:spPr>
            <a:xfrm>
              <a:off x="13443218" y="3851071"/>
              <a:ext cx="7572494" cy="498562"/>
            </a:xfrm>
            <a:prstGeom prst="rect">
              <a:avLst/>
            </a:prstGeom>
            <a:noFill/>
          </p:spPr>
          <p:txBody>
            <a:bodyPr wrap="square" lIns="219419" tIns="109710" rIns="219419" bIns="109710" rtlCol="0">
              <a:spAutoFit/>
            </a:bodyPr>
            <a:lstStyle/>
            <a:p>
              <a:pPr algn="ctr"/>
              <a:r>
                <a:rPr lang="en-US" sz="1800" dirty="0">
                  <a:solidFill>
                    <a:schemeClr val="bg1"/>
                  </a:solidFill>
                  <a:latin typeface="Lato Light"/>
                  <a:cs typeface="Lato Light"/>
                </a:rPr>
                <a:t>Your great subtitle in this line</a:t>
              </a:r>
            </a:p>
          </p:txBody>
        </p:sp>
        <p:sp>
          <p:nvSpPr>
            <p:cNvPr id="32" name="TextBox 31"/>
            <p:cNvSpPr txBox="1"/>
            <p:nvPr/>
          </p:nvSpPr>
          <p:spPr>
            <a:xfrm>
              <a:off x="12593106" y="3285880"/>
              <a:ext cx="9377738" cy="646294"/>
            </a:xfrm>
            <a:prstGeom prst="rect">
              <a:avLst/>
            </a:prstGeom>
            <a:noFill/>
          </p:spPr>
          <p:txBody>
            <a:bodyPr wrap="square" lIns="182843" tIns="91422" rIns="182843" bIns="91422" rtlCol="0">
              <a:spAutoFit/>
            </a:bodyPr>
            <a:lstStyle/>
            <a:p>
              <a:pPr algn="ctr"/>
              <a:r>
                <a:rPr lang="en-US" sz="3000" b="1" dirty="0" smtClean="0">
                  <a:solidFill>
                    <a:schemeClr val="accent2"/>
                  </a:solidFill>
                  <a:latin typeface="Lato Black" pitchFamily="34" charset="0"/>
                  <a:ea typeface="Lato Black" pitchFamily="34" charset="0"/>
                  <a:cs typeface="Lato Black" pitchFamily="34" charset="0"/>
                </a:rPr>
                <a:t>CHARTS</a:t>
              </a:r>
              <a:r>
                <a:rPr lang="en-US" sz="3000" b="1" dirty="0" smtClean="0">
                  <a:solidFill>
                    <a:schemeClr val="bg1"/>
                  </a:solidFill>
                  <a:latin typeface="Lato Black" pitchFamily="34" charset="0"/>
                  <a:ea typeface="Lato Black" pitchFamily="34" charset="0"/>
                  <a:cs typeface="Lato Black" pitchFamily="34" charset="0"/>
                </a:rPr>
                <a:t> </a:t>
              </a:r>
              <a:r>
                <a:rPr lang="en-US" sz="3000" b="1" dirty="0" smtClean="0">
                  <a:solidFill>
                    <a:schemeClr val="accent6"/>
                  </a:solidFill>
                  <a:latin typeface="Lato Black" pitchFamily="34" charset="0"/>
                  <a:ea typeface="Lato Black" pitchFamily="34" charset="0"/>
                  <a:cs typeface="Lato Black" pitchFamily="34" charset="0"/>
                </a:rPr>
                <a:t>PRESENT</a:t>
              </a:r>
              <a:endParaRPr lang="id-ID" sz="3000" b="1" dirty="0">
                <a:solidFill>
                  <a:schemeClr val="accent6"/>
                </a:solidFill>
                <a:latin typeface="Lato Black" pitchFamily="34" charset="0"/>
                <a:ea typeface="Lato Black" pitchFamily="34" charset="0"/>
                <a:cs typeface="Lato Black" pitchFamily="34" charset="0"/>
              </a:endParaRPr>
            </a:p>
          </p:txBody>
        </p:sp>
      </p:grpSp>
    </p:spTree>
    <p:extLst>
      <p:ext uri="{BB962C8B-B14F-4D97-AF65-F5344CB8AC3E}">
        <p14:creationId xmlns:p14="http://schemas.microsoft.com/office/powerpoint/2010/main" val="1510399000"/>
      </p:ext>
    </p:extLst>
  </p:cSld>
  <p:clrMapOvr>
    <a:masterClrMapping/>
  </p:clrMapOvr>
  <p:transition spd="slow">
    <p:push/>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withEffect">
                                  <p:stCondLst>
                                    <p:cond delay="500"/>
                                  </p:stCondLst>
                                  <p:childTnLst>
                                    <p:set>
                                      <p:cBhvr>
                                        <p:cTn id="6" dur="1" fill="hold">
                                          <p:stCondLst>
                                            <p:cond delay="0"/>
                                          </p:stCondLst>
                                        </p:cTn>
                                        <p:tgtEl>
                                          <p:spTgt spid="42"/>
                                        </p:tgtEl>
                                        <p:attrNameLst>
                                          <p:attrName>style.visibility</p:attrName>
                                        </p:attrNameLst>
                                      </p:cBhvr>
                                      <p:to>
                                        <p:strVal val="visible"/>
                                      </p:to>
                                    </p:set>
                                    <p:anim calcmode="lin" valueType="num">
                                      <p:cBhvr>
                                        <p:cTn id="7" dur="500" fill="hold"/>
                                        <p:tgtEl>
                                          <p:spTgt spid="42"/>
                                        </p:tgtEl>
                                        <p:attrNameLst>
                                          <p:attrName>ppt_w</p:attrName>
                                        </p:attrNameLst>
                                      </p:cBhvr>
                                      <p:tavLst>
                                        <p:tav tm="0">
                                          <p:val>
                                            <p:fltVal val="0"/>
                                          </p:val>
                                        </p:tav>
                                        <p:tav tm="100000">
                                          <p:val>
                                            <p:strVal val="#ppt_w"/>
                                          </p:val>
                                        </p:tav>
                                      </p:tavLst>
                                    </p:anim>
                                    <p:anim calcmode="lin" valueType="num">
                                      <p:cBhvr>
                                        <p:cTn id="8" dur="500" fill="hold"/>
                                        <p:tgtEl>
                                          <p:spTgt spid="42"/>
                                        </p:tgtEl>
                                        <p:attrNameLst>
                                          <p:attrName>ppt_h</p:attrName>
                                        </p:attrNameLst>
                                      </p:cBhvr>
                                      <p:tavLst>
                                        <p:tav tm="0">
                                          <p:val>
                                            <p:fltVal val="0"/>
                                          </p:val>
                                        </p:tav>
                                        <p:tav tm="100000">
                                          <p:val>
                                            <p:strVal val="#ppt_h"/>
                                          </p:val>
                                        </p:tav>
                                      </p:tavLst>
                                    </p:anim>
                                    <p:animEffect transition="in" filter="fade">
                                      <p:cBhvr>
                                        <p:cTn id="9" dur="500"/>
                                        <p:tgtEl>
                                          <p:spTgt spid="4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2" grpId="0">
        <p:bldAsOne/>
      </p:bldGraphic>
    </p:bldLst>
  </p:timing>
</p:sld>
</file>

<file path=ppt/theme/theme1.xml><?xml version="1.0" encoding="utf-8"?>
<a:theme xmlns:a="http://schemas.openxmlformats.org/drawingml/2006/main" name="การออกแบบที่กำหนดเอง">
  <a:themeElements>
    <a:clrScheme name="Slipstream">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ชุดรูปแบบของ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ชุดรูปแบบของ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37103</TotalTime>
  <Words>3764</Words>
  <Application>Microsoft Macintosh PowerPoint</Application>
  <PresentationFormat>Custom</PresentationFormat>
  <Paragraphs>348</Paragraphs>
  <Slides>35</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35</vt:i4>
      </vt:variant>
    </vt:vector>
  </HeadingPairs>
  <TitlesOfParts>
    <vt:vector size="42" baseType="lpstr">
      <vt:lpstr>Calibri</vt:lpstr>
      <vt:lpstr>Cordia New</vt:lpstr>
      <vt:lpstr>Lato</vt:lpstr>
      <vt:lpstr>Lato Black</vt:lpstr>
      <vt:lpstr>Lato Light</vt:lpstr>
      <vt:lpstr>Arial</vt:lpstr>
      <vt:lpstr>การออกแบบที่กำหนดเอง</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งานนำเสนอ PowerPoint</dc:title>
  <dc:creator>gingzaru</dc:creator>
  <cp:lastModifiedBy>Microsoft Office User</cp:lastModifiedBy>
  <cp:revision>4874</cp:revision>
  <dcterms:created xsi:type="dcterms:W3CDTF">2017-10-18T13:25:00Z</dcterms:created>
  <dcterms:modified xsi:type="dcterms:W3CDTF">2019-07-17T08:58:07Z</dcterms:modified>
</cp:coreProperties>
</file>