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30" r:id="rId2"/>
    <p:sldId id="450" r:id="rId3"/>
    <p:sldId id="447" r:id="rId4"/>
    <p:sldId id="431" r:id="rId5"/>
  </p:sldIdLst>
  <p:sldSz cx="16276638" cy="9144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A3A"/>
    <a:srgbClr val="0000CC"/>
    <a:srgbClr val="1CB2BE"/>
    <a:srgbClr val="FEDEEC"/>
    <a:srgbClr val="FDCFE3"/>
    <a:srgbClr val="FF7C80"/>
    <a:srgbClr val="FF0066"/>
    <a:srgbClr val="FF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1" d="100"/>
          <a:sy n="51" d="100"/>
        </p:scale>
        <p:origin x="390" y="7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872503" y="3897313"/>
            <a:ext cx="14531633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HĐCD: VÒNG TAY BẠN BÈ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38984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28425" y="103853"/>
            <a:ext cx="9419788" cy="1569405"/>
            <a:chOff x="3428425" y="103853"/>
            <a:chExt cx="9419788" cy="1569405"/>
          </a:xfrm>
        </p:grpSpPr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428425" y="1097280"/>
              <a:ext cx="9419788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29: VÒNG TAY BẠN BÈ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5468902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5618731" y="1136154"/>
                <a:ext cx="4569771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Vòng tay bạn bè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32350" y="2519755"/>
                <a:ext cx="289388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11056601" cy="791838"/>
            <a:chOff x="1506117" y="2474226"/>
            <a:chExt cx="11056601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202038" y="2484726"/>
              <a:ext cx="1036068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Chơi trò chơi </a:t>
              </a:r>
              <a:r>
                <a:rPr lang="en-US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Bàn tay tình bạn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D388406E-94E6-D904-9B71-5CFDD67E32CE}"/>
              </a:ext>
            </a:extLst>
          </p:cNvPr>
          <p:cNvSpPr/>
          <p:nvPr/>
        </p:nvSpPr>
        <p:spPr>
          <a:xfrm>
            <a:off x="1408291" y="3204509"/>
            <a:ext cx="1290222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 gia trò chơi kết bạn.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 Bàn tay tình bạn: Vẽ hình bàn tay lên tờ giấy, viết tên em vào lòng bàn tay và tên các bạn vào mỗi ngón tay. </a:t>
            </a:r>
            <a:endParaRPr lang="en-US" sz="3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02D3B-A926-168E-7EA2-2E2965DA0D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41" t="40865" r="7114"/>
          <a:stretch/>
        </p:blipFill>
        <p:spPr>
          <a:xfrm>
            <a:off x="4480719" y="5343271"/>
            <a:ext cx="6609307" cy="338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15656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3" name="Group 32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468902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5618731" y="1136154"/>
              <a:ext cx="45697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E7F438F-DCE7-775D-AD82-58125AF21B0B}"/>
              </a:ext>
            </a:extLst>
          </p:cNvPr>
          <p:cNvGrpSpPr/>
          <p:nvPr/>
        </p:nvGrpSpPr>
        <p:grpSpPr>
          <a:xfrm>
            <a:off x="433011" y="1353777"/>
            <a:ext cx="11071960" cy="1010505"/>
            <a:chOff x="433011" y="1353777"/>
            <a:chExt cx="11071960" cy="1010505"/>
          </a:xfrm>
        </p:grpSpPr>
        <p:grpSp>
          <p:nvGrpSpPr>
            <p:cNvPr id="9" name="Group 8"/>
            <p:cNvGrpSpPr/>
            <p:nvPr/>
          </p:nvGrpSpPr>
          <p:grpSpPr>
            <a:xfrm>
              <a:off x="1522773" y="1645860"/>
              <a:ext cx="9982198" cy="677108"/>
              <a:chOff x="1508918" y="1888664"/>
              <a:chExt cx="8893232" cy="67710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08918" y="1888664"/>
                <a:ext cx="8893232" cy="677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Vòng tay bạn bè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632350" y="2519755"/>
                <a:ext cx="2893882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44F5E-E99A-5734-E866-44EB8CA8E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3011" y="1353777"/>
              <a:ext cx="1089762" cy="1010505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FA62C-BBC9-5F35-580D-BB3348FA2B4B}"/>
              </a:ext>
            </a:extLst>
          </p:cNvPr>
          <p:cNvGrpSpPr/>
          <p:nvPr/>
        </p:nvGrpSpPr>
        <p:grpSpPr>
          <a:xfrm>
            <a:off x="1506117" y="2474226"/>
            <a:ext cx="8882594" cy="791838"/>
            <a:chOff x="1506117" y="2474226"/>
            <a:chExt cx="8882594" cy="791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F57DA7C-6BDC-5B5F-F012-60D23CF70D5B}"/>
                </a:ext>
              </a:extLst>
            </p:cNvPr>
            <p:cNvGrpSpPr/>
            <p:nvPr/>
          </p:nvGrpSpPr>
          <p:grpSpPr>
            <a:xfrm>
              <a:off x="1506117" y="2474226"/>
              <a:ext cx="2316858" cy="791838"/>
              <a:chOff x="1522773" y="2276951"/>
              <a:chExt cx="2316858" cy="791838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DCE812-BEFF-C218-E159-B8DF92A565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2773" y="2276951"/>
                <a:ext cx="2316858" cy="791838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1381A45-DB4E-21D9-9C84-85BD8C684475}"/>
                  </a:ext>
                </a:extLst>
              </p:cNvPr>
              <p:cNvSpPr/>
              <p:nvPr/>
            </p:nvSpPr>
            <p:spPr>
              <a:xfrm>
                <a:off x="1712206" y="2383411"/>
                <a:ext cx="406313" cy="550461"/>
              </a:xfrm>
              <a:prstGeom prst="rect">
                <a:avLst/>
              </a:prstGeom>
              <a:solidFill>
                <a:srgbClr val="1CB2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8D49F16-C347-9E49-B48D-3D7C64460B68}"/>
                </a:ext>
              </a:extLst>
            </p:cNvPr>
            <p:cNvSpPr/>
            <p:nvPr/>
          </p:nvSpPr>
          <p:spPr>
            <a:xfrm>
              <a:off x="2132411" y="2523292"/>
              <a:ext cx="8256300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3800" b="1" i="1">
                  <a:solidFill>
                    <a:srgbClr val="1CB2BE"/>
                  </a:solidFill>
                  <a:latin typeface="Times New Roman" pitchFamily="18" charset="0"/>
                  <a:cs typeface="Times New Roman" pitchFamily="18" charset="0"/>
                </a:rPr>
                <a:t>Giới thiệu về những người bạn của em.</a:t>
              </a:r>
              <a:endParaRPr lang="en-US" sz="3800" b="1" i="1">
                <a:solidFill>
                  <a:srgbClr val="1CB2B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1BE5C3D-03EB-5293-CCD7-2E62A41610D3}"/>
              </a:ext>
            </a:extLst>
          </p:cNvPr>
          <p:cNvSpPr/>
          <p:nvPr/>
        </p:nvSpPr>
        <p:spPr>
          <a:xfrm>
            <a:off x="1500042" y="3131147"/>
            <a:ext cx="1379811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Bàn tay tình bạn để giới thiệu về những người bạn của em theo gợi ý:</a:t>
            </a: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52198539-7199-E492-498E-53358E724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425" y="1097280"/>
            <a:ext cx="9419788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29: VÒNG TAY BẠN BÈ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F6923-F5F7-F96A-1F82-C0C4E9134C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495" t="11938"/>
          <a:stretch/>
        </p:blipFill>
        <p:spPr>
          <a:xfrm>
            <a:off x="10043319" y="4034037"/>
            <a:ext cx="4390522" cy="40157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ABAA930-7746-8C45-AF45-717BE9616A0F}"/>
              </a:ext>
            </a:extLst>
          </p:cNvPr>
          <p:cNvSpPr/>
          <p:nvPr/>
        </p:nvSpPr>
        <p:spPr>
          <a:xfrm>
            <a:off x="1356519" y="4342815"/>
            <a:ext cx="825630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và nơi ở của bạn</a:t>
            </a:r>
          </a:p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 điểm ngoại hình và tính cách của bạn;</a:t>
            </a:r>
          </a:p>
          <a:p>
            <a:pPr marL="571500" indent="-571500" algn="just">
              <a:buFontTx/>
              <a:buChar char="-"/>
            </a:pPr>
            <a:r>
              <a:rPr lang="nl-NL" sz="3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hoạt động em thường tham gia cùng bạn.</a:t>
            </a:r>
          </a:p>
        </p:txBody>
      </p:sp>
    </p:spTree>
    <p:extLst>
      <p:ext uri="{BB962C8B-B14F-4D97-AF65-F5344CB8AC3E}">
        <p14:creationId xmlns:p14="http://schemas.microsoft.com/office/powerpoint/2010/main" val="5171198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10993</TotalTime>
  <Words>185</Words>
  <Application>Microsoft Office PowerPoint</Application>
  <PresentationFormat>Custom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2B Dương Hồng Phong</cp:lastModifiedBy>
  <cp:revision>1198</cp:revision>
  <dcterms:created xsi:type="dcterms:W3CDTF">2008-09-09T22:52:10Z</dcterms:created>
  <dcterms:modified xsi:type="dcterms:W3CDTF">2022-08-26T15:37:19Z</dcterms:modified>
</cp:coreProperties>
</file>