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89" r:id="rId3"/>
    <p:sldId id="257" r:id="rId4"/>
    <p:sldId id="258" r:id="rId5"/>
    <p:sldId id="263" r:id="rId6"/>
    <p:sldId id="266" r:id="rId7"/>
    <p:sldId id="307" r:id="rId8"/>
    <p:sldId id="259" r:id="rId9"/>
    <p:sldId id="265" r:id="rId10"/>
    <p:sldId id="308" r:id="rId11"/>
    <p:sldId id="309" r:id="rId12"/>
    <p:sldId id="318" r:id="rId13"/>
    <p:sldId id="279" r:id="rId14"/>
    <p:sldId id="310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281" r:id="rId26"/>
    <p:sldId id="324" r:id="rId27"/>
    <p:sldId id="325" r:id="rId28"/>
    <p:sldId id="326" r:id="rId29"/>
    <p:sldId id="328" r:id="rId30"/>
    <p:sldId id="327" r:id="rId31"/>
    <p:sldId id="329" r:id="rId32"/>
    <p:sldId id="331" r:id="rId33"/>
    <p:sldId id="332" r:id="rId34"/>
    <p:sldId id="288" r:id="rId35"/>
    <p:sldId id="29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00" autoAdjust="0"/>
  </p:normalViewPr>
  <p:slideViewPr>
    <p:cSldViewPr snapToGrid="0">
      <p:cViewPr>
        <p:scale>
          <a:sx n="50" d="100"/>
          <a:sy n="50" d="100"/>
        </p:scale>
        <p:origin x="-684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30BE-7B07-4CAE-96A0-E2ABFAA8F4C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9055-E7DE-470C-8B63-78FB0D8A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9055-E7DE-470C-8B63-78FB0D8AB0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3" y="2134141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applaus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  <p:sndAc>
      <p:stSnd>
        <p:snd r:embed="rId5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0.svg"/><Relationship Id="rId3" Type="http://schemas.openxmlformats.org/officeDocument/2006/relationships/audio" Target="../media/audio1.wav"/><Relationship Id="rId7" Type="http://schemas.openxmlformats.org/officeDocument/2006/relationships/image" Target="../media/image22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6" y="109863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-271322" y="3819586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 rot="16200000">
            <a:off x="4420228" y="-2185231"/>
            <a:ext cx="1415772" cy="5950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KHỞI ĐỘNG</a:t>
            </a:r>
            <a:endParaRPr lang="en-US" altLang="zh-CN" sz="80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741256" y="1254387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xmlns="" id="{2F70B1BD-BFF5-41FC-8890-37F6000B6D6B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oogle Shape;502;p33">
            <a:extLst>
              <a:ext uri="{FF2B5EF4-FFF2-40B4-BE49-F238E27FC236}">
                <a16:creationId xmlns:a16="http://schemas.microsoft.com/office/drawing/2014/main" xmlns="" id="{0E970D31-61D4-E171-0CB4-87FE72042388}"/>
              </a:ext>
            </a:extLst>
          </p:cNvPr>
          <p:cNvGrpSpPr/>
          <p:nvPr/>
        </p:nvGrpSpPr>
        <p:grpSpPr>
          <a:xfrm>
            <a:off x="1159712" y="1781920"/>
            <a:ext cx="6459617" cy="3840300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Google Shape;503;p33">
              <a:extLst>
                <a:ext uri="{FF2B5EF4-FFF2-40B4-BE49-F238E27FC236}">
                  <a16:creationId xmlns:a16="http://schemas.microsoft.com/office/drawing/2014/main" xmlns="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4;p33">
              <a:extLst>
                <a:ext uri="{FF2B5EF4-FFF2-40B4-BE49-F238E27FC236}">
                  <a16:creationId xmlns:a16="http://schemas.microsoft.com/office/drawing/2014/main" xmlns="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xmlns="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xmlns="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xmlns="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xmlns="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xmlns="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xmlns="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xmlns="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93072" y="2545513"/>
            <a:ext cx="4291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các bạn một bài thơ hoặc câu ca dao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701549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032" y="100854"/>
            <a:ext cx="7453968" cy="6704762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1873124" y="5552223"/>
            <a:ext cx="4120524" cy="1511301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692" y="546484"/>
            <a:ext cx="2486182" cy="477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24" y="1193809"/>
            <a:ext cx="8241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II. SUY NGẪM VÀ PHẢN HỒI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0901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E811745-CF67-48FF-BAB8-89E6C2B660CB}"/>
              </a:ext>
            </a:extLst>
          </p:cNvPr>
          <p:cNvSpPr/>
          <p:nvPr/>
        </p:nvSpPr>
        <p:spPr>
          <a:xfrm>
            <a:off x="8157410" y="3084213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FB548E9-3242-4CB9-A2E8-88654003EDD3}"/>
              </a:ext>
            </a:extLst>
          </p:cNvPr>
          <p:cNvSpPr/>
          <p:nvPr/>
        </p:nvSpPr>
        <p:spPr>
          <a:xfrm>
            <a:off x="0" y="3118302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58EE856-20BE-4233-B2C9-11F9C147025F}"/>
              </a:ext>
            </a:extLst>
          </p:cNvPr>
          <p:cNvGrpSpPr/>
          <p:nvPr/>
        </p:nvGrpSpPr>
        <p:grpSpPr>
          <a:xfrm>
            <a:off x="1529400" y="3775376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350D8E7-BF61-4DBC-93BC-5251149A47D6}"/>
              </a:ext>
            </a:extLst>
          </p:cNvPr>
          <p:cNvGrpSpPr/>
          <p:nvPr/>
        </p:nvGrpSpPr>
        <p:grpSpPr>
          <a:xfrm>
            <a:off x="9730926" y="3678243"/>
            <a:ext cx="887557" cy="683326"/>
            <a:chOff x="985937" y="3068542"/>
            <a:chExt cx="887557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A9D0354E-BEDC-4DDD-95C6-528633E9010E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030C112-8003-4081-9C5F-FB10BD60FCB6}"/>
              </a:ext>
            </a:extLst>
          </p:cNvPr>
          <p:cNvGrpSpPr/>
          <p:nvPr/>
        </p:nvGrpSpPr>
        <p:grpSpPr>
          <a:xfrm>
            <a:off x="5658641" y="5155570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DD882F00-06CF-4E99-AE00-A0EA6BC55C9F}"/>
              </a:ext>
            </a:extLst>
          </p:cNvPr>
          <p:cNvSpPr txBox="1"/>
          <p:nvPr/>
        </p:nvSpPr>
        <p:spPr>
          <a:xfrm>
            <a:off x="802357" y="5110576"/>
            <a:ext cx="323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Bố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cục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mạch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cảm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xúc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316782C5-F8BA-4840-B9CD-1D3B431005CA}"/>
              </a:ext>
            </a:extLst>
          </p:cNvPr>
          <p:cNvSpPr txBox="1"/>
          <p:nvPr/>
        </p:nvSpPr>
        <p:spPr>
          <a:xfrm>
            <a:off x="4661598" y="1691470"/>
            <a:ext cx="3491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Cảm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hứng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chủ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đạo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A022587-FFBC-4659-84B4-910E0C287003}"/>
              </a:ext>
            </a:extLst>
          </p:cNvPr>
          <p:cNvSpPr txBox="1"/>
          <p:nvPr/>
        </p:nvSpPr>
        <p:spPr>
          <a:xfrm>
            <a:off x="8733883" y="5162915"/>
            <a:ext cx="327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hình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ảnh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từ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ngữ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đặc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sắc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04" y="0"/>
            <a:ext cx="824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II. SUY NGẪM VÀ PHẢN HỒI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34076" y="707886"/>
            <a:ext cx="10427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9126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/>
      <p:bldP spid="33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161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4" y="172650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83227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4" y="172650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65406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4" y="172650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05072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5" y="1726506"/>
            <a:ext cx="2173544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7150309" y="219267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7944787" y="1726506"/>
            <a:ext cx="1798820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04809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5" y="1726506"/>
            <a:ext cx="2173544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7150309" y="219267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7944787" y="1726506"/>
            <a:ext cx="1798820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Google Shape;220;p7"/>
          <p:cNvSpPr/>
          <p:nvPr/>
        </p:nvSpPr>
        <p:spPr>
          <a:xfrm>
            <a:off x="7186824" y="3549607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1;p7"/>
          <p:cNvSpPr/>
          <p:nvPr/>
        </p:nvSpPr>
        <p:spPr>
          <a:xfrm>
            <a:off x="7981302" y="3083437"/>
            <a:ext cx="1798820" cy="12607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</a:p>
        </p:txBody>
      </p:sp>
    </p:spTree>
    <p:extLst>
      <p:ext uri="{BB962C8B-B14F-4D97-AF65-F5344CB8AC3E}">
        <p14:creationId xmlns:p14="http://schemas.microsoft.com/office/powerpoint/2010/main" val="176094406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5" y="1726506"/>
            <a:ext cx="2173544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7150309" y="219267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7944787" y="1726506"/>
            <a:ext cx="1798820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Google Shape;220;p7"/>
          <p:cNvSpPr/>
          <p:nvPr/>
        </p:nvSpPr>
        <p:spPr>
          <a:xfrm>
            <a:off x="7186824" y="3549607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1;p7"/>
          <p:cNvSpPr/>
          <p:nvPr/>
        </p:nvSpPr>
        <p:spPr>
          <a:xfrm>
            <a:off x="7981302" y="3083437"/>
            <a:ext cx="1798820" cy="12607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</a:p>
        </p:txBody>
      </p:sp>
      <p:sp>
        <p:nvSpPr>
          <p:cNvPr id="33" name="Google Shape;220;p7"/>
          <p:cNvSpPr/>
          <p:nvPr/>
        </p:nvSpPr>
        <p:spPr>
          <a:xfrm>
            <a:off x="7150309" y="571855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1;p7"/>
          <p:cNvSpPr/>
          <p:nvPr/>
        </p:nvSpPr>
        <p:spPr>
          <a:xfrm>
            <a:off x="7944787" y="5252385"/>
            <a:ext cx="1798820" cy="12607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43607" y="2038662"/>
            <a:ext cx="809468" cy="16124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80122" y="3646414"/>
            <a:ext cx="772953" cy="1811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743607" y="3651133"/>
            <a:ext cx="809468" cy="23599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10573270" y="2641105"/>
            <a:ext cx="141194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504" y="6400800"/>
            <a:ext cx="1025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→</a:t>
            </a:r>
            <a:r>
              <a:rPr lang="en-US" b="1" dirty="0" err="1" smtClean="0">
                <a:solidFill>
                  <a:srgbClr val="FF0000"/>
                </a:solidFill>
              </a:rPr>
              <a:t>Tạo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cấu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đáo</a:t>
            </a:r>
            <a:r>
              <a:rPr lang="en-US" b="1" dirty="0">
                <a:solidFill>
                  <a:srgbClr val="FF0000"/>
                </a:solidFill>
              </a:rPr>
              <a:t>, 1/6/1  </a:t>
            </a:r>
            <a:r>
              <a:rPr lang="en-US" b="1" dirty="0" err="1">
                <a:solidFill>
                  <a:srgbClr val="FF0000"/>
                </a:solidFill>
              </a:rPr>
              <a:t>phá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buộc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cục</a:t>
            </a:r>
            <a:r>
              <a:rPr lang="en-US" b="1" dirty="0">
                <a:solidFill>
                  <a:srgbClr val="FF0000"/>
                </a:solidFill>
              </a:rPr>
              <a:t> 2/2/2/2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7822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4119529"/>
            <a:ext cx="2565400" cy="287968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33FD07-D75F-485A-8504-3E4D1DC03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862" y="0"/>
            <a:ext cx="3454006" cy="7674964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514" y="59451"/>
            <a:ext cx="83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ảnh</a:t>
            </a:r>
            <a:r>
              <a:rPr lang="en-US" sz="3600" b="1" dirty="0"/>
              <a:t>,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, </a:t>
            </a:r>
            <a:r>
              <a:rPr lang="en-US" sz="3600" b="1" dirty="0" err="1"/>
              <a:t>đặc</a:t>
            </a:r>
            <a:r>
              <a:rPr lang="en-US" sz="3600" b="1" dirty="0"/>
              <a:t> </a:t>
            </a:r>
            <a:r>
              <a:rPr lang="en-US" sz="3600" b="1" dirty="0" err="1"/>
              <a:t>sắc</a:t>
            </a:r>
            <a:r>
              <a:rPr lang="en-US" sz="3600" b="1" dirty="0"/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3592" y="2571161"/>
            <a:ext cx="49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组合 14">
            <a:extLst>
              <a:ext uri="{FF2B5EF4-FFF2-40B4-BE49-F238E27FC236}">
                <a16:creationId xmlns:a16="http://schemas.microsoft.com/office/drawing/2014/main" xmlns="" id="{D421A1BB-98EE-4374-B12A-55A07F98871D}"/>
              </a:ext>
            </a:extLst>
          </p:cNvPr>
          <p:cNvGrpSpPr/>
          <p:nvPr/>
        </p:nvGrpSpPr>
        <p:grpSpPr>
          <a:xfrm>
            <a:off x="3566178" y="1494397"/>
            <a:ext cx="994890" cy="999428"/>
            <a:chOff x="1722254" y="1671267"/>
            <a:chExt cx="994890" cy="999428"/>
          </a:xfrm>
        </p:grpSpPr>
        <p:pic>
          <p:nvPicPr>
            <p:cNvPr id="34" name="图片 15">
              <a:extLst>
                <a:ext uri="{FF2B5EF4-FFF2-40B4-BE49-F238E27FC236}">
                  <a16:creationId xmlns:a16="http://schemas.microsoft.com/office/drawing/2014/main" xmlns="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5" name="文本框 16">
              <a:extLst>
                <a:ext uri="{FF2B5EF4-FFF2-40B4-BE49-F238E27FC236}">
                  <a16:creationId xmlns:a16="http://schemas.microsoft.com/office/drawing/2014/main" xmlns="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17">
            <a:extLst>
              <a:ext uri="{FF2B5EF4-FFF2-40B4-BE49-F238E27FC236}">
                <a16:creationId xmlns:a16="http://schemas.microsoft.com/office/drawing/2014/main" xmlns="" id="{D2887F8E-275B-4128-8C5D-68422825BEA5}"/>
              </a:ext>
            </a:extLst>
          </p:cNvPr>
          <p:cNvSpPr txBox="1"/>
          <p:nvPr/>
        </p:nvSpPr>
        <p:spPr>
          <a:xfrm>
            <a:off x="4561068" y="1685434"/>
            <a:ext cx="520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Cách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xưng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hô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Bác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tạo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sự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thân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mật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gần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gũi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trang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trọng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21">
            <a:extLst>
              <a:ext uri="{FF2B5EF4-FFF2-40B4-BE49-F238E27FC236}">
                <a16:creationId xmlns:a16="http://schemas.microsoft.com/office/drawing/2014/main" xmlns="" id="{8095ABEB-79C3-41AF-9972-E9D2225D3A23}"/>
              </a:ext>
            </a:extLst>
          </p:cNvPr>
          <p:cNvGrpSpPr/>
          <p:nvPr/>
        </p:nvGrpSpPr>
        <p:grpSpPr>
          <a:xfrm>
            <a:off x="3244144" y="3619815"/>
            <a:ext cx="994890" cy="999428"/>
            <a:chOff x="1722254" y="1671267"/>
            <a:chExt cx="994890" cy="999428"/>
          </a:xfrm>
        </p:grpSpPr>
        <p:pic>
          <p:nvPicPr>
            <p:cNvPr id="38" name="图片 22">
              <a:extLst>
                <a:ext uri="{FF2B5EF4-FFF2-40B4-BE49-F238E27FC236}">
                  <a16:creationId xmlns:a16="http://schemas.microsoft.com/office/drawing/2014/main" xmlns="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9" name="文本框 23">
              <a:extLst>
                <a:ext uri="{FF2B5EF4-FFF2-40B4-BE49-F238E27FC236}">
                  <a16:creationId xmlns:a16="http://schemas.microsoft.com/office/drawing/2014/main" xmlns="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24">
            <a:extLst>
              <a:ext uri="{FF2B5EF4-FFF2-40B4-BE49-F238E27FC236}">
                <a16:creationId xmlns:a16="http://schemas.microsoft.com/office/drawing/2014/main" xmlns="" id="{6A9EEE40-2F52-4F76-8961-42BF8471F6C9}"/>
              </a:ext>
            </a:extLst>
          </p:cNvPr>
          <p:cNvSpPr txBox="1"/>
          <p:nvPr/>
        </p:nvSpPr>
        <p:spPr>
          <a:xfrm>
            <a:off x="4542662" y="3519364"/>
            <a:ext cx="552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: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vắng</a:t>
            </a:r>
            <a:r>
              <a:rPr lang="en-US" dirty="0"/>
              <a:t>,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,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ruộng</a:t>
            </a:r>
            <a:r>
              <a:rPr lang="en-US" dirty="0"/>
              <a:t>,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chửa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nụ</a:t>
            </a:r>
            <a:r>
              <a:rPr lang="en-US" dirty="0"/>
              <a:t>,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rốn</a:t>
            </a:r>
            <a:r>
              <a:rPr lang="en-US" dirty="0"/>
              <a:t>, </a:t>
            </a:r>
            <a:r>
              <a:rPr lang="en-US" dirty="0" err="1"/>
              <a:t>mướp</a:t>
            </a:r>
            <a:r>
              <a:rPr lang="en-US" dirty="0"/>
              <a:t> </a:t>
            </a:r>
            <a:r>
              <a:rPr lang="en-US" dirty="0" err="1"/>
              <a:t>đương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trầu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203658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-11858" y="1"/>
            <a:ext cx="3295106" cy="36618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18261" y="4818913"/>
            <a:ext cx="2565400" cy="151130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7F72442-BD04-4AC5-B13F-C870254F0E3A}"/>
              </a:ext>
            </a:extLst>
          </p:cNvPr>
          <p:cNvGrpSpPr/>
          <p:nvPr/>
        </p:nvGrpSpPr>
        <p:grpSpPr>
          <a:xfrm>
            <a:off x="4791510" y="190342"/>
            <a:ext cx="900325" cy="684000"/>
            <a:chOff x="4556774" y="1388152"/>
            <a:chExt cx="900325" cy="6840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80AC91E2-03A1-4846-9312-026AF752B08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2" name="六边形 1">
                <a:extLst>
                  <a:ext uri="{FF2B5EF4-FFF2-40B4-BE49-F238E27FC236}">
                    <a16:creationId xmlns:a16="http://schemas.microsoft.com/office/drawing/2014/main" xmlns="" id="{042475E0-FDEB-4DAA-B8F3-679C3BFF79D9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03A1288-B85C-4758-B409-A74C509902A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xmlns="" id="{69EDEE70-8282-4B9E-89B4-0907C5B4D213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EC2EF3CE-E145-4654-A9C1-D1EC27B2F77D}"/>
              </a:ext>
            </a:extLst>
          </p:cNvPr>
          <p:cNvGrpSpPr/>
          <p:nvPr/>
        </p:nvGrpSpPr>
        <p:grpSpPr>
          <a:xfrm>
            <a:off x="5794976" y="199598"/>
            <a:ext cx="5914424" cy="1568384"/>
            <a:chOff x="5486498" y="1285144"/>
            <a:chExt cx="2818990" cy="646198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xmlns="" id="{18F78BAA-2B9E-4C9F-94AC-43150E33FE4C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剪去对角 24">
              <a:extLst>
                <a:ext uri="{FF2B5EF4-FFF2-40B4-BE49-F238E27FC236}">
                  <a16:creationId xmlns:a16="http://schemas.microsoft.com/office/drawing/2014/main" xmlns="" id="{4C8DDEAC-B3E8-4A32-907B-F45325FF4805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9A04EE7-82B5-4DFA-BDB6-EF595D7F7DAE}"/>
              </a:ext>
            </a:extLst>
          </p:cNvPr>
          <p:cNvGrpSpPr/>
          <p:nvPr/>
        </p:nvGrpSpPr>
        <p:grpSpPr>
          <a:xfrm>
            <a:off x="3306564" y="2066148"/>
            <a:ext cx="900325" cy="684000"/>
            <a:chOff x="4556774" y="1388152"/>
            <a:chExt cx="900325" cy="68400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A537CF4D-9B35-4DBB-9F67-22DB1DE4A152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0" name="六边形 29">
                <a:extLst>
                  <a:ext uri="{FF2B5EF4-FFF2-40B4-BE49-F238E27FC236}">
                    <a16:creationId xmlns:a16="http://schemas.microsoft.com/office/drawing/2014/main" xmlns="" id="{8BE7FE99-3ECA-4B45-9B56-492DCC4DB16C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A511ACCC-A731-4C69-9A13-B7E719B9FD1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xmlns="" id="{EB6891CA-93AF-4191-B1B4-22E9F9950204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457D8496-5064-4618-9FA5-AAFDA9389280}"/>
              </a:ext>
            </a:extLst>
          </p:cNvPr>
          <p:cNvGrpSpPr/>
          <p:nvPr/>
        </p:nvGrpSpPr>
        <p:grpSpPr>
          <a:xfrm>
            <a:off x="4655459" y="2151017"/>
            <a:ext cx="6291942" cy="1400154"/>
            <a:chOff x="5486498" y="1285144"/>
            <a:chExt cx="2818990" cy="646198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86500D8-B539-4184-B6E4-7D5551B4E618}"/>
                </a:ext>
              </a:extLst>
            </p:cNvPr>
            <p:cNvSpPr txBox="1"/>
            <p:nvPr/>
          </p:nvSpPr>
          <p:spPr>
            <a:xfrm>
              <a:off x="5723757" y="1361055"/>
              <a:ext cx="2525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xmlns="" id="{7F1052C3-1B98-48C4-8EF7-C286FA15CA56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: 剪去对角 34">
              <a:extLst>
                <a:ext uri="{FF2B5EF4-FFF2-40B4-BE49-F238E27FC236}">
                  <a16:creationId xmlns:a16="http://schemas.microsoft.com/office/drawing/2014/main" xmlns="" id="{91A9759F-3F51-402C-970B-6C60501B1247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763C09CA-69D3-45F2-98C8-50CE5864DCF7}"/>
              </a:ext>
            </a:extLst>
          </p:cNvPr>
          <p:cNvGrpSpPr/>
          <p:nvPr/>
        </p:nvGrpSpPr>
        <p:grpSpPr>
          <a:xfrm>
            <a:off x="1489055" y="3699910"/>
            <a:ext cx="900325" cy="684000"/>
            <a:chOff x="4556774" y="1388152"/>
            <a:chExt cx="900325" cy="68400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96DD1232-22A9-4B5C-A1D9-A373F90CC6A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9" name="六边形 38">
                <a:extLst>
                  <a:ext uri="{FF2B5EF4-FFF2-40B4-BE49-F238E27FC236}">
                    <a16:creationId xmlns:a16="http://schemas.microsoft.com/office/drawing/2014/main" xmlns="" id="{C3E99CC6-5CBC-4F4C-8FB0-2A31FC9FDC6F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AD57BE19-A0FF-485E-8E1A-24D9DEA5527C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六边形 37">
              <a:extLst>
                <a:ext uri="{FF2B5EF4-FFF2-40B4-BE49-F238E27FC236}">
                  <a16:creationId xmlns:a16="http://schemas.microsoft.com/office/drawing/2014/main" xmlns="" id="{6553BD26-0DC4-417B-9A59-FF99022BA27F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BFCCC55E-7941-4F45-9971-390F42BD208A}"/>
              </a:ext>
            </a:extLst>
          </p:cNvPr>
          <p:cNvGrpSpPr/>
          <p:nvPr/>
        </p:nvGrpSpPr>
        <p:grpSpPr>
          <a:xfrm>
            <a:off x="2544191" y="3990268"/>
            <a:ext cx="7336410" cy="1641788"/>
            <a:chOff x="5486498" y="1285144"/>
            <a:chExt cx="2818990" cy="64619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596FD04A-E85F-4813-B354-A78501D328C5}"/>
                </a:ext>
              </a:extLst>
            </p:cNvPr>
            <p:cNvSpPr txBox="1"/>
            <p:nvPr/>
          </p:nvSpPr>
          <p:spPr>
            <a:xfrm>
              <a:off x="5723758" y="1361055"/>
              <a:ext cx="2271154" cy="27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43" name="矩形: 剪去对角 42">
              <a:extLst>
                <a:ext uri="{FF2B5EF4-FFF2-40B4-BE49-F238E27FC236}">
                  <a16:creationId xmlns:a16="http://schemas.microsoft.com/office/drawing/2014/main" xmlns="" id="{39AD3D9C-C15C-46F8-A556-0F5D33FB37AF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: 剪去对角 43">
              <a:extLst>
                <a:ext uri="{FF2B5EF4-FFF2-40B4-BE49-F238E27FC236}">
                  <a16:creationId xmlns:a16="http://schemas.microsoft.com/office/drawing/2014/main" xmlns="" id="{C1B3D90E-C1E8-4064-9911-0EFDC5C691A6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62763" y="5144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8775" y="2353281"/>
            <a:ext cx="7069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613" y="4200012"/>
            <a:ext cx="7284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Cửu Long nghìn năm vẫn chảy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bạn bè mãi mãi không phai.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55163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fill="hold" nodeType="withEffect" p14:presetBounceEnd="8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2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 p14:presetBounceEnd="8667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0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 p14:presetBounceEnd="8667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9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55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2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30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39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55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25261" y="-2728437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09176"/>
            <a:ext cx="4492761" cy="3048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0E4F00D-1C28-4F62-8214-23D9C5946F8F}"/>
              </a:ext>
            </a:extLst>
          </p:cNvPr>
          <p:cNvSpPr txBox="1"/>
          <p:nvPr/>
        </p:nvSpPr>
        <p:spPr>
          <a:xfrm>
            <a:off x="1511419" y="886623"/>
            <a:ext cx="458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Thủ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pháp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trào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phúng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31262B7-6A25-4ACD-B6AA-220A977CA2B5}"/>
              </a:ext>
            </a:extLst>
          </p:cNvPr>
          <p:cNvSpPr txBox="1"/>
          <p:nvPr/>
        </p:nvSpPr>
        <p:spPr>
          <a:xfrm>
            <a:off x="1800902" y="1471398"/>
            <a:ext cx="527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Phóng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đại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lối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nói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hó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hỉnh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95B8DB3-B0E4-4443-B216-59227E53EC66}"/>
              </a:ext>
            </a:extLst>
          </p:cNvPr>
          <p:cNvSpPr txBox="1"/>
          <p:nvPr/>
        </p:nvSpPr>
        <p:spPr>
          <a:xfrm>
            <a:off x="5466413" y="3582211"/>
            <a:ext cx="5279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</a:t>
            </a:r>
            <a:r>
              <a:rPr lang="en-US" sz="3200" dirty="0" err="1" smtClean="0"/>
              <a:t>ự</a:t>
            </a:r>
            <a:r>
              <a:rPr lang="en-US" sz="3200" dirty="0" smtClean="0"/>
              <a:t> </a:t>
            </a:r>
            <a:r>
              <a:rPr lang="en-US" sz="3200" dirty="0" err="1"/>
              <a:t>trào</a:t>
            </a:r>
            <a:r>
              <a:rPr lang="en-US" sz="3200" dirty="0"/>
              <a:t> (</a:t>
            </a:r>
            <a:r>
              <a:rPr lang="en-US" sz="3200" dirty="0" err="1"/>
              <a:t>cười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)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hóm</a:t>
            </a:r>
            <a:r>
              <a:rPr lang="en-US" sz="3200" dirty="0"/>
              <a:t> </a:t>
            </a:r>
            <a:r>
              <a:rPr lang="en-US" sz="3200" dirty="0" err="1"/>
              <a:t>hỉnh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/>
            <a:r>
              <a:rPr lang="en-US" sz="3200" dirty="0" smtClean="0"/>
              <a:t>→ </a:t>
            </a:r>
            <a:r>
              <a:rPr lang="en-US" sz="3200" dirty="0" err="1"/>
              <a:t>Tuy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đãi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,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E656773-0360-4B3A-B634-DB93B21A7A30}"/>
              </a:ext>
            </a:extLst>
          </p:cNvPr>
          <p:cNvSpPr txBox="1"/>
          <p:nvPr/>
        </p:nvSpPr>
        <p:spPr>
          <a:xfrm>
            <a:off x="5325261" y="2845724"/>
            <a:ext cx="466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cười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trào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phúng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12016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7.40741E-7 L 0.25 -7.40741E-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44444E-6 L 0.25 4.44444E-6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2" grpId="0"/>
      <p:bldP spid="22" grpId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4178542" y="248247"/>
            <a:ext cx="5689597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cảm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thiết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>
            <a:off x="1858178" y="425730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 smtClean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zh-CN" altLang="en-US" sz="65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2902958" cy="67732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040" y="438857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06E652A-157D-4557-A2A7-601D1F0FEDB2}"/>
              </a:ext>
            </a:extLst>
          </p:cNvPr>
          <p:cNvSpPr txBox="1"/>
          <p:nvPr/>
        </p:nvSpPr>
        <p:spPr>
          <a:xfrm>
            <a:off x="3972790" y="2018702"/>
            <a:ext cx="5895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3333FF"/>
                </a:solidFill>
              </a:rPr>
              <a:t>2.1 </a:t>
            </a:r>
            <a:r>
              <a:rPr lang="en-US" sz="3200" b="1" dirty="0" err="1">
                <a:solidFill>
                  <a:srgbClr val="3333FF"/>
                </a:solidFill>
              </a:rPr>
              <a:t>câu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đầu</a:t>
            </a:r>
            <a:r>
              <a:rPr lang="en-US" sz="3200" b="1" dirty="0">
                <a:solidFill>
                  <a:srgbClr val="3333FF"/>
                </a:solidFill>
              </a:rPr>
              <a:t>: </a:t>
            </a:r>
            <a:r>
              <a:rPr lang="en-US" sz="3200" b="1" dirty="0" err="1">
                <a:solidFill>
                  <a:srgbClr val="3333FF"/>
                </a:solidFill>
              </a:rPr>
              <a:t>Giới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thiệu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tình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huống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bạn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đến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chơi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nhà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290" y="3747540"/>
            <a:ext cx="859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Đã</a:t>
            </a:r>
            <a:r>
              <a:rPr lang="en-US" sz="4400" dirty="0" smtClean="0"/>
              <a:t> </a:t>
            </a:r>
            <a:r>
              <a:rPr lang="en-US" sz="4400" dirty="0" err="1" smtClean="0"/>
              <a:t>bấy</a:t>
            </a:r>
            <a:r>
              <a:rPr lang="en-US" sz="4400" dirty="0" smtClean="0"/>
              <a:t> </a:t>
            </a:r>
            <a:r>
              <a:rPr lang="en-US" sz="4400" dirty="0" err="1" smtClean="0"/>
              <a:t>lâu</a:t>
            </a:r>
            <a:r>
              <a:rPr lang="en-US" sz="4400" dirty="0" smtClean="0"/>
              <a:t> nay, </a:t>
            </a:r>
            <a:r>
              <a:rPr lang="en-US" sz="4400" dirty="0" err="1" smtClean="0"/>
              <a:t>bác</a:t>
            </a:r>
            <a:r>
              <a:rPr lang="en-US" sz="4400" dirty="0" smtClean="0"/>
              <a:t> </a:t>
            </a:r>
            <a:r>
              <a:rPr lang="en-US" sz="4400" dirty="0" err="1" smtClean="0"/>
              <a:t>tới</a:t>
            </a:r>
            <a:r>
              <a:rPr lang="en-US" sz="4400" dirty="0" smtClean="0"/>
              <a:t> </a:t>
            </a:r>
            <a:r>
              <a:rPr lang="en-US" sz="4400" dirty="0" err="1" smtClean="0"/>
              <a:t>nhà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402098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25261" y="-2728437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3147934"/>
            <a:ext cx="4721904" cy="38092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13431"/>
              </p:ext>
            </p:extLst>
          </p:nvPr>
        </p:nvGraphicFramePr>
        <p:xfrm>
          <a:off x="1877797" y="1507366"/>
          <a:ext cx="9555955" cy="3846266"/>
        </p:xfrm>
        <a:graphic>
          <a:graphicData uri="http://schemas.openxmlformats.org/drawingml/2006/table">
            <a:tbl>
              <a:tblPr firstRow="1" firstCol="1" bandRow="1"/>
              <a:tblGrid>
                <a:gridCol w="3360571">
                  <a:extLst>
                    <a:ext uri="{9D8B030D-6E8A-4147-A177-3AD203B41FA5}">
                      <a16:colId xmlns:a16="http://schemas.microsoft.com/office/drawing/2014/main" xmlns="" val="2861817155"/>
                    </a:ext>
                  </a:extLst>
                </a:gridCol>
                <a:gridCol w="2842057"/>
                <a:gridCol w="3353327">
                  <a:extLst>
                    <a:ext uri="{9D8B030D-6E8A-4147-A177-3AD203B41FA5}">
                      <a16:colId xmlns:a16="http://schemas.microsoft.com/office/drawing/2014/main" xmlns="" val="1299808928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95172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5894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5951978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9110710"/>
                  </a:ext>
                </a:extLst>
              </a:tr>
              <a:tr h="574181">
                <a:tc gridSpan="3"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reeform 31">
            <a:extLst>
              <a:ext uri="{FF2B5EF4-FFF2-40B4-BE49-F238E27FC236}">
                <a16:creationId xmlns:a16="http://schemas.microsoft.com/office/drawing/2014/main" xmlns="" id="{BB05FFA2-CF9D-92C6-F5A8-482A4B89198C}"/>
              </a:ext>
            </a:extLst>
          </p:cNvPr>
          <p:cNvSpPr/>
          <p:nvPr/>
        </p:nvSpPr>
        <p:spPr>
          <a:xfrm rot="16200000">
            <a:off x="2516392" y="-2385378"/>
            <a:ext cx="1368016" cy="619091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37160" tIns="68580" rIns="137160" bIns="68580" anchor="ctr"/>
          <a:lstStyle/>
          <a:p>
            <a:pPr algn="ctr" defTabSz="914445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C15621-3580-D7EF-7BC3-3544C9072C48}"/>
              </a:ext>
            </a:extLst>
          </p:cNvPr>
          <p:cNvSpPr txBox="1"/>
          <p:nvPr/>
        </p:nvSpPr>
        <p:spPr>
          <a:xfrm>
            <a:off x="43406" y="283316"/>
            <a:ext cx="5334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4196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đầu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5DDA05-44BE-4816-9A86-922CC4B12EA8}"/>
              </a:ext>
            </a:extLst>
          </p:cNvPr>
          <p:cNvGrpSpPr/>
          <p:nvPr/>
        </p:nvGrpSpPr>
        <p:grpSpPr>
          <a:xfrm>
            <a:off x="657190" y="2038898"/>
            <a:ext cx="2327085" cy="2790549"/>
            <a:chOff x="985783" y="3058345"/>
            <a:chExt cx="2954394" cy="4185824"/>
          </a:xfrm>
        </p:grpSpPr>
        <p:grpSp>
          <p:nvGrpSpPr>
            <p:cNvPr id="4" name="Nhóm 34">
              <a:extLst>
                <a:ext uri="{FF2B5EF4-FFF2-40B4-BE49-F238E27FC236}">
                  <a16:creationId xmlns:a16="http://schemas.microsoft.com/office/drawing/2014/main" xmlns="" id="{FB906D98-8791-5127-D191-F0A33EA00147}"/>
                </a:ext>
              </a:extLst>
            </p:cNvPr>
            <p:cNvGrpSpPr/>
            <p:nvPr/>
          </p:nvGrpSpPr>
          <p:grpSpPr>
            <a:xfrm>
              <a:off x="985783" y="3058345"/>
              <a:ext cx="2954394" cy="4185824"/>
              <a:chOff x="2118292" y="2792564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AutoShape 16">
                <a:extLst>
                  <a:ext uri="{FF2B5EF4-FFF2-40B4-BE49-F238E27FC236}">
                    <a16:creationId xmlns:a16="http://schemas.microsoft.com/office/drawing/2014/main" xmlns="" id="{C579F11F-D400-9273-32DB-7A24A278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292" y="292319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xmlns="" id="{343DE2E1-13A0-4C88-B6DB-57F35E574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5688" y="2792564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gamma/>
                      <a:shade val="3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3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" name="AutoShape 18">
                <a:extLst>
                  <a:ext uri="{FF2B5EF4-FFF2-40B4-BE49-F238E27FC236}">
                    <a16:creationId xmlns:a16="http://schemas.microsoft.com/office/drawing/2014/main" xmlns="" id="{2A9A68E0-DEBA-7F58-D751-3A956DE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5670" y="2857879"/>
                <a:ext cx="65315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AutoShape 19">
                <a:extLst>
                  <a:ext uri="{FF2B5EF4-FFF2-40B4-BE49-F238E27FC236}">
                    <a16:creationId xmlns:a16="http://schemas.microsoft.com/office/drawing/2014/main" xmlns="" id="{50292154-6BCD-BF67-F123-17F811B2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08581" y="2857879"/>
                <a:ext cx="66766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9276F69-76F5-2E59-C7C0-74BF9A3EEBD4}"/>
                </a:ext>
              </a:extLst>
            </p:cNvPr>
            <p:cNvSpPr txBox="1"/>
            <p:nvPr/>
          </p:nvSpPr>
          <p:spPr>
            <a:xfrm>
              <a:off x="1176801" y="3824517"/>
              <a:ext cx="2571405" cy="2816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bấy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lâu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→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rất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lâu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65E9B42-4866-59CA-7B23-AA176C8B609C}"/>
              </a:ext>
            </a:extLst>
          </p:cNvPr>
          <p:cNvGrpSpPr/>
          <p:nvPr/>
        </p:nvGrpSpPr>
        <p:grpSpPr>
          <a:xfrm>
            <a:off x="4375720" y="888702"/>
            <a:ext cx="2634680" cy="3188277"/>
            <a:chOff x="5293750" y="2578080"/>
            <a:chExt cx="2954394" cy="4179782"/>
          </a:xfrm>
        </p:grpSpPr>
        <p:grpSp>
          <p:nvGrpSpPr>
            <p:cNvPr id="13" name="Nhóm 35">
              <a:extLst>
                <a:ext uri="{FF2B5EF4-FFF2-40B4-BE49-F238E27FC236}">
                  <a16:creationId xmlns:a16="http://schemas.microsoft.com/office/drawing/2014/main" xmlns="" id="{9BBA4D97-6564-F84F-11E6-06252ECA3367}"/>
                </a:ext>
              </a:extLst>
            </p:cNvPr>
            <p:cNvGrpSpPr/>
            <p:nvPr/>
          </p:nvGrpSpPr>
          <p:grpSpPr>
            <a:xfrm>
              <a:off x="5293750" y="2578080"/>
              <a:ext cx="2954394" cy="4179782"/>
              <a:chOff x="4413024" y="2403578"/>
              <a:chExt cx="2098787" cy="301174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xmlns="" id="{7B84076C-8304-65A3-5436-0710C2A5C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024" y="252985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1D0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xmlns="" id="{94C25E9C-0F58-D3DF-C484-F15E5DC6C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6386" y="2403578"/>
                <a:ext cx="1703994" cy="2627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3399">
                      <a:gamma/>
                      <a:shade val="46275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xmlns="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xmlns="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759B8AC-DDBB-93F9-F9D1-99771A113B06}"/>
                </a:ext>
              </a:extLst>
            </p:cNvPr>
            <p:cNvSpPr txBox="1"/>
            <p:nvPr/>
          </p:nvSpPr>
          <p:spPr>
            <a:xfrm>
              <a:off x="5389059" y="3646425"/>
              <a:ext cx="2815890" cy="2703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Xưng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hô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bác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→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thất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gần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gũi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tôn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trọng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C861D0E-AA35-47FA-63AE-3D4D431E2D80}"/>
              </a:ext>
            </a:extLst>
          </p:cNvPr>
          <p:cNvGrpSpPr/>
          <p:nvPr/>
        </p:nvGrpSpPr>
        <p:grpSpPr>
          <a:xfrm>
            <a:off x="8736458" y="552571"/>
            <a:ext cx="2934796" cy="3214375"/>
            <a:chOff x="9601717" y="2039470"/>
            <a:chExt cx="2954394" cy="4185825"/>
          </a:xfrm>
        </p:grpSpPr>
        <p:grpSp>
          <p:nvGrpSpPr>
            <p:cNvPr id="22" name="Nhóm 36">
              <a:extLst>
                <a:ext uri="{FF2B5EF4-FFF2-40B4-BE49-F238E27FC236}">
                  <a16:creationId xmlns:a16="http://schemas.microsoft.com/office/drawing/2014/main" xmlns="" id="{E9FF6A65-D76D-B991-1C66-FEC8E2E6E089}"/>
                </a:ext>
              </a:extLst>
            </p:cNvPr>
            <p:cNvGrpSpPr/>
            <p:nvPr/>
          </p:nvGrpSpPr>
          <p:grpSpPr>
            <a:xfrm>
              <a:off x="9601717" y="2039470"/>
              <a:ext cx="2954394" cy="4185825"/>
              <a:chOff x="6707755" y="1940568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AutoShape 8">
                <a:extLst>
                  <a:ext uri="{FF2B5EF4-FFF2-40B4-BE49-F238E27FC236}">
                    <a16:creationId xmlns:a16="http://schemas.microsoft.com/office/drawing/2014/main" xmlns="" id="{D11731B8-6A4F-FD9F-52E6-E5C802C0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7755" y="2071198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FC5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AutoShape 9">
                <a:extLst>
                  <a:ext uri="{FF2B5EF4-FFF2-40B4-BE49-F238E27FC236}">
                    <a16:creationId xmlns:a16="http://schemas.microsoft.com/office/drawing/2014/main" xmlns="" id="{C88FB9AD-30E6-4EA9-A771-C94A319466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05151" y="1940568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AutoShape 10">
                <a:extLst>
                  <a:ext uri="{FF2B5EF4-FFF2-40B4-BE49-F238E27FC236}">
                    <a16:creationId xmlns:a16="http://schemas.microsoft.com/office/drawing/2014/main" xmlns="" id="{4D769399-2F07-BC92-0742-1FDCBC9AA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46584" y="2005882"/>
                <a:ext cx="65315" cy="13063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AutoShape 11">
                <a:extLst>
                  <a:ext uri="{FF2B5EF4-FFF2-40B4-BE49-F238E27FC236}">
                    <a16:creationId xmlns:a16="http://schemas.microsoft.com/office/drawing/2014/main" xmlns="" id="{B05DB6CC-8DAB-4DCE-E08F-AE24DC629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99496" y="2005882"/>
                <a:ext cx="65314" cy="13063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44086DB-D996-1B9F-0A81-FD19F78F4B6D}"/>
                </a:ext>
              </a:extLst>
            </p:cNvPr>
            <p:cNvSpPr txBox="1"/>
            <p:nvPr/>
          </p:nvSpPr>
          <p:spPr>
            <a:xfrm>
              <a:off x="9601717" y="2404070"/>
              <a:ext cx="2749251" cy="2444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thơ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chào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vui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mừng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3333FF"/>
                </a:solidFill>
                <a:sym typeface="Wingdings"/>
              </a:rPr>
              <a:t></a:t>
            </a:r>
            <a:r>
              <a:rPr lang="vi-VN" sz="3200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Câu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thơ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bộc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lộ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sự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hồ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hởi</a:t>
            </a:r>
            <a:r>
              <a:rPr lang="fr-FR" sz="3200" b="1" dirty="0">
                <a:solidFill>
                  <a:srgbClr val="3333FF"/>
                </a:solidFill>
              </a:rPr>
              <a:t>, </a:t>
            </a:r>
            <a:r>
              <a:rPr lang="fr-FR" sz="3200" b="1" dirty="0" err="1">
                <a:solidFill>
                  <a:srgbClr val="3333FF"/>
                </a:solidFill>
              </a:rPr>
              <a:t>vui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mừng</a:t>
            </a:r>
            <a:r>
              <a:rPr lang="fr-FR" sz="3200" b="1" dirty="0">
                <a:solidFill>
                  <a:srgbClr val="3333FF"/>
                </a:solidFill>
              </a:rPr>
              <a:t> khi </a:t>
            </a:r>
            <a:r>
              <a:rPr lang="fr-FR" sz="3200" b="1" dirty="0" err="1">
                <a:solidFill>
                  <a:srgbClr val="3333FF"/>
                </a:solidFill>
              </a:rPr>
              <a:t>bạn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đến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chơi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nhà</a:t>
            </a:r>
            <a:r>
              <a:rPr lang="fr-FR" sz="3200" b="1" dirty="0" smtClean="0">
                <a:solidFill>
                  <a:srgbClr val="3333FF"/>
                </a:solidFill>
              </a:rPr>
              <a:t>.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76343" y="85390"/>
            <a:ext cx="7609292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33FD07-D75F-485A-8504-3E4D1DC03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314" y="1431085"/>
            <a:ext cx="3771943" cy="556813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20FCADF-00E1-4E81-9456-085EDB73BF89}"/>
              </a:ext>
            </a:extLst>
          </p:cNvPr>
          <p:cNvSpPr txBox="1"/>
          <p:nvPr/>
        </p:nvSpPr>
        <p:spPr>
          <a:xfrm>
            <a:off x="3432748" y="1168162"/>
            <a:ext cx="6191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vắng, 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 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thưa, 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rốn, 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khách, trầu không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41104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/>
        </p:nvSpPr>
        <p:spPr bwMode="auto">
          <a:xfrm>
            <a:off x="203200" y="279400"/>
            <a:ext cx="2032000" cy="1943795"/>
          </a:xfrm>
          <a:custGeom>
            <a:avLst/>
            <a:gdLst>
              <a:gd name="T0" fmla="*/ 382 w 534"/>
              <a:gd name="T1" fmla="*/ 393 h 574"/>
              <a:gd name="T2" fmla="*/ 428 w 534"/>
              <a:gd name="T3" fmla="*/ 317 h 574"/>
              <a:gd name="T4" fmla="*/ 468 w 534"/>
              <a:gd name="T5" fmla="*/ 328 h 574"/>
              <a:gd name="T6" fmla="*/ 400 w 534"/>
              <a:gd name="T7" fmla="*/ 97 h 574"/>
              <a:gd name="T8" fmla="*/ 194 w 534"/>
              <a:gd name="T9" fmla="*/ 109 h 574"/>
              <a:gd name="T10" fmla="*/ 134 w 534"/>
              <a:gd name="T11" fmla="*/ 157 h 574"/>
              <a:gd name="T12" fmla="*/ 99 w 534"/>
              <a:gd name="T13" fmla="*/ 313 h 574"/>
              <a:gd name="T14" fmla="*/ 208 w 534"/>
              <a:gd name="T15" fmla="*/ 414 h 574"/>
              <a:gd name="T16" fmla="*/ 207 w 534"/>
              <a:gd name="T17" fmla="*/ 425 h 574"/>
              <a:gd name="T18" fmla="*/ 181 w 534"/>
              <a:gd name="T19" fmla="*/ 421 h 574"/>
              <a:gd name="T20" fmla="*/ 163 w 534"/>
              <a:gd name="T21" fmla="*/ 541 h 574"/>
              <a:gd name="T22" fmla="*/ 173 w 534"/>
              <a:gd name="T23" fmla="*/ 414 h 574"/>
              <a:gd name="T24" fmla="*/ 89 w 534"/>
              <a:gd name="T25" fmla="*/ 316 h 574"/>
              <a:gd name="T26" fmla="*/ 9 w 534"/>
              <a:gd name="T27" fmla="*/ 83 h 574"/>
              <a:gd name="T28" fmla="*/ 38 w 534"/>
              <a:gd name="T29" fmla="*/ 61 h 574"/>
              <a:gd name="T30" fmla="*/ 147 w 534"/>
              <a:gd name="T31" fmla="*/ 128 h 574"/>
              <a:gd name="T32" fmla="*/ 157 w 534"/>
              <a:gd name="T33" fmla="*/ 11 h 574"/>
              <a:gd name="T34" fmla="*/ 245 w 534"/>
              <a:gd name="T35" fmla="*/ 78 h 574"/>
              <a:gd name="T36" fmla="*/ 403 w 534"/>
              <a:gd name="T37" fmla="*/ 87 h 574"/>
              <a:gd name="T38" fmla="*/ 403 w 534"/>
              <a:gd name="T39" fmla="*/ 87 h 574"/>
              <a:gd name="T40" fmla="*/ 507 w 534"/>
              <a:gd name="T41" fmla="*/ 279 h 574"/>
              <a:gd name="T42" fmla="*/ 475 w 534"/>
              <a:gd name="T43" fmla="*/ 335 h 574"/>
              <a:gd name="T44" fmla="*/ 510 w 534"/>
              <a:gd name="T45" fmla="*/ 418 h 574"/>
              <a:gd name="T46" fmla="*/ 384 w 534"/>
              <a:gd name="T47" fmla="*/ 495 h 574"/>
              <a:gd name="T48" fmla="*/ 382 w 534"/>
              <a:gd name="T49" fmla="*/ 535 h 574"/>
              <a:gd name="T50" fmla="*/ 371 w 534"/>
              <a:gd name="T51" fmla="*/ 536 h 574"/>
              <a:gd name="T52" fmla="*/ 381 w 534"/>
              <a:gd name="T53" fmla="*/ 468 h 574"/>
              <a:gd name="T54" fmla="*/ 390 w 534"/>
              <a:gd name="T55" fmla="*/ 486 h 574"/>
              <a:gd name="T56" fmla="*/ 432 w 534"/>
              <a:gd name="T57" fmla="*/ 327 h 574"/>
              <a:gd name="T58" fmla="*/ 431 w 534"/>
              <a:gd name="T59" fmla="*/ 327 h 574"/>
              <a:gd name="T60" fmla="*/ 446 w 534"/>
              <a:gd name="T61" fmla="*/ 446 h 574"/>
              <a:gd name="T62" fmla="*/ 381 w 534"/>
              <a:gd name="T63" fmla="*/ 406 h 574"/>
              <a:gd name="T64" fmla="*/ 337 w 534"/>
              <a:gd name="T65" fmla="*/ 415 h 574"/>
              <a:gd name="T66" fmla="*/ 381 w 534"/>
              <a:gd name="T67" fmla="*/ 394 h 574"/>
              <a:gd name="T68" fmla="*/ 437 w 534"/>
              <a:gd name="T69" fmla="*/ 441 h 574"/>
              <a:gd name="T70" fmla="*/ 390 w 534"/>
              <a:gd name="T71" fmla="*/ 401 h 574"/>
              <a:gd name="T72" fmla="*/ 127 w 534"/>
              <a:gd name="T73" fmla="*/ 149 h 574"/>
              <a:gd name="T74" fmla="*/ 64 w 534"/>
              <a:gd name="T75" fmla="*/ 81 h 574"/>
              <a:gd name="T76" fmla="*/ 22 w 534"/>
              <a:gd name="T77" fmla="*/ 75 h 574"/>
              <a:gd name="T78" fmla="*/ 19 w 534"/>
              <a:gd name="T79" fmla="*/ 85 h 574"/>
              <a:gd name="T80" fmla="*/ 194 w 534"/>
              <a:gd name="T81" fmla="*/ 98 h 574"/>
              <a:gd name="T82" fmla="*/ 156 w 534"/>
              <a:gd name="T83" fmla="*/ 21 h 574"/>
              <a:gd name="T84" fmla="*/ 156 w 534"/>
              <a:gd name="T85" fmla="*/ 21 h 574"/>
              <a:gd name="T86" fmla="*/ 185 w 534"/>
              <a:gd name="T87" fmla="*/ 271 h 574"/>
              <a:gd name="T88" fmla="*/ 305 w 534"/>
              <a:gd name="T89" fmla="*/ 210 h 574"/>
              <a:gd name="T90" fmla="*/ 180 w 534"/>
              <a:gd name="T91" fmla="*/ 261 h 574"/>
              <a:gd name="T92" fmla="*/ 185 w 534"/>
              <a:gd name="T93" fmla="*/ 271 h 574"/>
              <a:gd name="T94" fmla="*/ 434 w 534"/>
              <a:gd name="T95" fmla="*/ 160 h 574"/>
              <a:gd name="T96" fmla="*/ 429 w 534"/>
              <a:gd name="T97" fmla="*/ 150 h 574"/>
              <a:gd name="T98" fmla="*/ 349 w 534"/>
              <a:gd name="T99" fmla="*/ 193 h 574"/>
              <a:gd name="T100" fmla="*/ 235 w 534"/>
              <a:gd name="T101" fmla="*/ 474 h 574"/>
              <a:gd name="T102" fmla="*/ 243 w 534"/>
              <a:gd name="T103" fmla="*/ 541 h 574"/>
              <a:gd name="T104" fmla="*/ 246 w 534"/>
              <a:gd name="T105" fmla="*/ 473 h 574"/>
              <a:gd name="T106" fmla="*/ 235 w 534"/>
              <a:gd name="T107" fmla="*/ 4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4" h="574">
                <a:moveTo>
                  <a:pt x="381" y="394"/>
                </a:moveTo>
                <a:cubicBezTo>
                  <a:pt x="381" y="393"/>
                  <a:pt x="381" y="393"/>
                  <a:pt x="382" y="393"/>
                </a:cubicBezTo>
                <a:cubicBezTo>
                  <a:pt x="393" y="388"/>
                  <a:pt x="404" y="381"/>
                  <a:pt x="414" y="372"/>
                </a:cubicBezTo>
                <a:cubicBezTo>
                  <a:pt x="410" y="361"/>
                  <a:pt x="399" y="325"/>
                  <a:pt x="428" y="317"/>
                </a:cubicBezTo>
                <a:cubicBezTo>
                  <a:pt x="428" y="317"/>
                  <a:pt x="428" y="317"/>
                  <a:pt x="428" y="317"/>
                </a:cubicBezTo>
                <a:cubicBezTo>
                  <a:pt x="428" y="317"/>
                  <a:pt x="447" y="309"/>
                  <a:pt x="468" y="328"/>
                </a:cubicBezTo>
                <a:cubicBezTo>
                  <a:pt x="487" y="309"/>
                  <a:pt x="495" y="280"/>
                  <a:pt x="496" y="277"/>
                </a:cubicBezTo>
                <a:cubicBezTo>
                  <a:pt x="518" y="139"/>
                  <a:pt x="404" y="99"/>
                  <a:pt x="400" y="97"/>
                </a:cubicBezTo>
                <a:cubicBezTo>
                  <a:pt x="305" y="74"/>
                  <a:pt x="240" y="88"/>
                  <a:pt x="198" y="108"/>
                </a:cubicBezTo>
                <a:cubicBezTo>
                  <a:pt x="197" y="108"/>
                  <a:pt x="196" y="109"/>
                  <a:pt x="194" y="109"/>
                </a:cubicBezTo>
                <a:cubicBezTo>
                  <a:pt x="155" y="129"/>
                  <a:pt x="137" y="154"/>
                  <a:pt x="136" y="155"/>
                </a:cubicBezTo>
                <a:cubicBezTo>
                  <a:pt x="135" y="156"/>
                  <a:pt x="135" y="156"/>
                  <a:pt x="134" y="157"/>
                </a:cubicBezTo>
                <a:cubicBezTo>
                  <a:pt x="65" y="208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126" y="403"/>
                  <a:pt x="208" y="414"/>
                  <a:pt x="208" y="414"/>
                </a:cubicBezTo>
                <a:cubicBezTo>
                  <a:pt x="211" y="415"/>
                  <a:pt x="213" y="418"/>
                  <a:pt x="213" y="421"/>
                </a:cubicBezTo>
                <a:cubicBezTo>
                  <a:pt x="212" y="423"/>
                  <a:pt x="209" y="426"/>
                  <a:pt x="207" y="425"/>
                </a:cubicBezTo>
                <a:cubicBezTo>
                  <a:pt x="206" y="425"/>
                  <a:pt x="198" y="424"/>
                  <a:pt x="184" y="419"/>
                </a:cubicBezTo>
                <a:cubicBezTo>
                  <a:pt x="183" y="420"/>
                  <a:pt x="182" y="421"/>
                  <a:pt x="181" y="421"/>
                </a:cubicBezTo>
                <a:cubicBezTo>
                  <a:pt x="165" y="421"/>
                  <a:pt x="169" y="535"/>
                  <a:pt x="169" y="535"/>
                </a:cubicBezTo>
                <a:cubicBezTo>
                  <a:pt x="169" y="538"/>
                  <a:pt x="166" y="541"/>
                  <a:pt x="163" y="541"/>
                </a:cubicBezTo>
                <a:cubicBezTo>
                  <a:pt x="160" y="541"/>
                  <a:pt x="158" y="539"/>
                  <a:pt x="158" y="536"/>
                </a:cubicBezTo>
                <a:cubicBezTo>
                  <a:pt x="158" y="535"/>
                  <a:pt x="155" y="436"/>
                  <a:pt x="173" y="414"/>
                </a:cubicBezTo>
                <a:cubicBezTo>
                  <a:pt x="145" y="401"/>
                  <a:pt x="106" y="374"/>
                  <a:pt x="89" y="316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89" y="316"/>
                  <a:pt x="60" y="229"/>
                  <a:pt x="106" y="170"/>
                </a:cubicBezTo>
                <a:cubicBezTo>
                  <a:pt x="85" y="161"/>
                  <a:pt x="0" y="120"/>
                  <a:pt x="9" y="83"/>
                </a:cubicBezTo>
                <a:cubicBezTo>
                  <a:pt x="9" y="77"/>
                  <a:pt x="11" y="73"/>
                  <a:pt x="13" y="69"/>
                </a:cubicBezTo>
                <a:cubicBezTo>
                  <a:pt x="19" y="62"/>
                  <a:pt x="27" y="60"/>
                  <a:pt x="38" y="61"/>
                </a:cubicBezTo>
                <a:cubicBezTo>
                  <a:pt x="47" y="62"/>
                  <a:pt x="58" y="66"/>
                  <a:pt x="69" y="72"/>
                </a:cubicBezTo>
                <a:cubicBezTo>
                  <a:pt x="99" y="86"/>
                  <a:pt x="133" y="111"/>
                  <a:pt x="147" y="128"/>
                </a:cubicBezTo>
                <a:cubicBezTo>
                  <a:pt x="156" y="120"/>
                  <a:pt x="168" y="111"/>
                  <a:pt x="184" y="103"/>
                </a:cubicBezTo>
                <a:cubicBezTo>
                  <a:pt x="156" y="81"/>
                  <a:pt x="57" y="0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87" y="12"/>
                  <a:pt x="245" y="78"/>
                </a:cubicBezTo>
                <a:cubicBezTo>
                  <a:pt x="246" y="79"/>
                  <a:pt x="246" y="80"/>
                  <a:pt x="247" y="81"/>
                </a:cubicBezTo>
                <a:cubicBezTo>
                  <a:pt x="287" y="72"/>
                  <a:pt x="338" y="71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530" y="12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6" y="280"/>
                  <a:pt x="498" y="313"/>
                  <a:pt x="475" y="335"/>
                </a:cubicBezTo>
                <a:cubicBezTo>
                  <a:pt x="488" y="350"/>
                  <a:pt x="500" y="375"/>
                  <a:pt x="510" y="417"/>
                </a:cubicBezTo>
                <a:cubicBezTo>
                  <a:pt x="510" y="417"/>
                  <a:pt x="510" y="418"/>
                  <a:pt x="510" y="418"/>
                </a:cubicBezTo>
                <a:cubicBezTo>
                  <a:pt x="511" y="421"/>
                  <a:pt x="534" y="574"/>
                  <a:pt x="385" y="495"/>
                </a:cubicBezTo>
                <a:cubicBezTo>
                  <a:pt x="385" y="495"/>
                  <a:pt x="385" y="495"/>
                  <a:pt x="384" y="495"/>
                </a:cubicBezTo>
                <a:cubicBezTo>
                  <a:pt x="384" y="494"/>
                  <a:pt x="383" y="494"/>
                  <a:pt x="381" y="493"/>
                </a:cubicBezTo>
                <a:cubicBezTo>
                  <a:pt x="382" y="535"/>
                  <a:pt x="382" y="535"/>
                  <a:pt x="382" y="535"/>
                </a:cubicBezTo>
                <a:cubicBezTo>
                  <a:pt x="382" y="538"/>
                  <a:pt x="380" y="541"/>
                  <a:pt x="377" y="541"/>
                </a:cubicBezTo>
                <a:cubicBezTo>
                  <a:pt x="374" y="541"/>
                  <a:pt x="371" y="539"/>
                  <a:pt x="371" y="536"/>
                </a:cubicBezTo>
                <a:cubicBezTo>
                  <a:pt x="370" y="468"/>
                  <a:pt x="370" y="468"/>
                  <a:pt x="370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480"/>
                  <a:pt x="388" y="485"/>
                  <a:pt x="390" y="485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518" y="554"/>
                  <a:pt x="501" y="426"/>
                  <a:pt x="500" y="420"/>
                </a:cubicBezTo>
                <a:cubicBezTo>
                  <a:pt x="474" y="309"/>
                  <a:pt x="432" y="327"/>
                  <a:pt x="432" y="327"/>
                </a:cubicBezTo>
                <a:cubicBezTo>
                  <a:pt x="432" y="327"/>
                  <a:pt x="432" y="327"/>
                  <a:pt x="432" y="327"/>
                </a:cubicBezTo>
                <a:cubicBezTo>
                  <a:pt x="432" y="327"/>
                  <a:pt x="431" y="327"/>
                  <a:pt x="431" y="327"/>
                </a:cubicBezTo>
                <a:cubicBezTo>
                  <a:pt x="410" y="333"/>
                  <a:pt x="423" y="367"/>
                  <a:pt x="425" y="371"/>
                </a:cubicBezTo>
                <a:cubicBezTo>
                  <a:pt x="457" y="416"/>
                  <a:pt x="448" y="442"/>
                  <a:pt x="446" y="446"/>
                </a:cubicBezTo>
                <a:cubicBezTo>
                  <a:pt x="446" y="447"/>
                  <a:pt x="446" y="447"/>
                  <a:pt x="445" y="448"/>
                </a:cubicBezTo>
                <a:cubicBezTo>
                  <a:pt x="412" y="483"/>
                  <a:pt x="388" y="425"/>
                  <a:pt x="381" y="406"/>
                </a:cubicBezTo>
                <a:cubicBezTo>
                  <a:pt x="360" y="415"/>
                  <a:pt x="344" y="419"/>
                  <a:pt x="344" y="419"/>
                </a:cubicBezTo>
                <a:cubicBezTo>
                  <a:pt x="341" y="420"/>
                  <a:pt x="338" y="418"/>
                  <a:pt x="337" y="415"/>
                </a:cubicBezTo>
                <a:cubicBezTo>
                  <a:pt x="337" y="412"/>
                  <a:pt x="338" y="409"/>
                  <a:pt x="341" y="409"/>
                </a:cubicBezTo>
                <a:cubicBezTo>
                  <a:pt x="341" y="409"/>
                  <a:pt x="360" y="404"/>
                  <a:pt x="381" y="394"/>
                </a:cubicBezTo>
                <a:close/>
                <a:moveTo>
                  <a:pt x="390" y="401"/>
                </a:moveTo>
                <a:cubicBezTo>
                  <a:pt x="395" y="416"/>
                  <a:pt x="415" y="463"/>
                  <a:pt x="437" y="441"/>
                </a:cubicBezTo>
                <a:cubicBezTo>
                  <a:pt x="438" y="437"/>
                  <a:pt x="444" y="417"/>
                  <a:pt x="419" y="382"/>
                </a:cubicBezTo>
                <a:cubicBezTo>
                  <a:pt x="410" y="389"/>
                  <a:pt x="400" y="396"/>
                  <a:pt x="390" y="401"/>
                </a:cubicBezTo>
                <a:close/>
                <a:moveTo>
                  <a:pt x="113" y="162"/>
                </a:moveTo>
                <a:cubicBezTo>
                  <a:pt x="117" y="157"/>
                  <a:pt x="122" y="153"/>
                  <a:pt x="127" y="149"/>
                </a:cubicBezTo>
                <a:cubicBezTo>
                  <a:pt x="129" y="147"/>
                  <a:pt x="132" y="142"/>
                  <a:pt x="139" y="135"/>
                </a:cubicBezTo>
                <a:cubicBezTo>
                  <a:pt x="126" y="120"/>
                  <a:pt x="93" y="95"/>
                  <a:pt x="64" y="81"/>
                </a:cubicBezTo>
                <a:cubicBezTo>
                  <a:pt x="54" y="76"/>
                  <a:pt x="44" y="73"/>
                  <a:pt x="36" y="72"/>
                </a:cubicBezTo>
                <a:cubicBezTo>
                  <a:pt x="30" y="71"/>
                  <a:pt x="24" y="72"/>
                  <a:pt x="22" y="75"/>
                </a:cubicBezTo>
                <a:cubicBezTo>
                  <a:pt x="20" y="77"/>
                  <a:pt x="20" y="80"/>
                  <a:pt x="19" y="84"/>
                </a:cubicBezTo>
                <a:cubicBezTo>
                  <a:pt x="19" y="84"/>
                  <a:pt x="19" y="85"/>
                  <a:pt x="19" y="85"/>
                </a:cubicBezTo>
                <a:cubicBezTo>
                  <a:pt x="11" y="115"/>
                  <a:pt x="100" y="156"/>
                  <a:pt x="113" y="162"/>
                </a:cubicBezTo>
                <a:close/>
                <a:moveTo>
                  <a:pt x="194" y="98"/>
                </a:moveTo>
                <a:cubicBezTo>
                  <a:pt x="206" y="92"/>
                  <a:pt x="220" y="87"/>
                  <a:pt x="235" y="83"/>
                </a:cubicBezTo>
                <a:cubicBezTo>
                  <a:pt x="182" y="22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87" y="14"/>
                  <a:pt x="177" y="84"/>
                  <a:pt x="194" y="98"/>
                </a:cubicBezTo>
                <a:close/>
                <a:moveTo>
                  <a:pt x="185" y="271"/>
                </a:moveTo>
                <a:cubicBezTo>
                  <a:pt x="302" y="218"/>
                  <a:pt x="302" y="218"/>
                  <a:pt x="302" y="218"/>
                </a:cubicBezTo>
                <a:cubicBezTo>
                  <a:pt x="305" y="216"/>
                  <a:pt x="306" y="213"/>
                  <a:pt x="305" y="210"/>
                </a:cubicBezTo>
                <a:cubicBezTo>
                  <a:pt x="303" y="208"/>
                  <a:pt x="300" y="207"/>
                  <a:pt x="297" y="208"/>
                </a:cubicBezTo>
                <a:cubicBezTo>
                  <a:pt x="180" y="261"/>
                  <a:pt x="180" y="261"/>
                  <a:pt x="180" y="261"/>
                </a:cubicBezTo>
                <a:cubicBezTo>
                  <a:pt x="178" y="262"/>
                  <a:pt x="177" y="265"/>
                  <a:pt x="178" y="268"/>
                </a:cubicBezTo>
                <a:cubicBezTo>
                  <a:pt x="179" y="271"/>
                  <a:pt x="182" y="272"/>
                  <a:pt x="185" y="271"/>
                </a:cubicBezTo>
                <a:close/>
                <a:moveTo>
                  <a:pt x="356" y="195"/>
                </a:moveTo>
                <a:cubicBezTo>
                  <a:pt x="434" y="160"/>
                  <a:pt x="434" y="160"/>
                  <a:pt x="434" y="160"/>
                </a:cubicBezTo>
                <a:cubicBezTo>
                  <a:pt x="437" y="159"/>
                  <a:pt x="438" y="156"/>
                  <a:pt x="437" y="153"/>
                </a:cubicBezTo>
                <a:cubicBezTo>
                  <a:pt x="435" y="150"/>
                  <a:pt x="432" y="149"/>
                  <a:pt x="429" y="150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49" y="187"/>
                  <a:pt x="348" y="190"/>
                  <a:pt x="349" y="193"/>
                </a:cubicBezTo>
                <a:cubicBezTo>
                  <a:pt x="350" y="195"/>
                  <a:pt x="353" y="197"/>
                  <a:pt x="356" y="195"/>
                </a:cubicBezTo>
                <a:close/>
                <a:moveTo>
                  <a:pt x="235" y="474"/>
                </a:moveTo>
                <a:cubicBezTo>
                  <a:pt x="238" y="536"/>
                  <a:pt x="238" y="536"/>
                  <a:pt x="238" y="536"/>
                </a:cubicBezTo>
                <a:cubicBezTo>
                  <a:pt x="238" y="539"/>
                  <a:pt x="240" y="541"/>
                  <a:pt x="243" y="541"/>
                </a:cubicBezTo>
                <a:cubicBezTo>
                  <a:pt x="246" y="541"/>
                  <a:pt x="248" y="538"/>
                  <a:pt x="248" y="535"/>
                </a:cubicBezTo>
                <a:cubicBezTo>
                  <a:pt x="246" y="473"/>
                  <a:pt x="246" y="473"/>
                  <a:pt x="246" y="473"/>
                </a:cubicBezTo>
                <a:cubicBezTo>
                  <a:pt x="246" y="470"/>
                  <a:pt x="243" y="468"/>
                  <a:pt x="240" y="468"/>
                </a:cubicBezTo>
                <a:cubicBezTo>
                  <a:pt x="237" y="468"/>
                  <a:pt x="235" y="471"/>
                  <a:pt x="235" y="474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540000" y="406162"/>
            <a:ext cx="8940800" cy="16004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fontAlgn="t"/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4800" y="25146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5" name="Cloud 4"/>
          <p:cNvSpPr/>
          <p:nvPr/>
        </p:nvSpPr>
        <p:spPr>
          <a:xfrm>
            <a:off x="4470400" y="2514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6" name="Cloud 5"/>
          <p:cNvSpPr/>
          <p:nvPr/>
        </p:nvSpPr>
        <p:spPr>
          <a:xfrm>
            <a:off x="8636000" y="26162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7" name="Cloud 6"/>
          <p:cNvSpPr/>
          <p:nvPr/>
        </p:nvSpPr>
        <p:spPr>
          <a:xfrm>
            <a:off x="304800" y="40386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</a:t>
            </a:r>
          </a:p>
        </p:txBody>
      </p:sp>
      <p:sp>
        <p:nvSpPr>
          <p:cNvPr id="8" name="Cloud 7"/>
          <p:cNvSpPr/>
          <p:nvPr/>
        </p:nvSpPr>
        <p:spPr>
          <a:xfrm>
            <a:off x="4470400" y="4038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9" name="Cloud 8"/>
          <p:cNvSpPr/>
          <p:nvPr/>
        </p:nvSpPr>
        <p:spPr>
          <a:xfrm>
            <a:off x="8636000" y="41402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10" name="Cloud 9"/>
          <p:cNvSpPr/>
          <p:nvPr/>
        </p:nvSpPr>
        <p:spPr>
          <a:xfrm>
            <a:off x="304800" y="54610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11" name="Cloud 10"/>
          <p:cNvSpPr/>
          <p:nvPr/>
        </p:nvSpPr>
        <p:spPr>
          <a:xfrm>
            <a:off x="4470400" y="54610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</a:t>
            </a:r>
          </a:p>
        </p:txBody>
      </p:sp>
      <p:sp>
        <p:nvSpPr>
          <p:cNvPr id="12" name="Cloud 11"/>
          <p:cNvSpPr/>
          <p:nvPr/>
        </p:nvSpPr>
        <p:spPr>
          <a:xfrm>
            <a:off x="8636000" y="5562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</p:spTree>
    <p:extLst>
      <p:ext uri="{BB962C8B-B14F-4D97-AF65-F5344CB8AC3E}">
        <p14:creationId xmlns:p14="http://schemas.microsoft.com/office/powerpoint/2010/main" val="297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03200" y="381000"/>
            <a:ext cx="31496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267200" y="482600"/>
            <a:ext cx="32512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229600" y="482600"/>
            <a:ext cx="34544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03200" y="2717800"/>
            <a:ext cx="3149600" cy="12192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267200" y="26162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432800" y="2514600"/>
            <a:ext cx="3251200" cy="1524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nụ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04800" y="4851400"/>
            <a:ext cx="31496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rốn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70400" y="48514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636000" y="49530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84" y="-5238750"/>
            <a:ext cx="6092148" cy="1210481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421A1BB-98EE-4374-B12A-55A07F98871D}"/>
              </a:ext>
            </a:extLst>
          </p:cNvPr>
          <p:cNvGrpSpPr/>
          <p:nvPr/>
        </p:nvGrpSpPr>
        <p:grpSpPr>
          <a:xfrm>
            <a:off x="1242728" y="2004057"/>
            <a:ext cx="994890" cy="999428"/>
            <a:chOff x="1722254" y="1671267"/>
            <a:chExt cx="994890" cy="99942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2887F8E-275B-4128-8C5D-68422825BEA5}"/>
              </a:ext>
            </a:extLst>
          </p:cNvPr>
          <p:cNvSpPr txBox="1"/>
          <p:nvPr/>
        </p:nvSpPr>
        <p:spPr>
          <a:xfrm>
            <a:off x="2237618" y="2195094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- đi vắng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người sai bảo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8095ABEB-79C3-41AF-9972-E9D2225D3A23}"/>
              </a:ext>
            </a:extLst>
          </p:cNvPr>
          <p:cNvGrpSpPr/>
          <p:nvPr/>
        </p:nvGrpSpPr>
        <p:grpSpPr>
          <a:xfrm>
            <a:off x="1170497" y="3739357"/>
            <a:ext cx="994890" cy="999428"/>
            <a:chOff x="1722254" y="1671267"/>
            <a:chExt cx="994890" cy="99942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A9EEE40-2F52-4F76-8961-42BF8471F6C9}"/>
              </a:ext>
            </a:extLst>
          </p:cNvPr>
          <p:cNvSpPr txBox="1"/>
          <p:nvPr/>
        </p:nvSpPr>
        <p:spPr>
          <a:xfrm>
            <a:off x="2200806" y="3868838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Chợ - xa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dễ mua thức ăn ngon đãi bạn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4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1394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3.33333E-6 L 0.25 3.33333E-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câu thơ tiếp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5DDA05-44BE-4816-9A86-922CC4B12EA8}"/>
              </a:ext>
            </a:extLst>
          </p:cNvPr>
          <p:cNvGrpSpPr/>
          <p:nvPr/>
        </p:nvGrpSpPr>
        <p:grpSpPr>
          <a:xfrm>
            <a:off x="657190" y="1984404"/>
            <a:ext cx="2745651" cy="2790549"/>
            <a:chOff x="985783" y="3058345"/>
            <a:chExt cx="2954394" cy="4185824"/>
          </a:xfrm>
        </p:grpSpPr>
        <p:grpSp>
          <p:nvGrpSpPr>
            <p:cNvPr id="4" name="Nhóm 34">
              <a:extLst>
                <a:ext uri="{FF2B5EF4-FFF2-40B4-BE49-F238E27FC236}">
                  <a16:creationId xmlns:a16="http://schemas.microsoft.com/office/drawing/2014/main" xmlns="" id="{FB906D98-8791-5127-D191-F0A33EA00147}"/>
                </a:ext>
              </a:extLst>
            </p:cNvPr>
            <p:cNvGrpSpPr/>
            <p:nvPr/>
          </p:nvGrpSpPr>
          <p:grpSpPr>
            <a:xfrm>
              <a:off x="985783" y="3058345"/>
              <a:ext cx="2954394" cy="4185824"/>
              <a:chOff x="2118292" y="2792564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AutoShape 16">
                <a:extLst>
                  <a:ext uri="{FF2B5EF4-FFF2-40B4-BE49-F238E27FC236}">
                    <a16:creationId xmlns:a16="http://schemas.microsoft.com/office/drawing/2014/main" xmlns="" id="{C579F11F-D400-9273-32DB-7A24A278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292" y="292319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xmlns="" id="{343DE2E1-13A0-4C88-B6DB-57F35E574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5688" y="2792564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gamma/>
                      <a:shade val="3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3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" name="AutoShape 18">
                <a:extLst>
                  <a:ext uri="{FF2B5EF4-FFF2-40B4-BE49-F238E27FC236}">
                    <a16:creationId xmlns:a16="http://schemas.microsoft.com/office/drawing/2014/main" xmlns="" id="{2A9A68E0-DEBA-7F58-D751-3A956DE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5670" y="2857879"/>
                <a:ext cx="65315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AutoShape 19">
                <a:extLst>
                  <a:ext uri="{FF2B5EF4-FFF2-40B4-BE49-F238E27FC236}">
                    <a16:creationId xmlns:a16="http://schemas.microsoft.com/office/drawing/2014/main" xmlns="" id="{50292154-6BCD-BF67-F123-17F811B2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08581" y="2857879"/>
                <a:ext cx="66766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9276F69-76F5-2E59-C7C0-74BF9A3EEBD4}"/>
                </a:ext>
              </a:extLst>
            </p:cNvPr>
            <p:cNvSpPr txBox="1"/>
            <p:nvPr/>
          </p:nvSpPr>
          <p:spPr>
            <a:xfrm>
              <a:off x="1176801" y="3824517"/>
              <a:ext cx="2571405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65E9B42-4866-59CA-7B23-AA176C8B609C}"/>
              </a:ext>
            </a:extLst>
          </p:cNvPr>
          <p:cNvGrpSpPr/>
          <p:nvPr/>
        </p:nvGrpSpPr>
        <p:grpSpPr>
          <a:xfrm>
            <a:off x="4375719" y="888702"/>
            <a:ext cx="3220343" cy="3651455"/>
            <a:chOff x="5293750" y="2578080"/>
            <a:chExt cx="2985182" cy="4787003"/>
          </a:xfrm>
        </p:grpSpPr>
        <p:grpSp>
          <p:nvGrpSpPr>
            <p:cNvPr id="13" name="Nhóm 35">
              <a:extLst>
                <a:ext uri="{FF2B5EF4-FFF2-40B4-BE49-F238E27FC236}">
                  <a16:creationId xmlns:a16="http://schemas.microsoft.com/office/drawing/2014/main" xmlns="" id="{9BBA4D97-6564-F84F-11E6-06252ECA3367}"/>
                </a:ext>
              </a:extLst>
            </p:cNvPr>
            <p:cNvGrpSpPr/>
            <p:nvPr/>
          </p:nvGrpSpPr>
          <p:grpSpPr>
            <a:xfrm>
              <a:off x="5293750" y="2578080"/>
              <a:ext cx="2954394" cy="4179782"/>
              <a:chOff x="4413024" y="2403578"/>
              <a:chExt cx="2098787" cy="301174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xmlns="" id="{7B84076C-8304-65A3-5436-0710C2A5C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024" y="252985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1D0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xmlns="" id="{94C25E9C-0F58-D3DF-C484-F15E5DC6C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6386" y="2403578"/>
                <a:ext cx="1703994" cy="2627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3399">
                      <a:gamma/>
                      <a:shade val="46275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xmlns="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xmlns="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759B8AC-DDBB-93F9-F9D1-99771A113B06}"/>
                </a:ext>
              </a:extLst>
            </p:cNvPr>
            <p:cNvSpPr txBox="1"/>
            <p:nvPr/>
          </p:nvSpPr>
          <p:spPr>
            <a:xfrm>
              <a:off x="5419848" y="2845989"/>
              <a:ext cx="2859084" cy="451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-Rau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chửa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nụ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rụng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rốn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đương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endPara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36">
            <a:extLst>
              <a:ext uri="{FF2B5EF4-FFF2-40B4-BE49-F238E27FC236}">
                <a16:creationId xmlns:a16="http://schemas.microsoft.com/office/drawing/2014/main" xmlns="" id="{E9FF6A65-D76D-B991-1C66-FEC8E2E6E089}"/>
              </a:ext>
            </a:extLst>
          </p:cNvPr>
          <p:cNvGrpSpPr/>
          <p:nvPr/>
        </p:nvGrpSpPr>
        <p:grpSpPr>
          <a:xfrm>
            <a:off x="8736458" y="552571"/>
            <a:ext cx="2934796" cy="3214375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8">
              <a:extLst>
                <a:ext uri="{FF2B5EF4-FFF2-40B4-BE49-F238E27FC236}">
                  <a16:creationId xmlns:a16="http://schemas.microsoft.com/office/drawing/2014/main" xmlns="" id="{D11731B8-6A4F-FD9F-52E6-E5C802C0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AutoShape 9">
              <a:extLst>
                <a:ext uri="{FF2B5EF4-FFF2-40B4-BE49-F238E27FC236}">
                  <a16:creationId xmlns:a16="http://schemas.microsoft.com/office/drawing/2014/main" xmlns="" id="{C88FB9AD-30E6-4EA9-A771-C94A319466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utoShape 10">
              <a:extLst>
                <a:ext uri="{FF2B5EF4-FFF2-40B4-BE49-F238E27FC236}">
                  <a16:creationId xmlns:a16="http://schemas.microsoft.com/office/drawing/2014/main" xmlns="" id="{4D769399-2F07-BC92-0742-1FDCBC9AA2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xmlns="" id="{B05DB6CC-8DAB-4DCE-E08F-AE24DC629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455" y="2167039"/>
            <a:ext cx="28473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</a:t>
            </a:r>
            <a:r>
              <a:rPr lang="pt-BR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21846" y="960444"/>
            <a:ext cx="2642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</a:t>
            </a:r>
            <a:r>
              <a:rPr lang="pt-BR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</a:p>
          <a:p>
            <a:pPr algn="just"/>
            <a:r>
              <a:rPr lang="pt-BR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5" y="4806183"/>
            <a:ext cx="3581400" cy="208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1" y="4312065"/>
            <a:ext cx="3499020" cy="2451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04" y="3944897"/>
            <a:ext cx="3179517" cy="2781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21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E811745-CF67-48FF-BAB8-89E6C2B660CB}"/>
              </a:ext>
            </a:extLst>
          </p:cNvPr>
          <p:cNvSpPr/>
          <p:nvPr/>
        </p:nvSpPr>
        <p:spPr>
          <a:xfrm>
            <a:off x="8062872" y="2576604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FB548E9-3242-4CB9-A2E8-88654003EDD3}"/>
              </a:ext>
            </a:extLst>
          </p:cNvPr>
          <p:cNvSpPr/>
          <p:nvPr/>
        </p:nvSpPr>
        <p:spPr>
          <a:xfrm>
            <a:off x="615850" y="2495550"/>
            <a:ext cx="4034590" cy="2360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thưa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58EE856-20BE-4233-B2C9-11F9C147025F}"/>
              </a:ext>
            </a:extLst>
          </p:cNvPr>
          <p:cNvGrpSpPr/>
          <p:nvPr/>
        </p:nvGrpSpPr>
        <p:grpSpPr>
          <a:xfrm>
            <a:off x="-82633" y="3159560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350D8E7-BF61-4DBC-93BC-5251149A47D6}"/>
              </a:ext>
            </a:extLst>
          </p:cNvPr>
          <p:cNvGrpSpPr/>
          <p:nvPr/>
        </p:nvGrpSpPr>
        <p:grpSpPr>
          <a:xfrm>
            <a:off x="11463082" y="2970134"/>
            <a:ext cx="871738" cy="683326"/>
            <a:chOff x="985937" y="3068542"/>
            <a:chExt cx="871738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A9D0354E-BEDC-4DDD-95C6-528633E9010E}"/>
                </a:ext>
              </a:extLst>
            </p:cNvPr>
            <p:cNvSpPr txBox="1"/>
            <p:nvPr/>
          </p:nvSpPr>
          <p:spPr>
            <a:xfrm>
              <a:off x="1059304" y="314859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030C112-8003-4081-9C5F-FB10BD60FCB6}"/>
              </a:ext>
            </a:extLst>
          </p:cNvPr>
          <p:cNvGrpSpPr/>
          <p:nvPr/>
        </p:nvGrpSpPr>
        <p:grpSpPr>
          <a:xfrm>
            <a:off x="5703233" y="4581513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316782C5-F8BA-4840-B9CD-1D3B431005CA}"/>
              </a:ext>
            </a:extLst>
          </p:cNvPr>
          <p:cNvSpPr txBox="1"/>
          <p:nvPr/>
        </p:nvSpPr>
        <p:spPr>
          <a:xfrm>
            <a:off x="4650440" y="819414"/>
            <a:ext cx="3491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-Rau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A022587-FFBC-4659-84B4-910E0C287003}"/>
              </a:ext>
            </a:extLst>
          </p:cNvPr>
          <p:cNvSpPr txBox="1"/>
          <p:nvPr/>
        </p:nvSpPr>
        <p:spPr>
          <a:xfrm>
            <a:off x="8157410" y="2619300"/>
            <a:ext cx="3567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trầu</a:t>
            </a:r>
          </a:p>
          <a:p>
            <a:pPr algn="just"/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6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266" y="5161265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kê theo giá trị giảm dần, có cũng như không, ngôn ngữ giản dị,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hóm hỉnh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chân thành, cao đẹp vượt trên cả vật chất và mọi lễ nghi thông thường.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238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52" y="5225143"/>
            <a:ext cx="470948" cy="1598433"/>
            <a:chOff x="5029200" y="4252444"/>
            <a:chExt cx="470948" cy="120357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grpSp>
        <p:nvGrpSpPr>
          <p:cNvPr id="17" name="Google Shape;502;p33">
            <a:extLst>
              <a:ext uri="{FF2B5EF4-FFF2-40B4-BE49-F238E27FC236}">
                <a16:creationId xmlns:a16="http://schemas.microsoft.com/office/drawing/2014/main" xmlns="" id="{0E970D31-61D4-E171-0CB4-87FE72042388}"/>
              </a:ext>
            </a:extLst>
          </p:cNvPr>
          <p:cNvGrpSpPr/>
          <p:nvPr/>
        </p:nvGrpSpPr>
        <p:grpSpPr>
          <a:xfrm>
            <a:off x="4114801" y="708444"/>
            <a:ext cx="7517076" cy="4913776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Google Shape;503;p33">
              <a:extLst>
                <a:ext uri="{FF2B5EF4-FFF2-40B4-BE49-F238E27FC236}">
                  <a16:creationId xmlns:a16="http://schemas.microsoft.com/office/drawing/2014/main" xmlns="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04;p33">
              <a:extLst>
                <a:ext uri="{FF2B5EF4-FFF2-40B4-BE49-F238E27FC236}">
                  <a16:creationId xmlns:a16="http://schemas.microsoft.com/office/drawing/2014/main" xmlns="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xmlns="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xmlns="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xmlns="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xmlns="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xmlns="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xmlns="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xmlns="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20597" y="1671362"/>
            <a:ext cx="4774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0991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76343" y="85390"/>
            <a:ext cx="7609292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20FCADF-00E1-4E81-9456-085EDB73BF89}"/>
              </a:ext>
            </a:extLst>
          </p:cNvPr>
          <p:cNvSpPr txBox="1"/>
          <p:nvPr/>
        </p:nvSpPr>
        <p:spPr>
          <a:xfrm>
            <a:off x="3781123" y="1047704"/>
            <a:ext cx="87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2223" y="1603874"/>
            <a:ext cx="6915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Chủ nhà (tác giả)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(bạn)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với ta: tuy 2 mà một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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bạn đậm đà, thắm thiết, giản dị vượt lê vật chất tầm 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Bài văn mẫu lớp 7: Cảm nhận của em về tình bạn của Nguyễn Khuyến trong bài  thơ Bạn đến chơi nhà">
            <a:extLst>
              <a:ext uri="{FF2B5EF4-FFF2-40B4-BE49-F238E27FC236}">
                <a16:creationId xmlns="" xmlns:a16="http://schemas.microsoft.com/office/drawing/2014/main" id="{217FC8D8-6D9A-443F-83FB-3CE6D1A7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76" y="1047704"/>
            <a:ext cx="4597700" cy="5810296"/>
          </a:xfrm>
          <a:prstGeom prst="rect">
            <a:avLst/>
          </a:prstGeom>
          <a:ln>
            <a:noFill/>
          </a:ln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705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25681" y="177343"/>
            <a:ext cx="25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III. TỔNG KẾT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288421" y="158535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44258" y="101432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60281" y="-2728437"/>
            <a:ext cx="5922979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09176"/>
            <a:ext cx="4492761" cy="3048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0E4F00D-1C28-4F62-8214-23D9C5946F8F}"/>
              </a:ext>
            </a:extLst>
          </p:cNvPr>
          <p:cNvSpPr txBox="1"/>
          <p:nvPr/>
        </p:nvSpPr>
        <p:spPr>
          <a:xfrm>
            <a:off x="684844" y="2239213"/>
            <a:ext cx="23667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thuật</a:t>
            </a: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00E4F00D-1C28-4F62-8214-23D9C5946F8F}"/>
              </a:ext>
            </a:extLst>
          </p:cNvPr>
          <p:cNvSpPr txBox="1"/>
          <p:nvPr/>
        </p:nvSpPr>
        <p:spPr>
          <a:xfrm>
            <a:off x="2304427" y="3690756"/>
            <a:ext cx="22922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Google Shape;133;p4"/>
          <p:cNvSpPr/>
          <p:nvPr/>
        </p:nvSpPr>
        <p:spPr>
          <a:xfrm rot="17421335">
            <a:off x="2451788" y="1726522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4;p4"/>
          <p:cNvSpPr/>
          <p:nvPr/>
        </p:nvSpPr>
        <p:spPr>
          <a:xfrm>
            <a:off x="3766305" y="414096"/>
            <a:ext cx="5455465" cy="101465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phá cách thể thơ Thất ngôn bát cú với lời thơ mộc mạc, giản dị, gần gũi</a:t>
            </a:r>
            <a:r>
              <a:rPr lang="nl-N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35;p4"/>
          <p:cNvSpPr/>
          <p:nvPr/>
        </p:nvSpPr>
        <p:spPr>
          <a:xfrm rot="19900353">
            <a:off x="3036070" y="2451078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36;p4"/>
          <p:cNvSpPr/>
          <p:nvPr/>
        </p:nvSpPr>
        <p:spPr>
          <a:xfrm>
            <a:off x="3753835" y="1863209"/>
            <a:ext cx="529491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-Sử dụng linh hoạt thủ pháp nghệ thuật trào phúng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220;p7"/>
          <p:cNvSpPr/>
          <p:nvPr/>
        </p:nvSpPr>
        <p:spPr>
          <a:xfrm>
            <a:off x="4596717" y="39051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6;p4"/>
          <p:cNvSpPr/>
          <p:nvPr/>
        </p:nvSpPr>
        <p:spPr>
          <a:xfrm>
            <a:off x="5595340" y="3320633"/>
            <a:ext cx="5294915" cy="2227460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tiếng cười tự trào, hóm hỉnh đùa vui tác giả đã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367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6" y="109863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-271322" y="3819586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 rot="16200000">
            <a:off x="4420228" y="-2185231"/>
            <a:ext cx="1415772" cy="5950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LUYỆN TẬP</a:t>
            </a:r>
            <a:endParaRPr lang="en-US" altLang="zh-CN" sz="80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741256" y="1254387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xmlns="" id="{2F70B1BD-BFF5-41FC-8890-37F6000B6D6B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oogle Shape;502;p33">
            <a:extLst>
              <a:ext uri="{FF2B5EF4-FFF2-40B4-BE49-F238E27FC236}">
                <a16:creationId xmlns:a16="http://schemas.microsoft.com/office/drawing/2014/main" xmlns="" id="{0E970D31-61D4-E171-0CB4-87FE72042388}"/>
              </a:ext>
            </a:extLst>
          </p:cNvPr>
          <p:cNvGrpSpPr/>
          <p:nvPr/>
        </p:nvGrpSpPr>
        <p:grpSpPr>
          <a:xfrm>
            <a:off x="1159712" y="1781920"/>
            <a:ext cx="6459617" cy="3840300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Google Shape;503;p33">
              <a:extLst>
                <a:ext uri="{FF2B5EF4-FFF2-40B4-BE49-F238E27FC236}">
                  <a16:creationId xmlns:a16="http://schemas.microsoft.com/office/drawing/2014/main" xmlns="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4;p33">
              <a:extLst>
                <a:ext uri="{FF2B5EF4-FFF2-40B4-BE49-F238E27FC236}">
                  <a16:creationId xmlns:a16="http://schemas.microsoft.com/office/drawing/2014/main" xmlns="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xmlns="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xmlns="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xmlns="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xmlns="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xmlns="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xmlns="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xmlns="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71967" y="2265314"/>
            <a:ext cx="4291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90887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EC2B519-1F20-4926-8DF2-F834686A70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417" y="2300053"/>
            <a:ext cx="5153583" cy="4555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0" y="-309560"/>
            <a:ext cx="7295779" cy="6672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2509" y="381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426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3622941" y="1291162"/>
            <a:ext cx="1477328" cy="32181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4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4578A22-9EA2-467E-947B-9FEE115682D4}"/>
              </a:ext>
            </a:extLst>
          </p:cNvPr>
          <p:cNvGrpSpPr/>
          <p:nvPr/>
        </p:nvGrpSpPr>
        <p:grpSpPr>
          <a:xfrm>
            <a:off x="5461473" y="4469821"/>
            <a:ext cx="470948" cy="1593694"/>
            <a:chOff x="5029200" y="4252444"/>
            <a:chExt cx="470948" cy="120357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6E385F92-109D-47F2-B581-52A34BBF6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F7D8724-206F-4434-93B3-7ACA6BF81C2F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3">
            <a:hlinkClick r:id="rId11"/>
            <a:extLst>
              <a:ext uri="{FF2B5EF4-FFF2-40B4-BE49-F238E27FC236}">
                <a16:creationId xmlns:a16="http://schemas.microsoft.com/office/drawing/2014/main" xmlns="" id="{E1E67AC8-34B6-476B-8029-BD2E5E381588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381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78299" y="198236"/>
            <a:ext cx="654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41041" y="179428"/>
            <a:ext cx="6783608" cy="811172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96878" y="122325"/>
            <a:ext cx="6783608" cy="981917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2DFD297-F479-4426-BD20-611DA3819EF1}"/>
              </a:ext>
            </a:extLst>
          </p:cNvPr>
          <p:cNvGrpSpPr/>
          <p:nvPr/>
        </p:nvGrpSpPr>
        <p:grpSpPr>
          <a:xfrm>
            <a:off x="1556700" y="2846447"/>
            <a:ext cx="869511" cy="683326"/>
            <a:chOff x="985937" y="3068542"/>
            <a:chExt cx="869511" cy="6833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3CBB6BF0-8DF6-474E-90D7-925CB7A0C2C9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870DE9E9-B709-4703-AE2A-0CC0F431B341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77C75A9B-3ADB-471C-8950-1447CF885DE4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05BDF361-8835-40B8-BB93-F431A4B02C45}"/>
              </a:ext>
            </a:extLst>
          </p:cNvPr>
          <p:cNvGrpSpPr/>
          <p:nvPr/>
        </p:nvGrpSpPr>
        <p:grpSpPr>
          <a:xfrm>
            <a:off x="4207639" y="2832568"/>
            <a:ext cx="869511" cy="683326"/>
            <a:chOff x="985937" y="3068542"/>
            <a:chExt cx="869511" cy="68332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E36E3B36-6ED2-4FE5-8B02-74F769E0813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F1E3510A-3FB6-424B-A0C7-E999ADB25B70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19E15885-C8C6-4ED3-B6B9-095969ED7CE1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II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16260C71-8FC8-48DB-A633-97D65D63A131}"/>
              </a:ext>
            </a:extLst>
          </p:cNvPr>
          <p:cNvGrpSpPr/>
          <p:nvPr/>
        </p:nvGrpSpPr>
        <p:grpSpPr>
          <a:xfrm>
            <a:off x="6831244" y="2818689"/>
            <a:ext cx="869511" cy="683326"/>
            <a:chOff x="985937" y="3068542"/>
            <a:chExt cx="869511" cy="683326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DECDD410-5BAE-490D-8798-FEF7F7AC264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226C95FF-9BED-42E3-9C77-28B27D9E7B2A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3109470D-8A07-43D9-A05B-169F51906042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III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BD4AFEDE-C6C5-432D-9614-F414A9F78B7A}"/>
              </a:ext>
            </a:extLst>
          </p:cNvPr>
          <p:cNvGrpSpPr/>
          <p:nvPr/>
        </p:nvGrpSpPr>
        <p:grpSpPr>
          <a:xfrm>
            <a:off x="0" y="3156199"/>
            <a:ext cx="6778122" cy="43800"/>
            <a:chOff x="0" y="3156199"/>
            <a:chExt cx="6778122" cy="438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ED40D2DD-1EDC-4CDF-AEC2-2764017059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56199"/>
              <a:ext cx="1516783" cy="1387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DF12526C-F1CE-4D3F-B7BB-43B9DE8D89E8}"/>
                </a:ext>
              </a:extLst>
            </p:cNvPr>
            <p:cNvCxnSpPr>
              <a:cxnSpLocks/>
            </p:cNvCxnSpPr>
            <p:nvPr/>
          </p:nvCxnSpPr>
          <p:spPr>
            <a:xfrm>
              <a:off x="2302938" y="3199999"/>
              <a:ext cx="1864784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995B37E7-8907-412C-931A-F706988D967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122" y="3199999"/>
              <a:ext cx="1872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99DC2DB1-EB98-4830-9899-21E1FD892C83}"/>
              </a:ext>
            </a:extLst>
          </p:cNvPr>
          <p:cNvSpPr txBox="1"/>
          <p:nvPr/>
        </p:nvSpPr>
        <p:spPr>
          <a:xfrm rot="16200000">
            <a:off x="766065" y="3312440"/>
            <a:ext cx="1723549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E7B05CD2-C018-4283-908D-04CDA169F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27" y="24957"/>
            <a:ext cx="6396414" cy="6858000"/>
          </a:xfrm>
          <a:prstGeom prst="rect">
            <a:avLst/>
          </a:prstGeom>
        </p:spPr>
      </p:pic>
      <p:sp>
        <p:nvSpPr>
          <p:cNvPr id="29" name="文本框 53">
            <a:extLst>
              <a:ext uri="{FF2B5EF4-FFF2-40B4-BE49-F238E27FC236}">
                <a16:creationId xmlns:a16="http://schemas.microsoft.com/office/drawing/2014/main" xmlns="" id="{99DC2DB1-EB98-4830-9899-21E1FD892C83}"/>
              </a:ext>
            </a:extLst>
          </p:cNvPr>
          <p:cNvSpPr txBox="1"/>
          <p:nvPr/>
        </p:nvSpPr>
        <p:spPr>
          <a:xfrm rot="16200000">
            <a:off x="3948810" y="3312441"/>
            <a:ext cx="1362874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Suy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phản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hồi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53">
            <a:extLst>
              <a:ext uri="{FF2B5EF4-FFF2-40B4-BE49-F238E27FC236}">
                <a16:creationId xmlns:a16="http://schemas.microsoft.com/office/drawing/2014/main" xmlns="" id="{99DC2DB1-EB98-4830-9899-21E1FD892C83}"/>
              </a:ext>
            </a:extLst>
          </p:cNvPr>
          <p:cNvSpPr txBox="1"/>
          <p:nvPr/>
        </p:nvSpPr>
        <p:spPr>
          <a:xfrm rot="16200000">
            <a:off x="7233011" y="3312441"/>
            <a:ext cx="593432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4318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-157407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250" y="716639"/>
            <a:ext cx="2486182" cy="4771276"/>
          </a:xfrm>
          <a:prstGeom prst="rect">
            <a:avLst/>
          </a:prstGeom>
        </p:spPr>
      </p:pic>
      <p:sp>
        <p:nvSpPr>
          <p:cNvPr id="14" name="文本框 10">
            <a:extLst>
              <a:ext uri="{FF2B5EF4-FFF2-40B4-BE49-F238E27FC236}">
                <a16:creationId xmlns:a16="http://schemas.microsoft.com/office/drawing/2014/main" xmlns="" id="{AAEAE48E-2FF5-48A5-82E3-12B83756D617}"/>
              </a:ext>
            </a:extLst>
          </p:cNvPr>
          <p:cNvSpPr txBox="1"/>
          <p:nvPr/>
        </p:nvSpPr>
        <p:spPr>
          <a:xfrm>
            <a:off x="134148" y="-200147"/>
            <a:ext cx="66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: 剪去对角 14">
            <a:extLst>
              <a:ext uri="{FF2B5EF4-FFF2-40B4-BE49-F238E27FC236}">
                <a16:creationId xmlns:a16="http://schemas.microsoft.com/office/drawing/2014/main" xmlns="" id="{214E0E9C-5A9E-4945-8133-41D649F93413}"/>
              </a:ext>
            </a:extLst>
          </p:cNvPr>
          <p:cNvSpPr/>
          <p:nvPr/>
        </p:nvSpPr>
        <p:spPr>
          <a:xfrm>
            <a:off x="134148" y="-218456"/>
            <a:ext cx="5963136" cy="664640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B960C8-77ED-4478-A54B-219E0CBB512A}"/>
              </a:ext>
            </a:extLst>
          </p:cNvPr>
          <p:cNvSpPr/>
          <p:nvPr/>
        </p:nvSpPr>
        <p:spPr>
          <a:xfrm>
            <a:off x="3796919" y="1396210"/>
            <a:ext cx="5575681" cy="423191"/>
          </a:xfrm>
          <a:prstGeom prst="rect">
            <a:avLst/>
          </a:prstGeom>
          <a:solidFill>
            <a:srgbClr val="FFDC6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Khuyến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(1835 – 1909)</a:t>
            </a:r>
            <a:endParaRPr lang="en-SG" sz="2300" i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9718709-1516-48DC-AFE3-40650E731FE6}"/>
              </a:ext>
            </a:extLst>
          </p:cNvPr>
          <p:cNvSpPr/>
          <p:nvPr/>
        </p:nvSpPr>
        <p:spPr>
          <a:xfrm>
            <a:off x="3796919" y="2105341"/>
            <a:ext cx="5575681" cy="423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Nam</a:t>
            </a:r>
            <a:endParaRPr lang="en-SG" sz="2300" i="1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A7EEE16-A8F4-4248-8EDD-804D8C7FD8A2}"/>
              </a:ext>
            </a:extLst>
          </p:cNvPr>
          <p:cNvSpPr/>
          <p:nvPr/>
        </p:nvSpPr>
        <p:spPr>
          <a:xfrm>
            <a:off x="3796874" y="5033369"/>
            <a:ext cx="5575726" cy="423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altLang="en-US" sz="2300" b="1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3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làng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quê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Bắc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Việt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Nam</a:t>
            </a:r>
            <a:endParaRPr lang="en-SG" sz="23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E7B0CE-5582-44E8-834C-D3246E0286C9}"/>
              </a:ext>
            </a:extLst>
          </p:cNvPr>
          <p:cNvSpPr/>
          <p:nvPr/>
        </p:nvSpPr>
        <p:spPr>
          <a:xfrm>
            <a:off x="3796919" y="3015256"/>
            <a:ext cx="5575681" cy="807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E8D4EC-AD11-4289-AA09-D25A39A6BB91}"/>
              </a:ext>
            </a:extLst>
          </p:cNvPr>
          <p:cNvSpPr/>
          <p:nvPr/>
        </p:nvSpPr>
        <p:spPr>
          <a:xfrm>
            <a:off x="3796874" y="5820374"/>
            <a:ext cx="5575725" cy="42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200" y="1396210"/>
            <a:ext cx="6343650" cy="51531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AE7B0CE-5582-44E8-834C-D3246E0286C9}"/>
              </a:ext>
            </a:extLst>
          </p:cNvPr>
          <p:cNvSpPr/>
          <p:nvPr/>
        </p:nvSpPr>
        <p:spPr>
          <a:xfrm>
            <a:off x="3796873" y="4192499"/>
            <a:ext cx="5575681" cy="423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sz="2300" i="1" dirty="0" err="1" smtClean="0">
                <a:latin typeface="Times New Roman" panose="02020603050405020304" pitchFamily="18" charset="0"/>
              </a:rPr>
              <a:t>Là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nhà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thơ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của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tình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cảnh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làng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quê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Việt</a:t>
            </a:r>
            <a:r>
              <a:rPr lang="en-US" sz="2300" i="1" dirty="0" smtClean="0">
                <a:latin typeface="Times New Roman" panose="02020603050405020304" pitchFamily="18" charset="0"/>
              </a:rPr>
              <a:t> Nam</a:t>
            </a:r>
            <a:endParaRPr lang="en-SG" sz="23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99586" y="477023"/>
            <a:ext cx="548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937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07" y="0"/>
            <a:ext cx="12189432" cy="68557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CA587CB-05E9-4DDE-A974-5DA59BDC715C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2.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phẩm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xmlns="" id="{4C494906-7406-49B7-B73A-E00002866123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xmlns="" id="{02E9BA00-F808-4474-83E4-008BB0043371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45" y="768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 </a:t>
            </a:r>
            <a:r>
              <a:rPr lang="en-US" sz="3200" b="1" dirty="0" err="1" smtClean="0"/>
              <a:t>Đọc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362450" y="1073212"/>
            <a:ext cx="39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030" y="1683328"/>
            <a:ext cx="645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tới nhà.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không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810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6190" y="-113980"/>
            <a:ext cx="1295400" cy="1387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588681" y="373982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104945" y="2152650"/>
            <a:ext cx="1585772" cy="2873437"/>
          </a:xfrm>
          <a:prstGeom prst="rect">
            <a:avLst/>
          </a:prstGeom>
        </p:spPr>
      </p:pic>
      <p:sp>
        <p:nvSpPr>
          <p:cNvPr id="17" name="Freeform 31">
            <a:extLst>
              <a:ext uri="{FF2B5EF4-FFF2-40B4-BE49-F238E27FC236}">
                <a16:creationId xmlns:a16="http://schemas.microsoft.com/office/drawing/2014/main" xmlns="" id="{BB05FFA2-CF9D-92C6-F5A8-482A4B89198C}"/>
              </a:ext>
            </a:extLst>
          </p:cNvPr>
          <p:cNvSpPr/>
          <p:nvPr/>
        </p:nvSpPr>
        <p:spPr>
          <a:xfrm rot="16200000">
            <a:off x="2612621" y="-2481607"/>
            <a:ext cx="1175558" cy="619091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37160" tIns="68580" rIns="137160" bIns="68580" anchor="ctr"/>
          <a:lstStyle/>
          <a:p>
            <a:pPr algn="ctr" defTabSz="914445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C15621-3580-D7EF-7BC3-3544C9072C48}"/>
              </a:ext>
            </a:extLst>
          </p:cNvPr>
          <p:cNvSpPr txBox="1"/>
          <p:nvPr/>
        </p:nvSpPr>
        <p:spPr>
          <a:xfrm>
            <a:off x="43406" y="283316"/>
            <a:ext cx="5334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20762"/>
              </p:ext>
            </p:extLst>
          </p:nvPr>
        </p:nvGraphicFramePr>
        <p:xfrm>
          <a:off x="1601927" y="1384837"/>
          <a:ext cx="10590073" cy="5167630"/>
        </p:xfrm>
        <a:graphic>
          <a:graphicData uri="http://schemas.openxmlformats.org/drawingml/2006/table">
            <a:tbl>
              <a:tblPr firstRow="1" firstCol="1" bandRow="1"/>
              <a:tblGrid>
                <a:gridCol w="6280929">
                  <a:extLst>
                    <a:ext uri="{9D8B030D-6E8A-4147-A177-3AD203B41FA5}">
                      <a16:colId xmlns:a16="http://schemas.microsoft.com/office/drawing/2014/main" xmlns="" val="2861817155"/>
                    </a:ext>
                  </a:extLst>
                </a:gridCol>
                <a:gridCol w="4309144">
                  <a:extLst>
                    <a:ext uri="{9D8B030D-6E8A-4147-A177-3AD203B41FA5}">
                      <a16:colId xmlns:a16="http://schemas.microsoft.com/office/drawing/2014/main" xmlns="" val="1299808928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95172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5894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5951978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021727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8660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911071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81"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7818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07" y="0"/>
            <a:ext cx="12189432" cy="68557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CA587CB-05E9-4DDE-A974-5DA59BDC715C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2.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phẩm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xmlns="" id="{4C494906-7406-49B7-B73A-E00002866123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xmlns="" id="{02E9BA00-F808-4474-83E4-008BB0043371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45" y="768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 </a:t>
            </a:r>
            <a:r>
              <a:rPr lang="en-US" sz="3200" b="1" dirty="0" err="1" smtClean="0"/>
              <a:t>Đọc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362450" y="1073212"/>
            <a:ext cx="39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030" y="1683328"/>
            <a:ext cx="645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tới nhà.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không có,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753225" y="2296182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38925" y="1834877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638925" y="2806427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8500" y="3270639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2275" y="3740614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47277" y="4247490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34175" y="4727842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67550" y="5174196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67600" y="5174196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67650" y="1692357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1762" y="2180501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6098" y="3155839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86097" y="4133542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5559" y="5084721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0544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845 -0.00833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5 -3.7037E-7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" grpId="0"/>
      <p:bldP spid="12" grpId="0"/>
      <p:bldP spid="5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255" y="3285828"/>
            <a:ext cx="9185849" cy="423697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334791">
            <a:off x="9989643" y="3369921"/>
            <a:ext cx="3071935" cy="40687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9487" y="1608178"/>
            <a:ext cx="11565455" cy="1469920"/>
            <a:chOff x="1145059" y="4407350"/>
            <a:chExt cx="12787346" cy="1705729"/>
          </a:xfrm>
        </p:grpSpPr>
        <p:grpSp>
          <p:nvGrpSpPr>
            <p:cNvPr id="9" name="Group 8"/>
            <p:cNvGrpSpPr/>
            <p:nvPr/>
          </p:nvGrpSpPr>
          <p:grpSpPr>
            <a:xfrm>
              <a:off x="1145059" y="4407350"/>
              <a:ext cx="12787346" cy="1705729"/>
              <a:chOff x="1145059" y="5626550"/>
              <a:chExt cx="12787346" cy="1705729"/>
            </a:xfrm>
          </p:grpSpPr>
          <p:pic>
            <p:nvPicPr>
              <p:cNvPr id="7" name="Picture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l="14895"/>
              <a:stretch/>
            </p:blipFill>
            <p:spPr>
              <a:xfrm>
                <a:off x="3048000" y="5626550"/>
                <a:ext cx="10884405" cy="1446768"/>
              </a:xfrm>
              <a:prstGeom prst="rect">
                <a:avLst/>
              </a:prstGeom>
            </p:spPr>
          </p:pic>
          <p:pic>
            <p:nvPicPr>
              <p:cNvPr id="8" name="Picture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r="84525"/>
              <a:stretch/>
            </p:blipFill>
            <p:spPr>
              <a:xfrm>
                <a:off x="1145059" y="5905860"/>
                <a:ext cx="1979141" cy="1426419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380460" y="4686660"/>
              <a:ext cx="10297297" cy="1426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1,2,4,6,8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73" y="1"/>
            <a:ext cx="11205237" cy="752167"/>
            <a:chOff x="1143000" y="647700"/>
            <a:chExt cx="12789405" cy="1546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43000" y="647700"/>
              <a:ext cx="12789405" cy="15463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4579" y="864337"/>
              <a:ext cx="102870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1745" y="854221"/>
            <a:ext cx="11463197" cy="693570"/>
            <a:chOff x="1148759" y="1930431"/>
            <a:chExt cx="12789405" cy="119419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8759" y="1930431"/>
              <a:ext cx="12789405" cy="11941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98262" y="2123569"/>
              <a:ext cx="10293178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4/3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2/2/3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4/1/2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67880">
            <a:off x="-1456942" y="5098942"/>
            <a:ext cx="4876800" cy="20604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4368971"/>
            <a:ext cx="11740711" cy="2080294"/>
            <a:chOff x="1143000" y="2527525"/>
            <a:chExt cx="12789405" cy="3120441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3000" y="2527525"/>
              <a:ext cx="12789405" cy="312044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384579" y="2744162"/>
              <a:ext cx="10293178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(T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B).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4018" y="3285828"/>
            <a:ext cx="11205237" cy="752167"/>
            <a:chOff x="1143000" y="647700"/>
            <a:chExt cx="12789405" cy="154630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43000" y="647700"/>
              <a:ext cx="12789405" cy="15463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84579" y="864336"/>
              <a:ext cx="10287000" cy="110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Ca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ngợi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017873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 panose="020F0302020204030204"/>
        <a:ea typeface="新宋体"/>
        <a:cs typeface=""/>
      </a:majorFont>
      <a:minorFont>
        <a:latin typeface="微软雅黑" panose="020F0502020204030204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1595</Words>
  <PresentationFormat>Custom</PresentationFormat>
  <Paragraphs>256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2019-03-13T08:38:44Z</dcterms:created>
  <dcterms:modified xsi:type="dcterms:W3CDTF">2023-06-26T09:01:03Z</dcterms:modified>
</cp:coreProperties>
</file>