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a">
      <a:dk1>
        <a:srgbClr val="000000"/>
      </a:dk1>
      <a:lt1>
        <a:srgbClr val="FFFFFF"/>
      </a:lt1>
      <a:dk2>
        <a:srgbClr val="632E62"/>
      </a:dk2>
      <a:lt2>
        <a:srgbClr val="EAE5EB"/>
      </a:lt2>
      <a:accent1>
        <a:srgbClr val="9144DE"/>
      </a:accent1>
      <a:accent2>
        <a:srgbClr val="AC59D3"/>
      </a:accent2>
      <a:accent3>
        <a:srgbClr val="CA4AD9"/>
      </a:accent3>
      <a:accent4>
        <a:srgbClr val="B8329C"/>
      </a:accent4>
      <a:accent5>
        <a:srgbClr val="C54C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5510</TotalTime>
  <Words>1654</Words>
  <Application>Microsoft Macintosh PowerPoint</Application>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Infinity_Vector</cp:lastModifiedBy>
  <cp:revision>350</cp:revision>
  <dcterms:created xsi:type="dcterms:W3CDTF">2018-07-17T11:16:02Z</dcterms:created>
  <dcterms:modified xsi:type="dcterms:W3CDTF">2020-04-10T02:34:04Z</dcterms:modified>
</cp:coreProperties>
</file>