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5" r:id="rId2"/>
    <p:sldId id="256" r:id="rId3"/>
    <p:sldId id="290" r:id="rId4"/>
    <p:sldId id="259" r:id="rId5"/>
    <p:sldId id="298" r:id="rId6"/>
    <p:sldId id="292" r:id="rId7"/>
    <p:sldId id="287" r:id="rId8"/>
    <p:sldId id="260" r:id="rId9"/>
    <p:sldId id="293" r:id="rId10"/>
    <p:sldId id="296" r:id="rId11"/>
    <p:sldId id="295" r:id="rId12"/>
    <p:sldId id="297" r:id="rId13"/>
  </p:sldIdLst>
  <p:sldSz cx="9144000" cy="5143500" type="screen16x9"/>
  <p:notesSz cx="6858000" cy="9144000"/>
  <p:embeddedFontLs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5DB181-5470-4C96-B1C5-C8CCDDE6516E}">
  <a:tblStyle styleId="{C45DB181-5470-4C96-B1C5-C8CCDDE65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23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81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94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9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2700385" flipH="1">
            <a:off x="1961063" y="168630"/>
            <a:ext cx="409037" cy="1397499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9479742" flipH="1">
            <a:off x="5799316" y="3981572"/>
            <a:ext cx="533094" cy="104180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avLst/>
            <a:gdLst/>
            <a:ahLst/>
            <a:cxnLst/>
            <a:rect l="l" t="t" r="r" b="b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avLst/>
            <a:gdLst/>
            <a:ahLst/>
            <a:cxnLst/>
            <a:rect l="l" t="t" r="r" b="b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avLst/>
            <a:gdLst/>
            <a:ahLst/>
            <a:cxnLst/>
            <a:rect l="l" t="t" r="r" b="b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5980575" flipH="1">
            <a:off x="1895115" y="2354641"/>
            <a:ext cx="308215" cy="1104565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765632" flipH="1">
            <a:off x="6708220" y="3190507"/>
            <a:ext cx="374902" cy="981337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-2593752" flipH="1">
            <a:off x="4194025" y="3851033"/>
            <a:ext cx="908350" cy="800253"/>
          </a:xfrm>
          <a:custGeom>
            <a:avLst/>
            <a:gdLst/>
            <a:ahLst/>
            <a:cxnLst/>
            <a:rect l="l" t="t" r="r" b="b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531750" y="3582789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03720" y="163437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2077429">
            <a:off x="8263207" y="2349940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106138" y="80811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2852650" flipH="1">
            <a:off x="1796885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7785253" flipH="1">
            <a:off x="6425388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632801" flipH="1">
            <a:off x="2170727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4824913" flipH="1">
            <a:off x="1699036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601951" y="4013871"/>
            <a:ext cx="480445" cy="367692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-2952317" flipH="1">
            <a:off x="1628974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4528936" flipH="1">
            <a:off x="6640285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558267" y="1948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120610" y="24309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4024582">
            <a:off x="6744418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2865590" flipH="1">
            <a:off x="6725339" y="2572067"/>
            <a:ext cx="581127" cy="1124676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050450" y="2524227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14220" y="3582597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2077429">
            <a:off x="8486382" y="155376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28475" y="66336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852650">
            <a:off x="6814499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7785253">
            <a:off x="2259904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632801">
            <a:off x="6574644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4824913">
            <a:off x="6684509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1344825" y="1479050"/>
            <a:ext cx="342350" cy="489500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1730908" y="803276"/>
            <a:ext cx="522625" cy="39997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28500" y="1783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2952317">
            <a:off x="6613651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4528936">
            <a:off x="1902471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558267" y="2329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1120610" y="17451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4024582" flipH="1">
            <a:off x="1866974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-2089101">
            <a:off x="1903585" y="2589255"/>
            <a:ext cx="581099" cy="1124621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 rot="3404055">
            <a:off x="4279975" y="165053"/>
            <a:ext cx="584050" cy="761218"/>
          </a:xfrm>
          <a:custGeom>
            <a:avLst/>
            <a:gdLst/>
            <a:ahLst/>
            <a:cxnLst/>
            <a:rect l="l" t="t" r="r" b="b"/>
            <a:pathLst>
              <a:path w="23363" h="30450" extrusionOk="0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4024651" flipH="1">
            <a:off x="8530476" y="1723648"/>
            <a:ext cx="349068" cy="119261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order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 background image">
  <p:cSld name="BLANK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noFill/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58" r:id="rId6"/>
    <p:sldLayoutId id="2147483660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i="1" dirty="0">
              <a:solidFill>
                <a:srgbClr val="FFFFFF"/>
              </a:solidFill>
              <a:highlight>
                <a:srgbClr val="CE2F1C"/>
              </a:highlight>
              <a:latin typeface="Old Standard TT" panose="020B0604020202020204" charset="0"/>
              <a:ea typeface="Droid Serif"/>
              <a:cs typeface="Droid Serif"/>
              <a:sym typeface="Droid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8609" y="925332"/>
            <a:ext cx="633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Chào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mừng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các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em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đến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Đạo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đức</a:t>
            </a:r>
            <a:endParaRPr lang="en-US" sz="36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Old Standard TT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476" y="2165865"/>
            <a:ext cx="14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6F2B113-DE20-48F4-B02C-68D14C7E96F9}"/>
              </a:ext>
            </a:extLst>
          </p:cNvPr>
          <p:cNvGrpSpPr/>
          <p:nvPr/>
        </p:nvGrpSpPr>
        <p:grpSpPr>
          <a:xfrm>
            <a:off x="7370741" y="2507983"/>
            <a:ext cx="1773259" cy="2587359"/>
            <a:chOff x="0" y="457200"/>
            <a:chExt cx="4700163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2D3E5CE-73E5-4EE1-AD9F-FACA4DBDE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200"/>
              <a:ext cx="32283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C0997F-D285-4E29-9152-52934C054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8300" y="2362200"/>
              <a:ext cx="1471863" cy="4953000"/>
            </a:xfrm>
            <a:prstGeom prst="rect">
              <a:avLst/>
            </a:prstGeom>
          </p:spPr>
        </p:pic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F46A64DD-6812-4435-91EF-981BEEB2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9" y="397519"/>
            <a:ext cx="7399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ca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dao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tục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endParaRPr lang="zh-CN" altLang="en-US" sz="3200" b="1" i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87E7A1-3E32-427A-BA33-9161895927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3846" y="3882760"/>
            <a:ext cx="592554" cy="549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1B035A-5E3A-43DC-979F-6EE0CD4282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167" y="2951968"/>
            <a:ext cx="592554" cy="5494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9C94AD-D975-46B4-A47E-33594E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613" y="4401402"/>
            <a:ext cx="592554" cy="5494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A3E919-EBD1-4D9E-BDEF-76268545B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847" y="3801662"/>
            <a:ext cx="592554" cy="549452"/>
          </a:xfrm>
          <a:prstGeom prst="rect">
            <a:avLst/>
          </a:prstGeom>
        </p:spPr>
      </p:pic>
      <p:sp>
        <p:nvSpPr>
          <p:cNvPr id="20" name="Google Shape;398;p37"/>
          <p:cNvSpPr/>
          <p:nvPr/>
        </p:nvSpPr>
        <p:spPr>
          <a:xfrm>
            <a:off x="106171" y="397519"/>
            <a:ext cx="612961" cy="671760"/>
          </a:xfrm>
          <a:custGeom>
            <a:avLst/>
            <a:gdLst/>
            <a:ahLst/>
            <a:cxnLst/>
            <a:rect l="l" t="t" r="r" b="b"/>
            <a:pathLst>
              <a:path w="36892" h="40437" extrusionOk="0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FBD0E-574B-4C2D-97B9-05547077937B}"/>
              </a:ext>
            </a:extLst>
          </p:cNvPr>
          <p:cNvGrpSpPr/>
          <p:nvPr/>
        </p:nvGrpSpPr>
        <p:grpSpPr>
          <a:xfrm>
            <a:off x="241104" y="1188547"/>
            <a:ext cx="5380050" cy="522259"/>
            <a:chOff x="48598" y="1188547"/>
            <a:chExt cx="5380050" cy="5222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D1CD5C-8404-4043-8E1F-54D507625A35}"/>
                </a:ext>
              </a:extLst>
            </p:cNvPr>
            <p:cNvSpPr txBox="1"/>
            <p:nvPr/>
          </p:nvSpPr>
          <p:spPr>
            <a:xfrm>
              <a:off x="191826" y="1188547"/>
              <a:ext cx="5236822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tabLst>
                  <a:tab pos="720090" algn="l"/>
                </a:tabLst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nụ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thang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thuốc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Google Shape;403;p37">
              <a:extLst>
                <a:ext uri="{FF2B5EF4-FFF2-40B4-BE49-F238E27FC236}">
                  <a16:creationId xmlns:a16="http://schemas.microsoft.com/office/drawing/2014/main" id="{0B25CD7C-3C5F-4F2A-87BB-4A28793DFEB3}"/>
                </a:ext>
              </a:extLst>
            </p:cNvPr>
            <p:cNvSpPr/>
            <p:nvPr/>
          </p:nvSpPr>
          <p:spPr>
            <a:xfrm>
              <a:off x="48598" y="1288164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26D2A9-7A14-4CBA-8E39-B1E72FE24A4A}"/>
              </a:ext>
            </a:extLst>
          </p:cNvPr>
          <p:cNvGrpSpPr/>
          <p:nvPr/>
        </p:nvGrpSpPr>
        <p:grpSpPr>
          <a:xfrm>
            <a:off x="830967" y="1846020"/>
            <a:ext cx="5483205" cy="522259"/>
            <a:chOff x="638461" y="1846020"/>
            <a:chExt cx="5483205" cy="5222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2204FD-7994-43C8-B57F-584427B91727}"/>
                </a:ext>
              </a:extLst>
            </p:cNvPr>
            <p:cNvSpPr txBox="1"/>
            <p:nvPr/>
          </p:nvSpPr>
          <p:spPr>
            <a:xfrm>
              <a:off x="884844" y="1846020"/>
              <a:ext cx="5236822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03;p37">
              <a:extLst>
                <a:ext uri="{FF2B5EF4-FFF2-40B4-BE49-F238E27FC236}">
                  <a16:creationId xmlns:a16="http://schemas.microsoft.com/office/drawing/2014/main" id="{A62A6AD8-6945-4CB5-BEA1-2FFCC5509D70}"/>
                </a:ext>
              </a:extLst>
            </p:cNvPr>
            <p:cNvSpPr/>
            <p:nvPr/>
          </p:nvSpPr>
          <p:spPr>
            <a:xfrm>
              <a:off x="638461" y="1966865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90EADE-7A28-4765-96C6-B9D5B8F6078F}"/>
              </a:ext>
            </a:extLst>
          </p:cNvPr>
          <p:cNvGrpSpPr/>
          <p:nvPr/>
        </p:nvGrpSpPr>
        <p:grpSpPr>
          <a:xfrm>
            <a:off x="1355976" y="2534522"/>
            <a:ext cx="6055476" cy="522259"/>
            <a:chOff x="1163470" y="2534522"/>
            <a:chExt cx="6055476" cy="5222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43291-C90F-41E3-AA5C-64E8D7B10A69}"/>
                </a:ext>
              </a:extLst>
            </p:cNvPr>
            <p:cNvSpPr txBox="1"/>
            <p:nvPr/>
          </p:nvSpPr>
          <p:spPr>
            <a:xfrm>
              <a:off x="1394983" y="2534522"/>
              <a:ext cx="5823963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403;p37">
              <a:extLst>
                <a:ext uri="{FF2B5EF4-FFF2-40B4-BE49-F238E27FC236}">
                  <a16:creationId xmlns:a16="http://schemas.microsoft.com/office/drawing/2014/main" id="{46F27F8D-2EB5-4B59-B25D-26F2C9F72020}"/>
                </a:ext>
              </a:extLst>
            </p:cNvPr>
            <p:cNvSpPr/>
            <p:nvPr/>
          </p:nvSpPr>
          <p:spPr>
            <a:xfrm>
              <a:off x="1163470" y="2628944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19F184-CBE4-480D-B6F0-C8C870B09722}"/>
              </a:ext>
            </a:extLst>
          </p:cNvPr>
          <p:cNvGrpSpPr/>
          <p:nvPr/>
        </p:nvGrpSpPr>
        <p:grpSpPr>
          <a:xfrm>
            <a:off x="2064716" y="3239636"/>
            <a:ext cx="6110419" cy="522259"/>
            <a:chOff x="1843334" y="3239636"/>
            <a:chExt cx="6110419" cy="5222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C2EA0A-FD94-429B-9515-14C7EE912266}"/>
                </a:ext>
              </a:extLst>
            </p:cNvPr>
            <p:cNvSpPr txBox="1"/>
            <p:nvPr/>
          </p:nvSpPr>
          <p:spPr>
            <a:xfrm>
              <a:off x="2129790" y="3239636"/>
              <a:ext cx="5823963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03;p37">
              <a:extLst>
                <a:ext uri="{FF2B5EF4-FFF2-40B4-BE49-F238E27FC236}">
                  <a16:creationId xmlns:a16="http://schemas.microsoft.com/office/drawing/2014/main" id="{A72CAE7A-E093-4A93-B3D1-4A81D76DCE05}"/>
                </a:ext>
              </a:extLst>
            </p:cNvPr>
            <p:cNvSpPr/>
            <p:nvPr/>
          </p:nvSpPr>
          <p:spPr>
            <a:xfrm>
              <a:off x="1843334" y="3375065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204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1857713" y="1009583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</a:rPr>
              <a:t>CỦNG CỐ</a:t>
            </a:r>
            <a:endParaRPr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649E1-E1AC-403D-AC99-76090E7D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78543"/>
            <a:ext cx="5832364" cy="24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i="1" dirty="0">
              <a:solidFill>
                <a:srgbClr val="FFFFFF"/>
              </a:solidFill>
              <a:highlight>
                <a:srgbClr val="CE2F1C"/>
              </a:highlight>
              <a:latin typeface="Old Standard TT" panose="020B0604020202020204" charset="0"/>
              <a:ea typeface="Droid Serif"/>
              <a:cs typeface="Droid Serif"/>
              <a:sym typeface="Droid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696" y="572775"/>
            <a:ext cx="511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87281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624734" y="1897883"/>
            <a:ext cx="3872400" cy="10987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pic>
        <p:nvPicPr>
          <p:cNvPr id="2" name="Khởi động">
            <a:hlinkClick r:id="" action="ppaction://media"/>
            <a:extLst>
              <a:ext uri="{FF2B5EF4-FFF2-40B4-BE49-F238E27FC236}">
                <a16:creationId xmlns:a16="http://schemas.microsoft.com/office/drawing/2014/main" id="{991B8C82-0459-4C6E-9088-FBA67543A8B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258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261" y="647363"/>
            <a:ext cx="7356907" cy="413503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ctrTitle" idx="4294967295"/>
          </p:nvPr>
        </p:nvSpPr>
        <p:spPr>
          <a:xfrm>
            <a:off x="1042500" y="1898902"/>
            <a:ext cx="7058999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hiện</a:t>
            </a:r>
            <a:r>
              <a:rPr lang="en-US" sz="4000" b="1" dirty="0"/>
              <a:t> </a:t>
            </a:r>
            <a:r>
              <a:rPr lang="en-US" sz="4000" b="1" dirty="0" err="1"/>
              <a:t>cảm</a:t>
            </a:r>
            <a:r>
              <a:rPr lang="en-US" sz="4000" b="1" dirty="0"/>
              <a:t> </a:t>
            </a:r>
            <a:r>
              <a:rPr lang="en-US" sz="4000" b="1" dirty="0" err="1"/>
              <a:t>xúc</a:t>
            </a:r>
            <a:r>
              <a:rPr lang="en-US" sz="4000" b="1" dirty="0"/>
              <a:t> </a:t>
            </a:r>
            <a:r>
              <a:rPr lang="en-US" sz="4000" b="1" dirty="0" err="1"/>
              <a:t>bản</a:t>
            </a:r>
            <a:r>
              <a:rPr lang="en-US" sz="4000" b="1" dirty="0"/>
              <a:t> </a:t>
            </a:r>
            <a:r>
              <a:rPr lang="en-US" sz="4000" b="1" dirty="0" err="1"/>
              <a:t>thân</a:t>
            </a:r>
            <a:endParaRPr sz="2400" b="1" dirty="0"/>
          </a:p>
        </p:txBody>
      </p:sp>
      <p:sp>
        <p:nvSpPr>
          <p:cNvPr id="357" name="Google Shape;357;p34"/>
          <p:cNvSpPr txBox="1">
            <a:spLocks noGrp="1"/>
          </p:cNvSpPr>
          <p:nvPr>
            <p:ph type="body" idx="4294967295"/>
          </p:nvPr>
        </p:nvSpPr>
        <p:spPr>
          <a:xfrm>
            <a:off x="965498" y="2800952"/>
            <a:ext cx="7059000" cy="688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56;p34">
            <a:extLst>
              <a:ext uri="{FF2B5EF4-FFF2-40B4-BE49-F238E27FC236}">
                <a16:creationId xmlns:a16="http://schemas.microsoft.com/office/drawing/2014/main" id="{B8C6E68E-132F-4B09-9EE2-5D63BF0CDF48}"/>
              </a:ext>
            </a:extLst>
          </p:cNvPr>
          <p:cNvSpPr txBox="1">
            <a:spLocks/>
          </p:cNvSpPr>
          <p:nvPr/>
        </p:nvSpPr>
        <p:spPr>
          <a:xfrm>
            <a:off x="1541549" y="1097050"/>
            <a:ext cx="6060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4000" b="1" i="0" dirty="0" err="1">
                <a:solidFill>
                  <a:srgbClr val="FF0000"/>
                </a:solidFill>
              </a:rPr>
              <a:t>Bài</a:t>
            </a:r>
            <a:r>
              <a:rPr lang="en-US" sz="4000" b="1" i="0" dirty="0">
                <a:solidFill>
                  <a:srgbClr val="FF0000"/>
                </a:solidFill>
              </a:rPr>
              <a:t> 10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dirty="0"/>
              <a:t>LUYỆN TẬP</a:t>
            </a:r>
            <a:endParaRPr sz="4400" b="1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8DF8-B5C2-44A2-BD42-2BC79E535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715" y="1749657"/>
            <a:ext cx="3884100" cy="695232"/>
          </a:xfrm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99B1C-2FBC-4138-9400-06FDFF8F3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7715" y="2444889"/>
            <a:ext cx="4001110" cy="784800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9200" y="431371"/>
            <a:ext cx="7821976" cy="7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1: </a:t>
            </a:r>
            <a:r>
              <a:rPr lang="en-US" sz="2000" b="1" dirty="0" err="1">
                <a:solidFill>
                  <a:srgbClr val="041114"/>
                </a:solidFill>
              </a:rPr>
              <a:t>Bạn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nào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thể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hiện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r>
              <a:rPr lang="en-US" sz="2000" b="1" dirty="0">
                <a:solidFill>
                  <a:srgbClr val="041114"/>
                </a:solidFill>
              </a:rPr>
              <a:t>, </a:t>
            </a:r>
            <a:r>
              <a:rPr lang="en-US" sz="2000" b="1" dirty="0" err="1">
                <a:solidFill>
                  <a:srgbClr val="041114"/>
                </a:solidFill>
              </a:rPr>
              <a:t>bạn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nào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thể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hiện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tiêu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r>
              <a:rPr lang="en-US" sz="2000" b="1" dirty="0">
                <a:solidFill>
                  <a:srgbClr val="041114"/>
                </a:solidFill>
              </a:rPr>
              <a:t>?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9" y="1179113"/>
            <a:ext cx="2224840" cy="163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82" y="2693583"/>
            <a:ext cx="2481724" cy="17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10" y="2688493"/>
            <a:ext cx="2456429" cy="178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382;p37"/>
          <p:cNvSpPr/>
          <p:nvPr/>
        </p:nvSpPr>
        <p:spPr>
          <a:xfrm>
            <a:off x="2533843" y="2402215"/>
            <a:ext cx="319526" cy="357604"/>
          </a:xfrm>
          <a:custGeom>
            <a:avLst/>
            <a:gdLst/>
            <a:ahLst/>
            <a:cxnLst/>
            <a:rect l="l" t="t" r="r" b="b"/>
            <a:pathLst>
              <a:path w="34758" h="38906" extrusionOk="0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83;p37"/>
          <p:cNvSpPr/>
          <p:nvPr/>
        </p:nvSpPr>
        <p:spPr>
          <a:xfrm>
            <a:off x="4560983" y="4116217"/>
            <a:ext cx="319205" cy="357245"/>
          </a:xfrm>
          <a:custGeom>
            <a:avLst/>
            <a:gdLst/>
            <a:ahLst/>
            <a:cxnLst/>
            <a:rect l="l" t="t" r="r" b="b"/>
            <a:pathLst>
              <a:path w="34758" h="38906" extrusionOk="0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87;p37"/>
          <p:cNvSpPr/>
          <p:nvPr/>
        </p:nvSpPr>
        <p:spPr>
          <a:xfrm>
            <a:off x="5903168" y="2697703"/>
            <a:ext cx="445083" cy="510608"/>
          </a:xfrm>
          <a:custGeom>
            <a:avLst/>
            <a:gdLst/>
            <a:ahLst/>
            <a:cxnLst/>
            <a:rect l="l" t="t" r="r" b="b"/>
            <a:pathLst>
              <a:path w="34154" h="39188" extrusionOk="0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3" y="1158483"/>
            <a:ext cx="2313542" cy="165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Google Shape;390;p37"/>
          <p:cNvSpPr/>
          <p:nvPr/>
        </p:nvSpPr>
        <p:spPr>
          <a:xfrm rot="2572395">
            <a:off x="6482773" y="1010143"/>
            <a:ext cx="563168" cy="411847"/>
          </a:xfrm>
          <a:custGeom>
            <a:avLst/>
            <a:gdLst/>
            <a:ahLst/>
            <a:cxnLst/>
            <a:rect l="l" t="t" r="r" b="b"/>
            <a:pathLst>
              <a:path w="34637" h="25334" extrusionOk="0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04;p37"/>
          <p:cNvSpPr/>
          <p:nvPr/>
        </p:nvSpPr>
        <p:spPr>
          <a:xfrm>
            <a:off x="696174" y="488733"/>
            <a:ext cx="546052" cy="669750"/>
          </a:xfrm>
          <a:custGeom>
            <a:avLst/>
            <a:gdLst/>
            <a:ahLst/>
            <a:cxnLst/>
            <a:rect l="l" t="t" r="r" b="b"/>
            <a:pathLst>
              <a:path w="32865" h="40316" extrusionOk="0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81;p25"/>
          <p:cNvSpPr/>
          <p:nvPr/>
        </p:nvSpPr>
        <p:spPr>
          <a:xfrm>
            <a:off x="2972721" y="1368194"/>
            <a:ext cx="839115" cy="380739"/>
          </a:xfrm>
          <a:prstGeom prst="wedgeRectCallout">
            <a:avLst>
              <a:gd name="adj1" fmla="val -72999"/>
              <a:gd name="adj2" fmla="val 120189"/>
            </a:avLst>
          </a:pr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Cười</a:t>
            </a:r>
            <a:endParaRPr sz="1600" i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" name="Google Shape;281;p25"/>
          <p:cNvSpPr/>
          <p:nvPr/>
        </p:nvSpPr>
        <p:spPr>
          <a:xfrm>
            <a:off x="6908301" y="1780182"/>
            <a:ext cx="1036324" cy="380739"/>
          </a:xfrm>
          <a:prstGeom prst="wedgeRectCallout">
            <a:avLst>
              <a:gd name="adj1" fmla="val -72999"/>
              <a:gd name="adj2" fmla="val 120189"/>
            </a:avLst>
          </a:pr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 lắng</a:t>
            </a:r>
            <a:endParaRPr sz="1600" i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" name="Google Shape;281;p25"/>
          <p:cNvSpPr/>
          <p:nvPr/>
        </p:nvSpPr>
        <p:spPr>
          <a:xfrm>
            <a:off x="969200" y="3284339"/>
            <a:ext cx="1036324" cy="380739"/>
          </a:xfrm>
          <a:prstGeom prst="wedgeRectCallout">
            <a:avLst>
              <a:gd name="adj1" fmla="val 101345"/>
              <a:gd name="adj2" fmla="val 175166"/>
            </a:avLst>
          </a:pr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Tức giận</a:t>
            </a:r>
            <a:endParaRPr sz="1600" i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8" name="Google Shape;281;p25"/>
          <p:cNvSpPr/>
          <p:nvPr/>
        </p:nvSpPr>
        <p:spPr>
          <a:xfrm>
            <a:off x="4929197" y="3253219"/>
            <a:ext cx="1036324" cy="380739"/>
          </a:xfrm>
          <a:prstGeom prst="wedgeRectCallout">
            <a:avLst>
              <a:gd name="adj1" fmla="val 81147"/>
              <a:gd name="adj2" fmla="val 99934"/>
            </a:avLst>
          </a:pr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Thích thú</a:t>
            </a:r>
            <a:endParaRPr sz="1600" i="1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67439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5469" y="175963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2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Đóng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vai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4" y="731631"/>
            <a:ext cx="3407024" cy="258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71918" y="1225178"/>
            <a:ext cx="340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9" y="2243028"/>
            <a:ext cx="3678240" cy="281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0328" y="3813406"/>
            <a:ext cx="307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Nô-en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2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8;p13"/>
          <p:cNvSpPr txBox="1">
            <a:spLocks/>
          </p:cNvSpPr>
          <p:nvPr/>
        </p:nvSpPr>
        <p:spPr>
          <a:xfrm>
            <a:off x="2635800" y="987444"/>
            <a:ext cx="3872400" cy="5905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i="1" dirty="0">
                <a:solidFill>
                  <a:schemeClr val="accent1"/>
                </a:solidFill>
                <a:latin typeface="Old Standard TT" panose="020B0604020202020204" charset="0"/>
                <a:cs typeface="Arial" panose="020B0604020202020204" pitchFamily="34" charset="0"/>
              </a:rPr>
              <a:t>LIÊN HỆ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1EF11-D042-4A1B-99CC-88BEFA28640D}"/>
              </a:ext>
            </a:extLst>
          </p:cNvPr>
          <p:cNvSpPr txBox="1"/>
          <p:nvPr/>
        </p:nvSpPr>
        <p:spPr>
          <a:xfrm>
            <a:off x="2635800" y="1658727"/>
            <a:ext cx="3872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BC522-A9F9-466B-8EF1-FF41272E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 t="24375"/>
          <a:stretch/>
        </p:blipFill>
        <p:spPr>
          <a:xfrm>
            <a:off x="3023015" y="2262394"/>
            <a:ext cx="4677196" cy="2609402"/>
          </a:xfrm>
          <a:prstGeom prst="rect">
            <a:avLst/>
          </a:prstGeom>
        </p:spPr>
      </p:pic>
      <p:sp>
        <p:nvSpPr>
          <p:cNvPr id="5" name="Google Shape;403;p37"/>
          <p:cNvSpPr/>
          <p:nvPr/>
        </p:nvSpPr>
        <p:spPr>
          <a:xfrm>
            <a:off x="704157" y="3722152"/>
            <a:ext cx="1019497" cy="1149644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0EED7-7913-4BD5-956A-6C81E9C4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41" r="51150" b="37499"/>
          <a:stretch/>
        </p:blipFill>
        <p:spPr>
          <a:xfrm>
            <a:off x="894809" y="962983"/>
            <a:ext cx="4466804" cy="1299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581A0-308C-47FE-9D44-50238050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50" b="74581"/>
          <a:stretch/>
        </p:blipFill>
        <p:spPr>
          <a:xfrm>
            <a:off x="981777" y="0"/>
            <a:ext cx="4466804" cy="8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72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177</Words>
  <Application>Microsoft Office PowerPoint</Application>
  <PresentationFormat>On-screen Show (16:9)</PresentationFormat>
  <Paragraphs>27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Old Standard TT</vt:lpstr>
      <vt:lpstr>Droid Serif</vt:lpstr>
      <vt:lpstr>Times New Roman</vt:lpstr>
      <vt:lpstr>Christmas 2015 special template</vt:lpstr>
      <vt:lpstr>PowerPoint Presentation</vt:lpstr>
      <vt:lpstr>KHỞI ĐỘNG</vt:lpstr>
      <vt:lpstr>Thể hiện cảm xúc bản thân</vt:lpstr>
      <vt:lpstr>LUYỆN TẬP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Đạo đức</dc:title>
  <dc:creator>Hạnh Ngân</dc:creator>
  <cp:lastModifiedBy>cogiaominhthuytca@outlook.com</cp:lastModifiedBy>
  <cp:revision>9</cp:revision>
  <dcterms:modified xsi:type="dcterms:W3CDTF">2021-07-25T11:11:27Z</dcterms:modified>
</cp:coreProperties>
</file>