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6" roundtripDataSignature="AMtx7mh2LT55jvLz9EW753bnkvSNVQ8B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335E104-DA47-4773-AF2C-292AC934AFC6}">
  <a:tblStyle styleId="{8335E104-DA47-4773-AF2C-292AC934AFC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9" name="Google Shape;899;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2" name="Google Shape;1002;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2" name="Google Shape;1052;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8" name="Google Shape;1078;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4" name="Google Shape;1164;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0" name="Google Shape;1170;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5" name="Shape 15"/>
        <p:cNvGrpSpPr/>
        <p:nvPr/>
      </p:nvGrpSpPr>
      <p:grpSpPr>
        <a:xfrm>
          <a:off x="0" y="0"/>
          <a:ext cx="0" cy="0"/>
          <a:chOff x="0" y="0"/>
          <a:chExt cx="0" cy="0"/>
        </a:xfrm>
      </p:grpSpPr>
      <p:sp>
        <p:nvSpPr>
          <p:cNvPr id="16" name="Google Shape;16;p31"/>
          <p:cNvSpPr txBox="1"/>
          <p:nvPr>
            <p:ph idx="1" type="body"/>
          </p:nvPr>
        </p:nvSpPr>
        <p:spPr>
          <a:xfrm>
            <a:off x="457200" y="274638"/>
            <a:ext cx="8229600" cy="585152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 name="Google Shape;17;p3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4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0" name="Google Shape;70;p4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1" name="Google Shape;71;p4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72" name="Google Shape;72;p4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73" name="Google Shape;73;p4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4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8" name="Google Shape;78;p4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79" name="Google Shape;79;p4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80" name="Google Shape;80;p4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4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3" name="Shape 83"/>
        <p:cNvGrpSpPr/>
        <p:nvPr/>
      </p:nvGrpSpPr>
      <p:grpSpPr>
        <a:xfrm>
          <a:off x="0" y="0"/>
          <a:ext cx="0" cy="0"/>
          <a:chOff x="0" y="0"/>
          <a:chExt cx="0" cy="0"/>
        </a:xfrm>
      </p:grpSpPr>
      <p:sp>
        <p:nvSpPr>
          <p:cNvPr id="84" name="Google Shape;84;p4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4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86" name="Google Shape;86;p4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4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3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3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3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7" name="Google Shape;27;p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3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 name="Shape 36"/>
        <p:cNvGrpSpPr/>
        <p:nvPr/>
      </p:nvGrpSpPr>
      <p:grpSpPr>
        <a:xfrm>
          <a:off x="0" y="0"/>
          <a:ext cx="0" cy="0"/>
          <a:chOff x="0" y="0"/>
          <a:chExt cx="0" cy="0"/>
        </a:xfrm>
      </p:grpSpPr>
      <p:sp>
        <p:nvSpPr>
          <p:cNvPr id="37" name="Google Shape;37;p3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3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3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 name="Shape 42"/>
        <p:cNvGrpSpPr/>
        <p:nvPr/>
      </p:nvGrpSpPr>
      <p:grpSpPr>
        <a:xfrm>
          <a:off x="0" y="0"/>
          <a:ext cx="0" cy="0"/>
          <a:chOff x="0" y="0"/>
          <a:chExt cx="0" cy="0"/>
        </a:xfrm>
      </p:grpSpPr>
      <p:sp>
        <p:nvSpPr>
          <p:cNvPr id="43" name="Google Shape;43;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36"/>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37"/>
          <p:cNvSpPr/>
          <p:nvPr>
            <p:ph idx="2" type="pic"/>
          </p:nvPr>
        </p:nvSpPr>
        <p:spPr>
          <a:xfrm>
            <a:off x="1792288" y="612775"/>
            <a:ext cx="5486400" cy="4114800"/>
          </a:xfrm>
          <a:prstGeom prst="rect">
            <a:avLst/>
          </a:prstGeom>
          <a:noFill/>
          <a:ln>
            <a:noFill/>
          </a:ln>
        </p:spPr>
      </p:sp>
      <p:sp>
        <p:nvSpPr>
          <p:cNvPr id="51" name="Google Shape;51;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2" name="Google Shape;52;p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3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3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58" name="Google Shape;58;p3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59" name="Google Shape;59;p3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3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3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3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3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36.png"/><Relationship Id="rId5" Type="http://schemas.openxmlformats.org/officeDocument/2006/relationships/image" Target="../media/image28.jpg"/><Relationship Id="rId6" Type="http://schemas.openxmlformats.org/officeDocument/2006/relationships/image" Target="../media/image32.jpg"/><Relationship Id="rId7" Type="http://schemas.openxmlformats.org/officeDocument/2006/relationships/image" Target="../media/image34.png"/><Relationship Id="rId8" Type="http://schemas.openxmlformats.org/officeDocument/2006/relationships/image" Target="../media/image40.png"/></Relationships>
</file>

<file path=ppt/slides/_rels/slide11.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36.png"/><Relationship Id="rId12"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40.png"/><Relationship Id="rId5" Type="http://schemas.openxmlformats.org/officeDocument/2006/relationships/image" Target="../media/image32.jpg"/><Relationship Id="rId6" Type="http://schemas.openxmlformats.org/officeDocument/2006/relationships/image" Target="../media/image28.jpg"/><Relationship Id="rId7" Type="http://schemas.openxmlformats.org/officeDocument/2006/relationships/image" Target="../media/image34.png"/><Relationship Id="rId8" Type="http://schemas.openxmlformats.org/officeDocument/2006/relationships/image" Target="../media/image48.png"/></Relationships>
</file>

<file path=ppt/slides/_rels/slide12.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36.png"/><Relationship Id="rId12"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40.png"/><Relationship Id="rId5" Type="http://schemas.openxmlformats.org/officeDocument/2006/relationships/image" Target="../media/image32.jpg"/><Relationship Id="rId6" Type="http://schemas.openxmlformats.org/officeDocument/2006/relationships/image" Target="../media/image28.jpg"/><Relationship Id="rId7" Type="http://schemas.openxmlformats.org/officeDocument/2006/relationships/image" Target="../media/image34.png"/><Relationship Id="rId8" Type="http://schemas.openxmlformats.org/officeDocument/2006/relationships/image" Target="../media/image48.png"/></Relationships>
</file>

<file path=ppt/slides/_rels/slide13.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36.png"/><Relationship Id="rId12"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40.png"/><Relationship Id="rId5" Type="http://schemas.openxmlformats.org/officeDocument/2006/relationships/image" Target="../media/image28.jpg"/><Relationship Id="rId6" Type="http://schemas.openxmlformats.org/officeDocument/2006/relationships/image" Target="../media/image32.jpg"/><Relationship Id="rId7" Type="http://schemas.openxmlformats.org/officeDocument/2006/relationships/image" Target="../media/image34.png"/><Relationship Id="rId8"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51.png"/></Relationships>
</file>

<file path=ppt/slides/_rels/slide15.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36.png"/><Relationship Id="rId5" Type="http://schemas.openxmlformats.org/officeDocument/2006/relationships/image" Target="../media/image28.jpg"/><Relationship Id="rId6" Type="http://schemas.openxmlformats.org/officeDocument/2006/relationships/image" Target="../media/image32.jpg"/><Relationship Id="rId7" Type="http://schemas.openxmlformats.org/officeDocument/2006/relationships/image" Target="../media/image34.png"/><Relationship Id="rId8" Type="http://schemas.openxmlformats.org/officeDocument/2006/relationships/image" Target="../media/image40.png"/></Relationships>
</file>

<file path=ppt/slides/_rels/slide16.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36.png"/><Relationship Id="rId5" Type="http://schemas.openxmlformats.org/officeDocument/2006/relationships/image" Target="../media/image28.jpg"/><Relationship Id="rId6" Type="http://schemas.openxmlformats.org/officeDocument/2006/relationships/image" Target="../media/image32.jpg"/><Relationship Id="rId7" Type="http://schemas.openxmlformats.org/officeDocument/2006/relationships/image" Target="../media/image34.png"/><Relationship Id="rId8" Type="http://schemas.openxmlformats.org/officeDocument/2006/relationships/image" Target="../media/image40.png"/></Relationships>
</file>

<file path=ppt/slides/_rels/slide17.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36.png"/><Relationship Id="rId5" Type="http://schemas.openxmlformats.org/officeDocument/2006/relationships/image" Target="../media/image28.jpg"/><Relationship Id="rId6" Type="http://schemas.openxmlformats.org/officeDocument/2006/relationships/image" Target="../media/image32.jpg"/><Relationship Id="rId7" Type="http://schemas.openxmlformats.org/officeDocument/2006/relationships/image" Target="../media/image34.png"/><Relationship Id="rId8" Type="http://schemas.openxmlformats.org/officeDocument/2006/relationships/image" Target="../media/image40.png"/></Relationships>
</file>

<file path=ppt/slides/_rels/slide18.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36.png"/><Relationship Id="rId5" Type="http://schemas.openxmlformats.org/officeDocument/2006/relationships/image" Target="../media/image28.jpg"/><Relationship Id="rId6" Type="http://schemas.openxmlformats.org/officeDocument/2006/relationships/image" Target="../media/image32.jpg"/><Relationship Id="rId7" Type="http://schemas.openxmlformats.org/officeDocument/2006/relationships/image" Target="../media/image34.png"/><Relationship Id="rId8" Type="http://schemas.openxmlformats.org/officeDocument/2006/relationships/image" Target="../media/image40.png"/></Relationships>
</file>

<file path=ppt/slides/_rels/slide19.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36.png"/><Relationship Id="rId5" Type="http://schemas.openxmlformats.org/officeDocument/2006/relationships/image" Target="../media/image28.jpg"/><Relationship Id="rId6" Type="http://schemas.openxmlformats.org/officeDocument/2006/relationships/image" Target="../media/image32.jpg"/><Relationship Id="rId7" Type="http://schemas.openxmlformats.org/officeDocument/2006/relationships/image" Target="../media/image34.png"/><Relationship Id="rId8"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2.jpg"/><Relationship Id="rId4" Type="http://schemas.openxmlformats.org/officeDocument/2006/relationships/image" Target="../media/image28.jpg"/><Relationship Id="rId5" Type="http://schemas.openxmlformats.org/officeDocument/2006/relationships/image" Target="../media/image38.jpg"/><Relationship Id="rId6" Type="http://schemas.openxmlformats.org/officeDocument/2006/relationships/image" Target="../media/image29.jpg"/><Relationship Id="rId7" Type="http://schemas.openxmlformats.org/officeDocument/2006/relationships/image" Target="../media/image30.jpg"/><Relationship Id="rId8" Type="http://schemas.openxmlformats.org/officeDocument/2006/relationships/image" Target="../media/image19.png"/></Relationships>
</file>

<file path=ppt/slides/_rels/slide21.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36.png"/><Relationship Id="rId12"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40.png"/><Relationship Id="rId5" Type="http://schemas.openxmlformats.org/officeDocument/2006/relationships/image" Target="../media/image32.jpg"/><Relationship Id="rId6" Type="http://schemas.openxmlformats.org/officeDocument/2006/relationships/image" Target="../media/image28.jpg"/><Relationship Id="rId7" Type="http://schemas.openxmlformats.org/officeDocument/2006/relationships/image" Target="../media/image34.png"/><Relationship Id="rId8" Type="http://schemas.openxmlformats.org/officeDocument/2006/relationships/image" Target="../media/image48.png"/></Relationships>
</file>

<file path=ppt/slides/_rels/slide22.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36.png"/><Relationship Id="rId12"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40.png"/><Relationship Id="rId5" Type="http://schemas.openxmlformats.org/officeDocument/2006/relationships/image" Target="../media/image28.jpg"/><Relationship Id="rId6" Type="http://schemas.openxmlformats.org/officeDocument/2006/relationships/image" Target="../media/image32.jpg"/><Relationship Id="rId7" Type="http://schemas.openxmlformats.org/officeDocument/2006/relationships/image" Target="../media/image34.png"/><Relationship Id="rId8" Type="http://schemas.openxmlformats.org/officeDocument/2006/relationships/image" Target="../media/image48.png"/></Relationships>
</file>

<file path=ppt/slides/_rels/slide23.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36.png"/><Relationship Id="rId12"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40.png"/><Relationship Id="rId5" Type="http://schemas.openxmlformats.org/officeDocument/2006/relationships/image" Target="../media/image28.jpg"/><Relationship Id="rId6" Type="http://schemas.openxmlformats.org/officeDocument/2006/relationships/image" Target="../media/image32.jpg"/><Relationship Id="rId7" Type="http://schemas.openxmlformats.org/officeDocument/2006/relationships/image" Target="../media/image34.png"/><Relationship Id="rId8" Type="http://schemas.openxmlformats.org/officeDocument/2006/relationships/image" Target="../media/image48.png"/></Relationships>
</file>

<file path=ppt/slides/_rels/slide24.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36.png"/><Relationship Id="rId12"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40.png"/><Relationship Id="rId5" Type="http://schemas.openxmlformats.org/officeDocument/2006/relationships/image" Target="../media/image32.jpg"/><Relationship Id="rId6" Type="http://schemas.openxmlformats.org/officeDocument/2006/relationships/image" Target="../media/image28.jpg"/><Relationship Id="rId7" Type="http://schemas.openxmlformats.org/officeDocument/2006/relationships/image" Target="../media/image34.png"/><Relationship Id="rId8" Type="http://schemas.openxmlformats.org/officeDocument/2006/relationships/image" Target="../media/image48.png"/></Relationships>
</file>

<file path=ppt/slides/_rels/slide25.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36.png"/><Relationship Id="rId5" Type="http://schemas.openxmlformats.org/officeDocument/2006/relationships/image" Target="../media/image28.jpg"/><Relationship Id="rId6" Type="http://schemas.openxmlformats.org/officeDocument/2006/relationships/image" Target="../media/image34.png"/><Relationship Id="rId7" Type="http://schemas.openxmlformats.org/officeDocument/2006/relationships/image" Target="../media/image48.png"/><Relationship Id="rId8"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5.png"/><Relationship Id="rId5" Type="http://schemas.openxmlformats.org/officeDocument/2006/relationships/image" Target="../media/image57.png"/><Relationship Id="rId6" Type="http://schemas.openxmlformats.org/officeDocument/2006/relationships/image" Target="../media/image56.png"/><Relationship Id="rId7" Type="http://schemas.openxmlformats.org/officeDocument/2006/relationships/image" Target="../media/image60.png"/><Relationship Id="rId8"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3.png"/><Relationship Id="rId4" Type="http://schemas.openxmlformats.org/officeDocument/2006/relationships/image" Target="../media/image66.png"/><Relationship Id="rId5" Type="http://schemas.openxmlformats.org/officeDocument/2006/relationships/image" Target="../media/image59.png"/><Relationship Id="rId6" Type="http://schemas.openxmlformats.org/officeDocument/2006/relationships/image" Target="../media/image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14.png"/><Relationship Id="rId13" Type="http://schemas.openxmlformats.org/officeDocument/2006/relationships/image" Target="../media/image24.png"/><Relationship Id="rId12"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10.png"/><Relationship Id="rId15" Type="http://schemas.openxmlformats.org/officeDocument/2006/relationships/image" Target="../media/image22.png"/><Relationship Id="rId14" Type="http://schemas.openxmlformats.org/officeDocument/2006/relationships/image" Target="../media/image26.png"/><Relationship Id="rId5" Type="http://schemas.openxmlformats.org/officeDocument/2006/relationships/image" Target="../media/image2.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8.jpg"/><Relationship Id="rId4" Type="http://schemas.openxmlformats.org/officeDocument/2006/relationships/image" Target="../media/image32.jpg"/><Relationship Id="rId5" Type="http://schemas.openxmlformats.org/officeDocument/2006/relationships/image" Target="../media/image38.jpg"/><Relationship Id="rId6" Type="http://schemas.openxmlformats.org/officeDocument/2006/relationships/image" Target="../media/image29.jpg"/><Relationship Id="rId7" Type="http://schemas.openxmlformats.org/officeDocument/2006/relationships/image" Target="../media/image30.jpg"/><Relationship Id="rId8" Type="http://schemas.openxmlformats.org/officeDocument/2006/relationships/image" Target="../media/image19.png"/></Relationships>
</file>

<file path=ppt/slides/_rels/slide9.xml.rels><?xml version="1.0" encoding="UTF-8" standalone="yes"?><Relationships xmlns="http://schemas.openxmlformats.org/package/2006/relationships"><Relationship Id="rId11" Type="http://schemas.openxmlformats.org/officeDocument/2006/relationships/image" Target="../media/image50.png"/><Relationship Id="rId10"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41.png"/><Relationship Id="rId9" Type="http://schemas.openxmlformats.org/officeDocument/2006/relationships/image" Target="../media/image36.png"/><Relationship Id="rId5" Type="http://schemas.openxmlformats.org/officeDocument/2006/relationships/image" Target="../media/image28.jpg"/><Relationship Id="rId6" Type="http://schemas.openxmlformats.org/officeDocument/2006/relationships/image" Target="../media/image32.jpg"/><Relationship Id="rId7" Type="http://schemas.openxmlformats.org/officeDocument/2006/relationships/image" Target="../media/image34.png"/><Relationship Id="rId8"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an toan giao thong da sua" id="93" name="Google Shape;93;p1"/>
          <p:cNvPicPr preferRelativeResize="0"/>
          <p:nvPr/>
        </p:nvPicPr>
        <p:blipFill rotWithShape="1">
          <a:blip r:embed="rId3">
            <a:alphaModFix/>
          </a:blip>
          <a:srcRect b="0" l="0" r="0" t="0"/>
          <a:stretch/>
        </p:blipFill>
        <p:spPr>
          <a:xfrm>
            <a:off x="0" y="76200"/>
            <a:ext cx="9144001" cy="6857999"/>
          </a:xfrm>
          <a:prstGeom prst="rect">
            <a:avLst/>
          </a:prstGeom>
          <a:noFill/>
          <a:ln>
            <a:noFill/>
          </a:ln>
        </p:spPr>
      </p:pic>
      <p:sp>
        <p:nvSpPr>
          <p:cNvPr id="94" name="Google Shape;94;p1"/>
          <p:cNvSpPr txBox="1"/>
          <p:nvPr/>
        </p:nvSpPr>
        <p:spPr>
          <a:xfrm>
            <a:off x="609600" y="1371600"/>
            <a:ext cx="3886200" cy="369887"/>
          </a:xfrm>
          <a:prstGeom prst="rect">
            <a:avLst/>
          </a:prstGeom>
          <a:noFill/>
          <a:ln>
            <a:noFill/>
          </a:ln>
        </p:spPr>
        <p:txBody>
          <a:bodyPr anchorCtr="0" anchor="t" bIns="46025" lIns="92075" spcFirstLastPara="1" rIns="92075" wrap="square" tIns="46025">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 name="Google Shape;95;p1"/>
          <p:cNvSpPr txBox="1"/>
          <p:nvPr/>
        </p:nvSpPr>
        <p:spPr>
          <a:xfrm>
            <a:off x="914400" y="1371600"/>
            <a:ext cx="4114800" cy="369887"/>
          </a:xfrm>
          <a:prstGeom prst="rect">
            <a:avLst/>
          </a:prstGeom>
          <a:noFill/>
          <a:ln>
            <a:noFill/>
          </a:ln>
        </p:spPr>
        <p:txBody>
          <a:bodyPr anchorCtr="0" anchor="t" bIns="46025" lIns="92075" spcFirstLastPara="1" rIns="92075" wrap="square" tIns="46025">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96" name="Google Shape;96;p1"/>
          <p:cNvPicPr preferRelativeResize="0"/>
          <p:nvPr/>
        </p:nvPicPr>
        <p:blipFill rotWithShape="1">
          <a:blip r:embed="rId4">
            <a:alphaModFix/>
          </a:blip>
          <a:srcRect b="0" l="0" r="0" t="0"/>
          <a:stretch/>
        </p:blipFill>
        <p:spPr>
          <a:xfrm>
            <a:off x="1066800" y="6324600"/>
            <a:ext cx="304800" cy="304800"/>
          </a:xfrm>
          <a:prstGeom prst="rect">
            <a:avLst/>
          </a:prstGeom>
          <a:noFill/>
          <a:ln>
            <a:noFill/>
          </a:ln>
        </p:spPr>
      </p:pic>
      <p:pic>
        <p:nvPicPr>
          <p:cNvPr id="97" name="Google Shape;97;p1"/>
          <p:cNvPicPr preferRelativeResize="0"/>
          <p:nvPr/>
        </p:nvPicPr>
        <p:blipFill rotWithShape="1">
          <a:blip r:embed="rId5">
            <a:alphaModFix/>
          </a:blip>
          <a:srcRect b="0" l="0" r="0" t="0"/>
          <a:stretch/>
        </p:blipFill>
        <p:spPr>
          <a:xfrm flipH="1" rot="5400000">
            <a:off x="6634162" y="5283200"/>
            <a:ext cx="1641475" cy="76200"/>
          </a:xfrm>
          <a:prstGeom prst="rect">
            <a:avLst/>
          </a:prstGeom>
          <a:noFill/>
          <a:ln>
            <a:noFill/>
          </a:ln>
        </p:spPr>
      </p:pic>
      <p:sp>
        <p:nvSpPr>
          <p:cNvPr id="98" name="Google Shape;98;p1"/>
          <p:cNvSpPr txBox="1"/>
          <p:nvPr/>
        </p:nvSpPr>
        <p:spPr>
          <a:xfrm>
            <a:off x="762000" y="-22225"/>
            <a:ext cx="7772400" cy="1016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PHÒNG GIÁO DỤC VÀ ĐÀO TẠO QUY NHƠN</a:t>
            </a:r>
            <a:endParaRPr/>
          </a:p>
          <a:p>
            <a:pPr indent="0" lvl="0" marL="0" marR="0" rtl="0" algn="ctr">
              <a:lnSpc>
                <a:spcPct val="100000"/>
              </a:lnSpc>
              <a:spcBef>
                <a:spcPts val="120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TRƯỜNG THCS ĐỐNG ĐA</a:t>
            </a:r>
            <a:endParaRPr/>
          </a:p>
        </p:txBody>
      </p:sp>
      <p:pic>
        <p:nvPicPr>
          <p:cNvPr descr="DSTARS-P" id="99" name="Google Shape;99;p1"/>
          <p:cNvPicPr preferRelativeResize="0"/>
          <p:nvPr/>
        </p:nvPicPr>
        <p:blipFill rotWithShape="1">
          <a:blip r:embed="rId6">
            <a:alphaModFix/>
          </a:blip>
          <a:srcRect b="0" l="0" r="0" t="0"/>
          <a:stretch/>
        </p:blipFill>
        <p:spPr>
          <a:xfrm flipH="1">
            <a:off x="304800" y="381000"/>
            <a:ext cx="1465262" cy="1219200"/>
          </a:xfrm>
          <a:prstGeom prst="rect">
            <a:avLst/>
          </a:prstGeom>
          <a:noFill/>
          <a:ln>
            <a:noFill/>
          </a:ln>
        </p:spPr>
      </p:pic>
      <p:pic>
        <p:nvPicPr>
          <p:cNvPr descr="DSTARS-P" id="100" name="Google Shape;100;p1"/>
          <p:cNvPicPr preferRelativeResize="0"/>
          <p:nvPr/>
        </p:nvPicPr>
        <p:blipFill rotWithShape="1">
          <a:blip r:embed="rId6">
            <a:alphaModFix/>
          </a:blip>
          <a:srcRect b="0" l="0" r="0" t="0"/>
          <a:stretch/>
        </p:blipFill>
        <p:spPr>
          <a:xfrm flipH="1">
            <a:off x="6629400" y="609600"/>
            <a:ext cx="1465262" cy="1219200"/>
          </a:xfrm>
          <a:prstGeom prst="rect">
            <a:avLst/>
          </a:prstGeom>
          <a:noFill/>
          <a:ln>
            <a:noFill/>
          </a:ln>
        </p:spPr>
      </p:pic>
      <p:pic>
        <p:nvPicPr>
          <p:cNvPr descr="DSTARS-P" id="101" name="Google Shape;101;p1"/>
          <p:cNvPicPr preferRelativeResize="0"/>
          <p:nvPr/>
        </p:nvPicPr>
        <p:blipFill rotWithShape="1">
          <a:blip r:embed="rId6">
            <a:alphaModFix/>
          </a:blip>
          <a:srcRect b="0" l="0" r="0" t="0"/>
          <a:stretch/>
        </p:blipFill>
        <p:spPr>
          <a:xfrm flipH="1">
            <a:off x="4038600" y="2590800"/>
            <a:ext cx="1465262" cy="1219200"/>
          </a:xfrm>
          <a:prstGeom prst="rect">
            <a:avLst/>
          </a:prstGeom>
          <a:noFill/>
          <a:ln>
            <a:noFill/>
          </a:ln>
        </p:spPr>
      </p:pic>
      <p:sp>
        <p:nvSpPr>
          <p:cNvPr id="102" name="Google Shape;102;p1"/>
          <p:cNvSpPr txBox="1"/>
          <p:nvPr/>
        </p:nvSpPr>
        <p:spPr>
          <a:xfrm>
            <a:off x="2347912" y="2595562"/>
            <a:ext cx="4419600" cy="12144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4400"/>
              <a:buFont typeface="Times New Roman"/>
              <a:buNone/>
            </a:pPr>
            <a:r>
              <a:rPr b="1" i="0" lang="en-US" sz="4400" u="none">
                <a:solidFill>
                  <a:srgbClr val="0000FF"/>
                </a:solidFill>
                <a:latin typeface="Times New Roman"/>
                <a:ea typeface="Times New Roman"/>
                <a:cs typeface="Times New Roman"/>
                <a:sym typeface="Times New Roman"/>
              </a:rPr>
              <a:t>NGOẠI KHÓA </a:t>
            </a:r>
            <a:endParaRPr/>
          </a:p>
        </p:txBody>
      </p:sp>
      <p:sp>
        <p:nvSpPr>
          <p:cNvPr id="103" name="Google Shape;103;p1"/>
          <p:cNvSpPr txBox="1"/>
          <p:nvPr/>
        </p:nvSpPr>
        <p:spPr>
          <a:xfrm>
            <a:off x="2552700" y="6400800"/>
            <a:ext cx="3962400" cy="4619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NĂM HỌC: 2023 – 2024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9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0"/>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7" name="Google Shape;267;p10"/>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8" name="Google Shape;268;p10"/>
          <p:cNvSpPr txBox="1"/>
          <p:nvPr/>
        </p:nvSpPr>
        <p:spPr>
          <a:xfrm>
            <a:off x="3502025" y="5029200"/>
            <a:ext cx="3962400" cy="12192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9" name="Google Shape;269;p10"/>
          <p:cNvSpPr txBox="1"/>
          <p:nvPr/>
        </p:nvSpPr>
        <p:spPr>
          <a:xfrm>
            <a:off x="1447800" y="2073275"/>
            <a:ext cx="7543800" cy="2222500"/>
          </a:xfrm>
          <a:prstGeom prst="rect">
            <a:avLst/>
          </a:prstGeom>
          <a:no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270" name="Google Shape;270;p10"/>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271" name="Google Shape;271;p10"/>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2" name="Google Shape;272;p10"/>
          <p:cNvSpPr/>
          <p:nvPr/>
        </p:nvSpPr>
        <p:spPr>
          <a:xfrm>
            <a:off x="4025900" y="16398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3" name="Google Shape;273;p10"/>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4" name="Google Shape;274;p10"/>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275" name="Google Shape;275;p10"/>
          <p:cNvPicPr preferRelativeResize="0"/>
          <p:nvPr/>
        </p:nvPicPr>
        <p:blipFill rotWithShape="1">
          <a:blip r:embed="rId4">
            <a:alphaModFix/>
          </a:blip>
          <a:srcRect b="0" l="0" r="0" t="0"/>
          <a:stretch/>
        </p:blipFill>
        <p:spPr>
          <a:xfrm>
            <a:off x="838200" y="5618162"/>
            <a:ext cx="914400" cy="973137"/>
          </a:xfrm>
          <a:prstGeom prst="rect">
            <a:avLst/>
          </a:prstGeom>
          <a:noFill/>
          <a:ln>
            <a:noFill/>
          </a:ln>
        </p:spPr>
      </p:pic>
      <p:sp>
        <p:nvSpPr>
          <p:cNvPr id="276" name="Google Shape;276;p10"/>
          <p:cNvSpPr txBox="1"/>
          <p:nvPr/>
        </p:nvSpPr>
        <p:spPr>
          <a:xfrm>
            <a:off x="3994150" y="1600200"/>
            <a:ext cx="16129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2</a:t>
            </a:r>
            <a:endParaRPr/>
          </a:p>
        </p:txBody>
      </p:sp>
      <p:sp>
        <p:nvSpPr>
          <p:cNvPr id="277" name="Google Shape;277;p10"/>
          <p:cNvSpPr/>
          <p:nvPr/>
        </p:nvSpPr>
        <p:spPr>
          <a:xfrm>
            <a:off x="4440237" y="451485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8" name="Google Shape;278;p10"/>
          <p:cNvSpPr/>
          <p:nvPr/>
        </p:nvSpPr>
        <p:spPr>
          <a:xfrm>
            <a:off x="4522787" y="4519612"/>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p10"/>
          <p:cNvSpPr/>
          <p:nvPr/>
        </p:nvSpPr>
        <p:spPr>
          <a:xfrm>
            <a:off x="1673225" y="404707"/>
            <a:ext cx="6524625" cy="1134588"/>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280" name="Google Shape;280;p10"/>
          <p:cNvSpPr/>
          <p:nvPr/>
        </p:nvSpPr>
        <p:spPr>
          <a:xfrm>
            <a:off x="0" y="6162675"/>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2</a:t>
            </a:r>
            <a:endParaRPr/>
          </a:p>
        </p:txBody>
      </p:sp>
      <p:sp>
        <p:nvSpPr>
          <p:cNvPr descr="img24" id="281" name="Google Shape;281;p10"/>
          <p:cNvSpPr/>
          <p:nvPr/>
        </p:nvSpPr>
        <p:spPr>
          <a:xfrm>
            <a:off x="0" y="5891212"/>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3</a:t>
            </a:r>
            <a:endParaRPr/>
          </a:p>
        </p:txBody>
      </p:sp>
      <p:sp>
        <p:nvSpPr>
          <p:cNvPr descr="img24" id="282" name="Google Shape;282;p10"/>
          <p:cNvSpPr/>
          <p:nvPr/>
        </p:nvSpPr>
        <p:spPr>
          <a:xfrm>
            <a:off x="0" y="5618162"/>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4</a:t>
            </a:r>
            <a:endParaRPr/>
          </a:p>
        </p:txBody>
      </p:sp>
      <p:sp>
        <p:nvSpPr>
          <p:cNvPr descr="img24" id="283" name="Google Shape;283;p10"/>
          <p:cNvSpPr/>
          <p:nvPr/>
        </p:nvSpPr>
        <p:spPr>
          <a:xfrm>
            <a:off x="0" y="5343525"/>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5</a:t>
            </a:r>
            <a:endParaRPr/>
          </a:p>
        </p:txBody>
      </p:sp>
      <p:sp>
        <p:nvSpPr>
          <p:cNvPr descr="img24" id="284" name="Google Shape;284;p10"/>
          <p:cNvSpPr/>
          <p:nvPr/>
        </p:nvSpPr>
        <p:spPr>
          <a:xfrm>
            <a:off x="0" y="506095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285" name="Google Shape;285;p10"/>
          <p:cNvSpPr/>
          <p:nvPr/>
        </p:nvSpPr>
        <p:spPr>
          <a:xfrm>
            <a:off x="0" y="478790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286" name="Google Shape;286;p10"/>
          <p:cNvSpPr/>
          <p:nvPr/>
        </p:nvSpPr>
        <p:spPr>
          <a:xfrm>
            <a:off x="0" y="451485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287" name="Google Shape;287;p10"/>
          <p:cNvSpPr/>
          <p:nvPr/>
        </p:nvSpPr>
        <p:spPr>
          <a:xfrm>
            <a:off x="0" y="424180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288" name="Google Shape;288;p10"/>
          <p:cNvSpPr/>
          <p:nvPr/>
        </p:nvSpPr>
        <p:spPr>
          <a:xfrm>
            <a:off x="0" y="3960812"/>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289" name="Google Shape;289;p10"/>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290" name="Google Shape;290;p10"/>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Buombay" id="291" name="Google Shape;291;p10"/>
          <p:cNvPicPr preferRelativeResize="0"/>
          <p:nvPr/>
        </p:nvPicPr>
        <p:blipFill rotWithShape="1">
          <a:blip r:embed="rId8">
            <a:alphaModFix/>
          </a:blip>
          <a:srcRect b="0" l="0" r="0" t="0"/>
          <a:stretch/>
        </p:blipFill>
        <p:spPr>
          <a:xfrm>
            <a:off x="2438400" y="6057900"/>
            <a:ext cx="5715000" cy="800100"/>
          </a:xfrm>
          <a:prstGeom prst="rect">
            <a:avLst/>
          </a:prstGeom>
          <a:noFill/>
          <a:ln>
            <a:noFill/>
          </a:ln>
        </p:spPr>
      </p:pic>
      <p:pic>
        <p:nvPicPr>
          <p:cNvPr descr="atom" id="292" name="Google Shape;292;p10"/>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690739pesbqr6dqw" id="293" name="Google Shape;293;p10"/>
          <p:cNvPicPr preferRelativeResize="0"/>
          <p:nvPr/>
        </p:nvPicPr>
        <p:blipFill rotWithShape="1">
          <a:blip r:embed="rId10">
            <a:alphaModFix/>
          </a:blip>
          <a:srcRect b="0" l="0" r="0" t="0"/>
          <a:stretch/>
        </p:blipFill>
        <p:spPr>
          <a:xfrm>
            <a:off x="1295400" y="1524000"/>
            <a:ext cx="533400" cy="427037"/>
          </a:xfrm>
          <a:prstGeom prst="rect">
            <a:avLst/>
          </a:prstGeom>
          <a:noFill/>
          <a:ln>
            <a:noFill/>
          </a:ln>
        </p:spPr>
      </p:pic>
      <p:pic>
        <p:nvPicPr>
          <p:cNvPr descr="690739pesbqr6dqw" id="294" name="Google Shape;294;p10"/>
          <p:cNvPicPr preferRelativeResize="0"/>
          <p:nvPr/>
        </p:nvPicPr>
        <p:blipFill rotWithShape="1">
          <a:blip r:embed="rId10">
            <a:alphaModFix/>
          </a:blip>
          <a:srcRect b="0" l="0" r="0" t="0"/>
          <a:stretch/>
        </p:blipFill>
        <p:spPr>
          <a:xfrm>
            <a:off x="1752600" y="1447800"/>
            <a:ext cx="762000" cy="508000"/>
          </a:xfrm>
          <a:prstGeom prst="rect">
            <a:avLst/>
          </a:prstGeom>
          <a:noFill/>
          <a:ln>
            <a:noFill/>
          </a:ln>
        </p:spPr>
      </p:pic>
      <p:pic>
        <p:nvPicPr>
          <p:cNvPr descr="690739pesbqr6dqw" id="295" name="Google Shape;295;p10"/>
          <p:cNvPicPr preferRelativeResize="0"/>
          <p:nvPr/>
        </p:nvPicPr>
        <p:blipFill rotWithShape="1">
          <a:blip r:embed="rId10">
            <a:alphaModFix/>
          </a:blip>
          <a:srcRect b="0" l="0" r="0" t="0"/>
          <a:stretch/>
        </p:blipFill>
        <p:spPr>
          <a:xfrm>
            <a:off x="8001000" y="1447800"/>
            <a:ext cx="838200" cy="609600"/>
          </a:xfrm>
          <a:prstGeom prst="rect">
            <a:avLst/>
          </a:prstGeom>
          <a:noFill/>
          <a:ln>
            <a:noFill/>
          </a:ln>
        </p:spPr>
      </p:pic>
      <p:pic>
        <p:nvPicPr>
          <p:cNvPr descr="690739pesbqr6dqw" id="296" name="Google Shape;296;p10"/>
          <p:cNvPicPr preferRelativeResize="0"/>
          <p:nvPr/>
        </p:nvPicPr>
        <p:blipFill rotWithShape="1">
          <a:blip r:embed="rId10">
            <a:alphaModFix/>
          </a:blip>
          <a:srcRect b="0" l="0" r="0" t="0"/>
          <a:stretch/>
        </p:blipFill>
        <p:spPr>
          <a:xfrm>
            <a:off x="7467600" y="1447800"/>
            <a:ext cx="838200" cy="488950"/>
          </a:xfrm>
          <a:prstGeom prst="rect">
            <a:avLst/>
          </a:prstGeom>
          <a:noFill/>
          <a:ln>
            <a:noFill/>
          </a:ln>
        </p:spPr>
      </p:pic>
      <p:grpSp>
        <p:nvGrpSpPr>
          <p:cNvPr id="297" name="Google Shape;297;p10"/>
          <p:cNvGrpSpPr/>
          <p:nvPr/>
        </p:nvGrpSpPr>
        <p:grpSpPr>
          <a:xfrm>
            <a:off x="7543800" y="6019800"/>
            <a:ext cx="1600200" cy="838200"/>
            <a:chOff x="0" y="3552"/>
            <a:chExt cx="1392" cy="768"/>
          </a:xfrm>
        </p:grpSpPr>
        <p:pic>
          <p:nvPicPr>
            <p:cNvPr descr="671691" id="298" name="Google Shape;298;p10"/>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299" name="Google Shape;299;p10"/>
            <p:cNvPicPr preferRelativeResize="0"/>
            <p:nvPr/>
          </p:nvPicPr>
          <p:blipFill rotWithShape="1">
            <a:blip r:embed="rId11">
              <a:alphaModFix/>
            </a:blip>
            <a:srcRect b="0" l="0" r="0" t="0"/>
            <a:stretch/>
          </p:blipFill>
          <p:spPr>
            <a:xfrm>
              <a:off x="624" y="3552"/>
              <a:ext cx="768" cy="768"/>
            </a:xfrm>
            <a:prstGeom prst="rect">
              <a:avLst/>
            </a:prstGeom>
            <a:noFill/>
            <a:ln>
              <a:noFill/>
            </a:ln>
          </p:spPr>
        </p:pic>
      </p:grpSp>
      <p:grpSp>
        <p:nvGrpSpPr>
          <p:cNvPr id="300" name="Google Shape;300;p10"/>
          <p:cNvGrpSpPr/>
          <p:nvPr/>
        </p:nvGrpSpPr>
        <p:grpSpPr>
          <a:xfrm>
            <a:off x="1295400" y="6019800"/>
            <a:ext cx="1447800" cy="838200"/>
            <a:chOff x="0" y="3552"/>
            <a:chExt cx="1392" cy="768"/>
          </a:xfrm>
        </p:grpSpPr>
        <p:pic>
          <p:nvPicPr>
            <p:cNvPr descr="671691" id="301" name="Google Shape;301;p10"/>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302" name="Google Shape;302;p10"/>
            <p:cNvPicPr preferRelativeResize="0"/>
            <p:nvPr/>
          </p:nvPicPr>
          <p:blipFill rotWithShape="1">
            <a:blip r:embed="rId11">
              <a:alphaModFix/>
            </a:blip>
            <a:srcRect b="0" l="0" r="0" t="0"/>
            <a:stretch/>
          </p:blipFill>
          <p:spPr>
            <a:xfrm>
              <a:off x="624" y="3552"/>
              <a:ext cx="768" cy="768"/>
            </a:xfrm>
            <a:prstGeom prst="rect">
              <a:avLst/>
            </a:prstGeom>
            <a:noFill/>
            <a:ln>
              <a:noFill/>
            </a:ln>
          </p:spPr>
        </p:pic>
      </p:grpSp>
      <p:pic>
        <p:nvPicPr>
          <p:cNvPr descr="atom" id="303" name="Google Shape;303;p10"/>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atom" id="304" name="Google Shape;304;p10"/>
          <p:cNvPicPr preferRelativeResize="0"/>
          <p:nvPr/>
        </p:nvPicPr>
        <p:blipFill rotWithShape="1">
          <a:blip r:embed="rId9">
            <a:alphaModFix/>
          </a:blip>
          <a:srcRect b="0" l="0" r="0" t="0"/>
          <a:stretch/>
        </p:blipFill>
        <p:spPr>
          <a:xfrm>
            <a:off x="3352800" y="6121400"/>
            <a:ext cx="609600" cy="508000"/>
          </a:xfrm>
          <a:prstGeom prst="rect">
            <a:avLst/>
          </a:prstGeom>
          <a:noFill/>
          <a:ln>
            <a:noFill/>
          </a:ln>
        </p:spPr>
      </p:pic>
      <p:sp>
        <p:nvSpPr>
          <p:cNvPr id="305" name="Google Shape;305;p10"/>
          <p:cNvSpPr txBox="1"/>
          <p:nvPr/>
        </p:nvSpPr>
        <p:spPr>
          <a:xfrm>
            <a:off x="1349375" y="2057400"/>
            <a:ext cx="7620000" cy="2308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Người ngồi trên xe mô tô 2 – 3 bánh, xe gắn máy phải đội mũ bảo hiểm trên những tuyến đường nào?</a:t>
            </a:r>
            <a:endParaRPr/>
          </a:p>
          <a:p>
            <a:pPr indent="0" lvl="0" marL="0" marR="0" rtl="0" algn="just">
              <a:lnSpc>
                <a:spcPct val="100000"/>
              </a:lnSpc>
              <a:spcBef>
                <a:spcPts val="0"/>
              </a:spcBef>
              <a:spcAft>
                <a:spcPts val="0"/>
              </a:spcAft>
              <a:buClr>
                <a:srgbClr val="C00000"/>
              </a:buClr>
              <a:buSzPts val="2400"/>
              <a:buFont typeface="Times New Roman"/>
              <a:buNone/>
            </a:pPr>
            <a:r>
              <a:rPr b="0" i="0" lang="en-US" sz="2400" u="none">
                <a:solidFill>
                  <a:srgbClr val="C00000"/>
                </a:solidFill>
                <a:latin typeface="Times New Roman"/>
                <a:ea typeface="Times New Roman"/>
                <a:cs typeface="Times New Roman"/>
                <a:sym typeface="Times New Roman"/>
              </a:rPr>
              <a:t>A. Đường bắt buộc đội mũ bảo hiểm.</a:t>
            </a:r>
            <a:endParaRPr/>
          </a:p>
          <a:p>
            <a:pPr indent="0" lvl="0" marL="0" marR="0" rtl="0" algn="just">
              <a:lnSpc>
                <a:spcPct val="100000"/>
              </a:lnSpc>
              <a:spcBef>
                <a:spcPts val="0"/>
              </a:spcBef>
              <a:spcAft>
                <a:spcPts val="0"/>
              </a:spcAft>
              <a:buClr>
                <a:srgbClr val="C00000"/>
              </a:buClr>
              <a:buSzPts val="2400"/>
              <a:buFont typeface="Times New Roman"/>
              <a:buNone/>
            </a:pPr>
            <a:r>
              <a:rPr b="0" i="0" lang="en-US" sz="2400" u="none">
                <a:solidFill>
                  <a:srgbClr val="C00000"/>
                </a:solidFill>
                <a:latin typeface="Times New Roman"/>
                <a:ea typeface="Times New Roman"/>
                <a:cs typeface="Times New Roman"/>
                <a:sym typeface="Times New Roman"/>
              </a:rPr>
              <a:t>B. Đường đô thị.                           </a:t>
            </a:r>
            <a:endParaRPr/>
          </a:p>
          <a:p>
            <a:pPr indent="0" lvl="0" marL="0" marR="0" rtl="0" algn="just">
              <a:lnSpc>
                <a:spcPct val="100000"/>
              </a:lnSpc>
              <a:spcBef>
                <a:spcPts val="0"/>
              </a:spcBef>
              <a:spcAft>
                <a:spcPts val="0"/>
              </a:spcAft>
              <a:buClr>
                <a:srgbClr val="C00000"/>
              </a:buClr>
              <a:buSzPts val="2400"/>
              <a:buFont typeface="Times New Roman"/>
              <a:buNone/>
            </a:pPr>
            <a:r>
              <a:rPr b="0" i="0" lang="en-US" sz="2400" u="none">
                <a:solidFill>
                  <a:srgbClr val="C00000"/>
                </a:solidFill>
                <a:latin typeface="Times New Roman"/>
                <a:ea typeface="Times New Roman"/>
                <a:cs typeface="Times New Roman"/>
                <a:sym typeface="Times New Roman"/>
              </a:rPr>
              <a:t>C. Đường nông thôn</a:t>
            </a:r>
            <a:endParaRPr/>
          </a:p>
          <a:p>
            <a:pPr indent="0" lvl="0" marL="0" marR="0" rtl="0" algn="just">
              <a:lnSpc>
                <a:spcPct val="100000"/>
              </a:lnSpc>
              <a:spcBef>
                <a:spcPts val="0"/>
              </a:spcBef>
              <a:spcAft>
                <a:spcPts val="0"/>
              </a:spcAft>
              <a:buClr>
                <a:srgbClr val="C00000"/>
              </a:buClr>
              <a:buSzPts val="2400"/>
              <a:buFont typeface="Times New Roman"/>
              <a:buNone/>
            </a:pPr>
            <a:r>
              <a:rPr b="0" i="0" lang="en-US" sz="2400" u="none">
                <a:solidFill>
                  <a:srgbClr val="C00000"/>
                </a:solidFill>
                <a:latin typeface="Times New Roman"/>
                <a:ea typeface="Times New Roman"/>
                <a:cs typeface="Times New Roman"/>
                <a:sym typeface="Times New Roman"/>
              </a:rPr>
              <a:t>D. Tất cả mọi tuyến đường.</a:t>
            </a:r>
            <a:endParaRPr/>
          </a:p>
        </p:txBody>
      </p:sp>
      <p:sp>
        <p:nvSpPr>
          <p:cNvPr id="306" name="Google Shape;306;p10"/>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307" name="Google Shape;307;p10"/>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308" name="Google Shape;308;p10"/>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309" name="Google Shape;309;p10"/>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310" name="Google Shape;310;p10"/>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311" name="Google Shape;311;p10"/>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312" name="Google Shape;312;p10"/>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313" name="Google Shape;313;p10"/>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314" name="Google Shape;314;p10"/>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315" name="Google Shape;315;p10"/>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316" name="Google Shape;316;p10"/>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317" name="Google Shape;317;p10"/>
          <p:cNvSpPr txBox="1"/>
          <p:nvPr/>
        </p:nvSpPr>
        <p:spPr>
          <a:xfrm>
            <a:off x="4565650" y="4495800"/>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318" name="Google Shape;318;p10"/>
          <p:cNvSpPr/>
          <p:nvPr/>
        </p:nvSpPr>
        <p:spPr>
          <a:xfrm>
            <a:off x="3687762" y="5207000"/>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500"/>
                                        <p:tgtEl>
                                          <p:spTgt spid="27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xEl>
                                              <p:pRg end="0" st="0"/>
                                            </p:txEl>
                                          </p:spTgt>
                                        </p:tgtEl>
                                        <p:attrNameLst>
                                          <p:attrName>style.visibility</p:attrName>
                                        </p:attrNameLst>
                                      </p:cBhvr>
                                      <p:to>
                                        <p:strVal val="visible"/>
                                      </p:to>
                                    </p:set>
                                    <p:animEffect filter="fade" transition="in">
                                      <p:cBhvr>
                                        <p:cTn dur="500"/>
                                        <p:tgtEl>
                                          <p:spTgt spid="2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16"/>
                                        </p:tgtEl>
                                      </p:cBhvr>
                                    </p:animEffect>
                                    <p:set>
                                      <p:cBhvr>
                                        <p:cTn dur="1" fill="hold">
                                          <p:stCondLst>
                                            <p:cond delay="1000"/>
                                          </p:stCondLst>
                                        </p:cTn>
                                        <p:tgtEl>
                                          <p:spTgt spid="316"/>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315"/>
                                        </p:tgtEl>
                                      </p:cBhvr>
                                    </p:animEffect>
                                    <p:set>
                                      <p:cBhvr>
                                        <p:cTn dur="1" fill="hold">
                                          <p:stCondLst>
                                            <p:cond delay="1000"/>
                                          </p:stCondLst>
                                        </p:cTn>
                                        <p:tgtEl>
                                          <p:spTgt spid="315"/>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314"/>
                                        </p:tgtEl>
                                      </p:cBhvr>
                                    </p:animEffect>
                                    <p:set>
                                      <p:cBhvr>
                                        <p:cTn dur="1" fill="hold">
                                          <p:stCondLst>
                                            <p:cond delay="1000"/>
                                          </p:stCondLst>
                                        </p:cTn>
                                        <p:tgtEl>
                                          <p:spTgt spid="314"/>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313"/>
                                        </p:tgtEl>
                                      </p:cBhvr>
                                    </p:animEffect>
                                    <p:set>
                                      <p:cBhvr>
                                        <p:cTn dur="1" fill="hold">
                                          <p:stCondLst>
                                            <p:cond delay="1000"/>
                                          </p:stCondLst>
                                        </p:cTn>
                                        <p:tgtEl>
                                          <p:spTgt spid="313"/>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312"/>
                                        </p:tgtEl>
                                      </p:cBhvr>
                                    </p:animEffect>
                                    <p:set>
                                      <p:cBhvr>
                                        <p:cTn dur="1" fill="hold">
                                          <p:stCondLst>
                                            <p:cond delay="1000"/>
                                          </p:stCondLst>
                                        </p:cTn>
                                        <p:tgtEl>
                                          <p:spTgt spid="312"/>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311"/>
                                        </p:tgtEl>
                                      </p:cBhvr>
                                    </p:animEffect>
                                    <p:set>
                                      <p:cBhvr>
                                        <p:cTn dur="1" fill="hold">
                                          <p:stCondLst>
                                            <p:cond delay="1000"/>
                                          </p:stCondLst>
                                        </p:cTn>
                                        <p:tgtEl>
                                          <p:spTgt spid="311"/>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310"/>
                                        </p:tgtEl>
                                      </p:cBhvr>
                                    </p:animEffect>
                                    <p:set>
                                      <p:cBhvr>
                                        <p:cTn dur="1" fill="hold">
                                          <p:stCondLst>
                                            <p:cond delay="1000"/>
                                          </p:stCondLst>
                                        </p:cTn>
                                        <p:tgtEl>
                                          <p:spTgt spid="310"/>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309"/>
                                        </p:tgtEl>
                                      </p:cBhvr>
                                    </p:animEffect>
                                    <p:set>
                                      <p:cBhvr>
                                        <p:cTn dur="1" fill="hold">
                                          <p:stCondLst>
                                            <p:cond delay="1000"/>
                                          </p:stCondLst>
                                        </p:cTn>
                                        <p:tgtEl>
                                          <p:spTgt spid="309"/>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308"/>
                                        </p:tgtEl>
                                      </p:cBhvr>
                                    </p:animEffect>
                                    <p:set>
                                      <p:cBhvr>
                                        <p:cTn dur="1" fill="hold">
                                          <p:stCondLst>
                                            <p:cond delay="1000"/>
                                          </p:stCondLst>
                                        </p:cTn>
                                        <p:tgtEl>
                                          <p:spTgt spid="308"/>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307"/>
                                        </p:tgtEl>
                                      </p:cBhvr>
                                    </p:animEffect>
                                    <p:set>
                                      <p:cBhvr>
                                        <p:cTn dur="1" fill="hold">
                                          <p:stCondLst>
                                            <p:cond delay="1000"/>
                                          </p:stCondLst>
                                        </p:cTn>
                                        <p:tgtEl>
                                          <p:spTgt spid="3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500"/>
                                        <p:tgtEl>
                                          <p:spTgt spid="3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1"/>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4" name="Google Shape;324;p11"/>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5" name="Google Shape;325;p11"/>
          <p:cNvSpPr txBox="1"/>
          <p:nvPr/>
        </p:nvSpPr>
        <p:spPr>
          <a:xfrm>
            <a:off x="3429000" y="4572000"/>
            <a:ext cx="3962400" cy="12192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6" name="Google Shape;326;p11"/>
          <p:cNvSpPr txBox="1"/>
          <p:nvPr/>
        </p:nvSpPr>
        <p:spPr>
          <a:xfrm>
            <a:off x="1447800" y="2085975"/>
            <a:ext cx="7467600" cy="1800225"/>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327" name="Google Shape;327;p11"/>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328" name="Google Shape;328;p11"/>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9" name="Google Shape;329;p11"/>
          <p:cNvSpPr/>
          <p:nvPr/>
        </p:nvSpPr>
        <p:spPr>
          <a:xfrm>
            <a:off x="4025900" y="16398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0" name="Google Shape;330;p11"/>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1" name="Google Shape;331;p11"/>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332" name="Google Shape;332;p11"/>
          <p:cNvPicPr preferRelativeResize="0"/>
          <p:nvPr/>
        </p:nvPicPr>
        <p:blipFill rotWithShape="1">
          <a:blip r:embed="rId4">
            <a:alphaModFix/>
          </a:blip>
          <a:srcRect b="0" l="0" r="0" t="0"/>
          <a:stretch/>
        </p:blipFill>
        <p:spPr>
          <a:xfrm>
            <a:off x="863600" y="5394325"/>
            <a:ext cx="809625" cy="1087437"/>
          </a:xfrm>
          <a:prstGeom prst="rect">
            <a:avLst/>
          </a:prstGeom>
          <a:noFill/>
          <a:ln>
            <a:noFill/>
          </a:ln>
        </p:spPr>
      </p:pic>
      <p:sp>
        <p:nvSpPr>
          <p:cNvPr id="333" name="Google Shape;333;p11"/>
          <p:cNvSpPr txBox="1"/>
          <p:nvPr/>
        </p:nvSpPr>
        <p:spPr>
          <a:xfrm>
            <a:off x="3994150" y="1600200"/>
            <a:ext cx="16129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3</a:t>
            </a:r>
            <a:endParaRPr/>
          </a:p>
        </p:txBody>
      </p:sp>
      <p:sp>
        <p:nvSpPr>
          <p:cNvPr id="334" name="Google Shape;334;p11"/>
          <p:cNvSpPr/>
          <p:nvPr/>
        </p:nvSpPr>
        <p:spPr>
          <a:xfrm>
            <a:off x="4568825" y="396240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5" name="Google Shape;335;p11"/>
          <p:cNvSpPr/>
          <p:nvPr/>
        </p:nvSpPr>
        <p:spPr>
          <a:xfrm>
            <a:off x="4645025" y="40147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6" name="Google Shape;336;p11"/>
          <p:cNvSpPr/>
          <p:nvPr/>
        </p:nvSpPr>
        <p:spPr>
          <a:xfrm>
            <a:off x="1673225" y="366766"/>
            <a:ext cx="6524625" cy="1028220"/>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337" name="Google Shape;337;p11"/>
          <p:cNvSpPr/>
          <p:nvPr/>
        </p:nvSpPr>
        <p:spPr>
          <a:xfrm>
            <a:off x="0" y="5891212"/>
            <a:ext cx="1008062" cy="333375"/>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3</a:t>
            </a:r>
            <a:endParaRPr/>
          </a:p>
        </p:txBody>
      </p:sp>
      <p:sp>
        <p:nvSpPr>
          <p:cNvPr descr="img24" id="338" name="Google Shape;338;p11"/>
          <p:cNvSpPr/>
          <p:nvPr/>
        </p:nvSpPr>
        <p:spPr>
          <a:xfrm>
            <a:off x="0" y="5618162"/>
            <a:ext cx="1008062" cy="333375"/>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4</a:t>
            </a:r>
            <a:endParaRPr/>
          </a:p>
        </p:txBody>
      </p:sp>
      <p:sp>
        <p:nvSpPr>
          <p:cNvPr descr="img24" id="339" name="Google Shape;339;p11"/>
          <p:cNvSpPr/>
          <p:nvPr/>
        </p:nvSpPr>
        <p:spPr>
          <a:xfrm>
            <a:off x="0" y="5343525"/>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5</a:t>
            </a:r>
            <a:endParaRPr/>
          </a:p>
        </p:txBody>
      </p:sp>
      <p:sp>
        <p:nvSpPr>
          <p:cNvPr descr="img24" id="340" name="Google Shape;340;p11"/>
          <p:cNvSpPr/>
          <p:nvPr/>
        </p:nvSpPr>
        <p:spPr>
          <a:xfrm>
            <a:off x="0" y="5060950"/>
            <a:ext cx="1008062" cy="333375"/>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341" name="Google Shape;341;p11"/>
          <p:cNvSpPr/>
          <p:nvPr/>
        </p:nvSpPr>
        <p:spPr>
          <a:xfrm>
            <a:off x="0" y="4787900"/>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342" name="Google Shape;342;p11"/>
          <p:cNvSpPr/>
          <p:nvPr/>
        </p:nvSpPr>
        <p:spPr>
          <a:xfrm>
            <a:off x="0" y="4514850"/>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343" name="Google Shape;343;p11"/>
          <p:cNvSpPr/>
          <p:nvPr/>
        </p:nvSpPr>
        <p:spPr>
          <a:xfrm>
            <a:off x="0" y="4241800"/>
            <a:ext cx="1008062" cy="333375"/>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344" name="Google Shape;344;p11"/>
          <p:cNvSpPr/>
          <p:nvPr/>
        </p:nvSpPr>
        <p:spPr>
          <a:xfrm>
            <a:off x="0" y="3960812"/>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345" name="Google Shape;345;p11"/>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346" name="Google Shape;346;p11"/>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Hoa27" id="347" name="Google Shape;347;p11"/>
          <p:cNvPicPr preferRelativeResize="0"/>
          <p:nvPr/>
        </p:nvPicPr>
        <p:blipFill rotWithShape="1">
          <a:blip r:embed="rId8">
            <a:alphaModFix/>
          </a:blip>
          <a:srcRect b="0" l="0" r="0" t="0"/>
          <a:stretch/>
        </p:blipFill>
        <p:spPr>
          <a:xfrm>
            <a:off x="4038600" y="5715000"/>
            <a:ext cx="2209800" cy="914400"/>
          </a:xfrm>
          <a:prstGeom prst="rect">
            <a:avLst/>
          </a:prstGeom>
          <a:noFill/>
          <a:ln>
            <a:noFill/>
          </a:ln>
        </p:spPr>
      </p:pic>
      <p:pic>
        <p:nvPicPr>
          <p:cNvPr descr="Buombay" id="348" name="Google Shape;348;p11"/>
          <p:cNvPicPr preferRelativeResize="0"/>
          <p:nvPr/>
        </p:nvPicPr>
        <p:blipFill rotWithShape="1">
          <a:blip r:embed="rId9">
            <a:alphaModFix/>
          </a:blip>
          <a:srcRect b="0" l="0" r="0" t="0"/>
          <a:stretch/>
        </p:blipFill>
        <p:spPr>
          <a:xfrm>
            <a:off x="2438400" y="6096000"/>
            <a:ext cx="5715000" cy="800100"/>
          </a:xfrm>
          <a:prstGeom prst="rect">
            <a:avLst/>
          </a:prstGeom>
          <a:noFill/>
          <a:ln>
            <a:noFill/>
          </a:ln>
        </p:spPr>
      </p:pic>
      <p:pic>
        <p:nvPicPr>
          <p:cNvPr descr="atom" id="349" name="Google Shape;349;p11"/>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690739pesbqr6dqw" id="350" name="Google Shape;350;p11"/>
          <p:cNvPicPr preferRelativeResize="0"/>
          <p:nvPr/>
        </p:nvPicPr>
        <p:blipFill rotWithShape="1">
          <a:blip r:embed="rId11">
            <a:alphaModFix/>
          </a:blip>
          <a:srcRect b="0" l="0" r="0" t="0"/>
          <a:stretch/>
        </p:blipFill>
        <p:spPr>
          <a:xfrm>
            <a:off x="1295400" y="1524000"/>
            <a:ext cx="533400" cy="427037"/>
          </a:xfrm>
          <a:prstGeom prst="rect">
            <a:avLst/>
          </a:prstGeom>
          <a:noFill/>
          <a:ln>
            <a:noFill/>
          </a:ln>
        </p:spPr>
      </p:pic>
      <p:pic>
        <p:nvPicPr>
          <p:cNvPr descr="690739pesbqr6dqw" id="351" name="Google Shape;351;p11"/>
          <p:cNvPicPr preferRelativeResize="0"/>
          <p:nvPr/>
        </p:nvPicPr>
        <p:blipFill rotWithShape="1">
          <a:blip r:embed="rId11">
            <a:alphaModFix/>
          </a:blip>
          <a:srcRect b="0" l="0" r="0" t="0"/>
          <a:stretch/>
        </p:blipFill>
        <p:spPr>
          <a:xfrm>
            <a:off x="1752600" y="1447800"/>
            <a:ext cx="762000" cy="508000"/>
          </a:xfrm>
          <a:prstGeom prst="rect">
            <a:avLst/>
          </a:prstGeom>
          <a:noFill/>
          <a:ln>
            <a:noFill/>
          </a:ln>
        </p:spPr>
      </p:pic>
      <p:pic>
        <p:nvPicPr>
          <p:cNvPr descr="690739pesbqr6dqw" id="352" name="Google Shape;352;p11"/>
          <p:cNvPicPr preferRelativeResize="0"/>
          <p:nvPr/>
        </p:nvPicPr>
        <p:blipFill rotWithShape="1">
          <a:blip r:embed="rId11">
            <a:alphaModFix/>
          </a:blip>
          <a:srcRect b="0" l="0" r="0" t="0"/>
          <a:stretch/>
        </p:blipFill>
        <p:spPr>
          <a:xfrm>
            <a:off x="8001000" y="1447800"/>
            <a:ext cx="838200" cy="609600"/>
          </a:xfrm>
          <a:prstGeom prst="rect">
            <a:avLst/>
          </a:prstGeom>
          <a:noFill/>
          <a:ln>
            <a:noFill/>
          </a:ln>
        </p:spPr>
      </p:pic>
      <p:pic>
        <p:nvPicPr>
          <p:cNvPr descr="690739pesbqr6dqw" id="353" name="Google Shape;353;p11"/>
          <p:cNvPicPr preferRelativeResize="0"/>
          <p:nvPr/>
        </p:nvPicPr>
        <p:blipFill rotWithShape="1">
          <a:blip r:embed="rId11">
            <a:alphaModFix/>
          </a:blip>
          <a:srcRect b="0" l="0" r="0" t="0"/>
          <a:stretch/>
        </p:blipFill>
        <p:spPr>
          <a:xfrm>
            <a:off x="7467600" y="1447800"/>
            <a:ext cx="838200" cy="488950"/>
          </a:xfrm>
          <a:prstGeom prst="rect">
            <a:avLst/>
          </a:prstGeom>
          <a:noFill/>
          <a:ln>
            <a:noFill/>
          </a:ln>
        </p:spPr>
      </p:pic>
      <p:grpSp>
        <p:nvGrpSpPr>
          <p:cNvPr id="354" name="Google Shape;354;p11"/>
          <p:cNvGrpSpPr/>
          <p:nvPr/>
        </p:nvGrpSpPr>
        <p:grpSpPr>
          <a:xfrm>
            <a:off x="7467600" y="6019800"/>
            <a:ext cx="1828800" cy="838200"/>
            <a:chOff x="0" y="3552"/>
            <a:chExt cx="1392" cy="768"/>
          </a:xfrm>
        </p:grpSpPr>
        <p:pic>
          <p:nvPicPr>
            <p:cNvPr descr="671691" id="355" name="Google Shape;355;p11"/>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356" name="Google Shape;356;p11"/>
            <p:cNvPicPr preferRelativeResize="0"/>
            <p:nvPr/>
          </p:nvPicPr>
          <p:blipFill rotWithShape="1">
            <a:blip r:embed="rId12">
              <a:alphaModFix/>
            </a:blip>
            <a:srcRect b="0" l="0" r="0" t="0"/>
            <a:stretch/>
          </p:blipFill>
          <p:spPr>
            <a:xfrm>
              <a:off x="624" y="3552"/>
              <a:ext cx="768" cy="768"/>
            </a:xfrm>
            <a:prstGeom prst="rect">
              <a:avLst/>
            </a:prstGeom>
            <a:noFill/>
            <a:ln>
              <a:noFill/>
            </a:ln>
          </p:spPr>
        </p:pic>
      </p:grpSp>
      <p:grpSp>
        <p:nvGrpSpPr>
          <p:cNvPr id="357" name="Google Shape;357;p11"/>
          <p:cNvGrpSpPr/>
          <p:nvPr/>
        </p:nvGrpSpPr>
        <p:grpSpPr>
          <a:xfrm>
            <a:off x="1219200" y="6096000"/>
            <a:ext cx="1752600" cy="762000"/>
            <a:chOff x="0" y="3552"/>
            <a:chExt cx="1392" cy="768"/>
          </a:xfrm>
        </p:grpSpPr>
        <p:pic>
          <p:nvPicPr>
            <p:cNvPr descr="671691" id="358" name="Google Shape;358;p11"/>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359" name="Google Shape;359;p11"/>
            <p:cNvPicPr preferRelativeResize="0"/>
            <p:nvPr/>
          </p:nvPicPr>
          <p:blipFill rotWithShape="1">
            <a:blip r:embed="rId12">
              <a:alphaModFix/>
            </a:blip>
            <a:srcRect b="0" l="0" r="0" t="0"/>
            <a:stretch/>
          </p:blipFill>
          <p:spPr>
            <a:xfrm>
              <a:off x="624" y="3552"/>
              <a:ext cx="768" cy="768"/>
            </a:xfrm>
            <a:prstGeom prst="rect">
              <a:avLst/>
            </a:prstGeom>
            <a:noFill/>
            <a:ln>
              <a:noFill/>
            </a:ln>
          </p:spPr>
        </p:pic>
      </p:grpSp>
      <p:pic>
        <p:nvPicPr>
          <p:cNvPr descr="atom" id="360" name="Google Shape;360;p11"/>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atom" id="361" name="Google Shape;361;p11"/>
          <p:cNvPicPr preferRelativeResize="0"/>
          <p:nvPr/>
        </p:nvPicPr>
        <p:blipFill rotWithShape="1">
          <a:blip r:embed="rId10">
            <a:alphaModFix/>
          </a:blip>
          <a:srcRect b="0" l="0" r="0" t="0"/>
          <a:stretch/>
        </p:blipFill>
        <p:spPr>
          <a:xfrm>
            <a:off x="3352800" y="6121400"/>
            <a:ext cx="609600" cy="508000"/>
          </a:xfrm>
          <a:prstGeom prst="rect">
            <a:avLst/>
          </a:prstGeom>
          <a:noFill/>
          <a:ln>
            <a:noFill/>
          </a:ln>
        </p:spPr>
      </p:pic>
      <p:sp>
        <p:nvSpPr>
          <p:cNvPr id="362" name="Google Shape;362;p11"/>
          <p:cNvSpPr txBox="1"/>
          <p:nvPr/>
        </p:nvSpPr>
        <p:spPr>
          <a:xfrm>
            <a:off x="1447800" y="2024062"/>
            <a:ext cx="7467600"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Nguyên nhân nào sau đây là nguyên nhân chủ yếu gây ra tai nạn giao thông đường bộ?</a:t>
            </a:r>
            <a:r>
              <a:rPr b="0" i="0" lang="en-US" sz="2000" u="none">
                <a:solidFill>
                  <a:srgbClr val="FF3300"/>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A. Hệ thống giao thông đường bộ đang phát triển</a:t>
            </a:r>
            <a:endParaRPr/>
          </a:p>
          <a:p>
            <a:pPr indent="0" lvl="0" marL="0" marR="0" rtl="0" algn="just">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B. Phương tiện giao thông tăng nhanh.</a:t>
            </a:r>
            <a:endParaRPr/>
          </a:p>
          <a:p>
            <a:pPr indent="0" lvl="0" marL="0" marR="0" rtl="0" algn="just">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C. Ý thức người tham gia giao thông chưa cao.</a:t>
            </a:r>
            <a:endParaRPr/>
          </a:p>
          <a:p>
            <a:pPr indent="0" lvl="0" marL="0" marR="0" rtl="0" algn="just">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D. Nhà nước chưa có biện pháp xử phạt người vi phạm giao thông. </a:t>
            </a:r>
            <a:endParaRPr/>
          </a:p>
        </p:txBody>
      </p:sp>
      <p:sp>
        <p:nvSpPr>
          <p:cNvPr id="363" name="Google Shape;363;p11"/>
          <p:cNvSpPr/>
          <p:nvPr/>
        </p:nvSpPr>
        <p:spPr>
          <a:xfrm>
            <a:off x="7889875"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364" name="Google Shape;364;p11"/>
          <p:cNvSpPr/>
          <p:nvPr/>
        </p:nvSpPr>
        <p:spPr>
          <a:xfrm>
            <a:off x="7889875"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365" name="Google Shape;365;p11"/>
          <p:cNvSpPr/>
          <p:nvPr/>
        </p:nvSpPr>
        <p:spPr>
          <a:xfrm>
            <a:off x="7889875"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366" name="Google Shape;366;p11"/>
          <p:cNvSpPr/>
          <p:nvPr/>
        </p:nvSpPr>
        <p:spPr>
          <a:xfrm>
            <a:off x="7889875"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367" name="Google Shape;367;p11"/>
          <p:cNvSpPr/>
          <p:nvPr/>
        </p:nvSpPr>
        <p:spPr>
          <a:xfrm>
            <a:off x="7889875"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368" name="Google Shape;368;p11"/>
          <p:cNvSpPr/>
          <p:nvPr/>
        </p:nvSpPr>
        <p:spPr>
          <a:xfrm>
            <a:off x="7889875"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369" name="Google Shape;369;p11"/>
          <p:cNvSpPr/>
          <p:nvPr/>
        </p:nvSpPr>
        <p:spPr>
          <a:xfrm>
            <a:off x="7889875"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370" name="Google Shape;370;p11"/>
          <p:cNvSpPr/>
          <p:nvPr/>
        </p:nvSpPr>
        <p:spPr>
          <a:xfrm>
            <a:off x="7889875"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371" name="Google Shape;371;p11"/>
          <p:cNvSpPr/>
          <p:nvPr/>
        </p:nvSpPr>
        <p:spPr>
          <a:xfrm>
            <a:off x="7889875"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372" name="Google Shape;372;p11"/>
          <p:cNvSpPr/>
          <p:nvPr/>
        </p:nvSpPr>
        <p:spPr>
          <a:xfrm>
            <a:off x="7889875"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373" name="Google Shape;373;p11"/>
          <p:cNvSpPr/>
          <p:nvPr/>
        </p:nvSpPr>
        <p:spPr>
          <a:xfrm>
            <a:off x="7889875"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374" name="Google Shape;374;p11"/>
          <p:cNvSpPr txBox="1"/>
          <p:nvPr/>
        </p:nvSpPr>
        <p:spPr>
          <a:xfrm>
            <a:off x="4565650" y="3986212"/>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375" name="Google Shape;375;p11"/>
          <p:cNvSpPr/>
          <p:nvPr/>
        </p:nvSpPr>
        <p:spPr>
          <a:xfrm>
            <a:off x="3687762" y="4697412"/>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3"/>
                                        </p:tgtEl>
                                        <p:attrNameLst>
                                          <p:attrName>style.visibility</p:attrName>
                                        </p:attrNameLst>
                                      </p:cBhvr>
                                      <p:to>
                                        <p:strVal val="visible"/>
                                      </p:to>
                                    </p:set>
                                    <p:anim calcmode="lin" valueType="num">
                                      <p:cBhvr additive="base">
                                        <p:cTn dur="500"/>
                                        <p:tgtEl>
                                          <p:spTgt spid="3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animEffect filter="fade" transition="in">
                                      <p:cBhvr>
                                        <p:cTn dur="500"/>
                                        <p:tgtEl>
                                          <p:spTgt spid="3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73"/>
                                        </p:tgtEl>
                                      </p:cBhvr>
                                    </p:animEffect>
                                    <p:set>
                                      <p:cBhvr>
                                        <p:cTn dur="1" fill="hold">
                                          <p:stCondLst>
                                            <p:cond delay="1000"/>
                                          </p:stCondLst>
                                        </p:cTn>
                                        <p:tgtEl>
                                          <p:spTgt spid="373"/>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372"/>
                                        </p:tgtEl>
                                      </p:cBhvr>
                                    </p:animEffect>
                                    <p:set>
                                      <p:cBhvr>
                                        <p:cTn dur="1" fill="hold">
                                          <p:stCondLst>
                                            <p:cond delay="1000"/>
                                          </p:stCondLst>
                                        </p:cTn>
                                        <p:tgtEl>
                                          <p:spTgt spid="372"/>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371"/>
                                        </p:tgtEl>
                                      </p:cBhvr>
                                    </p:animEffect>
                                    <p:set>
                                      <p:cBhvr>
                                        <p:cTn dur="1" fill="hold">
                                          <p:stCondLst>
                                            <p:cond delay="1000"/>
                                          </p:stCondLst>
                                        </p:cTn>
                                        <p:tgtEl>
                                          <p:spTgt spid="371"/>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370"/>
                                        </p:tgtEl>
                                      </p:cBhvr>
                                    </p:animEffect>
                                    <p:set>
                                      <p:cBhvr>
                                        <p:cTn dur="1" fill="hold">
                                          <p:stCondLst>
                                            <p:cond delay="1000"/>
                                          </p:stCondLst>
                                        </p:cTn>
                                        <p:tgtEl>
                                          <p:spTgt spid="370"/>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369"/>
                                        </p:tgtEl>
                                      </p:cBhvr>
                                    </p:animEffect>
                                    <p:set>
                                      <p:cBhvr>
                                        <p:cTn dur="1" fill="hold">
                                          <p:stCondLst>
                                            <p:cond delay="1000"/>
                                          </p:stCondLst>
                                        </p:cTn>
                                        <p:tgtEl>
                                          <p:spTgt spid="369"/>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368"/>
                                        </p:tgtEl>
                                      </p:cBhvr>
                                    </p:animEffect>
                                    <p:set>
                                      <p:cBhvr>
                                        <p:cTn dur="1" fill="hold">
                                          <p:stCondLst>
                                            <p:cond delay="1000"/>
                                          </p:stCondLst>
                                        </p:cTn>
                                        <p:tgtEl>
                                          <p:spTgt spid="368"/>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367"/>
                                        </p:tgtEl>
                                      </p:cBhvr>
                                    </p:animEffect>
                                    <p:set>
                                      <p:cBhvr>
                                        <p:cTn dur="1" fill="hold">
                                          <p:stCondLst>
                                            <p:cond delay="1000"/>
                                          </p:stCondLst>
                                        </p:cTn>
                                        <p:tgtEl>
                                          <p:spTgt spid="367"/>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366"/>
                                        </p:tgtEl>
                                      </p:cBhvr>
                                    </p:animEffect>
                                    <p:set>
                                      <p:cBhvr>
                                        <p:cTn dur="1" fill="hold">
                                          <p:stCondLst>
                                            <p:cond delay="1000"/>
                                          </p:stCondLst>
                                        </p:cTn>
                                        <p:tgtEl>
                                          <p:spTgt spid="366"/>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365"/>
                                        </p:tgtEl>
                                      </p:cBhvr>
                                    </p:animEffect>
                                    <p:set>
                                      <p:cBhvr>
                                        <p:cTn dur="1" fill="hold">
                                          <p:stCondLst>
                                            <p:cond delay="1000"/>
                                          </p:stCondLst>
                                        </p:cTn>
                                        <p:tgtEl>
                                          <p:spTgt spid="365"/>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364"/>
                                        </p:tgtEl>
                                      </p:cBhvr>
                                    </p:animEffect>
                                    <p:set>
                                      <p:cBhvr>
                                        <p:cTn dur="1" fill="hold">
                                          <p:stCondLst>
                                            <p:cond delay="1000"/>
                                          </p:stCondLst>
                                        </p:cTn>
                                        <p:tgtEl>
                                          <p:spTgt spid="3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Effect filter="fade" transition="in">
                                      <p:cBhvr>
                                        <p:cTn dur="500"/>
                                        <p:tgtEl>
                                          <p:spTgt spid="3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2"/>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1" name="Google Shape;381;p12"/>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2" name="Google Shape;382;p12"/>
          <p:cNvSpPr txBox="1"/>
          <p:nvPr/>
        </p:nvSpPr>
        <p:spPr>
          <a:xfrm>
            <a:off x="3429000" y="4572000"/>
            <a:ext cx="3962400" cy="12192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3" name="Google Shape;383;p12"/>
          <p:cNvSpPr txBox="1"/>
          <p:nvPr/>
        </p:nvSpPr>
        <p:spPr>
          <a:xfrm>
            <a:off x="1447800" y="2085975"/>
            <a:ext cx="7467600" cy="1800225"/>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384" name="Google Shape;384;p12"/>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385" name="Google Shape;385;p12"/>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6" name="Google Shape;386;p12"/>
          <p:cNvSpPr/>
          <p:nvPr/>
        </p:nvSpPr>
        <p:spPr>
          <a:xfrm>
            <a:off x="4025900" y="16398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7" name="Google Shape;387;p12"/>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8" name="Google Shape;388;p12"/>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389" name="Google Shape;389;p12"/>
          <p:cNvPicPr preferRelativeResize="0"/>
          <p:nvPr/>
        </p:nvPicPr>
        <p:blipFill rotWithShape="1">
          <a:blip r:embed="rId4">
            <a:alphaModFix/>
          </a:blip>
          <a:srcRect b="0" l="0" r="0" t="0"/>
          <a:stretch/>
        </p:blipFill>
        <p:spPr>
          <a:xfrm>
            <a:off x="863600" y="5060950"/>
            <a:ext cx="889000" cy="1073150"/>
          </a:xfrm>
          <a:prstGeom prst="rect">
            <a:avLst/>
          </a:prstGeom>
          <a:noFill/>
          <a:ln>
            <a:noFill/>
          </a:ln>
        </p:spPr>
      </p:pic>
      <p:sp>
        <p:nvSpPr>
          <p:cNvPr id="390" name="Google Shape;390;p12"/>
          <p:cNvSpPr txBox="1"/>
          <p:nvPr/>
        </p:nvSpPr>
        <p:spPr>
          <a:xfrm>
            <a:off x="3994150" y="1600200"/>
            <a:ext cx="16129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4</a:t>
            </a:r>
            <a:endParaRPr/>
          </a:p>
        </p:txBody>
      </p:sp>
      <p:sp>
        <p:nvSpPr>
          <p:cNvPr id="391" name="Google Shape;391;p12"/>
          <p:cNvSpPr/>
          <p:nvPr/>
        </p:nvSpPr>
        <p:spPr>
          <a:xfrm>
            <a:off x="4568825" y="396240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2" name="Google Shape;392;p12"/>
          <p:cNvSpPr/>
          <p:nvPr/>
        </p:nvSpPr>
        <p:spPr>
          <a:xfrm>
            <a:off x="4645025" y="40147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3" name="Google Shape;393;p12"/>
          <p:cNvSpPr/>
          <p:nvPr/>
        </p:nvSpPr>
        <p:spPr>
          <a:xfrm>
            <a:off x="1673225" y="366766"/>
            <a:ext cx="6524625" cy="1028220"/>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394" name="Google Shape;394;p12"/>
          <p:cNvSpPr/>
          <p:nvPr/>
        </p:nvSpPr>
        <p:spPr>
          <a:xfrm>
            <a:off x="0" y="5618162"/>
            <a:ext cx="1008062" cy="333375"/>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4</a:t>
            </a:r>
            <a:endParaRPr/>
          </a:p>
        </p:txBody>
      </p:sp>
      <p:sp>
        <p:nvSpPr>
          <p:cNvPr descr="img24" id="395" name="Google Shape;395;p12"/>
          <p:cNvSpPr/>
          <p:nvPr/>
        </p:nvSpPr>
        <p:spPr>
          <a:xfrm>
            <a:off x="0" y="5343525"/>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5</a:t>
            </a:r>
            <a:endParaRPr/>
          </a:p>
        </p:txBody>
      </p:sp>
      <p:sp>
        <p:nvSpPr>
          <p:cNvPr descr="img24" id="396" name="Google Shape;396;p12"/>
          <p:cNvSpPr/>
          <p:nvPr/>
        </p:nvSpPr>
        <p:spPr>
          <a:xfrm>
            <a:off x="0" y="5060950"/>
            <a:ext cx="1008062" cy="333375"/>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397" name="Google Shape;397;p12"/>
          <p:cNvSpPr/>
          <p:nvPr/>
        </p:nvSpPr>
        <p:spPr>
          <a:xfrm>
            <a:off x="0" y="4787900"/>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398" name="Google Shape;398;p12"/>
          <p:cNvSpPr/>
          <p:nvPr/>
        </p:nvSpPr>
        <p:spPr>
          <a:xfrm>
            <a:off x="0" y="4514850"/>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399" name="Google Shape;399;p12"/>
          <p:cNvSpPr/>
          <p:nvPr/>
        </p:nvSpPr>
        <p:spPr>
          <a:xfrm>
            <a:off x="0" y="4241800"/>
            <a:ext cx="1008062" cy="333375"/>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400" name="Google Shape;400;p12"/>
          <p:cNvSpPr/>
          <p:nvPr/>
        </p:nvSpPr>
        <p:spPr>
          <a:xfrm>
            <a:off x="0" y="3960812"/>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401" name="Google Shape;401;p12"/>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402" name="Google Shape;402;p12"/>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Hoa27" id="403" name="Google Shape;403;p12"/>
          <p:cNvPicPr preferRelativeResize="0"/>
          <p:nvPr/>
        </p:nvPicPr>
        <p:blipFill rotWithShape="1">
          <a:blip r:embed="rId8">
            <a:alphaModFix/>
          </a:blip>
          <a:srcRect b="0" l="0" r="0" t="0"/>
          <a:stretch/>
        </p:blipFill>
        <p:spPr>
          <a:xfrm>
            <a:off x="4038600" y="5715000"/>
            <a:ext cx="2209800" cy="914400"/>
          </a:xfrm>
          <a:prstGeom prst="rect">
            <a:avLst/>
          </a:prstGeom>
          <a:noFill/>
          <a:ln>
            <a:noFill/>
          </a:ln>
        </p:spPr>
      </p:pic>
      <p:pic>
        <p:nvPicPr>
          <p:cNvPr descr="Buombay" id="404" name="Google Shape;404;p12"/>
          <p:cNvPicPr preferRelativeResize="0"/>
          <p:nvPr/>
        </p:nvPicPr>
        <p:blipFill rotWithShape="1">
          <a:blip r:embed="rId9">
            <a:alphaModFix/>
          </a:blip>
          <a:srcRect b="0" l="0" r="0" t="0"/>
          <a:stretch/>
        </p:blipFill>
        <p:spPr>
          <a:xfrm>
            <a:off x="2438400" y="6096000"/>
            <a:ext cx="5715000" cy="800100"/>
          </a:xfrm>
          <a:prstGeom prst="rect">
            <a:avLst/>
          </a:prstGeom>
          <a:noFill/>
          <a:ln>
            <a:noFill/>
          </a:ln>
        </p:spPr>
      </p:pic>
      <p:pic>
        <p:nvPicPr>
          <p:cNvPr descr="atom" id="405" name="Google Shape;405;p12"/>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690739pesbqr6dqw" id="406" name="Google Shape;406;p12"/>
          <p:cNvPicPr preferRelativeResize="0"/>
          <p:nvPr/>
        </p:nvPicPr>
        <p:blipFill rotWithShape="1">
          <a:blip r:embed="rId11">
            <a:alphaModFix/>
          </a:blip>
          <a:srcRect b="0" l="0" r="0" t="0"/>
          <a:stretch/>
        </p:blipFill>
        <p:spPr>
          <a:xfrm>
            <a:off x="1295400" y="1524000"/>
            <a:ext cx="533400" cy="427037"/>
          </a:xfrm>
          <a:prstGeom prst="rect">
            <a:avLst/>
          </a:prstGeom>
          <a:noFill/>
          <a:ln>
            <a:noFill/>
          </a:ln>
        </p:spPr>
      </p:pic>
      <p:pic>
        <p:nvPicPr>
          <p:cNvPr descr="690739pesbqr6dqw" id="407" name="Google Shape;407;p12"/>
          <p:cNvPicPr preferRelativeResize="0"/>
          <p:nvPr/>
        </p:nvPicPr>
        <p:blipFill rotWithShape="1">
          <a:blip r:embed="rId11">
            <a:alphaModFix/>
          </a:blip>
          <a:srcRect b="0" l="0" r="0" t="0"/>
          <a:stretch/>
        </p:blipFill>
        <p:spPr>
          <a:xfrm>
            <a:off x="1752600" y="1447800"/>
            <a:ext cx="762000" cy="508000"/>
          </a:xfrm>
          <a:prstGeom prst="rect">
            <a:avLst/>
          </a:prstGeom>
          <a:noFill/>
          <a:ln>
            <a:noFill/>
          </a:ln>
        </p:spPr>
      </p:pic>
      <p:pic>
        <p:nvPicPr>
          <p:cNvPr descr="690739pesbqr6dqw" id="408" name="Google Shape;408;p12"/>
          <p:cNvPicPr preferRelativeResize="0"/>
          <p:nvPr/>
        </p:nvPicPr>
        <p:blipFill rotWithShape="1">
          <a:blip r:embed="rId11">
            <a:alphaModFix/>
          </a:blip>
          <a:srcRect b="0" l="0" r="0" t="0"/>
          <a:stretch/>
        </p:blipFill>
        <p:spPr>
          <a:xfrm>
            <a:off x="8001000" y="1447800"/>
            <a:ext cx="838200" cy="609600"/>
          </a:xfrm>
          <a:prstGeom prst="rect">
            <a:avLst/>
          </a:prstGeom>
          <a:noFill/>
          <a:ln>
            <a:noFill/>
          </a:ln>
        </p:spPr>
      </p:pic>
      <p:pic>
        <p:nvPicPr>
          <p:cNvPr descr="690739pesbqr6dqw" id="409" name="Google Shape;409;p12"/>
          <p:cNvPicPr preferRelativeResize="0"/>
          <p:nvPr/>
        </p:nvPicPr>
        <p:blipFill rotWithShape="1">
          <a:blip r:embed="rId11">
            <a:alphaModFix/>
          </a:blip>
          <a:srcRect b="0" l="0" r="0" t="0"/>
          <a:stretch/>
        </p:blipFill>
        <p:spPr>
          <a:xfrm>
            <a:off x="7467600" y="1447800"/>
            <a:ext cx="838200" cy="488950"/>
          </a:xfrm>
          <a:prstGeom prst="rect">
            <a:avLst/>
          </a:prstGeom>
          <a:noFill/>
          <a:ln>
            <a:noFill/>
          </a:ln>
        </p:spPr>
      </p:pic>
      <p:grpSp>
        <p:nvGrpSpPr>
          <p:cNvPr id="410" name="Google Shape;410;p12"/>
          <p:cNvGrpSpPr/>
          <p:nvPr/>
        </p:nvGrpSpPr>
        <p:grpSpPr>
          <a:xfrm>
            <a:off x="7467600" y="6019800"/>
            <a:ext cx="1828800" cy="838200"/>
            <a:chOff x="0" y="3552"/>
            <a:chExt cx="1392" cy="768"/>
          </a:xfrm>
        </p:grpSpPr>
        <p:pic>
          <p:nvPicPr>
            <p:cNvPr descr="671691" id="411" name="Google Shape;411;p12"/>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412" name="Google Shape;412;p12"/>
            <p:cNvPicPr preferRelativeResize="0"/>
            <p:nvPr/>
          </p:nvPicPr>
          <p:blipFill rotWithShape="1">
            <a:blip r:embed="rId12">
              <a:alphaModFix/>
            </a:blip>
            <a:srcRect b="0" l="0" r="0" t="0"/>
            <a:stretch/>
          </p:blipFill>
          <p:spPr>
            <a:xfrm>
              <a:off x="624" y="3552"/>
              <a:ext cx="768" cy="768"/>
            </a:xfrm>
            <a:prstGeom prst="rect">
              <a:avLst/>
            </a:prstGeom>
            <a:noFill/>
            <a:ln>
              <a:noFill/>
            </a:ln>
          </p:spPr>
        </p:pic>
      </p:grpSp>
      <p:grpSp>
        <p:nvGrpSpPr>
          <p:cNvPr id="413" name="Google Shape;413;p12"/>
          <p:cNvGrpSpPr/>
          <p:nvPr/>
        </p:nvGrpSpPr>
        <p:grpSpPr>
          <a:xfrm>
            <a:off x="1219200" y="6096000"/>
            <a:ext cx="1752600" cy="762000"/>
            <a:chOff x="0" y="3552"/>
            <a:chExt cx="1392" cy="768"/>
          </a:xfrm>
        </p:grpSpPr>
        <p:pic>
          <p:nvPicPr>
            <p:cNvPr descr="671691" id="414" name="Google Shape;414;p12"/>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415" name="Google Shape;415;p12"/>
            <p:cNvPicPr preferRelativeResize="0"/>
            <p:nvPr/>
          </p:nvPicPr>
          <p:blipFill rotWithShape="1">
            <a:blip r:embed="rId12">
              <a:alphaModFix/>
            </a:blip>
            <a:srcRect b="0" l="0" r="0" t="0"/>
            <a:stretch/>
          </p:blipFill>
          <p:spPr>
            <a:xfrm>
              <a:off x="624" y="3552"/>
              <a:ext cx="768" cy="768"/>
            </a:xfrm>
            <a:prstGeom prst="rect">
              <a:avLst/>
            </a:prstGeom>
            <a:noFill/>
            <a:ln>
              <a:noFill/>
            </a:ln>
          </p:spPr>
        </p:pic>
      </p:grpSp>
      <p:pic>
        <p:nvPicPr>
          <p:cNvPr descr="atom" id="416" name="Google Shape;416;p12"/>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atom" id="417" name="Google Shape;417;p12"/>
          <p:cNvPicPr preferRelativeResize="0"/>
          <p:nvPr/>
        </p:nvPicPr>
        <p:blipFill rotWithShape="1">
          <a:blip r:embed="rId10">
            <a:alphaModFix/>
          </a:blip>
          <a:srcRect b="0" l="0" r="0" t="0"/>
          <a:stretch/>
        </p:blipFill>
        <p:spPr>
          <a:xfrm>
            <a:off x="3352800" y="6121400"/>
            <a:ext cx="609600" cy="508000"/>
          </a:xfrm>
          <a:prstGeom prst="rect">
            <a:avLst/>
          </a:prstGeom>
          <a:noFill/>
          <a:ln>
            <a:noFill/>
          </a:ln>
        </p:spPr>
      </p:pic>
      <p:sp>
        <p:nvSpPr>
          <p:cNvPr id="418" name="Google Shape;418;p12"/>
          <p:cNvSpPr txBox="1"/>
          <p:nvPr/>
        </p:nvSpPr>
        <p:spPr>
          <a:xfrm>
            <a:off x="1447800" y="2146300"/>
            <a:ext cx="7467600" cy="1846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C00000"/>
              </a:buClr>
              <a:buSzPts val="2400"/>
              <a:buFont typeface="Times New Roman"/>
              <a:buNone/>
            </a:pPr>
            <a:r>
              <a:rPr b="1" i="0" lang="en-US" sz="2400" u="none">
                <a:solidFill>
                  <a:srgbClr val="C00000"/>
                </a:solidFill>
                <a:latin typeface="Times New Roman"/>
                <a:ea typeface="Times New Roman"/>
                <a:cs typeface="Times New Roman"/>
                <a:sym typeface="Times New Roman"/>
              </a:rPr>
              <a:t>Tốc độ tối đa cho phép đối với xe máy điện trên đường bộ không được quá bao nhiêu km/h?</a:t>
            </a:r>
            <a:endParaRPr/>
          </a:p>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 Không quá 30 km/h	B. Không quá 40 km/h</a:t>
            </a:r>
            <a:endParaRPr/>
          </a:p>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Không quá 45 km/h	D. Không quá 50 km/h</a:t>
            </a:r>
            <a:endParaRPr b="1"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419" name="Google Shape;419;p12"/>
          <p:cNvSpPr/>
          <p:nvPr/>
        </p:nvSpPr>
        <p:spPr>
          <a:xfrm>
            <a:off x="7889875" y="92233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420" name="Google Shape;420;p12"/>
          <p:cNvSpPr/>
          <p:nvPr/>
        </p:nvSpPr>
        <p:spPr>
          <a:xfrm>
            <a:off x="7889875" y="92233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421" name="Google Shape;421;p12"/>
          <p:cNvSpPr/>
          <p:nvPr/>
        </p:nvSpPr>
        <p:spPr>
          <a:xfrm>
            <a:off x="7889875" y="92233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422" name="Google Shape;422;p12"/>
          <p:cNvSpPr/>
          <p:nvPr/>
        </p:nvSpPr>
        <p:spPr>
          <a:xfrm>
            <a:off x="7889875" y="92233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423" name="Google Shape;423;p12"/>
          <p:cNvSpPr/>
          <p:nvPr/>
        </p:nvSpPr>
        <p:spPr>
          <a:xfrm>
            <a:off x="7889875" y="92233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424" name="Google Shape;424;p12"/>
          <p:cNvSpPr/>
          <p:nvPr/>
        </p:nvSpPr>
        <p:spPr>
          <a:xfrm>
            <a:off x="7889875" y="92233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425" name="Google Shape;425;p12"/>
          <p:cNvSpPr/>
          <p:nvPr/>
        </p:nvSpPr>
        <p:spPr>
          <a:xfrm>
            <a:off x="7889875" y="92233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426" name="Google Shape;426;p12"/>
          <p:cNvSpPr/>
          <p:nvPr/>
        </p:nvSpPr>
        <p:spPr>
          <a:xfrm>
            <a:off x="7889875" y="92233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427" name="Google Shape;427;p12"/>
          <p:cNvSpPr/>
          <p:nvPr/>
        </p:nvSpPr>
        <p:spPr>
          <a:xfrm>
            <a:off x="7889875" y="92233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428" name="Google Shape;428;p12"/>
          <p:cNvSpPr/>
          <p:nvPr/>
        </p:nvSpPr>
        <p:spPr>
          <a:xfrm>
            <a:off x="7889875" y="92233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429" name="Google Shape;429;p12"/>
          <p:cNvSpPr/>
          <p:nvPr/>
        </p:nvSpPr>
        <p:spPr>
          <a:xfrm>
            <a:off x="7889875" y="92233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430" name="Google Shape;430;p12"/>
          <p:cNvSpPr txBox="1"/>
          <p:nvPr/>
        </p:nvSpPr>
        <p:spPr>
          <a:xfrm>
            <a:off x="4565650" y="3998912"/>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431" name="Google Shape;431;p12"/>
          <p:cNvSpPr/>
          <p:nvPr/>
        </p:nvSpPr>
        <p:spPr>
          <a:xfrm>
            <a:off x="3687762" y="4708525"/>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500"/>
                                        <p:tgtEl>
                                          <p:spTgt spid="3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xEl>
                                              <p:pRg end="0" st="0"/>
                                            </p:txEl>
                                          </p:spTgt>
                                        </p:tgtEl>
                                        <p:attrNameLst>
                                          <p:attrName>style.visibility</p:attrName>
                                        </p:attrNameLst>
                                      </p:cBhvr>
                                      <p:to>
                                        <p:strVal val="visible"/>
                                      </p:to>
                                    </p:set>
                                    <p:animEffect filter="fade" transition="in">
                                      <p:cBhvr>
                                        <p:cTn dur="500"/>
                                        <p:tgtEl>
                                          <p:spTgt spid="3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29"/>
                                        </p:tgtEl>
                                      </p:cBhvr>
                                    </p:animEffect>
                                    <p:set>
                                      <p:cBhvr>
                                        <p:cTn dur="1" fill="hold">
                                          <p:stCondLst>
                                            <p:cond delay="1000"/>
                                          </p:stCondLst>
                                        </p:cTn>
                                        <p:tgtEl>
                                          <p:spTgt spid="429"/>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428"/>
                                        </p:tgtEl>
                                      </p:cBhvr>
                                    </p:animEffect>
                                    <p:set>
                                      <p:cBhvr>
                                        <p:cTn dur="1" fill="hold">
                                          <p:stCondLst>
                                            <p:cond delay="1000"/>
                                          </p:stCondLst>
                                        </p:cTn>
                                        <p:tgtEl>
                                          <p:spTgt spid="428"/>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427"/>
                                        </p:tgtEl>
                                      </p:cBhvr>
                                    </p:animEffect>
                                    <p:set>
                                      <p:cBhvr>
                                        <p:cTn dur="1" fill="hold">
                                          <p:stCondLst>
                                            <p:cond delay="1000"/>
                                          </p:stCondLst>
                                        </p:cTn>
                                        <p:tgtEl>
                                          <p:spTgt spid="427"/>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426"/>
                                        </p:tgtEl>
                                      </p:cBhvr>
                                    </p:animEffect>
                                    <p:set>
                                      <p:cBhvr>
                                        <p:cTn dur="1" fill="hold">
                                          <p:stCondLst>
                                            <p:cond delay="1000"/>
                                          </p:stCondLst>
                                        </p:cTn>
                                        <p:tgtEl>
                                          <p:spTgt spid="426"/>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425"/>
                                        </p:tgtEl>
                                      </p:cBhvr>
                                    </p:animEffect>
                                    <p:set>
                                      <p:cBhvr>
                                        <p:cTn dur="1" fill="hold">
                                          <p:stCondLst>
                                            <p:cond delay="1000"/>
                                          </p:stCondLst>
                                        </p:cTn>
                                        <p:tgtEl>
                                          <p:spTgt spid="425"/>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424"/>
                                        </p:tgtEl>
                                      </p:cBhvr>
                                    </p:animEffect>
                                    <p:set>
                                      <p:cBhvr>
                                        <p:cTn dur="1" fill="hold">
                                          <p:stCondLst>
                                            <p:cond delay="1000"/>
                                          </p:stCondLst>
                                        </p:cTn>
                                        <p:tgtEl>
                                          <p:spTgt spid="424"/>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423"/>
                                        </p:tgtEl>
                                      </p:cBhvr>
                                    </p:animEffect>
                                    <p:set>
                                      <p:cBhvr>
                                        <p:cTn dur="1" fill="hold">
                                          <p:stCondLst>
                                            <p:cond delay="1000"/>
                                          </p:stCondLst>
                                        </p:cTn>
                                        <p:tgtEl>
                                          <p:spTgt spid="423"/>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422"/>
                                        </p:tgtEl>
                                      </p:cBhvr>
                                    </p:animEffect>
                                    <p:set>
                                      <p:cBhvr>
                                        <p:cTn dur="1" fill="hold">
                                          <p:stCondLst>
                                            <p:cond delay="1000"/>
                                          </p:stCondLst>
                                        </p:cTn>
                                        <p:tgtEl>
                                          <p:spTgt spid="422"/>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421"/>
                                        </p:tgtEl>
                                      </p:cBhvr>
                                    </p:animEffect>
                                    <p:set>
                                      <p:cBhvr>
                                        <p:cTn dur="1" fill="hold">
                                          <p:stCondLst>
                                            <p:cond delay="1000"/>
                                          </p:stCondLst>
                                        </p:cTn>
                                        <p:tgtEl>
                                          <p:spTgt spid="421"/>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420"/>
                                        </p:tgtEl>
                                      </p:cBhvr>
                                    </p:animEffect>
                                    <p:set>
                                      <p:cBhvr>
                                        <p:cTn dur="1" fill="hold">
                                          <p:stCondLst>
                                            <p:cond delay="1000"/>
                                          </p:stCondLst>
                                        </p:cTn>
                                        <p:tgtEl>
                                          <p:spTgt spid="4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xEl>
                                              <p:pRg end="0" st="0"/>
                                            </p:txEl>
                                          </p:spTgt>
                                        </p:tgtEl>
                                        <p:attrNameLst>
                                          <p:attrName>style.visibility</p:attrName>
                                        </p:attrNameLst>
                                      </p:cBhvr>
                                      <p:to>
                                        <p:strVal val="visible"/>
                                      </p:to>
                                    </p:set>
                                    <p:animEffect filter="fade" transition="in">
                                      <p:cBhvr>
                                        <p:cTn dur="500"/>
                                        <p:tgtEl>
                                          <p:spTgt spid="4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3"/>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7" name="Google Shape;437;p13"/>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8" name="Google Shape;438;p13"/>
          <p:cNvSpPr txBox="1"/>
          <p:nvPr/>
        </p:nvSpPr>
        <p:spPr>
          <a:xfrm>
            <a:off x="3429000" y="4572000"/>
            <a:ext cx="3962400" cy="12192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9" name="Google Shape;439;p13"/>
          <p:cNvSpPr txBox="1"/>
          <p:nvPr/>
        </p:nvSpPr>
        <p:spPr>
          <a:xfrm>
            <a:off x="1447800" y="2085975"/>
            <a:ext cx="7467600" cy="1800225"/>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440" name="Google Shape;440;p13"/>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441" name="Google Shape;441;p13"/>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2" name="Google Shape;442;p13"/>
          <p:cNvSpPr/>
          <p:nvPr/>
        </p:nvSpPr>
        <p:spPr>
          <a:xfrm>
            <a:off x="4025900" y="16398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3" name="Google Shape;443;p13"/>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4" name="Google Shape;444;p13"/>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445" name="Google Shape;445;p13"/>
          <p:cNvPicPr preferRelativeResize="0"/>
          <p:nvPr/>
        </p:nvPicPr>
        <p:blipFill rotWithShape="1">
          <a:blip r:embed="rId4">
            <a:alphaModFix/>
          </a:blip>
          <a:srcRect b="0" l="0" r="0" t="0"/>
          <a:stretch/>
        </p:blipFill>
        <p:spPr>
          <a:xfrm>
            <a:off x="817562" y="4718050"/>
            <a:ext cx="889000" cy="1073150"/>
          </a:xfrm>
          <a:prstGeom prst="rect">
            <a:avLst/>
          </a:prstGeom>
          <a:noFill/>
          <a:ln>
            <a:noFill/>
          </a:ln>
        </p:spPr>
      </p:pic>
      <p:sp>
        <p:nvSpPr>
          <p:cNvPr id="446" name="Google Shape;446;p13"/>
          <p:cNvSpPr txBox="1"/>
          <p:nvPr/>
        </p:nvSpPr>
        <p:spPr>
          <a:xfrm>
            <a:off x="3994150" y="1600200"/>
            <a:ext cx="16129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5</a:t>
            </a:r>
            <a:endParaRPr/>
          </a:p>
        </p:txBody>
      </p:sp>
      <p:sp>
        <p:nvSpPr>
          <p:cNvPr id="447" name="Google Shape;447;p13"/>
          <p:cNvSpPr/>
          <p:nvPr/>
        </p:nvSpPr>
        <p:spPr>
          <a:xfrm>
            <a:off x="4568825" y="396240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8" name="Google Shape;448;p13"/>
          <p:cNvSpPr/>
          <p:nvPr/>
        </p:nvSpPr>
        <p:spPr>
          <a:xfrm>
            <a:off x="4645025" y="40147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9" name="Google Shape;449;p13"/>
          <p:cNvSpPr/>
          <p:nvPr/>
        </p:nvSpPr>
        <p:spPr>
          <a:xfrm>
            <a:off x="1673225" y="366766"/>
            <a:ext cx="6524625" cy="1028220"/>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450" name="Google Shape;450;p13"/>
          <p:cNvSpPr/>
          <p:nvPr/>
        </p:nvSpPr>
        <p:spPr>
          <a:xfrm>
            <a:off x="0" y="5343525"/>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5</a:t>
            </a:r>
            <a:endParaRPr/>
          </a:p>
        </p:txBody>
      </p:sp>
      <p:sp>
        <p:nvSpPr>
          <p:cNvPr descr="img24" id="451" name="Google Shape;451;p13"/>
          <p:cNvSpPr/>
          <p:nvPr/>
        </p:nvSpPr>
        <p:spPr>
          <a:xfrm>
            <a:off x="0" y="506095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452" name="Google Shape;452;p13"/>
          <p:cNvSpPr/>
          <p:nvPr/>
        </p:nvSpPr>
        <p:spPr>
          <a:xfrm>
            <a:off x="0" y="478790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453" name="Google Shape;453;p13"/>
          <p:cNvSpPr/>
          <p:nvPr/>
        </p:nvSpPr>
        <p:spPr>
          <a:xfrm>
            <a:off x="0" y="451485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454" name="Google Shape;454;p13"/>
          <p:cNvSpPr/>
          <p:nvPr/>
        </p:nvSpPr>
        <p:spPr>
          <a:xfrm>
            <a:off x="0" y="424180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455" name="Google Shape;455;p13"/>
          <p:cNvSpPr/>
          <p:nvPr/>
        </p:nvSpPr>
        <p:spPr>
          <a:xfrm>
            <a:off x="0" y="3960812"/>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456" name="Google Shape;456;p13"/>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457" name="Google Shape;457;p13"/>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Hoa27" id="458" name="Google Shape;458;p13"/>
          <p:cNvPicPr preferRelativeResize="0"/>
          <p:nvPr/>
        </p:nvPicPr>
        <p:blipFill rotWithShape="1">
          <a:blip r:embed="rId8">
            <a:alphaModFix/>
          </a:blip>
          <a:srcRect b="0" l="0" r="0" t="0"/>
          <a:stretch/>
        </p:blipFill>
        <p:spPr>
          <a:xfrm>
            <a:off x="4038600" y="5715000"/>
            <a:ext cx="2209800" cy="914400"/>
          </a:xfrm>
          <a:prstGeom prst="rect">
            <a:avLst/>
          </a:prstGeom>
          <a:noFill/>
          <a:ln>
            <a:noFill/>
          </a:ln>
        </p:spPr>
      </p:pic>
      <p:pic>
        <p:nvPicPr>
          <p:cNvPr descr="Buombay" id="459" name="Google Shape;459;p13"/>
          <p:cNvPicPr preferRelativeResize="0"/>
          <p:nvPr/>
        </p:nvPicPr>
        <p:blipFill rotWithShape="1">
          <a:blip r:embed="rId9">
            <a:alphaModFix/>
          </a:blip>
          <a:srcRect b="0" l="0" r="0" t="0"/>
          <a:stretch/>
        </p:blipFill>
        <p:spPr>
          <a:xfrm>
            <a:off x="2438400" y="6096000"/>
            <a:ext cx="5715000" cy="800100"/>
          </a:xfrm>
          <a:prstGeom prst="rect">
            <a:avLst/>
          </a:prstGeom>
          <a:noFill/>
          <a:ln>
            <a:noFill/>
          </a:ln>
        </p:spPr>
      </p:pic>
      <p:pic>
        <p:nvPicPr>
          <p:cNvPr descr="atom" id="460" name="Google Shape;460;p13"/>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690739pesbqr6dqw" id="461" name="Google Shape;461;p13"/>
          <p:cNvPicPr preferRelativeResize="0"/>
          <p:nvPr/>
        </p:nvPicPr>
        <p:blipFill rotWithShape="1">
          <a:blip r:embed="rId11">
            <a:alphaModFix/>
          </a:blip>
          <a:srcRect b="0" l="0" r="0" t="0"/>
          <a:stretch/>
        </p:blipFill>
        <p:spPr>
          <a:xfrm>
            <a:off x="1295400" y="1524000"/>
            <a:ext cx="533400" cy="427037"/>
          </a:xfrm>
          <a:prstGeom prst="rect">
            <a:avLst/>
          </a:prstGeom>
          <a:noFill/>
          <a:ln>
            <a:noFill/>
          </a:ln>
        </p:spPr>
      </p:pic>
      <p:pic>
        <p:nvPicPr>
          <p:cNvPr descr="690739pesbqr6dqw" id="462" name="Google Shape;462;p13"/>
          <p:cNvPicPr preferRelativeResize="0"/>
          <p:nvPr/>
        </p:nvPicPr>
        <p:blipFill rotWithShape="1">
          <a:blip r:embed="rId11">
            <a:alphaModFix/>
          </a:blip>
          <a:srcRect b="0" l="0" r="0" t="0"/>
          <a:stretch/>
        </p:blipFill>
        <p:spPr>
          <a:xfrm>
            <a:off x="1752600" y="1447800"/>
            <a:ext cx="762000" cy="508000"/>
          </a:xfrm>
          <a:prstGeom prst="rect">
            <a:avLst/>
          </a:prstGeom>
          <a:noFill/>
          <a:ln>
            <a:noFill/>
          </a:ln>
        </p:spPr>
      </p:pic>
      <p:pic>
        <p:nvPicPr>
          <p:cNvPr descr="690739pesbqr6dqw" id="463" name="Google Shape;463;p13"/>
          <p:cNvPicPr preferRelativeResize="0"/>
          <p:nvPr/>
        </p:nvPicPr>
        <p:blipFill rotWithShape="1">
          <a:blip r:embed="rId11">
            <a:alphaModFix/>
          </a:blip>
          <a:srcRect b="0" l="0" r="0" t="0"/>
          <a:stretch/>
        </p:blipFill>
        <p:spPr>
          <a:xfrm>
            <a:off x="8001000" y="1447800"/>
            <a:ext cx="838200" cy="609600"/>
          </a:xfrm>
          <a:prstGeom prst="rect">
            <a:avLst/>
          </a:prstGeom>
          <a:noFill/>
          <a:ln>
            <a:noFill/>
          </a:ln>
        </p:spPr>
      </p:pic>
      <p:pic>
        <p:nvPicPr>
          <p:cNvPr descr="690739pesbqr6dqw" id="464" name="Google Shape;464;p13"/>
          <p:cNvPicPr preferRelativeResize="0"/>
          <p:nvPr/>
        </p:nvPicPr>
        <p:blipFill rotWithShape="1">
          <a:blip r:embed="rId11">
            <a:alphaModFix/>
          </a:blip>
          <a:srcRect b="0" l="0" r="0" t="0"/>
          <a:stretch/>
        </p:blipFill>
        <p:spPr>
          <a:xfrm>
            <a:off x="7467600" y="1447800"/>
            <a:ext cx="838200" cy="488950"/>
          </a:xfrm>
          <a:prstGeom prst="rect">
            <a:avLst/>
          </a:prstGeom>
          <a:noFill/>
          <a:ln>
            <a:noFill/>
          </a:ln>
        </p:spPr>
      </p:pic>
      <p:grpSp>
        <p:nvGrpSpPr>
          <p:cNvPr id="465" name="Google Shape;465;p13"/>
          <p:cNvGrpSpPr/>
          <p:nvPr/>
        </p:nvGrpSpPr>
        <p:grpSpPr>
          <a:xfrm>
            <a:off x="7467600" y="6019800"/>
            <a:ext cx="1828800" cy="838200"/>
            <a:chOff x="0" y="3552"/>
            <a:chExt cx="1392" cy="768"/>
          </a:xfrm>
        </p:grpSpPr>
        <p:pic>
          <p:nvPicPr>
            <p:cNvPr descr="671691" id="466" name="Google Shape;466;p13"/>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467" name="Google Shape;467;p13"/>
            <p:cNvPicPr preferRelativeResize="0"/>
            <p:nvPr/>
          </p:nvPicPr>
          <p:blipFill rotWithShape="1">
            <a:blip r:embed="rId12">
              <a:alphaModFix/>
            </a:blip>
            <a:srcRect b="0" l="0" r="0" t="0"/>
            <a:stretch/>
          </p:blipFill>
          <p:spPr>
            <a:xfrm>
              <a:off x="624" y="3552"/>
              <a:ext cx="768" cy="768"/>
            </a:xfrm>
            <a:prstGeom prst="rect">
              <a:avLst/>
            </a:prstGeom>
            <a:noFill/>
            <a:ln>
              <a:noFill/>
            </a:ln>
          </p:spPr>
        </p:pic>
      </p:grpSp>
      <p:grpSp>
        <p:nvGrpSpPr>
          <p:cNvPr id="468" name="Google Shape;468;p13"/>
          <p:cNvGrpSpPr/>
          <p:nvPr/>
        </p:nvGrpSpPr>
        <p:grpSpPr>
          <a:xfrm>
            <a:off x="1219200" y="6096000"/>
            <a:ext cx="1752600" cy="762000"/>
            <a:chOff x="0" y="3552"/>
            <a:chExt cx="1392" cy="768"/>
          </a:xfrm>
        </p:grpSpPr>
        <p:pic>
          <p:nvPicPr>
            <p:cNvPr descr="671691" id="469" name="Google Shape;469;p13"/>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470" name="Google Shape;470;p13"/>
            <p:cNvPicPr preferRelativeResize="0"/>
            <p:nvPr/>
          </p:nvPicPr>
          <p:blipFill rotWithShape="1">
            <a:blip r:embed="rId12">
              <a:alphaModFix/>
            </a:blip>
            <a:srcRect b="0" l="0" r="0" t="0"/>
            <a:stretch/>
          </p:blipFill>
          <p:spPr>
            <a:xfrm>
              <a:off x="624" y="3552"/>
              <a:ext cx="768" cy="768"/>
            </a:xfrm>
            <a:prstGeom prst="rect">
              <a:avLst/>
            </a:prstGeom>
            <a:noFill/>
            <a:ln>
              <a:noFill/>
            </a:ln>
          </p:spPr>
        </p:pic>
      </p:grpSp>
      <p:pic>
        <p:nvPicPr>
          <p:cNvPr descr="atom" id="471" name="Google Shape;471;p13"/>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atom" id="472" name="Google Shape;472;p13"/>
          <p:cNvPicPr preferRelativeResize="0"/>
          <p:nvPr/>
        </p:nvPicPr>
        <p:blipFill rotWithShape="1">
          <a:blip r:embed="rId10">
            <a:alphaModFix/>
          </a:blip>
          <a:srcRect b="0" l="0" r="0" t="0"/>
          <a:stretch/>
        </p:blipFill>
        <p:spPr>
          <a:xfrm>
            <a:off x="3352800" y="6121400"/>
            <a:ext cx="609600" cy="508000"/>
          </a:xfrm>
          <a:prstGeom prst="rect">
            <a:avLst/>
          </a:prstGeom>
          <a:noFill/>
          <a:ln>
            <a:noFill/>
          </a:ln>
        </p:spPr>
      </p:pic>
      <p:sp>
        <p:nvSpPr>
          <p:cNvPr id="473" name="Google Shape;473;p13"/>
          <p:cNvSpPr txBox="1"/>
          <p:nvPr/>
        </p:nvSpPr>
        <p:spPr>
          <a:xfrm>
            <a:off x="1447800" y="2146300"/>
            <a:ext cx="7467600" cy="1970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Theo Nghị định số 46/2016/NĐ-CP,  người bao nhiêu tuổi thì điều khiển  xe mô tô có dung tích xi lanh từ 50 cm3 trở lên?</a:t>
            </a:r>
            <a:endParaRPr/>
          </a:p>
          <a:p>
            <a:pPr indent="-127000" lvl="0" marL="0" marR="0" rtl="0" algn="l">
              <a:lnSpc>
                <a:spcPct val="100000"/>
              </a:lnSpc>
              <a:spcBef>
                <a:spcPts val="0"/>
              </a:spcBef>
              <a:spcAft>
                <a:spcPts val="0"/>
              </a:spcAft>
              <a:buClr>
                <a:schemeClr val="dk1"/>
              </a:buClr>
              <a:buSzPts val="2000"/>
              <a:buFont typeface="Times New Roman"/>
              <a:buAutoNum type="alphaUcPeriod"/>
            </a:pPr>
            <a:r>
              <a:rPr b="1" i="0" lang="en-US" sz="2000" u="none">
                <a:solidFill>
                  <a:schemeClr val="dk1"/>
                </a:solidFill>
                <a:latin typeface="Times New Roman"/>
                <a:ea typeface="Times New Roman"/>
                <a:cs typeface="Times New Roman"/>
                <a:sym typeface="Times New Roman"/>
              </a:rPr>
              <a:t>Đủ 15 tuổi		B. Đủ 16 tuổi</a:t>
            </a:r>
            <a:endParaRPr/>
          </a:p>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C. Đủ 18 tuổi		D. Đủ 19 tuổi</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474" name="Google Shape;474;p13"/>
          <p:cNvSpPr/>
          <p:nvPr/>
        </p:nvSpPr>
        <p:spPr>
          <a:xfrm>
            <a:off x="786765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475" name="Google Shape;475;p13"/>
          <p:cNvSpPr/>
          <p:nvPr/>
        </p:nvSpPr>
        <p:spPr>
          <a:xfrm>
            <a:off x="786765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476" name="Google Shape;476;p13"/>
          <p:cNvSpPr/>
          <p:nvPr/>
        </p:nvSpPr>
        <p:spPr>
          <a:xfrm>
            <a:off x="786765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477" name="Google Shape;477;p13"/>
          <p:cNvSpPr/>
          <p:nvPr/>
        </p:nvSpPr>
        <p:spPr>
          <a:xfrm>
            <a:off x="786765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478" name="Google Shape;478;p13"/>
          <p:cNvSpPr/>
          <p:nvPr/>
        </p:nvSpPr>
        <p:spPr>
          <a:xfrm>
            <a:off x="786765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479" name="Google Shape;479;p13"/>
          <p:cNvSpPr/>
          <p:nvPr/>
        </p:nvSpPr>
        <p:spPr>
          <a:xfrm>
            <a:off x="786765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480" name="Google Shape;480;p13"/>
          <p:cNvSpPr/>
          <p:nvPr/>
        </p:nvSpPr>
        <p:spPr>
          <a:xfrm>
            <a:off x="786765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481" name="Google Shape;481;p13"/>
          <p:cNvSpPr/>
          <p:nvPr/>
        </p:nvSpPr>
        <p:spPr>
          <a:xfrm>
            <a:off x="786765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482" name="Google Shape;482;p13"/>
          <p:cNvSpPr/>
          <p:nvPr/>
        </p:nvSpPr>
        <p:spPr>
          <a:xfrm>
            <a:off x="786765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483" name="Google Shape;483;p13"/>
          <p:cNvSpPr/>
          <p:nvPr/>
        </p:nvSpPr>
        <p:spPr>
          <a:xfrm>
            <a:off x="786765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484" name="Google Shape;484;p13"/>
          <p:cNvSpPr/>
          <p:nvPr/>
        </p:nvSpPr>
        <p:spPr>
          <a:xfrm>
            <a:off x="786765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485" name="Google Shape;485;p13"/>
          <p:cNvSpPr txBox="1"/>
          <p:nvPr/>
        </p:nvSpPr>
        <p:spPr>
          <a:xfrm>
            <a:off x="4565650" y="4010025"/>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486" name="Google Shape;486;p13"/>
          <p:cNvSpPr/>
          <p:nvPr/>
        </p:nvSpPr>
        <p:spPr>
          <a:xfrm>
            <a:off x="3687762" y="4719637"/>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xEl>
                                              <p:pRg end="0" st="0"/>
                                            </p:txEl>
                                          </p:spTgt>
                                        </p:tgtEl>
                                        <p:attrNameLst>
                                          <p:attrName>style.visibility</p:attrName>
                                        </p:attrNameLst>
                                      </p:cBhvr>
                                      <p:to>
                                        <p:strVal val="visible"/>
                                      </p:to>
                                    </p:set>
                                    <p:animEffect filter="fade" transition="in">
                                      <p:cBhvr>
                                        <p:cTn dur="500"/>
                                        <p:tgtEl>
                                          <p:spTgt spid="4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84"/>
                                        </p:tgtEl>
                                      </p:cBhvr>
                                    </p:animEffect>
                                    <p:set>
                                      <p:cBhvr>
                                        <p:cTn dur="1" fill="hold">
                                          <p:stCondLst>
                                            <p:cond delay="1000"/>
                                          </p:stCondLst>
                                        </p:cTn>
                                        <p:tgtEl>
                                          <p:spTgt spid="484"/>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483"/>
                                        </p:tgtEl>
                                      </p:cBhvr>
                                    </p:animEffect>
                                    <p:set>
                                      <p:cBhvr>
                                        <p:cTn dur="1" fill="hold">
                                          <p:stCondLst>
                                            <p:cond delay="1000"/>
                                          </p:stCondLst>
                                        </p:cTn>
                                        <p:tgtEl>
                                          <p:spTgt spid="483"/>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482"/>
                                        </p:tgtEl>
                                      </p:cBhvr>
                                    </p:animEffect>
                                    <p:set>
                                      <p:cBhvr>
                                        <p:cTn dur="1" fill="hold">
                                          <p:stCondLst>
                                            <p:cond delay="1000"/>
                                          </p:stCondLst>
                                        </p:cTn>
                                        <p:tgtEl>
                                          <p:spTgt spid="482"/>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481"/>
                                        </p:tgtEl>
                                      </p:cBhvr>
                                    </p:animEffect>
                                    <p:set>
                                      <p:cBhvr>
                                        <p:cTn dur="1" fill="hold">
                                          <p:stCondLst>
                                            <p:cond delay="1000"/>
                                          </p:stCondLst>
                                        </p:cTn>
                                        <p:tgtEl>
                                          <p:spTgt spid="481"/>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480"/>
                                        </p:tgtEl>
                                      </p:cBhvr>
                                    </p:animEffect>
                                    <p:set>
                                      <p:cBhvr>
                                        <p:cTn dur="1" fill="hold">
                                          <p:stCondLst>
                                            <p:cond delay="1000"/>
                                          </p:stCondLst>
                                        </p:cTn>
                                        <p:tgtEl>
                                          <p:spTgt spid="480"/>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479"/>
                                        </p:tgtEl>
                                      </p:cBhvr>
                                    </p:animEffect>
                                    <p:set>
                                      <p:cBhvr>
                                        <p:cTn dur="1" fill="hold">
                                          <p:stCondLst>
                                            <p:cond delay="1000"/>
                                          </p:stCondLst>
                                        </p:cTn>
                                        <p:tgtEl>
                                          <p:spTgt spid="479"/>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478"/>
                                        </p:tgtEl>
                                      </p:cBhvr>
                                    </p:animEffect>
                                    <p:set>
                                      <p:cBhvr>
                                        <p:cTn dur="1" fill="hold">
                                          <p:stCondLst>
                                            <p:cond delay="1000"/>
                                          </p:stCondLst>
                                        </p:cTn>
                                        <p:tgtEl>
                                          <p:spTgt spid="478"/>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477"/>
                                        </p:tgtEl>
                                      </p:cBhvr>
                                    </p:animEffect>
                                    <p:set>
                                      <p:cBhvr>
                                        <p:cTn dur="1" fill="hold">
                                          <p:stCondLst>
                                            <p:cond delay="1000"/>
                                          </p:stCondLst>
                                        </p:cTn>
                                        <p:tgtEl>
                                          <p:spTgt spid="477"/>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476"/>
                                        </p:tgtEl>
                                      </p:cBhvr>
                                    </p:animEffect>
                                    <p:set>
                                      <p:cBhvr>
                                        <p:cTn dur="1" fill="hold">
                                          <p:stCondLst>
                                            <p:cond delay="1000"/>
                                          </p:stCondLst>
                                        </p:cTn>
                                        <p:tgtEl>
                                          <p:spTgt spid="476"/>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475"/>
                                        </p:tgtEl>
                                      </p:cBhvr>
                                    </p:animEffect>
                                    <p:set>
                                      <p:cBhvr>
                                        <p:cTn dur="1" fill="hold">
                                          <p:stCondLst>
                                            <p:cond delay="1000"/>
                                          </p:stCondLst>
                                        </p:cTn>
                                        <p:tgtEl>
                                          <p:spTgt spid="4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xEl>
                                              <p:pRg end="0" st="0"/>
                                            </p:txEl>
                                          </p:spTgt>
                                        </p:tgtEl>
                                        <p:attrNameLst>
                                          <p:attrName>style.visibility</p:attrName>
                                        </p:attrNameLst>
                                      </p:cBhvr>
                                      <p:to>
                                        <p:strVal val="visible"/>
                                      </p:to>
                                    </p:set>
                                    <p:animEffect filter="fade" transition="in">
                                      <p:cBhvr>
                                        <p:cTn dur="500"/>
                                        <p:tgtEl>
                                          <p:spTgt spid="4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14"/>
          <p:cNvSpPr/>
          <p:nvPr/>
        </p:nvSpPr>
        <p:spPr>
          <a:xfrm>
            <a:off x="0" y="469900"/>
            <a:ext cx="8686800" cy="6388100"/>
          </a:xfrm>
          <a:prstGeom prst="roundRect">
            <a:avLst>
              <a:gd fmla="val 16667" name="adj"/>
            </a:avLst>
          </a:prstGeom>
          <a:solidFill>
            <a:schemeClr val="lt1"/>
          </a:solidFill>
          <a:ln cap="flat" cmpd="tri" w="76200">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492" name="Google Shape;492;p14"/>
          <p:cNvPicPr preferRelativeResize="0"/>
          <p:nvPr/>
        </p:nvPicPr>
        <p:blipFill rotWithShape="1">
          <a:blip r:embed="rId3">
            <a:alphaModFix/>
          </a:blip>
          <a:srcRect b="0" l="0" r="0" t="0"/>
          <a:stretch/>
        </p:blipFill>
        <p:spPr>
          <a:xfrm>
            <a:off x="1295400" y="550862"/>
            <a:ext cx="1185862" cy="1049337"/>
          </a:xfrm>
          <a:prstGeom prst="rect">
            <a:avLst/>
          </a:prstGeom>
          <a:noFill/>
          <a:ln>
            <a:noFill/>
          </a:ln>
        </p:spPr>
      </p:pic>
      <p:pic>
        <p:nvPicPr>
          <p:cNvPr descr="33" id="493" name="Google Shape;493;p14"/>
          <p:cNvPicPr preferRelativeResize="0"/>
          <p:nvPr/>
        </p:nvPicPr>
        <p:blipFill rotWithShape="1">
          <a:blip r:embed="rId4">
            <a:alphaModFix/>
          </a:blip>
          <a:srcRect b="0" l="0" r="0" t="0"/>
          <a:stretch/>
        </p:blipFill>
        <p:spPr>
          <a:xfrm>
            <a:off x="266700" y="1447800"/>
            <a:ext cx="8458200" cy="76200"/>
          </a:xfrm>
          <a:prstGeom prst="rect">
            <a:avLst/>
          </a:prstGeom>
          <a:noFill/>
          <a:ln>
            <a:noFill/>
          </a:ln>
        </p:spPr>
      </p:pic>
      <p:pic>
        <p:nvPicPr>
          <p:cNvPr descr="star_tip_md_wht" id="494" name="Google Shape;494;p14"/>
          <p:cNvPicPr preferRelativeResize="0"/>
          <p:nvPr/>
        </p:nvPicPr>
        <p:blipFill rotWithShape="1">
          <a:blip r:embed="rId5">
            <a:alphaModFix/>
          </a:blip>
          <a:srcRect b="0" l="0" r="0" t="0"/>
          <a:stretch/>
        </p:blipFill>
        <p:spPr>
          <a:xfrm>
            <a:off x="8077200" y="838200"/>
            <a:ext cx="533400" cy="533400"/>
          </a:xfrm>
          <a:prstGeom prst="rect">
            <a:avLst/>
          </a:prstGeom>
          <a:noFill/>
          <a:ln>
            <a:noFill/>
          </a:ln>
        </p:spPr>
      </p:pic>
      <p:sp>
        <p:nvSpPr>
          <p:cNvPr id="495" name="Google Shape;495;p14"/>
          <p:cNvSpPr/>
          <p:nvPr/>
        </p:nvSpPr>
        <p:spPr>
          <a:xfrm>
            <a:off x="171450" y="3048000"/>
            <a:ext cx="8458200" cy="1257300"/>
          </a:xfrm>
          <a:prstGeom prst="rect">
            <a:avLst/>
          </a:prstGeom>
        </p:spPr>
        <p:txBody>
          <a:bodyPr>
            <a:prstTxWarp prst="textPlain"/>
          </a:bodyPr>
          <a:lstStyle/>
          <a:p>
            <a:pPr lvl="0" algn="l"/>
            <a:r>
              <a:rPr b="0" i="1">
                <a:ln cap="flat" cmpd="sng" w="12700">
                  <a:solidFill>
                    <a:srgbClr val="EAEAEA"/>
                  </a:solidFill>
                  <a:prstDash val="solid"/>
                  <a:miter lim="800000"/>
                  <a:headEnd len="sm" w="sm" type="none"/>
                  <a:tailEnd len="sm" w="sm" type="none"/>
                </a:ln>
                <a:solidFill>
                  <a:schemeClr val="dk1"/>
                </a:solidFill>
                <a:latin typeface="Times New Roman"/>
              </a:rPr>
              <a:t>PHẦN THI  DÀNH CHO KHÁN GIẢ </a:t>
            </a:r>
          </a:p>
        </p:txBody>
      </p:sp>
    </p:spTree>
  </p:cSld>
  <p:clrMapOvr>
    <a:masterClrMapping/>
  </p:clrMapOvr>
  <p:transition spd="med">
    <p:push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15"/>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1" name="Google Shape;501;p15"/>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2" name="Google Shape;502;p15"/>
          <p:cNvSpPr txBox="1"/>
          <p:nvPr/>
        </p:nvSpPr>
        <p:spPr>
          <a:xfrm>
            <a:off x="3436937" y="4572000"/>
            <a:ext cx="3824287" cy="11176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3" name="Google Shape;503;p15"/>
          <p:cNvSpPr txBox="1"/>
          <p:nvPr/>
        </p:nvSpPr>
        <p:spPr>
          <a:xfrm>
            <a:off x="1371600" y="1789112"/>
            <a:ext cx="7696200" cy="1938337"/>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504" name="Google Shape;504;p15"/>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505" name="Google Shape;505;p15"/>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6" name="Google Shape;506;p15"/>
          <p:cNvSpPr/>
          <p:nvPr/>
        </p:nvSpPr>
        <p:spPr>
          <a:xfrm>
            <a:off x="2133600" y="1571625"/>
            <a:ext cx="4800600" cy="460375"/>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7" name="Google Shape;507;p15"/>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08" name="Google Shape;508;p15"/>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509" name="Google Shape;509;p15"/>
          <p:cNvPicPr preferRelativeResize="0"/>
          <p:nvPr/>
        </p:nvPicPr>
        <p:blipFill rotWithShape="1">
          <a:blip r:embed="rId4">
            <a:alphaModFix/>
          </a:blip>
          <a:srcRect b="0" l="0" r="0" t="0"/>
          <a:stretch/>
        </p:blipFill>
        <p:spPr>
          <a:xfrm>
            <a:off x="847725" y="4849812"/>
            <a:ext cx="825500" cy="1101725"/>
          </a:xfrm>
          <a:prstGeom prst="rect">
            <a:avLst/>
          </a:prstGeom>
          <a:noFill/>
          <a:ln>
            <a:noFill/>
          </a:ln>
        </p:spPr>
      </p:pic>
      <p:sp>
        <p:nvSpPr>
          <p:cNvPr id="510" name="Google Shape;510;p15"/>
          <p:cNvSpPr txBox="1"/>
          <p:nvPr/>
        </p:nvSpPr>
        <p:spPr>
          <a:xfrm>
            <a:off x="2214562" y="1614487"/>
            <a:ext cx="3616325"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1 dành cho khán giả. </a:t>
            </a:r>
            <a:endParaRPr/>
          </a:p>
        </p:txBody>
      </p:sp>
      <p:sp>
        <p:nvSpPr>
          <p:cNvPr id="511" name="Google Shape;511;p15"/>
          <p:cNvSpPr/>
          <p:nvPr/>
        </p:nvSpPr>
        <p:spPr>
          <a:xfrm>
            <a:off x="4572000" y="396240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2" name="Google Shape;512;p15"/>
          <p:cNvSpPr/>
          <p:nvPr/>
        </p:nvSpPr>
        <p:spPr>
          <a:xfrm>
            <a:off x="4629150" y="3962400"/>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13" name="Google Shape;513;p15"/>
          <p:cNvSpPr/>
          <p:nvPr/>
        </p:nvSpPr>
        <p:spPr>
          <a:xfrm>
            <a:off x="949025" y="404700"/>
            <a:ext cx="7248900" cy="1134600"/>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514" name="Google Shape;514;p15"/>
          <p:cNvSpPr/>
          <p:nvPr/>
        </p:nvSpPr>
        <p:spPr>
          <a:xfrm>
            <a:off x="0" y="5343525"/>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5</a:t>
            </a:r>
            <a:endParaRPr/>
          </a:p>
        </p:txBody>
      </p:sp>
      <p:sp>
        <p:nvSpPr>
          <p:cNvPr descr="img24" id="515" name="Google Shape;515;p15"/>
          <p:cNvSpPr/>
          <p:nvPr/>
        </p:nvSpPr>
        <p:spPr>
          <a:xfrm>
            <a:off x="0" y="506095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516" name="Google Shape;516;p15"/>
          <p:cNvSpPr/>
          <p:nvPr/>
        </p:nvSpPr>
        <p:spPr>
          <a:xfrm>
            <a:off x="0" y="478790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517" name="Google Shape;517;p15"/>
          <p:cNvSpPr/>
          <p:nvPr/>
        </p:nvSpPr>
        <p:spPr>
          <a:xfrm>
            <a:off x="0" y="451485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518" name="Google Shape;518;p15"/>
          <p:cNvSpPr/>
          <p:nvPr/>
        </p:nvSpPr>
        <p:spPr>
          <a:xfrm>
            <a:off x="0" y="424180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519" name="Google Shape;519;p15"/>
          <p:cNvSpPr/>
          <p:nvPr/>
        </p:nvSpPr>
        <p:spPr>
          <a:xfrm>
            <a:off x="0" y="3960812"/>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520" name="Google Shape;520;p15"/>
          <p:cNvPicPr preferRelativeResize="0"/>
          <p:nvPr/>
        </p:nvPicPr>
        <p:blipFill rotWithShape="1">
          <a:blip r:embed="rId3">
            <a:alphaModFix/>
          </a:blip>
          <a:srcRect b="0" l="0" r="0" t="0"/>
          <a:stretch/>
        </p:blipFill>
        <p:spPr>
          <a:xfrm>
            <a:off x="7848600" y="-49212"/>
            <a:ext cx="1143000" cy="1011237"/>
          </a:xfrm>
          <a:prstGeom prst="rect">
            <a:avLst/>
          </a:prstGeom>
          <a:noFill/>
          <a:ln>
            <a:noFill/>
          </a:ln>
        </p:spPr>
      </p:pic>
      <p:pic>
        <p:nvPicPr>
          <p:cNvPr descr="atom" id="521" name="Google Shape;521;p15"/>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Buombay" id="522" name="Google Shape;522;p15"/>
          <p:cNvPicPr preferRelativeResize="0"/>
          <p:nvPr/>
        </p:nvPicPr>
        <p:blipFill rotWithShape="1">
          <a:blip r:embed="rId8">
            <a:alphaModFix/>
          </a:blip>
          <a:srcRect b="0" l="0" r="0" t="0"/>
          <a:stretch/>
        </p:blipFill>
        <p:spPr>
          <a:xfrm>
            <a:off x="2438400" y="6057900"/>
            <a:ext cx="5715000" cy="800100"/>
          </a:xfrm>
          <a:prstGeom prst="rect">
            <a:avLst/>
          </a:prstGeom>
          <a:noFill/>
          <a:ln>
            <a:noFill/>
          </a:ln>
        </p:spPr>
      </p:pic>
      <p:pic>
        <p:nvPicPr>
          <p:cNvPr descr="atom" id="523" name="Google Shape;523;p15"/>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690739pesbqr6dqw" id="524" name="Google Shape;524;p15"/>
          <p:cNvPicPr preferRelativeResize="0"/>
          <p:nvPr/>
        </p:nvPicPr>
        <p:blipFill rotWithShape="1">
          <a:blip r:embed="rId10">
            <a:alphaModFix/>
          </a:blip>
          <a:srcRect b="0" l="0" r="0" t="0"/>
          <a:stretch/>
        </p:blipFill>
        <p:spPr>
          <a:xfrm>
            <a:off x="1295400" y="1524000"/>
            <a:ext cx="533400" cy="427037"/>
          </a:xfrm>
          <a:prstGeom prst="rect">
            <a:avLst/>
          </a:prstGeom>
          <a:noFill/>
          <a:ln>
            <a:noFill/>
          </a:ln>
        </p:spPr>
      </p:pic>
      <p:pic>
        <p:nvPicPr>
          <p:cNvPr descr="690739pesbqr6dqw" id="525" name="Google Shape;525;p15"/>
          <p:cNvPicPr preferRelativeResize="0"/>
          <p:nvPr/>
        </p:nvPicPr>
        <p:blipFill rotWithShape="1">
          <a:blip r:embed="rId10">
            <a:alphaModFix/>
          </a:blip>
          <a:srcRect b="0" l="0" r="0" t="0"/>
          <a:stretch/>
        </p:blipFill>
        <p:spPr>
          <a:xfrm>
            <a:off x="1752600" y="1447800"/>
            <a:ext cx="762000" cy="508000"/>
          </a:xfrm>
          <a:prstGeom prst="rect">
            <a:avLst/>
          </a:prstGeom>
          <a:noFill/>
          <a:ln>
            <a:noFill/>
          </a:ln>
        </p:spPr>
      </p:pic>
      <p:pic>
        <p:nvPicPr>
          <p:cNvPr descr="690739pesbqr6dqw" id="526" name="Google Shape;526;p15"/>
          <p:cNvPicPr preferRelativeResize="0"/>
          <p:nvPr/>
        </p:nvPicPr>
        <p:blipFill rotWithShape="1">
          <a:blip r:embed="rId10">
            <a:alphaModFix/>
          </a:blip>
          <a:srcRect b="0" l="0" r="0" t="0"/>
          <a:stretch/>
        </p:blipFill>
        <p:spPr>
          <a:xfrm>
            <a:off x="7620000" y="1066800"/>
            <a:ext cx="838200" cy="609600"/>
          </a:xfrm>
          <a:prstGeom prst="rect">
            <a:avLst/>
          </a:prstGeom>
          <a:noFill/>
          <a:ln>
            <a:noFill/>
          </a:ln>
        </p:spPr>
      </p:pic>
      <p:pic>
        <p:nvPicPr>
          <p:cNvPr descr="690739pesbqr6dqw" id="527" name="Google Shape;527;p15"/>
          <p:cNvPicPr preferRelativeResize="0"/>
          <p:nvPr/>
        </p:nvPicPr>
        <p:blipFill rotWithShape="1">
          <a:blip r:embed="rId10">
            <a:alphaModFix/>
          </a:blip>
          <a:srcRect b="0" l="0" r="0" t="0"/>
          <a:stretch/>
        </p:blipFill>
        <p:spPr>
          <a:xfrm>
            <a:off x="6629400" y="1143000"/>
            <a:ext cx="838200" cy="488950"/>
          </a:xfrm>
          <a:prstGeom prst="rect">
            <a:avLst/>
          </a:prstGeom>
          <a:noFill/>
          <a:ln>
            <a:noFill/>
          </a:ln>
        </p:spPr>
      </p:pic>
      <p:grpSp>
        <p:nvGrpSpPr>
          <p:cNvPr id="528" name="Google Shape;528;p15"/>
          <p:cNvGrpSpPr/>
          <p:nvPr/>
        </p:nvGrpSpPr>
        <p:grpSpPr>
          <a:xfrm>
            <a:off x="7162800" y="5867400"/>
            <a:ext cx="2057400" cy="1066800"/>
            <a:chOff x="0" y="3552"/>
            <a:chExt cx="1392" cy="768"/>
          </a:xfrm>
        </p:grpSpPr>
        <p:pic>
          <p:nvPicPr>
            <p:cNvPr descr="671691" id="529" name="Google Shape;529;p15"/>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530" name="Google Shape;530;p15"/>
            <p:cNvPicPr preferRelativeResize="0"/>
            <p:nvPr/>
          </p:nvPicPr>
          <p:blipFill rotWithShape="1">
            <a:blip r:embed="rId11">
              <a:alphaModFix/>
            </a:blip>
            <a:srcRect b="0" l="0" r="0" t="0"/>
            <a:stretch/>
          </p:blipFill>
          <p:spPr>
            <a:xfrm>
              <a:off x="624" y="3552"/>
              <a:ext cx="768" cy="768"/>
            </a:xfrm>
            <a:prstGeom prst="rect">
              <a:avLst/>
            </a:prstGeom>
            <a:noFill/>
            <a:ln>
              <a:noFill/>
            </a:ln>
          </p:spPr>
        </p:pic>
      </p:grpSp>
      <p:grpSp>
        <p:nvGrpSpPr>
          <p:cNvPr id="531" name="Google Shape;531;p15"/>
          <p:cNvGrpSpPr/>
          <p:nvPr/>
        </p:nvGrpSpPr>
        <p:grpSpPr>
          <a:xfrm>
            <a:off x="1295400" y="5867400"/>
            <a:ext cx="1752600" cy="990600"/>
            <a:chOff x="0" y="3552"/>
            <a:chExt cx="1392" cy="768"/>
          </a:xfrm>
        </p:grpSpPr>
        <p:pic>
          <p:nvPicPr>
            <p:cNvPr descr="671691" id="532" name="Google Shape;532;p15"/>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533" name="Google Shape;533;p15"/>
            <p:cNvPicPr preferRelativeResize="0"/>
            <p:nvPr/>
          </p:nvPicPr>
          <p:blipFill rotWithShape="1">
            <a:blip r:embed="rId11">
              <a:alphaModFix/>
            </a:blip>
            <a:srcRect b="0" l="0" r="0" t="0"/>
            <a:stretch/>
          </p:blipFill>
          <p:spPr>
            <a:xfrm>
              <a:off x="624" y="3552"/>
              <a:ext cx="768" cy="768"/>
            </a:xfrm>
            <a:prstGeom prst="rect">
              <a:avLst/>
            </a:prstGeom>
            <a:noFill/>
            <a:ln>
              <a:noFill/>
            </a:ln>
          </p:spPr>
        </p:pic>
      </p:grpSp>
      <p:pic>
        <p:nvPicPr>
          <p:cNvPr descr="atom" id="534" name="Google Shape;534;p15"/>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atom" id="535" name="Google Shape;535;p15"/>
          <p:cNvPicPr preferRelativeResize="0"/>
          <p:nvPr/>
        </p:nvPicPr>
        <p:blipFill rotWithShape="1">
          <a:blip r:embed="rId9">
            <a:alphaModFix/>
          </a:blip>
          <a:srcRect b="0" l="0" r="0" t="0"/>
          <a:stretch/>
        </p:blipFill>
        <p:spPr>
          <a:xfrm>
            <a:off x="3352800" y="6121400"/>
            <a:ext cx="609600" cy="508000"/>
          </a:xfrm>
          <a:prstGeom prst="rect">
            <a:avLst/>
          </a:prstGeom>
          <a:noFill/>
          <a:ln>
            <a:noFill/>
          </a:ln>
        </p:spPr>
      </p:pic>
      <p:sp>
        <p:nvSpPr>
          <p:cNvPr id="536" name="Google Shape;536;p15"/>
          <p:cNvSpPr txBox="1"/>
          <p:nvPr/>
        </p:nvSpPr>
        <p:spPr>
          <a:xfrm>
            <a:off x="1450975" y="2049462"/>
            <a:ext cx="7534275" cy="1570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Xe đạp máy thuộc loại xe thô sơ hay xe cơ giới? Khi tham gia giao thông, người điều khiển phương tiện này có bắt buộc phải đội mũ bảo hiểm không</a:t>
            </a:r>
            <a:r>
              <a:rPr b="0" i="0" lang="en-US" sz="2400" u="none">
                <a:solidFill>
                  <a:schemeClr val="dk1"/>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537" name="Google Shape;537;p15"/>
          <p:cNvSpPr/>
          <p:nvPr/>
        </p:nvSpPr>
        <p:spPr>
          <a:xfrm>
            <a:off x="7878762" y="6334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538" name="Google Shape;538;p15"/>
          <p:cNvSpPr/>
          <p:nvPr/>
        </p:nvSpPr>
        <p:spPr>
          <a:xfrm>
            <a:off x="7878762" y="6334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539" name="Google Shape;539;p15"/>
          <p:cNvSpPr/>
          <p:nvPr/>
        </p:nvSpPr>
        <p:spPr>
          <a:xfrm>
            <a:off x="7878762" y="6334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540" name="Google Shape;540;p15"/>
          <p:cNvSpPr/>
          <p:nvPr/>
        </p:nvSpPr>
        <p:spPr>
          <a:xfrm>
            <a:off x="7878762" y="6334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541" name="Google Shape;541;p15"/>
          <p:cNvSpPr/>
          <p:nvPr/>
        </p:nvSpPr>
        <p:spPr>
          <a:xfrm>
            <a:off x="7878762" y="6334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542" name="Google Shape;542;p15"/>
          <p:cNvSpPr/>
          <p:nvPr/>
        </p:nvSpPr>
        <p:spPr>
          <a:xfrm>
            <a:off x="7878762" y="6334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543" name="Google Shape;543;p15"/>
          <p:cNvSpPr/>
          <p:nvPr/>
        </p:nvSpPr>
        <p:spPr>
          <a:xfrm>
            <a:off x="7878762" y="6334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544" name="Google Shape;544;p15"/>
          <p:cNvSpPr/>
          <p:nvPr/>
        </p:nvSpPr>
        <p:spPr>
          <a:xfrm>
            <a:off x="7878762" y="6334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545" name="Google Shape;545;p15"/>
          <p:cNvSpPr/>
          <p:nvPr/>
        </p:nvSpPr>
        <p:spPr>
          <a:xfrm>
            <a:off x="7878762" y="6334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546" name="Google Shape;546;p15"/>
          <p:cNvSpPr/>
          <p:nvPr/>
        </p:nvSpPr>
        <p:spPr>
          <a:xfrm>
            <a:off x="7878762" y="6334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547" name="Google Shape;547;p15"/>
          <p:cNvSpPr/>
          <p:nvPr/>
        </p:nvSpPr>
        <p:spPr>
          <a:xfrm>
            <a:off x="7878762" y="6334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548" name="Google Shape;548;p15"/>
          <p:cNvSpPr txBox="1"/>
          <p:nvPr/>
        </p:nvSpPr>
        <p:spPr>
          <a:xfrm>
            <a:off x="4565650" y="4010025"/>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549" name="Google Shape;549;p15"/>
          <p:cNvSpPr/>
          <p:nvPr/>
        </p:nvSpPr>
        <p:spPr>
          <a:xfrm>
            <a:off x="3687762" y="4719637"/>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Xe cơ giới, bắt buộc</a:t>
            </a:r>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phải đội mũ bảo hiểm.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gtEl>
                                        <p:attrNameLst>
                                          <p:attrName>style.visibility</p:attrName>
                                        </p:attrNameLst>
                                      </p:cBhvr>
                                      <p:to>
                                        <p:strVal val="visible"/>
                                      </p:to>
                                    </p:set>
                                    <p:anim calcmode="lin" valueType="num">
                                      <p:cBhvr additive="base">
                                        <p:cTn dur="500"/>
                                        <p:tgtEl>
                                          <p:spTgt spid="5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xEl>
                                              <p:pRg end="0" st="0"/>
                                            </p:txEl>
                                          </p:spTgt>
                                        </p:tgtEl>
                                        <p:attrNameLst>
                                          <p:attrName>style.visibility</p:attrName>
                                        </p:attrNameLst>
                                      </p:cBhvr>
                                      <p:to>
                                        <p:strVal val="visible"/>
                                      </p:to>
                                    </p:set>
                                    <p:animEffect filter="fade" transition="in">
                                      <p:cBhvr>
                                        <p:cTn dur="500"/>
                                        <p:tgtEl>
                                          <p:spTgt spid="5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7"/>
                                        </p:tgtEl>
                                      </p:cBhvr>
                                    </p:animEffect>
                                    <p:set>
                                      <p:cBhvr>
                                        <p:cTn dur="1" fill="hold">
                                          <p:stCondLst>
                                            <p:cond delay="1000"/>
                                          </p:stCondLst>
                                        </p:cTn>
                                        <p:tgtEl>
                                          <p:spTgt spid="547"/>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546"/>
                                        </p:tgtEl>
                                      </p:cBhvr>
                                    </p:animEffect>
                                    <p:set>
                                      <p:cBhvr>
                                        <p:cTn dur="1" fill="hold">
                                          <p:stCondLst>
                                            <p:cond delay="1000"/>
                                          </p:stCondLst>
                                        </p:cTn>
                                        <p:tgtEl>
                                          <p:spTgt spid="546"/>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545"/>
                                        </p:tgtEl>
                                      </p:cBhvr>
                                    </p:animEffect>
                                    <p:set>
                                      <p:cBhvr>
                                        <p:cTn dur="1" fill="hold">
                                          <p:stCondLst>
                                            <p:cond delay="1000"/>
                                          </p:stCondLst>
                                        </p:cTn>
                                        <p:tgtEl>
                                          <p:spTgt spid="545"/>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544"/>
                                        </p:tgtEl>
                                      </p:cBhvr>
                                    </p:animEffect>
                                    <p:set>
                                      <p:cBhvr>
                                        <p:cTn dur="1" fill="hold">
                                          <p:stCondLst>
                                            <p:cond delay="1000"/>
                                          </p:stCondLst>
                                        </p:cTn>
                                        <p:tgtEl>
                                          <p:spTgt spid="544"/>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543"/>
                                        </p:tgtEl>
                                      </p:cBhvr>
                                    </p:animEffect>
                                    <p:set>
                                      <p:cBhvr>
                                        <p:cTn dur="1" fill="hold">
                                          <p:stCondLst>
                                            <p:cond delay="1000"/>
                                          </p:stCondLst>
                                        </p:cTn>
                                        <p:tgtEl>
                                          <p:spTgt spid="543"/>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542"/>
                                        </p:tgtEl>
                                      </p:cBhvr>
                                    </p:animEffect>
                                    <p:set>
                                      <p:cBhvr>
                                        <p:cTn dur="1" fill="hold">
                                          <p:stCondLst>
                                            <p:cond delay="1000"/>
                                          </p:stCondLst>
                                        </p:cTn>
                                        <p:tgtEl>
                                          <p:spTgt spid="542"/>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541"/>
                                        </p:tgtEl>
                                      </p:cBhvr>
                                    </p:animEffect>
                                    <p:set>
                                      <p:cBhvr>
                                        <p:cTn dur="1" fill="hold">
                                          <p:stCondLst>
                                            <p:cond delay="1000"/>
                                          </p:stCondLst>
                                        </p:cTn>
                                        <p:tgtEl>
                                          <p:spTgt spid="541"/>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540"/>
                                        </p:tgtEl>
                                      </p:cBhvr>
                                    </p:animEffect>
                                    <p:set>
                                      <p:cBhvr>
                                        <p:cTn dur="1" fill="hold">
                                          <p:stCondLst>
                                            <p:cond delay="1000"/>
                                          </p:stCondLst>
                                        </p:cTn>
                                        <p:tgtEl>
                                          <p:spTgt spid="540"/>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539"/>
                                        </p:tgtEl>
                                      </p:cBhvr>
                                    </p:animEffect>
                                    <p:set>
                                      <p:cBhvr>
                                        <p:cTn dur="1" fill="hold">
                                          <p:stCondLst>
                                            <p:cond delay="1000"/>
                                          </p:stCondLst>
                                        </p:cTn>
                                        <p:tgtEl>
                                          <p:spTgt spid="539"/>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538"/>
                                        </p:tgtEl>
                                      </p:cBhvr>
                                    </p:animEffect>
                                    <p:set>
                                      <p:cBhvr>
                                        <p:cTn dur="1" fill="hold">
                                          <p:stCondLst>
                                            <p:cond delay="1000"/>
                                          </p:stCondLst>
                                        </p:cTn>
                                        <p:tgtEl>
                                          <p:spTgt spid="5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xEl>
                                              <p:pRg end="0" st="0"/>
                                            </p:txEl>
                                          </p:spTgt>
                                        </p:tgtEl>
                                        <p:attrNameLst>
                                          <p:attrName>style.visibility</p:attrName>
                                        </p:attrNameLst>
                                      </p:cBhvr>
                                      <p:to>
                                        <p:strVal val="visible"/>
                                      </p:to>
                                    </p:set>
                                    <p:animEffect filter="fade" transition="in">
                                      <p:cBhvr>
                                        <p:cTn dur="500"/>
                                        <p:tgtEl>
                                          <p:spTgt spid="5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16"/>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5" name="Google Shape;555;p16"/>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6" name="Google Shape;556;p16"/>
          <p:cNvSpPr txBox="1"/>
          <p:nvPr/>
        </p:nvSpPr>
        <p:spPr>
          <a:xfrm>
            <a:off x="3436937" y="4835525"/>
            <a:ext cx="3824287" cy="11176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57" name="Google Shape;557;p16"/>
          <p:cNvSpPr txBox="1"/>
          <p:nvPr/>
        </p:nvSpPr>
        <p:spPr>
          <a:xfrm>
            <a:off x="1371600" y="2082800"/>
            <a:ext cx="7696200" cy="1938337"/>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558" name="Google Shape;558;p16"/>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559" name="Google Shape;559;p16"/>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0" name="Google Shape;560;p16"/>
          <p:cNvSpPr/>
          <p:nvPr/>
        </p:nvSpPr>
        <p:spPr>
          <a:xfrm>
            <a:off x="2081212" y="1639887"/>
            <a:ext cx="4852987" cy="3921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1" name="Google Shape;561;p16"/>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2" name="Google Shape;562;p16"/>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563" name="Google Shape;563;p16"/>
          <p:cNvPicPr preferRelativeResize="0"/>
          <p:nvPr/>
        </p:nvPicPr>
        <p:blipFill rotWithShape="1">
          <a:blip r:embed="rId4">
            <a:alphaModFix/>
          </a:blip>
          <a:srcRect b="0" l="0" r="0" t="0"/>
          <a:stretch/>
        </p:blipFill>
        <p:spPr>
          <a:xfrm>
            <a:off x="847725" y="5151437"/>
            <a:ext cx="609600" cy="800100"/>
          </a:xfrm>
          <a:prstGeom prst="rect">
            <a:avLst/>
          </a:prstGeom>
          <a:noFill/>
          <a:ln>
            <a:noFill/>
          </a:ln>
        </p:spPr>
      </p:pic>
      <p:sp>
        <p:nvSpPr>
          <p:cNvPr id="564" name="Google Shape;564;p16"/>
          <p:cNvSpPr txBox="1"/>
          <p:nvPr/>
        </p:nvSpPr>
        <p:spPr>
          <a:xfrm>
            <a:off x="2081212" y="1592262"/>
            <a:ext cx="3616325"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2 dành cho khán giả. </a:t>
            </a:r>
            <a:endParaRPr/>
          </a:p>
        </p:txBody>
      </p:sp>
      <p:sp>
        <p:nvSpPr>
          <p:cNvPr id="565" name="Google Shape;565;p16"/>
          <p:cNvSpPr/>
          <p:nvPr/>
        </p:nvSpPr>
        <p:spPr>
          <a:xfrm>
            <a:off x="4572000" y="410845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6" name="Google Shape;566;p16"/>
          <p:cNvSpPr/>
          <p:nvPr/>
        </p:nvSpPr>
        <p:spPr>
          <a:xfrm>
            <a:off x="4629150" y="4170362"/>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67" name="Google Shape;567;p16"/>
          <p:cNvSpPr/>
          <p:nvPr/>
        </p:nvSpPr>
        <p:spPr>
          <a:xfrm>
            <a:off x="1673225" y="404707"/>
            <a:ext cx="6524625" cy="1134588"/>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568" name="Google Shape;568;p16"/>
          <p:cNvSpPr/>
          <p:nvPr/>
        </p:nvSpPr>
        <p:spPr>
          <a:xfrm>
            <a:off x="0" y="5343525"/>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5</a:t>
            </a:r>
            <a:endParaRPr/>
          </a:p>
        </p:txBody>
      </p:sp>
      <p:sp>
        <p:nvSpPr>
          <p:cNvPr descr="img24" id="569" name="Google Shape;569;p16"/>
          <p:cNvSpPr/>
          <p:nvPr/>
        </p:nvSpPr>
        <p:spPr>
          <a:xfrm>
            <a:off x="0" y="506095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570" name="Google Shape;570;p16"/>
          <p:cNvSpPr/>
          <p:nvPr/>
        </p:nvSpPr>
        <p:spPr>
          <a:xfrm>
            <a:off x="0" y="478790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571" name="Google Shape;571;p16"/>
          <p:cNvSpPr/>
          <p:nvPr/>
        </p:nvSpPr>
        <p:spPr>
          <a:xfrm>
            <a:off x="0" y="451485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572" name="Google Shape;572;p16"/>
          <p:cNvSpPr/>
          <p:nvPr/>
        </p:nvSpPr>
        <p:spPr>
          <a:xfrm>
            <a:off x="0" y="424180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573" name="Google Shape;573;p16"/>
          <p:cNvSpPr/>
          <p:nvPr/>
        </p:nvSpPr>
        <p:spPr>
          <a:xfrm>
            <a:off x="0" y="3960812"/>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574" name="Google Shape;574;p16"/>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575" name="Google Shape;575;p16"/>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Buombay" id="576" name="Google Shape;576;p16"/>
          <p:cNvPicPr preferRelativeResize="0"/>
          <p:nvPr/>
        </p:nvPicPr>
        <p:blipFill rotWithShape="1">
          <a:blip r:embed="rId8">
            <a:alphaModFix/>
          </a:blip>
          <a:srcRect b="0" l="0" r="0" t="0"/>
          <a:stretch/>
        </p:blipFill>
        <p:spPr>
          <a:xfrm>
            <a:off x="2438400" y="6057900"/>
            <a:ext cx="5715000" cy="800100"/>
          </a:xfrm>
          <a:prstGeom prst="rect">
            <a:avLst/>
          </a:prstGeom>
          <a:noFill/>
          <a:ln>
            <a:noFill/>
          </a:ln>
        </p:spPr>
      </p:pic>
      <p:pic>
        <p:nvPicPr>
          <p:cNvPr descr="atom" id="577" name="Google Shape;577;p16"/>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690739pesbqr6dqw" id="578" name="Google Shape;578;p16"/>
          <p:cNvPicPr preferRelativeResize="0"/>
          <p:nvPr/>
        </p:nvPicPr>
        <p:blipFill rotWithShape="1">
          <a:blip r:embed="rId10">
            <a:alphaModFix/>
          </a:blip>
          <a:srcRect b="0" l="0" r="0" t="0"/>
          <a:stretch/>
        </p:blipFill>
        <p:spPr>
          <a:xfrm>
            <a:off x="1295400" y="1524000"/>
            <a:ext cx="533400" cy="427037"/>
          </a:xfrm>
          <a:prstGeom prst="rect">
            <a:avLst/>
          </a:prstGeom>
          <a:noFill/>
          <a:ln>
            <a:noFill/>
          </a:ln>
        </p:spPr>
      </p:pic>
      <p:pic>
        <p:nvPicPr>
          <p:cNvPr descr="690739pesbqr6dqw" id="579" name="Google Shape;579;p16"/>
          <p:cNvPicPr preferRelativeResize="0"/>
          <p:nvPr/>
        </p:nvPicPr>
        <p:blipFill rotWithShape="1">
          <a:blip r:embed="rId10">
            <a:alphaModFix/>
          </a:blip>
          <a:srcRect b="0" l="0" r="0" t="0"/>
          <a:stretch/>
        </p:blipFill>
        <p:spPr>
          <a:xfrm>
            <a:off x="1752600" y="1447800"/>
            <a:ext cx="762000" cy="508000"/>
          </a:xfrm>
          <a:prstGeom prst="rect">
            <a:avLst/>
          </a:prstGeom>
          <a:noFill/>
          <a:ln>
            <a:noFill/>
          </a:ln>
        </p:spPr>
      </p:pic>
      <p:pic>
        <p:nvPicPr>
          <p:cNvPr descr="690739pesbqr6dqw" id="580" name="Google Shape;580;p16"/>
          <p:cNvPicPr preferRelativeResize="0"/>
          <p:nvPr/>
        </p:nvPicPr>
        <p:blipFill rotWithShape="1">
          <a:blip r:embed="rId10">
            <a:alphaModFix/>
          </a:blip>
          <a:srcRect b="0" l="0" r="0" t="0"/>
          <a:stretch/>
        </p:blipFill>
        <p:spPr>
          <a:xfrm>
            <a:off x="6629400" y="1143000"/>
            <a:ext cx="838200" cy="488950"/>
          </a:xfrm>
          <a:prstGeom prst="rect">
            <a:avLst/>
          </a:prstGeom>
          <a:noFill/>
          <a:ln>
            <a:noFill/>
          </a:ln>
        </p:spPr>
      </p:pic>
      <p:grpSp>
        <p:nvGrpSpPr>
          <p:cNvPr id="581" name="Google Shape;581;p16"/>
          <p:cNvGrpSpPr/>
          <p:nvPr/>
        </p:nvGrpSpPr>
        <p:grpSpPr>
          <a:xfrm>
            <a:off x="7162800" y="5867400"/>
            <a:ext cx="2057400" cy="1066800"/>
            <a:chOff x="0" y="3552"/>
            <a:chExt cx="1392" cy="768"/>
          </a:xfrm>
        </p:grpSpPr>
        <p:pic>
          <p:nvPicPr>
            <p:cNvPr descr="671691" id="582" name="Google Shape;582;p16"/>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583" name="Google Shape;583;p16"/>
            <p:cNvPicPr preferRelativeResize="0"/>
            <p:nvPr/>
          </p:nvPicPr>
          <p:blipFill rotWithShape="1">
            <a:blip r:embed="rId11">
              <a:alphaModFix/>
            </a:blip>
            <a:srcRect b="0" l="0" r="0" t="0"/>
            <a:stretch/>
          </p:blipFill>
          <p:spPr>
            <a:xfrm>
              <a:off x="624" y="3552"/>
              <a:ext cx="768" cy="768"/>
            </a:xfrm>
            <a:prstGeom prst="rect">
              <a:avLst/>
            </a:prstGeom>
            <a:noFill/>
            <a:ln>
              <a:noFill/>
            </a:ln>
          </p:spPr>
        </p:pic>
      </p:grpSp>
      <p:grpSp>
        <p:nvGrpSpPr>
          <p:cNvPr id="584" name="Google Shape;584;p16"/>
          <p:cNvGrpSpPr/>
          <p:nvPr/>
        </p:nvGrpSpPr>
        <p:grpSpPr>
          <a:xfrm>
            <a:off x="1295400" y="5867400"/>
            <a:ext cx="1752600" cy="990600"/>
            <a:chOff x="0" y="3552"/>
            <a:chExt cx="1392" cy="768"/>
          </a:xfrm>
        </p:grpSpPr>
        <p:pic>
          <p:nvPicPr>
            <p:cNvPr descr="671691" id="585" name="Google Shape;585;p16"/>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586" name="Google Shape;586;p16"/>
            <p:cNvPicPr preferRelativeResize="0"/>
            <p:nvPr/>
          </p:nvPicPr>
          <p:blipFill rotWithShape="1">
            <a:blip r:embed="rId11">
              <a:alphaModFix/>
            </a:blip>
            <a:srcRect b="0" l="0" r="0" t="0"/>
            <a:stretch/>
          </p:blipFill>
          <p:spPr>
            <a:xfrm>
              <a:off x="624" y="3552"/>
              <a:ext cx="768" cy="768"/>
            </a:xfrm>
            <a:prstGeom prst="rect">
              <a:avLst/>
            </a:prstGeom>
            <a:noFill/>
            <a:ln>
              <a:noFill/>
            </a:ln>
          </p:spPr>
        </p:pic>
      </p:grpSp>
      <p:pic>
        <p:nvPicPr>
          <p:cNvPr descr="atom" id="587" name="Google Shape;587;p16"/>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atom" id="588" name="Google Shape;588;p16"/>
          <p:cNvPicPr preferRelativeResize="0"/>
          <p:nvPr/>
        </p:nvPicPr>
        <p:blipFill rotWithShape="1">
          <a:blip r:embed="rId9">
            <a:alphaModFix/>
          </a:blip>
          <a:srcRect b="0" l="0" r="0" t="0"/>
          <a:stretch/>
        </p:blipFill>
        <p:spPr>
          <a:xfrm>
            <a:off x="3352800" y="6121400"/>
            <a:ext cx="609600" cy="508000"/>
          </a:xfrm>
          <a:prstGeom prst="rect">
            <a:avLst/>
          </a:prstGeom>
          <a:noFill/>
          <a:ln>
            <a:noFill/>
          </a:ln>
        </p:spPr>
      </p:pic>
      <p:sp>
        <p:nvSpPr>
          <p:cNvPr id="589" name="Google Shape;589;p16"/>
          <p:cNvSpPr txBox="1"/>
          <p:nvPr/>
        </p:nvSpPr>
        <p:spPr>
          <a:xfrm>
            <a:off x="1746250" y="2279650"/>
            <a:ext cx="6667500"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Đường gì mà có nhiều xe</a:t>
            </a:r>
            <a:endParaRPr/>
          </a:p>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Ngược xuôi lại có vỉa hè bạn ơi?</a:t>
            </a:r>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590" name="Google Shape;590;p16"/>
          <p:cNvSpPr/>
          <p:nvPr/>
        </p:nvSpPr>
        <p:spPr>
          <a:xfrm>
            <a:off x="7797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591" name="Google Shape;591;p16"/>
          <p:cNvSpPr/>
          <p:nvPr/>
        </p:nvSpPr>
        <p:spPr>
          <a:xfrm>
            <a:off x="7797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592" name="Google Shape;592;p16"/>
          <p:cNvSpPr/>
          <p:nvPr/>
        </p:nvSpPr>
        <p:spPr>
          <a:xfrm>
            <a:off x="7797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593" name="Google Shape;593;p16"/>
          <p:cNvSpPr/>
          <p:nvPr/>
        </p:nvSpPr>
        <p:spPr>
          <a:xfrm>
            <a:off x="7797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594" name="Google Shape;594;p16"/>
          <p:cNvSpPr/>
          <p:nvPr/>
        </p:nvSpPr>
        <p:spPr>
          <a:xfrm>
            <a:off x="7797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595" name="Google Shape;595;p16"/>
          <p:cNvSpPr/>
          <p:nvPr/>
        </p:nvSpPr>
        <p:spPr>
          <a:xfrm>
            <a:off x="7797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596" name="Google Shape;596;p16"/>
          <p:cNvSpPr/>
          <p:nvPr/>
        </p:nvSpPr>
        <p:spPr>
          <a:xfrm>
            <a:off x="7797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597" name="Google Shape;597;p16"/>
          <p:cNvSpPr/>
          <p:nvPr/>
        </p:nvSpPr>
        <p:spPr>
          <a:xfrm>
            <a:off x="7797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598" name="Google Shape;598;p16"/>
          <p:cNvSpPr/>
          <p:nvPr/>
        </p:nvSpPr>
        <p:spPr>
          <a:xfrm>
            <a:off x="7797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599" name="Google Shape;599;p16"/>
          <p:cNvSpPr/>
          <p:nvPr/>
        </p:nvSpPr>
        <p:spPr>
          <a:xfrm>
            <a:off x="7797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600" name="Google Shape;600;p16"/>
          <p:cNvSpPr/>
          <p:nvPr/>
        </p:nvSpPr>
        <p:spPr>
          <a:xfrm>
            <a:off x="7797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601" name="Google Shape;601;p16"/>
          <p:cNvSpPr txBox="1"/>
          <p:nvPr/>
        </p:nvSpPr>
        <p:spPr>
          <a:xfrm>
            <a:off x="4565650" y="4114800"/>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602" name="Google Shape;602;p16"/>
          <p:cNvSpPr/>
          <p:nvPr/>
        </p:nvSpPr>
        <p:spPr>
          <a:xfrm>
            <a:off x="3687762" y="4824412"/>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Đường bộ</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4"/>
                                        </p:tgtEl>
                                        <p:attrNameLst>
                                          <p:attrName>style.visibility</p:attrName>
                                        </p:attrNameLst>
                                      </p:cBhvr>
                                      <p:to>
                                        <p:strVal val="visible"/>
                                      </p:to>
                                    </p:set>
                                    <p:anim calcmode="lin" valueType="num">
                                      <p:cBhvr additive="base">
                                        <p:cTn dur="500"/>
                                        <p:tgtEl>
                                          <p:spTgt spid="56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xEl>
                                              <p:pRg end="0" st="0"/>
                                            </p:txEl>
                                          </p:spTgt>
                                        </p:tgtEl>
                                        <p:attrNameLst>
                                          <p:attrName>style.visibility</p:attrName>
                                        </p:attrNameLst>
                                      </p:cBhvr>
                                      <p:to>
                                        <p:strVal val="visible"/>
                                      </p:to>
                                    </p:set>
                                    <p:animEffect filter="fade" transition="in">
                                      <p:cBhvr>
                                        <p:cTn dur="500"/>
                                        <p:tgtEl>
                                          <p:spTgt spid="5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00"/>
                                        </p:tgtEl>
                                      </p:cBhvr>
                                    </p:animEffect>
                                    <p:set>
                                      <p:cBhvr>
                                        <p:cTn dur="1" fill="hold">
                                          <p:stCondLst>
                                            <p:cond delay="1000"/>
                                          </p:stCondLst>
                                        </p:cTn>
                                        <p:tgtEl>
                                          <p:spTgt spid="600"/>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599"/>
                                        </p:tgtEl>
                                      </p:cBhvr>
                                    </p:animEffect>
                                    <p:set>
                                      <p:cBhvr>
                                        <p:cTn dur="1" fill="hold">
                                          <p:stCondLst>
                                            <p:cond delay="1000"/>
                                          </p:stCondLst>
                                        </p:cTn>
                                        <p:tgtEl>
                                          <p:spTgt spid="599"/>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598"/>
                                        </p:tgtEl>
                                      </p:cBhvr>
                                    </p:animEffect>
                                    <p:set>
                                      <p:cBhvr>
                                        <p:cTn dur="1" fill="hold">
                                          <p:stCondLst>
                                            <p:cond delay="1000"/>
                                          </p:stCondLst>
                                        </p:cTn>
                                        <p:tgtEl>
                                          <p:spTgt spid="598"/>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597"/>
                                        </p:tgtEl>
                                      </p:cBhvr>
                                    </p:animEffect>
                                    <p:set>
                                      <p:cBhvr>
                                        <p:cTn dur="1" fill="hold">
                                          <p:stCondLst>
                                            <p:cond delay="1000"/>
                                          </p:stCondLst>
                                        </p:cTn>
                                        <p:tgtEl>
                                          <p:spTgt spid="597"/>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596"/>
                                        </p:tgtEl>
                                      </p:cBhvr>
                                    </p:animEffect>
                                    <p:set>
                                      <p:cBhvr>
                                        <p:cTn dur="1" fill="hold">
                                          <p:stCondLst>
                                            <p:cond delay="1000"/>
                                          </p:stCondLst>
                                        </p:cTn>
                                        <p:tgtEl>
                                          <p:spTgt spid="596"/>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595"/>
                                        </p:tgtEl>
                                      </p:cBhvr>
                                    </p:animEffect>
                                    <p:set>
                                      <p:cBhvr>
                                        <p:cTn dur="1" fill="hold">
                                          <p:stCondLst>
                                            <p:cond delay="1000"/>
                                          </p:stCondLst>
                                        </p:cTn>
                                        <p:tgtEl>
                                          <p:spTgt spid="595"/>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594"/>
                                        </p:tgtEl>
                                      </p:cBhvr>
                                    </p:animEffect>
                                    <p:set>
                                      <p:cBhvr>
                                        <p:cTn dur="1" fill="hold">
                                          <p:stCondLst>
                                            <p:cond delay="1000"/>
                                          </p:stCondLst>
                                        </p:cTn>
                                        <p:tgtEl>
                                          <p:spTgt spid="594"/>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593"/>
                                        </p:tgtEl>
                                      </p:cBhvr>
                                    </p:animEffect>
                                    <p:set>
                                      <p:cBhvr>
                                        <p:cTn dur="1" fill="hold">
                                          <p:stCondLst>
                                            <p:cond delay="1000"/>
                                          </p:stCondLst>
                                        </p:cTn>
                                        <p:tgtEl>
                                          <p:spTgt spid="593"/>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592"/>
                                        </p:tgtEl>
                                      </p:cBhvr>
                                    </p:animEffect>
                                    <p:set>
                                      <p:cBhvr>
                                        <p:cTn dur="1" fill="hold">
                                          <p:stCondLst>
                                            <p:cond delay="1000"/>
                                          </p:stCondLst>
                                        </p:cTn>
                                        <p:tgtEl>
                                          <p:spTgt spid="592"/>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591"/>
                                        </p:tgtEl>
                                      </p:cBhvr>
                                    </p:animEffect>
                                    <p:set>
                                      <p:cBhvr>
                                        <p:cTn dur="1" fill="hold">
                                          <p:stCondLst>
                                            <p:cond delay="1000"/>
                                          </p:stCondLst>
                                        </p:cTn>
                                        <p:tgtEl>
                                          <p:spTgt spid="5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xEl>
                                              <p:pRg end="0" st="0"/>
                                            </p:txEl>
                                          </p:spTgt>
                                        </p:tgtEl>
                                        <p:attrNameLst>
                                          <p:attrName>style.visibility</p:attrName>
                                        </p:attrNameLst>
                                      </p:cBhvr>
                                      <p:to>
                                        <p:strVal val="visible"/>
                                      </p:to>
                                    </p:set>
                                    <p:animEffect filter="fade" transition="in">
                                      <p:cBhvr>
                                        <p:cTn dur="500"/>
                                        <p:tgtEl>
                                          <p:spTgt spid="6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17"/>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8" name="Google Shape;608;p17"/>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09" name="Google Shape;609;p17"/>
          <p:cNvSpPr txBox="1"/>
          <p:nvPr/>
        </p:nvSpPr>
        <p:spPr>
          <a:xfrm>
            <a:off x="3436937" y="4835525"/>
            <a:ext cx="3824287" cy="11176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0" name="Google Shape;610;p17"/>
          <p:cNvSpPr txBox="1"/>
          <p:nvPr/>
        </p:nvSpPr>
        <p:spPr>
          <a:xfrm>
            <a:off x="1371600" y="2082800"/>
            <a:ext cx="7696200" cy="1938337"/>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611" name="Google Shape;611;p17"/>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612" name="Google Shape;612;p17"/>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3" name="Google Shape;613;p17"/>
          <p:cNvSpPr/>
          <p:nvPr/>
        </p:nvSpPr>
        <p:spPr>
          <a:xfrm>
            <a:off x="2081212" y="1639887"/>
            <a:ext cx="4852987" cy="3921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4" name="Google Shape;614;p17"/>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5" name="Google Shape;615;p17"/>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616" name="Google Shape;616;p17"/>
          <p:cNvPicPr preferRelativeResize="0"/>
          <p:nvPr/>
        </p:nvPicPr>
        <p:blipFill rotWithShape="1">
          <a:blip r:embed="rId4">
            <a:alphaModFix/>
          </a:blip>
          <a:srcRect b="0" l="0" r="0" t="0"/>
          <a:stretch/>
        </p:blipFill>
        <p:spPr>
          <a:xfrm>
            <a:off x="847725" y="5151437"/>
            <a:ext cx="609600" cy="800100"/>
          </a:xfrm>
          <a:prstGeom prst="rect">
            <a:avLst/>
          </a:prstGeom>
          <a:noFill/>
          <a:ln>
            <a:noFill/>
          </a:ln>
        </p:spPr>
      </p:pic>
      <p:sp>
        <p:nvSpPr>
          <p:cNvPr id="617" name="Google Shape;617;p17"/>
          <p:cNvSpPr txBox="1"/>
          <p:nvPr/>
        </p:nvSpPr>
        <p:spPr>
          <a:xfrm>
            <a:off x="2081212" y="1592262"/>
            <a:ext cx="3616325"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3 dành cho khán giả. </a:t>
            </a:r>
            <a:endParaRPr/>
          </a:p>
        </p:txBody>
      </p:sp>
      <p:sp>
        <p:nvSpPr>
          <p:cNvPr id="618" name="Google Shape;618;p17"/>
          <p:cNvSpPr/>
          <p:nvPr/>
        </p:nvSpPr>
        <p:spPr>
          <a:xfrm>
            <a:off x="4572000" y="410845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19" name="Google Shape;619;p17"/>
          <p:cNvSpPr/>
          <p:nvPr/>
        </p:nvSpPr>
        <p:spPr>
          <a:xfrm>
            <a:off x="4629150" y="4170362"/>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20" name="Google Shape;620;p17"/>
          <p:cNvSpPr/>
          <p:nvPr/>
        </p:nvSpPr>
        <p:spPr>
          <a:xfrm>
            <a:off x="1673225" y="404707"/>
            <a:ext cx="6524625" cy="1134588"/>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621" name="Google Shape;621;p17"/>
          <p:cNvSpPr/>
          <p:nvPr/>
        </p:nvSpPr>
        <p:spPr>
          <a:xfrm>
            <a:off x="0" y="5343525"/>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5</a:t>
            </a:r>
            <a:endParaRPr/>
          </a:p>
        </p:txBody>
      </p:sp>
      <p:sp>
        <p:nvSpPr>
          <p:cNvPr descr="img24" id="622" name="Google Shape;622;p17"/>
          <p:cNvSpPr/>
          <p:nvPr/>
        </p:nvSpPr>
        <p:spPr>
          <a:xfrm>
            <a:off x="0" y="506095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623" name="Google Shape;623;p17"/>
          <p:cNvSpPr/>
          <p:nvPr/>
        </p:nvSpPr>
        <p:spPr>
          <a:xfrm>
            <a:off x="0" y="478790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624" name="Google Shape;624;p17"/>
          <p:cNvSpPr/>
          <p:nvPr/>
        </p:nvSpPr>
        <p:spPr>
          <a:xfrm>
            <a:off x="0" y="451485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625" name="Google Shape;625;p17"/>
          <p:cNvSpPr/>
          <p:nvPr/>
        </p:nvSpPr>
        <p:spPr>
          <a:xfrm>
            <a:off x="0" y="424180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626" name="Google Shape;626;p17"/>
          <p:cNvSpPr/>
          <p:nvPr/>
        </p:nvSpPr>
        <p:spPr>
          <a:xfrm>
            <a:off x="0" y="3960812"/>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627" name="Google Shape;627;p17"/>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628" name="Google Shape;628;p17"/>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Buombay" id="629" name="Google Shape;629;p17"/>
          <p:cNvPicPr preferRelativeResize="0"/>
          <p:nvPr/>
        </p:nvPicPr>
        <p:blipFill rotWithShape="1">
          <a:blip r:embed="rId8">
            <a:alphaModFix/>
          </a:blip>
          <a:srcRect b="0" l="0" r="0" t="0"/>
          <a:stretch/>
        </p:blipFill>
        <p:spPr>
          <a:xfrm>
            <a:off x="2438400" y="6057900"/>
            <a:ext cx="5715000" cy="800100"/>
          </a:xfrm>
          <a:prstGeom prst="rect">
            <a:avLst/>
          </a:prstGeom>
          <a:noFill/>
          <a:ln>
            <a:noFill/>
          </a:ln>
        </p:spPr>
      </p:pic>
      <p:pic>
        <p:nvPicPr>
          <p:cNvPr descr="atom" id="630" name="Google Shape;630;p17"/>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690739pesbqr6dqw" id="631" name="Google Shape;631;p17"/>
          <p:cNvPicPr preferRelativeResize="0"/>
          <p:nvPr/>
        </p:nvPicPr>
        <p:blipFill rotWithShape="1">
          <a:blip r:embed="rId10">
            <a:alphaModFix/>
          </a:blip>
          <a:srcRect b="0" l="0" r="0" t="0"/>
          <a:stretch/>
        </p:blipFill>
        <p:spPr>
          <a:xfrm>
            <a:off x="1295400" y="1524000"/>
            <a:ext cx="533400" cy="427037"/>
          </a:xfrm>
          <a:prstGeom prst="rect">
            <a:avLst/>
          </a:prstGeom>
          <a:noFill/>
          <a:ln>
            <a:noFill/>
          </a:ln>
        </p:spPr>
      </p:pic>
      <p:pic>
        <p:nvPicPr>
          <p:cNvPr descr="690739pesbqr6dqw" id="632" name="Google Shape;632;p17"/>
          <p:cNvPicPr preferRelativeResize="0"/>
          <p:nvPr/>
        </p:nvPicPr>
        <p:blipFill rotWithShape="1">
          <a:blip r:embed="rId10">
            <a:alphaModFix/>
          </a:blip>
          <a:srcRect b="0" l="0" r="0" t="0"/>
          <a:stretch/>
        </p:blipFill>
        <p:spPr>
          <a:xfrm>
            <a:off x="1752600" y="1447800"/>
            <a:ext cx="762000" cy="508000"/>
          </a:xfrm>
          <a:prstGeom prst="rect">
            <a:avLst/>
          </a:prstGeom>
          <a:noFill/>
          <a:ln>
            <a:noFill/>
          </a:ln>
        </p:spPr>
      </p:pic>
      <p:pic>
        <p:nvPicPr>
          <p:cNvPr descr="690739pesbqr6dqw" id="633" name="Google Shape;633;p17"/>
          <p:cNvPicPr preferRelativeResize="0"/>
          <p:nvPr/>
        </p:nvPicPr>
        <p:blipFill rotWithShape="1">
          <a:blip r:embed="rId10">
            <a:alphaModFix/>
          </a:blip>
          <a:srcRect b="0" l="0" r="0" t="0"/>
          <a:stretch/>
        </p:blipFill>
        <p:spPr>
          <a:xfrm>
            <a:off x="7620000" y="1066800"/>
            <a:ext cx="838200" cy="609600"/>
          </a:xfrm>
          <a:prstGeom prst="rect">
            <a:avLst/>
          </a:prstGeom>
          <a:noFill/>
          <a:ln>
            <a:noFill/>
          </a:ln>
        </p:spPr>
      </p:pic>
      <p:pic>
        <p:nvPicPr>
          <p:cNvPr descr="690739pesbqr6dqw" id="634" name="Google Shape;634;p17"/>
          <p:cNvPicPr preferRelativeResize="0"/>
          <p:nvPr/>
        </p:nvPicPr>
        <p:blipFill rotWithShape="1">
          <a:blip r:embed="rId10">
            <a:alphaModFix/>
          </a:blip>
          <a:srcRect b="0" l="0" r="0" t="0"/>
          <a:stretch/>
        </p:blipFill>
        <p:spPr>
          <a:xfrm>
            <a:off x="6629400" y="1143000"/>
            <a:ext cx="838200" cy="488950"/>
          </a:xfrm>
          <a:prstGeom prst="rect">
            <a:avLst/>
          </a:prstGeom>
          <a:noFill/>
          <a:ln>
            <a:noFill/>
          </a:ln>
        </p:spPr>
      </p:pic>
      <p:grpSp>
        <p:nvGrpSpPr>
          <p:cNvPr id="635" name="Google Shape;635;p17"/>
          <p:cNvGrpSpPr/>
          <p:nvPr/>
        </p:nvGrpSpPr>
        <p:grpSpPr>
          <a:xfrm>
            <a:off x="7162800" y="5867400"/>
            <a:ext cx="2057400" cy="1066800"/>
            <a:chOff x="0" y="3552"/>
            <a:chExt cx="1392" cy="768"/>
          </a:xfrm>
        </p:grpSpPr>
        <p:pic>
          <p:nvPicPr>
            <p:cNvPr descr="671691" id="636" name="Google Shape;636;p17"/>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637" name="Google Shape;637;p17"/>
            <p:cNvPicPr preferRelativeResize="0"/>
            <p:nvPr/>
          </p:nvPicPr>
          <p:blipFill rotWithShape="1">
            <a:blip r:embed="rId11">
              <a:alphaModFix/>
            </a:blip>
            <a:srcRect b="0" l="0" r="0" t="0"/>
            <a:stretch/>
          </p:blipFill>
          <p:spPr>
            <a:xfrm>
              <a:off x="624" y="3552"/>
              <a:ext cx="768" cy="768"/>
            </a:xfrm>
            <a:prstGeom prst="rect">
              <a:avLst/>
            </a:prstGeom>
            <a:noFill/>
            <a:ln>
              <a:noFill/>
            </a:ln>
          </p:spPr>
        </p:pic>
      </p:grpSp>
      <p:grpSp>
        <p:nvGrpSpPr>
          <p:cNvPr id="638" name="Google Shape;638;p17"/>
          <p:cNvGrpSpPr/>
          <p:nvPr/>
        </p:nvGrpSpPr>
        <p:grpSpPr>
          <a:xfrm>
            <a:off x="1295400" y="5867400"/>
            <a:ext cx="1752600" cy="990600"/>
            <a:chOff x="0" y="3552"/>
            <a:chExt cx="1392" cy="768"/>
          </a:xfrm>
        </p:grpSpPr>
        <p:pic>
          <p:nvPicPr>
            <p:cNvPr descr="671691" id="639" name="Google Shape;639;p17"/>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640" name="Google Shape;640;p17"/>
            <p:cNvPicPr preferRelativeResize="0"/>
            <p:nvPr/>
          </p:nvPicPr>
          <p:blipFill rotWithShape="1">
            <a:blip r:embed="rId11">
              <a:alphaModFix/>
            </a:blip>
            <a:srcRect b="0" l="0" r="0" t="0"/>
            <a:stretch/>
          </p:blipFill>
          <p:spPr>
            <a:xfrm>
              <a:off x="624" y="3552"/>
              <a:ext cx="768" cy="768"/>
            </a:xfrm>
            <a:prstGeom prst="rect">
              <a:avLst/>
            </a:prstGeom>
            <a:noFill/>
            <a:ln>
              <a:noFill/>
            </a:ln>
          </p:spPr>
        </p:pic>
      </p:grpSp>
      <p:pic>
        <p:nvPicPr>
          <p:cNvPr descr="atom" id="641" name="Google Shape;641;p17"/>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atom" id="642" name="Google Shape;642;p17"/>
          <p:cNvPicPr preferRelativeResize="0"/>
          <p:nvPr/>
        </p:nvPicPr>
        <p:blipFill rotWithShape="1">
          <a:blip r:embed="rId9">
            <a:alphaModFix/>
          </a:blip>
          <a:srcRect b="0" l="0" r="0" t="0"/>
          <a:stretch/>
        </p:blipFill>
        <p:spPr>
          <a:xfrm>
            <a:off x="3352800" y="6121400"/>
            <a:ext cx="609600" cy="508000"/>
          </a:xfrm>
          <a:prstGeom prst="rect">
            <a:avLst/>
          </a:prstGeom>
          <a:noFill/>
          <a:ln>
            <a:noFill/>
          </a:ln>
        </p:spPr>
      </p:pic>
      <p:sp>
        <p:nvSpPr>
          <p:cNvPr id="643" name="Google Shape;643;p17"/>
          <p:cNvSpPr txBox="1"/>
          <p:nvPr/>
        </p:nvSpPr>
        <p:spPr>
          <a:xfrm>
            <a:off x="1630362" y="2216150"/>
            <a:ext cx="6667500" cy="1939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Ai người đi sớm về trưa</a:t>
            </a:r>
            <a:endParaRPr/>
          </a:p>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Gió sương chẳng quản, nắng mưa chẳng sờn</a:t>
            </a:r>
            <a:endParaRPr/>
          </a:p>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Đứng canh ở các ngả đường</a:t>
            </a:r>
            <a:endParaRPr/>
          </a:p>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Người xe qua lại bốn phương an toàn?</a:t>
            </a:r>
            <a:endParaRPr b="0"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44" name="Google Shape;644;p17"/>
          <p:cNvSpPr/>
          <p:nvPr/>
        </p:nvSpPr>
        <p:spPr>
          <a:xfrm>
            <a:off x="792480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645" name="Google Shape;645;p17"/>
          <p:cNvSpPr/>
          <p:nvPr/>
        </p:nvSpPr>
        <p:spPr>
          <a:xfrm>
            <a:off x="792480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646" name="Google Shape;646;p17"/>
          <p:cNvSpPr/>
          <p:nvPr/>
        </p:nvSpPr>
        <p:spPr>
          <a:xfrm>
            <a:off x="792480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647" name="Google Shape;647;p17"/>
          <p:cNvSpPr/>
          <p:nvPr/>
        </p:nvSpPr>
        <p:spPr>
          <a:xfrm>
            <a:off x="792480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648" name="Google Shape;648;p17"/>
          <p:cNvSpPr/>
          <p:nvPr/>
        </p:nvSpPr>
        <p:spPr>
          <a:xfrm>
            <a:off x="792480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649" name="Google Shape;649;p17"/>
          <p:cNvSpPr/>
          <p:nvPr/>
        </p:nvSpPr>
        <p:spPr>
          <a:xfrm>
            <a:off x="792480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650" name="Google Shape;650;p17"/>
          <p:cNvSpPr/>
          <p:nvPr/>
        </p:nvSpPr>
        <p:spPr>
          <a:xfrm>
            <a:off x="792480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651" name="Google Shape;651;p17"/>
          <p:cNvSpPr/>
          <p:nvPr/>
        </p:nvSpPr>
        <p:spPr>
          <a:xfrm>
            <a:off x="792480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652" name="Google Shape;652;p17"/>
          <p:cNvSpPr/>
          <p:nvPr/>
        </p:nvSpPr>
        <p:spPr>
          <a:xfrm>
            <a:off x="792480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653" name="Google Shape;653;p17"/>
          <p:cNvSpPr/>
          <p:nvPr/>
        </p:nvSpPr>
        <p:spPr>
          <a:xfrm>
            <a:off x="792480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654" name="Google Shape;654;p17"/>
          <p:cNvSpPr/>
          <p:nvPr/>
        </p:nvSpPr>
        <p:spPr>
          <a:xfrm>
            <a:off x="7924800" y="91122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655" name="Google Shape;655;p17"/>
          <p:cNvSpPr txBox="1"/>
          <p:nvPr/>
        </p:nvSpPr>
        <p:spPr>
          <a:xfrm>
            <a:off x="4565650" y="4149725"/>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656" name="Google Shape;656;p17"/>
          <p:cNvSpPr/>
          <p:nvPr/>
        </p:nvSpPr>
        <p:spPr>
          <a:xfrm>
            <a:off x="3687762" y="4859337"/>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Cảnh sát giao thông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7"/>
                                        </p:tgtEl>
                                        <p:attrNameLst>
                                          <p:attrName>style.visibility</p:attrName>
                                        </p:attrNameLst>
                                      </p:cBhvr>
                                      <p:to>
                                        <p:strVal val="visible"/>
                                      </p:to>
                                    </p:set>
                                    <p:anim calcmode="lin" valueType="num">
                                      <p:cBhvr additive="base">
                                        <p:cTn dur="500"/>
                                        <p:tgtEl>
                                          <p:spTgt spid="6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0">
                                            <p:txEl>
                                              <p:pRg end="0" st="0"/>
                                            </p:txEl>
                                          </p:spTgt>
                                        </p:tgtEl>
                                        <p:attrNameLst>
                                          <p:attrName>style.visibility</p:attrName>
                                        </p:attrNameLst>
                                      </p:cBhvr>
                                      <p:to>
                                        <p:strVal val="visible"/>
                                      </p:to>
                                    </p:set>
                                    <p:animEffect filter="fade" transition="in">
                                      <p:cBhvr>
                                        <p:cTn dur="500"/>
                                        <p:tgtEl>
                                          <p:spTgt spid="6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54"/>
                                        </p:tgtEl>
                                      </p:cBhvr>
                                    </p:animEffect>
                                    <p:set>
                                      <p:cBhvr>
                                        <p:cTn dur="1" fill="hold">
                                          <p:stCondLst>
                                            <p:cond delay="1000"/>
                                          </p:stCondLst>
                                        </p:cTn>
                                        <p:tgtEl>
                                          <p:spTgt spid="654"/>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653"/>
                                        </p:tgtEl>
                                      </p:cBhvr>
                                    </p:animEffect>
                                    <p:set>
                                      <p:cBhvr>
                                        <p:cTn dur="1" fill="hold">
                                          <p:stCondLst>
                                            <p:cond delay="1000"/>
                                          </p:stCondLst>
                                        </p:cTn>
                                        <p:tgtEl>
                                          <p:spTgt spid="653"/>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652"/>
                                        </p:tgtEl>
                                      </p:cBhvr>
                                    </p:animEffect>
                                    <p:set>
                                      <p:cBhvr>
                                        <p:cTn dur="1" fill="hold">
                                          <p:stCondLst>
                                            <p:cond delay="1000"/>
                                          </p:stCondLst>
                                        </p:cTn>
                                        <p:tgtEl>
                                          <p:spTgt spid="652"/>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651"/>
                                        </p:tgtEl>
                                      </p:cBhvr>
                                    </p:animEffect>
                                    <p:set>
                                      <p:cBhvr>
                                        <p:cTn dur="1" fill="hold">
                                          <p:stCondLst>
                                            <p:cond delay="1000"/>
                                          </p:stCondLst>
                                        </p:cTn>
                                        <p:tgtEl>
                                          <p:spTgt spid="651"/>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650"/>
                                        </p:tgtEl>
                                      </p:cBhvr>
                                    </p:animEffect>
                                    <p:set>
                                      <p:cBhvr>
                                        <p:cTn dur="1" fill="hold">
                                          <p:stCondLst>
                                            <p:cond delay="1000"/>
                                          </p:stCondLst>
                                        </p:cTn>
                                        <p:tgtEl>
                                          <p:spTgt spid="650"/>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649"/>
                                        </p:tgtEl>
                                      </p:cBhvr>
                                    </p:animEffect>
                                    <p:set>
                                      <p:cBhvr>
                                        <p:cTn dur="1" fill="hold">
                                          <p:stCondLst>
                                            <p:cond delay="1000"/>
                                          </p:stCondLst>
                                        </p:cTn>
                                        <p:tgtEl>
                                          <p:spTgt spid="649"/>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648"/>
                                        </p:tgtEl>
                                      </p:cBhvr>
                                    </p:animEffect>
                                    <p:set>
                                      <p:cBhvr>
                                        <p:cTn dur="1" fill="hold">
                                          <p:stCondLst>
                                            <p:cond delay="1000"/>
                                          </p:stCondLst>
                                        </p:cTn>
                                        <p:tgtEl>
                                          <p:spTgt spid="648"/>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647"/>
                                        </p:tgtEl>
                                      </p:cBhvr>
                                    </p:animEffect>
                                    <p:set>
                                      <p:cBhvr>
                                        <p:cTn dur="1" fill="hold">
                                          <p:stCondLst>
                                            <p:cond delay="1000"/>
                                          </p:stCondLst>
                                        </p:cTn>
                                        <p:tgtEl>
                                          <p:spTgt spid="647"/>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646"/>
                                        </p:tgtEl>
                                      </p:cBhvr>
                                    </p:animEffect>
                                    <p:set>
                                      <p:cBhvr>
                                        <p:cTn dur="1" fill="hold">
                                          <p:stCondLst>
                                            <p:cond delay="1000"/>
                                          </p:stCondLst>
                                        </p:cTn>
                                        <p:tgtEl>
                                          <p:spTgt spid="646"/>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645"/>
                                        </p:tgtEl>
                                      </p:cBhvr>
                                    </p:animEffect>
                                    <p:set>
                                      <p:cBhvr>
                                        <p:cTn dur="1" fill="hold">
                                          <p:stCondLst>
                                            <p:cond delay="1000"/>
                                          </p:stCondLst>
                                        </p:cTn>
                                        <p:tgtEl>
                                          <p:spTgt spid="6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5">
                                            <p:txEl>
                                              <p:pRg end="0" st="0"/>
                                            </p:txEl>
                                          </p:spTgt>
                                        </p:tgtEl>
                                        <p:attrNameLst>
                                          <p:attrName>style.visibility</p:attrName>
                                        </p:attrNameLst>
                                      </p:cBhvr>
                                      <p:to>
                                        <p:strVal val="visible"/>
                                      </p:to>
                                    </p:set>
                                    <p:animEffect filter="fade" transition="in">
                                      <p:cBhvr>
                                        <p:cTn dur="500"/>
                                        <p:tgtEl>
                                          <p:spTgt spid="6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8"/>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62" name="Google Shape;662;p18"/>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63" name="Google Shape;663;p18"/>
          <p:cNvSpPr txBox="1"/>
          <p:nvPr/>
        </p:nvSpPr>
        <p:spPr>
          <a:xfrm>
            <a:off x="3436937" y="4835525"/>
            <a:ext cx="3824287" cy="11176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64" name="Google Shape;664;p18"/>
          <p:cNvSpPr txBox="1"/>
          <p:nvPr/>
        </p:nvSpPr>
        <p:spPr>
          <a:xfrm>
            <a:off x="1371600" y="2082800"/>
            <a:ext cx="7696200" cy="1938337"/>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665" name="Google Shape;665;p18"/>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666" name="Google Shape;666;p18"/>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67" name="Google Shape;667;p18"/>
          <p:cNvSpPr/>
          <p:nvPr/>
        </p:nvSpPr>
        <p:spPr>
          <a:xfrm>
            <a:off x="2081212" y="1639887"/>
            <a:ext cx="4852987" cy="3921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68" name="Google Shape;668;p18"/>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69" name="Google Shape;669;p18"/>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670" name="Google Shape;670;p18"/>
          <p:cNvPicPr preferRelativeResize="0"/>
          <p:nvPr/>
        </p:nvPicPr>
        <p:blipFill rotWithShape="1">
          <a:blip r:embed="rId4">
            <a:alphaModFix/>
          </a:blip>
          <a:srcRect b="0" l="0" r="0" t="0"/>
          <a:stretch/>
        </p:blipFill>
        <p:spPr>
          <a:xfrm>
            <a:off x="847725" y="5151437"/>
            <a:ext cx="609600" cy="800100"/>
          </a:xfrm>
          <a:prstGeom prst="rect">
            <a:avLst/>
          </a:prstGeom>
          <a:noFill/>
          <a:ln>
            <a:noFill/>
          </a:ln>
        </p:spPr>
      </p:pic>
      <p:sp>
        <p:nvSpPr>
          <p:cNvPr id="671" name="Google Shape;671;p18"/>
          <p:cNvSpPr txBox="1"/>
          <p:nvPr/>
        </p:nvSpPr>
        <p:spPr>
          <a:xfrm>
            <a:off x="2081212" y="1592262"/>
            <a:ext cx="3616325"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4 dành cho khán giả. </a:t>
            </a:r>
            <a:endParaRPr/>
          </a:p>
        </p:txBody>
      </p:sp>
      <p:sp>
        <p:nvSpPr>
          <p:cNvPr id="672" name="Google Shape;672;p18"/>
          <p:cNvSpPr/>
          <p:nvPr/>
        </p:nvSpPr>
        <p:spPr>
          <a:xfrm>
            <a:off x="4572000" y="410845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3" name="Google Shape;673;p18"/>
          <p:cNvSpPr/>
          <p:nvPr/>
        </p:nvSpPr>
        <p:spPr>
          <a:xfrm>
            <a:off x="4629150" y="4170362"/>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74" name="Google Shape;674;p18"/>
          <p:cNvSpPr/>
          <p:nvPr/>
        </p:nvSpPr>
        <p:spPr>
          <a:xfrm>
            <a:off x="1673225" y="404707"/>
            <a:ext cx="6524625" cy="1134588"/>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675" name="Google Shape;675;p18"/>
          <p:cNvSpPr/>
          <p:nvPr/>
        </p:nvSpPr>
        <p:spPr>
          <a:xfrm>
            <a:off x="0" y="5343525"/>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5</a:t>
            </a:r>
            <a:endParaRPr/>
          </a:p>
        </p:txBody>
      </p:sp>
      <p:sp>
        <p:nvSpPr>
          <p:cNvPr descr="img24" id="676" name="Google Shape;676;p18"/>
          <p:cNvSpPr/>
          <p:nvPr/>
        </p:nvSpPr>
        <p:spPr>
          <a:xfrm>
            <a:off x="0" y="506095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677" name="Google Shape;677;p18"/>
          <p:cNvSpPr/>
          <p:nvPr/>
        </p:nvSpPr>
        <p:spPr>
          <a:xfrm>
            <a:off x="0" y="478790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678" name="Google Shape;678;p18"/>
          <p:cNvSpPr/>
          <p:nvPr/>
        </p:nvSpPr>
        <p:spPr>
          <a:xfrm>
            <a:off x="0" y="451485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679" name="Google Shape;679;p18"/>
          <p:cNvSpPr/>
          <p:nvPr/>
        </p:nvSpPr>
        <p:spPr>
          <a:xfrm>
            <a:off x="0" y="424180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680" name="Google Shape;680;p18"/>
          <p:cNvSpPr/>
          <p:nvPr/>
        </p:nvSpPr>
        <p:spPr>
          <a:xfrm>
            <a:off x="0" y="3960812"/>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681" name="Google Shape;681;p18"/>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682" name="Google Shape;682;p18"/>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Buombay" id="683" name="Google Shape;683;p18"/>
          <p:cNvPicPr preferRelativeResize="0"/>
          <p:nvPr/>
        </p:nvPicPr>
        <p:blipFill rotWithShape="1">
          <a:blip r:embed="rId8">
            <a:alphaModFix/>
          </a:blip>
          <a:srcRect b="0" l="0" r="0" t="0"/>
          <a:stretch/>
        </p:blipFill>
        <p:spPr>
          <a:xfrm>
            <a:off x="2438400" y="6057900"/>
            <a:ext cx="5715000" cy="800100"/>
          </a:xfrm>
          <a:prstGeom prst="rect">
            <a:avLst/>
          </a:prstGeom>
          <a:noFill/>
          <a:ln>
            <a:noFill/>
          </a:ln>
        </p:spPr>
      </p:pic>
      <p:pic>
        <p:nvPicPr>
          <p:cNvPr descr="atom" id="684" name="Google Shape;684;p18"/>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690739pesbqr6dqw" id="685" name="Google Shape;685;p18"/>
          <p:cNvPicPr preferRelativeResize="0"/>
          <p:nvPr/>
        </p:nvPicPr>
        <p:blipFill rotWithShape="1">
          <a:blip r:embed="rId10">
            <a:alphaModFix/>
          </a:blip>
          <a:srcRect b="0" l="0" r="0" t="0"/>
          <a:stretch/>
        </p:blipFill>
        <p:spPr>
          <a:xfrm>
            <a:off x="1295400" y="1524000"/>
            <a:ext cx="533400" cy="427037"/>
          </a:xfrm>
          <a:prstGeom prst="rect">
            <a:avLst/>
          </a:prstGeom>
          <a:noFill/>
          <a:ln>
            <a:noFill/>
          </a:ln>
        </p:spPr>
      </p:pic>
      <p:pic>
        <p:nvPicPr>
          <p:cNvPr descr="690739pesbqr6dqw" id="686" name="Google Shape;686;p18"/>
          <p:cNvPicPr preferRelativeResize="0"/>
          <p:nvPr/>
        </p:nvPicPr>
        <p:blipFill rotWithShape="1">
          <a:blip r:embed="rId10">
            <a:alphaModFix/>
          </a:blip>
          <a:srcRect b="0" l="0" r="0" t="0"/>
          <a:stretch/>
        </p:blipFill>
        <p:spPr>
          <a:xfrm>
            <a:off x="1752600" y="1447800"/>
            <a:ext cx="762000" cy="508000"/>
          </a:xfrm>
          <a:prstGeom prst="rect">
            <a:avLst/>
          </a:prstGeom>
          <a:noFill/>
          <a:ln>
            <a:noFill/>
          </a:ln>
        </p:spPr>
      </p:pic>
      <p:pic>
        <p:nvPicPr>
          <p:cNvPr descr="690739pesbqr6dqw" id="687" name="Google Shape;687;p18"/>
          <p:cNvPicPr preferRelativeResize="0"/>
          <p:nvPr/>
        </p:nvPicPr>
        <p:blipFill rotWithShape="1">
          <a:blip r:embed="rId10">
            <a:alphaModFix/>
          </a:blip>
          <a:srcRect b="0" l="0" r="0" t="0"/>
          <a:stretch/>
        </p:blipFill>
        <p:spPr>
          <a:xfrm>
            <a:off x="7620000" y="1066800"/>
            <a:ext cx="838200" cy="609600"/>
          </a:xfrm>
          <a:prstGeom prst="rect">
            <a:avLst/>
          </a:prstGeom>
          <a:noFill/>
          <a:ln>
            <a:noFill/>
          </a:ln>
        </p:spPr>
      </p:pic>
      <p:pic>
        <p:nvPicPr>
          <p:cNvPr descr="690739pesbqr6dqw" id="688" name="Google Shape;688;p18"/>
          <p:cNvPicPr preferRelativeResize="0"/>
          <p:nvPr/>
        </p:nvPicPr>
        <p:blipFill rotWithShape="1">
          <a:blip r:embed="rId10">
            <a:alphaModFix/>
          </a:blip>
          <a:srcRect b="0" l="0" r="0" t="0"/>
          <a:stretch/>
        </p:blipFill>
        <p:spPr>
          <a:xfrm>
            <a:off x="6629400" y="1143000"/>
            <a:ext cx="838200" cy="488950"/>
          </a:xfrm>
          <a:prstGeom prst="rect">
            <a:avLst/>
          </a:prstGeom>
          <a:noFill/>
          <a:ln>
            <a:noFill/>
          </a:ln>
        </p:spPr>
      </p:pic>
      <p:grpSp>
        <p:nvGrpSpPr>
          <p:cNvPr id="689" name="Google Shape;689;p18"/>
          <p:cNvGrpSpPr/>
          <p:nvPr/>
        </p:nvGrpSpPr>
        <p:grpSpPr>
          <a:xfrm>
            <a:off x="7162800" y="5867400"/>
            <a:ext cx="2057400" cy="1066800"/>
            <a:chOff x="0" y="3552"/>
            <a:chExt cx="1392" cy="768"/>
          </a:xfrm>
        </p:grpSpPr>
        <p:pic>
          <p:nvPicPr>
            <p:cNvPr descr="671691" id="690" name="Google Shape;690;p18"/>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691" name="Google Shape;691;p18"/>
            <p:cNvPicPr preferRelativeResize="0"/>
            <p:nvPr/>
          </p:nvPicPr>
          <p:blipFill rotWithShape="1">
            <a:blip r:embed="rId11">
              <a:alphaModFix/>
            </a:blip>
            <a:srcRect b="0" l="0" r="0" t="0"/>
            <a:stretch/>
          </p:blipFill>
          <p:spPr>
            <a:xfrm>
              <a:off x="624" y="3552"/>
              <a:ext cx="768" cy="768"/>
            </a:xfrm>
            <a:prstGeom prst="rect">
              <a:avLst/>
            </a:prstGeom>
            <a:noFill/>
            <a:ln>
              <a:noFill/>
            </a:ln>
          </p:spPr>
        </p:pic>
      </p:grpSp>
      <p:grpSp>
        <p:nvGrpSpPr>
          <p:cNvPr id="692" name="Google Shape;692;p18"/>
          <p:cNvGrpSpPr/>
          <p:nvPr/>
        </p:nvGrpSpPr>
        <p:grpSpPr>
          <a:xfrm>
            <a:off x="1295400" y="5867400"/>
            <a:ext cx="1752600" cy="990600"/>
            <a:chOff x="0" y="3552"/>
            <a:chExt cx="1392" cy="768"/>
          </a:xfrm>
        </p:grpSpPr>
        <p:pic>
          <p:nvPicPr>
            <p:cNvPr descr="671691" id="693" name="Google Shape;693;p18"/>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694" name="Google Shape;694;p18"/>
            <p:cNvPicPr preferRelativeResize="0"/>
            <p:nvPr/>
          </p:nvPicPr>
          <p:blipFill rotWithShape="1">
            <a:blip r:embed="rId11">
              <a:alphaModFix/>
            </a:blip>
            <a:srcRect b="0" l="0" r="0" t="0"/>
            <a:stretch/>
          </p:blipFill>
          <p:spPr>
            <a:xfrm>
              <a:off x="624" y="3552"/>
              <a:ext cx="768" cy="768"/>
            </a:xfrm>
            <a:prstGeom prst="rect">
              <a:avLst/>
            </a:prstGeom>
            <a:noFill/>
            <a:ln>
              <a:noFill/>
            </a:ln>
          </p:spPr>
        </p:pic>
      </p:grpSp>
      <p:pic>
        <p:nvPicPr>
          <p:cNvPr descr="atom" id="695" name="Google Shape;695;p18"/>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atom" id="696" name="Google Shape;696;p18"/>
          <p:cNvPicPr preferRelativeResize="0"/>
          <p:nvPr/>
        </p:nvPicPr>
        <p:blipFill rotWithShape="1">
          <a:blip r:embed="rId9">
            <a:alphaModFix/>
          </a:blip>
          <a:srcRect b="0" l="0" r="0" t="0"/>
          <a:stretch/>
        </p:blipFill>
        <p:spPr>
          <a:xfrm>
            <a:off x="3352800" y="6121400"/>
            <a:ext cx="609600" cy="508000"/>
          </a:xfrm>
          <a:prstGeom prst="rect">
            <a:avLst/>
          </a:prstGeom>
          <a:noFill/>
          <a:ln>
            <a:noFill/>
          </a:ln>
        </p:spPr>
      </p:pic>
      <p:sp>
        <p:nvSpPr>
          <p:cNvPr id="697" name="Google Shape;697;p18"/>
          <p:cNvSpPr txBox="1"/>
          <p:nvPr/>
        </p:nvSpPr>
        <p:spPr>
          <a:xfrm>
            <a:off x="1371600" y="1981200"/>
            <a:ext cx="7696200"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Khi người khác gặp tai nạn giao thông, người đi đường phải làm gì để giúp người bị nạn?</a:t>
            </a:r>
            <a:endParaRPr/>
          </a:p>
          <a:p>
            <a:pPr indent="-127000" lvl="0" marL="0" marR="0" rtl="0" algn="l">
              <a:lnSpc>
                <a:spcPct val="100000"/>
              </a:lnSpc>
              <a:spcBef>
                <a:spcPts val="0"/>
              </a:spcBef>
              <a:spcAft>
                <a:spcPts val="0"/>
              </a:spcAft>
              <a:buClr>
                <a:schemeClr val="dk1"/>
              </a:buClr>
              <a:buSzPts val="2000"/>
              <a:buFont typeface="Times New Roman"/>
              <a:buAutoNum type="alphaUcPeriod"/>
            </a:pPr>
            <a:r>
              <a:rPr b="1" i="0" lang="en-US" sz="2000" u="none">
                <a:solidFill>
                  <a:schemeClr val="dk1"/>
                </a:solidFill>
                <a:latin typeface="Times New Roman"/>
                <a:ea typeface="Times New Roman"/>
                <a:cs typeface="Times New Roman"/>
                <a:sym typeface="Times New Roman"/>
              </a:rPr>
              <a:t>Đưa nạn nhân đi cấp cứu </a:t>
            </a:r>
            <a:endParaRPr/>
          </a:p>
          <a:p>
            <a:pPr indent="-127000" lvl="0" marL="0" marR="0" rtl="0" algn="l">
              <a:lnSpc>
                <a:spcPct val="100000"/>
              </a:lnSpc>
              <a:spcBef>
                <a:spcPts val="0"/>
              </a:spcBef>
              <a:spcAft>
                <a:spcPts val="0"/>
              </a:spcAft>
              <a:buClr>
                <a:schemeClr val="dk1"/>
              </a:buClr>
              <a:buSzPts val="2000"/>
              <a:buFont typeface="Times New Roman"/>
              <a:buAutoNum type="alphaUcPeriod"/>
            </a:pPr>
            <a:r>
              <a:rPr b="1" i="0" lang="en-US" sz="2000" u="none">
                <a:solidFill>
                  <a:schemeClr val="dk1"/>
                </a:solidFill>
                <a:latin typeface="Times New Roman"/>
                <a:ea typeface="Times New Roman"/>
                <a:cs typeface="Times New Roman"/>
                <a:sym typeface="Times New Roman"/>
              </a:rPr>
              <a:t>Bỏ đi vì không liên quan</a:t>
            </a:r>
            <a:endParaRPr/>
          </a:p>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C.   Lấy đồ nạn nhân		</a:t>
            </a:r>
            <a:endParaRPr/>
          </a:p>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D.   Đứng xem</a:t>
            </a:r>
            <a:endParaRPr/>
          </a:p>
        </p:txBody>
      </p:sp>
      <p:sp>
        <p:nvSpPr>
          <p:cNvPr id="698" name="Google Shape;698;p18"/>
          <p:cNvSpPr/>
          <p:nvPr/>
        </p:nvSpPr>
        <p:spPr>
          <a:xfrm>
            <a:off x="7924800"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699" name="Google Shape;699;p18"/>
          <p:cNvSpPr/>
          <p:nvPr/>
        </p:nvSpPr>
        <p:spPr>
          <a:xfrm>
            <a:off x="7924800"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700" name="Google Shape;700;p18"/>
          <p:cNvSpPr/>
          <p:nvPr/>
        </p:nvSpPr>
        <p:spPr>
          <a:xfrm>
            <a:off x="7924800"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701" name="Google Shape;701;p18"/>
          <p:cNvSpPr/>
          <p:nvPr/>
        </p:nvSpPr>
        <p:spPr>
          <a:xfrm>
            <a:off x="7924800"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702" name="Google Shape;702;p18"/>
          <p:cNvSpPr/>
          <p:nvPr/>
        </p:nvSpPr>
        <p:spPr>
          <a:xfrm>
            <a:off x="7924800"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703" name="Google Shape;703;p18"/>
          <p:cNvSpPr/>
          <p:nvPr/>
        </p:nvSpPr>
        <p:spPr>
          <a:xfrm>
            <a:off x="7924800"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704" name="Google Shape;704;p18"/>
          <p:cNvSpPr/>
          <p:nvPr/>
        </p:nvSpPr>
        <p:spPr>
          <a:xfrm>
            <a:off x="7924800"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705" name="Google Shape;705;p18"/>
          <p:cNvSpPr/>
          <p:nvPr/>
        </p:nvSpPr>
        <p:spPr>
          <a:xfrm>
            <a:off x="7924800"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706" name="Google Shape;706;p18"/>
          <p:cNvSpPr/>
          <p:nvPr/>
        </p:nvSpPr>
        <p:spPr>
          <a:xfrm>
            <a:off x="7924800"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707" name="Google Shape;707;p18"/>
          <p:cNvSpPr/>
          <p:nvPr/>
        </p:nvSpPr>
        <p:spPr>
          <a:xfrm>
            <a:off x="7924800"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708" name="Google Shape;708;p18"/>
          <p:cNvSpPr/>
          <p:nvPr/>
        </p:nvSpPr>
        <p:spPr>
          <a:xfrm>
            <a:off x="7924800"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709" name="Google Shape;709;p18"/>
          <p:cNvSpPr txBox="1"/>
          <p:nvPr/>
        </p:nvSpPr>
        <p:spPr>
          <a:xfrm>
            <a:off x="4565650" y="4149725"/>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710" name="Google Shape;710;p18"/>
          <p:cNvSpPr/>
          <p:nvPr/>
        </p:nvSpPr>
        <p:spPr>
          <a:xfrm>
            <a:off x="3687762" y="4859337"/>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71"/>
                                        </p:tgtEl>
                                        <p:attrNameLst>
                                          <p:attrName>style.visibility</p:attrName>
                                        </p:attrNameLst>
                                      </p:cBhvr>
                                      <p:to>
                                        <p:strVal val="visible"/>
                                      </p:to>
                                    </p:set>
                                    <p:anim calcmode="lin" valueType="num">
                                      <p:cBhvr additive="base">
                                        <p:cTn dur="500"/>
                                        <p:tgtEl>
                                          <p:spTgt spid="67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xEl>
                                              <p:pRg end="0" st="0"/>
                                            </p:txEl>
                                          </p:spTgt>
                                        </p:tgtEl>
                                        <p:attrNameLst>
                                          <p:attrName>style.visibility</p:attrName>
                                        </p:attrNameLst>
                                      </p:cBhvr>
                                      <p:to>
                                        <p:strVal val="visible"/>
                                      </p:to>
                                    </p:set>
                                    <p:animEffect filter="fade" transition="in">
                                      <p:cBhvr>
                                        <p:cTn dur="500"/>
                                        <p:tgtEl>
                                          <p:spTgt spid="6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08"/>
                                        </p:tgtEl>
                                      </p:cBhvr>
                                    </p:animEffect>
                                    <p:set>
                                      <p:cBhvr>
                                        <p:cTn dur="1" fill="hold">
                                          <p:stCondLst>
                                            <p:cond delay="1000"/>
                                          </p:stCondLst>
                                        </p:cTn>
                                        <p:tgtEl>
                                          <p:spTgt spid="708"/>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707"/>
                                        </p:tgtEl>
                                      </p:cBhvr>
                                    </p:animEffect>
                                    <p:set>
                                      <p:cBhvr>
                                        <p:cTn dur="1" fill="hold">
                                          <p:stCondLst>
                                            <p:cond delay="1000"/>
                                          </p:stCondLst>
                                        </p:cTn>
                                        <p:tgtEl>
                                          <p:spTgt spid="707"/>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706"/>
                                        </p:tgtEl>
                                      </p:cBhvr>
                                    </p:animEffect>
                                    <p:set>
                                      <p:cBhvr>
                                        <p:cTn dur="1" fill="hold">
                                          <p:stCondLst>
                                            <p:cond delay="1000"/>
                                          </p:stCondLst>
                                        </p:cTn>
                                        <p:tgtEl>
                                          <p:spTgt spid="706"/>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705"/>
                                        </p:tgtEl>
                                      </p:cBhvr>
                                    </p:animEffect>
                                    <p:set>
                                      <p:cBhvr>
                                        <p:cTn dur="1" fill="hold">
                                          <p:stCondLst>
                                            <p:cond delay="1000"/>
                                          </p:stCondLst>
                                        </p:cTn>
                                        <p:tgtEl>
                                          <p:spTgt spid="705"/>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704"/>
                                        </p:tgtEl>
                                      </p:cBhvr>
                                    </p:animEffect>
                                    <p:set>
                                      <p:cBhvr>
                                        <p:cTn dur="1" fill="hold">
                                          <p:stCondLst>
                                            <p:cond delay="1000"/>
                                          </p:stCondLst>
                                        </p:cTn>
                                        <p:tgtEl>
                                          <p:spTgt spid="704"/>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703"/>
                                        </p:tgtEl>
                                      </p:cBhvr>
                                    </p:animEffect>
                                    <p:set>
                                      <p:cBhvr>
                                        <p:cTn dur="1" fill="hold">
                                          <p:stCondLst>
                                            <p:cond delay="1000"/>
                                          </p:stCondLst>
                                        </p:cTn>
                                        <p:tgtEl>
                                          <p:spTgt spid="703"/>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702"/>
                                        </p:tgtEl>
                                      </p:cBhvr>
                                    </p:animEffect>
                                    <p:set>
                                      <p:cBhvr>
                                        <p:cTn dur="1" fill="hold">
                                          <p:stCondLst>
                                            <p:cond delay="1000"/>
                                          </p:stCondLst>
                                        </p:cTn>
                                        <p:tgtEl>
                                          <p:spTgt spid="702"/>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701"/>
                                        </p:tgtEl>
                                      </p:cBhvr>
                                    </p:animEffect>
                                    <p:set>
                                      <p:cBhvr>
                                        <p:cTn dur="1" fill="hold">
                                          <p:stCondLst>
                                            <p:cond delay="1000"/>
                                          </p:stCondLst>
                                        </p:cTn>
                                        <p:tgtEl>
                                          <p:spTgt spid="701"/>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700"/>
                                        </p:tgtEl>
                                      </p:cBhvr>
                                    </p:animEffect>
                                    <p:set>
                                      <p:cBhvr>
                                        <p:cTn dur="1" fill="hold">
                                          <p:stCondLst>
                                            <p:cond delay="1000"/>
                                          </p:stCondLst>
                                        </p:cTn>
                                        <p:tgtEl>
                                          <p:spTgt spid="700"/>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699"/>
                                        </p:tgtEl>
                                      </p:cBhvr>
                                    </p:animEffect>
                                    <p:set>
                                      <p:cBhvr>
                                        <p:cTn dur="1" fill="hold">
                                          <p:stCondLst>
                                            <p:cond delay="1000"/>
                                          </p:stCondLst>
                                        </p:cTn>
                                        <p:tgtEl>
                                          <p:spTgt spid="6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xEl>
                                              <p:pRg end="0" st="0"/>
                                            </p:txEl>
                                          </p:spTgt>
                                        </p:tgtEl>
                                        <p:attrNameLst>
                                          <p:attrName>style.visibility</p:attrName>
                                        </p:attrNameLst>
                                      </p:cBhvr>
                                      <p:to>
                                        <p:strVal val="visible"/>
                                      </p:to>
                                    </p:set>
                                    <p:animEffect filter="fade" transition="in">
                                      <p:cBhvr>
                                        <p:cTn dur="500"/>
                                        <p:tgtEl>
                                          <p:spTgt spid="7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9"/>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6" name="Google Shape;716;p19"/>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7" name="Google Shape;717;p19"/>
          <p:cNvSpPr txBox="1"/>
          <p:nvPr/>
        </p:nvSpPr>
        <p:spPr>
          <a:xfrm>
            <a:off x="3436937" y="4835525"/>
            <a:ext cx="3824287" cy="11176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8" name="Google Shape;718;p19"/>
          <p:cNvSpPr txBox="1"/>
          <p:nvPr/>
        </p:nvSpPr>
        <p:spPr>
          <a:xfrm>
            <a:off x="1371600" y="2082800"/>
            <a:ext cx="7696200" cy="1938337"/>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719" name="Google Shape;719;p19"/>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720" name="Google Shape;720;p19"/>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1" name="Google Shape;721;p19"/>
          <p:cNvSpPr/>
          <p:nvPr/>
        </p:nvSpPr>
        <p:spPr>
          <a:xfrm>
            <a:off x="2081212" y="1639887"/>
            <a:ext cx="4852987" cy="3921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2" name="Google Shape;722;p19"/>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3" name="Google Shape;723;p19"/>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724" name="Google Shape;724;p19"/>
          <p:cNvPicPr preferRelativeResize="0"/>
          <p:nvPr/>
        </p:nvPicPr>
        <p:blipFill rotWithShape="1">
          <a:blip r:embed="rId4">
            <a:alphaModFix/>
          </a:blip>
          <a:srcRect b="0" l="0" r="0" t="0"/>
          <a:stretch/>
        </p:blipFill>
        <p:spPr>
          <a:xfrm>
            <a:off x="847725" y="5151437"/>
            <a:ext cx="609600" cy="800100"/>
          </a:xfrm>
          <a:prstGeom prst="rect">
            <a:avLst/>
          </a:prstGeom>
          <a:noFill/>
          <a:ln>
            <a:noFill/>
          </a:ln>
        </p:spPr>
      </p:pic>
      <p:sp>
        <p:nvSpPr>
          <p:cNvPr id="725" name="Google Shape;725;p19"/>
          <p:cNvSpPr txBox="1"/>
          <p:nvPr/>
        </p:nvSpPr>
        <p:spPr>
          <a:xfrm>
            <a:off x="2081212" y="1592262"/>
            <a:ext cx="3616325"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5 dành cho khán giả. </a:t>
            </a:r>
            <a:endParaRPr/>
          </a:p>
        </p:txBody>
      </p:sp>
      <p:sp>
        <p:nvSpPr>
          <p:cNvPr id="726" name="Google Shape;726;p19"/>
          <p:cNvSpPr/>
          <p:nvPr/>
        </p:nvSpPr>
        <p:spPr>
          <a:xfrm>
            <a:off x="4572000" y="410845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7" name="Google Shape;727;p19"/>
          <p:cNvSpPr/>
          <p:nvPr/>
        </p:nvSpPr>
        <p:spPr>
          <a:xfrm>
            <a:off x="4629150" y="4170362"/>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28" name="Google Shape;728;p19"/>
          <p:cNvSpPr/>
          <p:nvPr/>
        </p:nvSpPr>
        <p:spPr>
          <a:xfrm>
            <a:off x="1673225" y="404707"/>
            <a:ext cx="6524625" cy="1134588"/>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729" name="Google Shape;729;p19"/>
          <p:cNvSpPr/>
          <p:nvPr/>
        </p:nvSpPr>
        <p:spPr>
          <a:xfrm>
            <a:off x="0" y="5343525"/>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5</a:t>
            </a:r>
            <a:endParaRPr/>
          </a:p>
        </p:txBody>
      </p:sp>
      <p:sp>
        <p:nvSpPr>
          <p:cNvPr descr="img24" id="730" name="Google Shape;730;p19"/>
          <p:cNvSpPr/>
          <p:nvPr/>
        </p:nvSpPr>
        <p:spPr>
          <a:xfrm>
            <a:off x="0" y="506095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731" name="Google Shape;731;p19"/>
          <p:cNvSpPr/>
          <p:nvPr/>
        </p:nvSpPr>
        <p:spPr>
          <a:xfrm>
            <a:off x="0" y="478790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732" name="Google Shape;732;p19"/>
          <p:cNvSpPr/>
          <p:nvPr/>
        </p:nvSpPr>
        <p:spPr>
          <a:xfrm>
            <a:off x="0" y="451485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733" name="Google Shape;733;p19"/>
          <p:cNvSpPr/>
          <p:nvPr/>
        </p:nvSpPr>
        <p:spPr>
          <a:xfrm>
            <a:off x="0" y="424180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734" name="Google Shape;734;p19"/>
          <p:cNvSpPr/>
          <p:nvPr/>
        </p:nvSpPr>
        <p:spPr>
          <a:xfrm>
            <a:off x="0" y="3960812"/>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735" name="Google Shape;735;p19"/>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736" name="Google Shape;736;p19"/>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Buombay" id="737" name="Google Shape;737;p19"/>
          <p:cNvPicPr preferRelativeResize="0"/>
          <p:nvPr/>
        </p:nvPicPr>
        <p:blipFill rotWithShape="1">
          <a:blip r:embed="rId8">
            <a:alphaModFix/>
          </a:blip>
          <a:srcRect b="0" l="0" r="0" t="0"/>
          <a:stretch/>
        </p:blipFill>
        <p:spPr>
          <a:xfrm>
            <a:off x="2438400" y="6057900"/>
            <a:ext cx="5715000" cy="800100"/>
          </a:xfrm>
          <a:prstGeom prst="rect">
            <a:avLst/>
          </a:prstGeom>
          <a:noFill/>
          <a:ln>
            <a:noFill/>
          </a:ln>
        </p:spPr>
      </p:pic>
      <p:pic>
        <p:nvPicPr>
          <p:cNvPr descr="atom" id="738" name="Google Shape;738;p19"/>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690739pesbqr6dqw" id="739" name="Google Shape;739;p19"/>
          <p:cNvPicPr preferRelativeResize="0"/>
          <p:nvPr/>
        </p:nvPicPr>
        <p:blipFill rotWithShape="1">
          <a:blip r:embed="rId10">
            <a:alphaModFix/>
          </a:blip>
          <a:srcRect b="0" l="0" r="0" t="0"/>
          <a:stretch/>
        </p:blipFill>
        <p:spPr>
          <a:xfrm>
            <a:off x="1295400" y="1524000"/>
            <a:ext cx="533400" cy="427037"/>
          </a:xfrm>
          <a:prstGeom prst="rect">
            <a:avLst/>
          </a:prstGeom>
          <a:noFill/>
          <a:ln>
            <a:noFill/>
          </a:ln>
        </p:spPr>
      </p:pic>
      <p:pic>
        <p:nvPicPr>
          <p:cNvPr descr="690739pesbqr6dqw" id="740" name="Google Shape;740;p19"/>
          <p:cNvPicPr preferRelativeResize="0"/>
          <p:nvPr/>
        </p:nvPicPr>
        <p:blipFill rotWithShape="1">
          <a:blip r:embed="rId10">
            <a:alphaModFix/>
          </a:blip>
          <a:srcRect b="0" l="0" r="0" t="0"/>
          <a:stretch/>
        </p:blipFill>
        <p:spPr>
          <a:xfrm>
            <a:off x="1752600" y="1447800"/>
            <a:ext cx="762000" cy="508000"/>
          </a:xfrm>
          <a:prstGeom prst="rect">
            <a:avLst/>
          </a:prstGeom>
          <a:noFill/>
          <a:ln>
            <a:noFill/>
          </a:ln>
        </p:spPr>
      </p:pic>
      <p:pic>
        <p:nvPicPr>
          <p:cNvPr descr="690739pesbqr6dqw" id="741" name="Google Shape;741;p19"/>
          <p:cNvPicPr preferRelativeResize="0"/>
          <p:nvPr/>
        </p:nvPicPr>
        <p:blipFill rotWithShape="1">
          <a:blip r:embed="rId10">
            <a:alphaModFix/>
          </a:blip>
          <a:srcRect b="0" l="0" r="0" t="0"/>
          <a:stretch/>
        </p:blipFill>
        <p:spPr>
          <a:xfrm>
            <a:off x="7620000" y="1066800"/>
            <a:ext cx="838200" cy="609600"/>
          </a:xfrm>
          <a:prstGeom prst="rect">
            <a:avLst/>
          </a:prstGeom>
          <a:noFill/>
          <a:ln>
            <a:noFill/>
          </a:ln>
        </p:spPr>
      </p:pic>
      <p:pic>
        <p:nvPicPr>
          <p:cNvPr descr="690739pesbqr6dqw" id="742" name="Google Shape;742;p19"/>
          <p:cNvPicPr preferRelativeResize="0"/>
          <p:nvPr/>
        </p:nvPicPr>
        <p:blipFill rotWithShape="1">
          <a:blip r:embed="rId10">
            <a:alphaModFix/>
          </a:blip>
          <a:srcRect b="0" l="0" r="0" t="0"/>
          <a:stretch/>
        </p:blipFill>
        <p:spPr>
          <a:xfrm>
            <a:off x="6629400" y="1143000"/>
            <a:ext cx="838200" cy="488950"/>
          </a:xfrm>
          <a:prstGeom prst="rect">
            <a:avLst/>
          </a:prstGeom>
          <a:noFill/>
          <a:ln>
            <a:noFill/>
          </a:ln>
        </p:spPr>
      </p:pic>
      <p:grpSp>
        <p:nvGrpSpPr>
          <p:cNvPr id="743" name="Google Shape;743;p19"/>
          <p:cNvGrpSpPr/>
          <p:nvPr/>
        </p:nvGrpSpPr>
        <p:grpSpPr>
          <a:xfrm>
            <a:off x="7162800" y="5867400"/>
            <a:ext cx="2057400" cy="1066800"/>
            <a:chOff x="0" y="3552"/>
            <a:chExt cx="1392" cy="768"/>
          </a:xfrm>
        </p:grpSpPr>
        <p:pic>
          <p:nvPicPr>
            <p:cNvPr descr="671691" id="744" name="Google Shape;744;p19"/>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745" name="Google Shape;745;p19"/>
            <p:cNvPicPr preferRelativeResize="0"/>
            <p:nvPr/>
          </p:nvPicPr>
          <p:blipFill rotWithShape="1">
            <a:blip r:embed="rId11">
              <a:alphaModFix/>
            </a:blip>
            <a:srcRect b="0" l="0" r="0" t="0"/>
            <a:stretch/>
          </p:blipFill>
          <p:spPr>
            <a:xfrm>
              <a:off x="624" y="3552"/>
              <a:ext cx="768" cy="768"/>
            </a:xfrm>
            <a:prstGeom prst="rect">
              <a:avLst/>
            </a:prstGeom>
            <a:noFill/>
            <a:ln>
              <a:noFill/>
            </a:ln>
          </p:spPr>
        </p:pic>
      </p:grpSp>
      <p:grpSp>
        <p:nvGrpSpPr>
          <p:cNvPr id="746" name="Google Shape;746;p19"/>
          <p:cNvGrpSpPr/>
          <p:nvPr/>
        </p:nvGrpSpPr>
        <p:grpSpPr>
          <a:xfrm>
            <a:off x="1295400" y="5867400"/>
            <a:ext cx="1752600" cy="990600"/>
            <a:chOff x="0" y="3552"/>
            <a:chExt cx="1392" cy="768"/>
          </a:xfrm>
        </p:grpSpPr>
        <p:pic>
          <p:nvPicPr>
            <p:cNvPr descr="671691" id="747" name="Google Shape;747;p19"/>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748" name="Google Shape;748;p19"/>
            <p:cNvPicPr preferRelativeResize="0"/>
            <p:nvPr/>
          </p:nvPicPr>
          <p:blipFill rotWithShape="1">
            <a:blip r:embed="rId11">
              <a:alphaModFix/>
            </a:blip>
            <a:srcRect b="0" l="0" r="0" t="0"/>
            <a:stretch/>
          </p:blipFill>
          <p:spPr>
            <a:xfrm>
              <a:off x="624" y="3552"/>
              <a:ext cx="768" cy="768"/>
            </a:xfrm>
            <a:prstGeom prst="rect">
              <a:avLst/>
            </a:prstGeom>
            <a:noFill/>
            <a:ln>
              <a:noFill/>
            </a:ln>
          </p:spPr>
        </p:pic>
      </p:grpSp>
      <p:pic>
        <p:nvPicPr>
          <p:cNvPr descr="atom" id="749" name="Google Shape;749;p19"/>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atom" id="750" name="Google Shape;750;p19"/>
          <p:cNvPicPr preferRelativeResize="0"/>
          <p:nvPr/>
        </p:nvPicPr>
        <p:blipFill rotWithShape="1">
          <a:blip r:embed="rId9">
            <a:alphaModFix/>
          </a:blip>
          <a:srcRect b="0" l="0" r="0" t="0"/>
          <a:stretch/>
        </p:blipFill>
        <p:spPr>
          <a:xfrm>
            <a:off x="3352800" y="6121400"/>
            <a:ext cx="609600" cy="508000"/>
          </a:xfrm>
          <a:prstGeom prst="rect">
            <a:avLst/>
          </a:prstGeom>
          <a:noFill/>
          <a:ln>
            <a:noFill/>
          </a:ln>
        </p:spPr>
      </p:pic>
      <p:sp>
        <p:nvSpPr>
          <p:cNvPr id="751" name="Google Shape;751;p19"/>
          <p:cNvSpPr txBox="1"/>
          <p:nvPr/>
        </p:nvSpPr>
        <p:spPr>
          <a:xfrm>
            <a:off x="1295400" y="2060575"/>
            <a:ext cx="7620000"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Những hậu quả nghiêm trọng khi xảy ra tai nạn mà người tham gia giao thông phải gánh chịu?</a:t>
            </a:r>
            <a:endParaRPr/>
          </a:p>
          <a:p>
            <a:pPr indent="-127000" lvl="0" marL="0" marR="0" rtl="0" algn="l">
              <a:lnSpc>
                <a:spcPct val="100000"/>
              </a:lnSpc>
              <a:spcBef>
                <a:spcPts val="0"/>
              </a:spcBef>
              <a:spcAft>
                <a:spcPts val="0"/>
              </a:spcAft>
              <a:buClr>
                <a:schemeClr val="dk1"/>
              </a:buClr>
              <a:buSzPts val="2000"/>
              <a:buFont typeface="Times New Roman"/>
              <a:buAutoNum type="alphaUcPeriod"/>
            </a:pPr>
            <a:r>
              <a:rPr b="0" i="0" lang="en-US" sz="2000" u="none">
                <a:solidFill>
                  <a:schemeClr val="dk1"/>
                </a:solidFill>
                <a:latin typeface="Times New Roman"/>
                <a:ea typeface="Times New Roman"/>
                <a:cs typeface="Times New Roman"/>
                <a:sym typeface="Times New Roman"/>
              </a:rPr>
              <a:t>Chấn thương sọ não    </a:t>
            </a:r>
            <a:endParaRPr/>
          </a:p>
          <a:p>
            <a:pPr indent="-127000" lvl="0" marL="0" marR="0" rtl="0" algn="l">
              <a:lnSpc>
                <a:spcPct val="100000"/>
              </a:lnSpc>
              <a:spcBef>
                <a:spcPts val="0"/>
              </a:spcBef>
              <a:spcAft>
                <a:spcPts val="0"/>
              </a:spcAft>
              <a:buClr>
                <a:schemeClr val="dk1"/>
              </a:buClr>
              <a:buSzPts val="2000"/>
              <a:buFont typeface="Times New Roman"/>
              <a:buAutoNum type="alphaUcPeriod"/>
            </a:pPr>
            <a:r>
              <a:rPr b="0" i="0" lang="en-US" sz="2000" u="none">
                <a:solidFill>
                  <a:schemeClr val="dk1"/>
                </a:solidFill>
                <a:latin typeface="Times New Roman"/>
                <a:ea typeface="Times New Roman"/>
                <a:cs typeface="Times New Roman"/>
                <a:sym typeface="Times New Roman"/>
              </a:rPr>
              <a:t>Chết người</a:t>
            </a:r>
            <a:endParaRPr/>
          </a:p>
          <a:p>
            <a:pPr indent="-127000" lvl="0" marL="0" marR="0" rtl="0" algn="l">
              <a:lnSpc>
                <a:spcPct val="100000"/>
              </a:lnSpc>
              <a:spcBef>
                <a:spcPts val="0"/>
              </a:spcBef>
              <a:spcAft>
                <a:spcPts val="0"/>
              </a:spcAft>
              <a:buClr>
                <a:schemeClr val="dk1"/>
              </a:buClr>
              <a:buSzPts val="2000"/>
              <a:buFont typeface="Times New Roman"/>
              <a:buAutoNum type="alphaUcPeriod"/>
            </a:pPr>
            <a:r>
              <a:rPr b="0" i="0" lang="en-US" sz="2000" u="none">
                <a:solidFill>
                  <a:schemeClr val="dk1"/>
                </a:solidFill>
                <a:latin typeface="Times New Roman"/>
                <a:ea typeface="Times New Roman"/>
                <a:cs typeface="Times New Roman"/>
                <a:sym typeface="Times New Roman"/>
              </a:rPr>
              <a:t>Mất tài sản	          </a:t>
            </a:r>
            <a:endParaRPr/>
          </a:p>
          <a:p>
            <a:pPr indent="-127000" lvl="0" marL="0" marR="0" rtl="0" algn="l">
              <a:lnSpc>
                <a:spcPct val="100000"/>
              </a:lnSpc>
              <a:spcBef>
                <a:spcPts val="0"/>
              </a:spcBef>
              <a:spcAft>
                <a:spcPts val="0"/>
              </a:spcAft>
              <a:buClr>
                <a:schemeClr val="dk1"/>
              </a:buClr>
              <a:buSzPts val="2000"/>
              <a:buFont typeface="Times New Roman"/>
              <a:buAutoNum type="alphaUcPeriod"/>
            </a:pPr>
            <a:r>
              <a:rPr b="0" i="0" lang="en-US" sz="2000" u="none">
                <a:solidFill>
                  <a:schemeClr val="dk1"/>
                </a:solidFill>
                <a:latin typeface="Times New Roman"/>
                <a:ea typeface="Times New Roman"/>
                <a:cs typeface="Times New Roman"/>
                <a:sym typeface="Times New Roman"/>
              </a:rPr>
              <a:t>Tất cả các phương án trên đều đúng</a:t>
            </a:r>
            <a:endParaRPr/>
          </a:p>
        </p:txBody>
      </p:sp>
      <p:sp>
        <p:nvSpPr>
          <p:cNvPr id="752" name="Google Shape;752;p19"/>
          <p:cNvSpPr/>
          <p:nvPr/>
        </p:nvSpPr>
        <p:spPr>
          <a:xfrm>
            <a:off x="7924800" y="865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753" name="Google Shape;753;p19"/>
          <p:cNvSpPr/>
          <p:nvPr/>
        </p:nvSpPr>
        <p:spPr>
          <a:xfrm>
            <a:off x="7924800" y="865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754" name="Google Shape;754;p19"/>
          <p:cNvSpPr/>
          <p:nvPr/>
        </p:nvSpPr>
        <p:spPr>
          <a:xfrm>
            <a:off x="7924800" y="865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755" name="Google Shape;755;p19"/>
          <p:cNvSpPr/>
          <p:nvPr/>
        </p:nvSpPr>
        <p:spPr>
          <a:xfrm>
            <a:off x="7924800" y="865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756" name="Google Shape;756;p19"/>
          <p:cNvSpPr/>
          <p:nvPr/>
        </p:nvSpPr>
        <p:spPr>
          <a:xfrm>
            <a:off x="7924800" y="865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757" name="Google Shape;757;p19"/>
          <p:cNvSpPr/>
          <p:nvPr/>
        </p:nvSpPr>
        <p:spPr>
          <a:xfrm>
            <a:off x="7924800" y="865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758" name="Google Shape;758;p19"/>
          <p:cNvSpPr/>
          <p:nvPr/>
        </p:nvSpPr>
        <p:spPr>
          <a:xfrm>
            <a:off x="7924800" y="865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759" name="Google Shape;759;p19"/>
          <p:cNvSpPr/>
          <p:nvPr/>
        </p:nvSpPr>
        <p:spPr>
          <a:xfrm>
            <a:off x="7924800" y="865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760" name="Google Shape;760;p19"/>
          <p:cNvSpPr/>
          <p:nvPr/>
        </p:nvSpPr>
        <p:spPr>
          <a:xfrm>
            <a:off x="7924800" y="865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761" name="Google Shape;761;p19"/>
          <p:cNvSpPr/>
          <p:nvPr/>
        </p:nvSpPr>
        <p:spPr>
          <a:xfrm>
            <a:off x="7924800" y="865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762" name="Google Shape;762;p19"/>
          <p:cNvSpPr/>
          <p:nvPr/>
        </p:nvSpPr>
        <p:spPr>
          <a:xfrm>
            <a:off x="7924800" y="865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763" name="Google Shape;763;p19"/>
          <p:cNvSpPr txBox="1"/>
          <p:nvPr/>
        </p:nvSpPr>
        <p:spPr>
          <a:xfrm>
            <a:off x="4565650" y="4149725"/>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764" name="Google Shape;764;p19"/>
          <p:cNvSpPr/>
          <p:nvPr/>
        </p:nvSpPr>
        <p:spPr>
          <a:xfrm>
            <a:off x="3687762" y="4859337"/>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5"/>
                                        </p:tgtEl>
                                        <p:attrNameLst>
                                          <p:attrName>style.visibility</p:attrName>
                                        </p:attrNameLst>
                                      </p:cBhvr>
                                      <p:to>
                                        <p:strVal val="visible"/>
                                      </p:to>
                                    </p:set>
                                    <p:anim calcmode="lin" valueType="num">
                                      <p:cBhvr additive="base">
                                        <p:cTn dur="500"/>
                                        <p:tgtEl>
                                          <p:spTgt spid="72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xEl>
                                              <p:pRg end="0" st="0"/>
                                            </p:txEl>
                                          </p:spTgt>
                                        </p:tgtEl>
                                        <p:attrNameLst>
                                          <p:attrName>style.visibility</p:attrName>
                                        </p:attrNameLst>
                                      </p:cBhvr>
                                      <p:to>
                                        <p:strVal val="visible"/>
                                      </p:to>
                                    </p:set>
                                    <p:animEffect filter="fade" transition="in">
                                      <p:cBhvr>
                                        <p:cTn dur="500"/>
                                        <p:tgtEl>
                                          <p:spTgt spid="718">
                                            <p:txEl>
                                              <p:pRg end="0" st="0"/>
                                            </p:txEl>
                                          </p:spTgt>
                                        </p:tgtEl>
                                      </p:cBhvr>
                                    </p:animEffect>
                                  </p:childTnLst>
                                </p:cTn>
                              </p:par>
                              <p:par>
                                <p:cTn fill="hold" nodeType="withEffect" presetClass="entr" presetID="1" presetSubtype="0">
                                  <p:stCondLst>
                                    <p:cond delay="0"/>
                                  </p:stCondLst>
                                  <p:childTnLst>
                                    <p:set>
                                      <p:cBhvr>
                                        <p:cTn dur="1" fill="hold">
                                          <p:stCondLst>
                                            <p:cond delay="0"/>
                                          </p:stCondLst>
                                        </p:cTn>
                                        <p:tgtEl>
                                          <p:spTgt spid="7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762"/>
                                        </p:tgtEl>
                                      </p:cBhvr>
                                    </p:animEffect>
                                    <p:set>
                                      <p:cBhvr>
                                        <p:cTn dur="1" fill="hold">
                                          <p:stCondLst>
                                            <p:cond delay="1000"/>
                                          </p:stCondLst>
                                        </p:cTn>
                                        <p:tgtEl>
                                          <p:spTgt spid="762"/>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761"/>
                                        </p:tgtEl>
                                      </p:cBhvr>
                                    </p:animEffect>
                                    <p:set>
                                      <p:cBhvr>
                                        <p:cTn dur="1" fill="hold">
                                          <p:stCondLst>
                                            <p:cond delay="1000"/>
                                          </p:stCondLst>
                                        </p:cTn>
                                        <p:tgtEl>
                                          <p:spTgt spid="761"/>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760"/>
                                        </p:tgtEl>
                                      </p:cBhvr>
                                    </p:animEffect>
                                    <p:set>
                                      <p:cBhvr>
                                        <p:cTn dur="1" fill="hold">
                                          <p:stCondLst>
                                            <p:cond delay="1000"/>
                                          </p:stCondLst>
                                        </p:cTn>
                                        <p:tgtEl>
                                          <p:spTgt spid="760"/>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759"/>
                                        </p:tgtEl>
                                      </p:cBhvr>
                                    </p:animEffect>
                                    <p:set>
                                      <p:cBhvr>
                                        <p:cTn dur="1" fill="hold">
                                          <p:stCondLst>
                                            <p:cond delay="1000"/>
                                          </p:stCondLst>
                                        </p:cTn>
                                        <p:tgtEl>
                                          <p:spTgt spid="759"/>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758"/>
                                        </p:tgtEl>
                                      </p:cBhvr>
                                    </p:animEffect>
                                    <p:set>
                                      <p:cBhvr>
                                        <p:cTn dur="1" fill="hold">
                                          <p:stCondLst>
                                            <p:cond delay="1000"/>
                                          </p:stCondLst>
                                        </p:cTn>
                                        <p:tgtEl>
                                          <p:spTgt spid="758"/>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757"/>
                                        </p:tgtEl>
                                      </p:cBhvr>
                                    </p:animEffect>
                                    <p:set>
                                      <p:cBhvr>
                                        <p:cTn dur="1" fill="hold">
                                          <p:stCondLst>
                                            <p:cond delay="1000"/>
                                          </p:stCondLst>
                                        </p:cTn>
                                        <p:tgtEl>
                                          <p:spTgt spid="757"/>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756"/>
                                        </p:tgtEl>
                                      </p:cBhvr>
                                    </p:animEffect>
                                    <p:set>
                                      <p:cBhvr>
                                        <p:cTn dur="1" fill="hold">
                                          <p:stCondLst>
                                            <p:cond delay="1000"/>
                                          </p:stCondLst>
                                        </p:cTn>
                                        <p:tgtEl>
                                          <p:spTgt spid="756"/>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755"/>
                                        </p:tgtEl>
                                      </p:cBhvr>
                                    </p:animEffect>
                                    <p:set>
                                      <p:cBhvr>
                                        <p:cTn dur="1" fill="hold">
                                          <p:stCondLst>
                                            <p:cond delay="1000"/>
                                          </p:stCondLst>
                                        </p:cTn>
                                        <p:tgtEl>
                                          <p:spTgt spid="755"/>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754"/>
                                        </p:tgtEl>
                                      </p:cBhvr>
                                    </p:animEffect>
                                    <p:set>
                                      <p:cBhvr>
                                        <p:cTn dur="1" fill="hold">
                                          <p:stCondLst>
                                            <p:cond delay="1000"/>
                                          </p:stCondLst>
                                        </p:cTn>
                                        <p:tgtEl>
                                          <p:spTgt spid="754"/>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753"/>
                                        </p:tgtEl>
                                      </p:cBhvr>
                                    </p:animEffect>
                                    <p:set>
                                      <p:cBhvr>
                                        <p:cTn dur="1" fill="hold">
                                          <p:stCondLst>
                                            <p:cond delay="1000"/>
                                          </p:stCondLst>
                                        </p:cTn>
                                        <p:tgtEl>
                                          <p:spTgt spid="7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0" st="0"/>
                                            </p:txEl>
                                          </p:spTgt>
                                        </p:tgtEl>
                                        <p:attrNameLst>
                                          <p:attrName>style.visibility</p:attrName>
                                        </p:attrNameLst>
                                      </p:cBhvr>
                                      <p:to>
                                        <p:strVal val="visible"/>
                                      </p:to>
                                    </p:set>
                                    <p:animEffect filter="fade" transition="in">
                                      <p:cBhvr>
                                        <p:cTn dur="500"/>
                                        <p:tgtEl>
                                          <p:spTgt spid="7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tdongvang" id="108" name="Google Shape;108;p2"/>
          <p:cNvPicPr preferRelativeResize="0"/>
          <p:nvPr/>
        </p:nvPicPr>
        <p:blipFill rotWithShape="1">
          <a:blip r:embed="rId3">
            <a:alphaModFix/>
          </a:blip>
          <a:srcRect b="0" l="0" r="0" t="0"/>
          <a:stretch/>
        </p:blipFill>
        <p:spPr>
          <a:xfrm>
            <a:off x="1033462" y="196850"/>
            <a:ext cx="7008812" cy="6481762"/>
          </a:xfrm>
          <a:prstGeom prst="rect">
            <a:avLst/>
          </a:prstGeom>
          <a:noFill/>
          <a:ln>
            <a:noFill/>
          </a:ln>
        </p:spPr>
      </p:pic>
      <p:sp>
        <p:nvSpPr>
          <p:cNvPr id="109" name="Google Shape;109;p2"/>
          <p:cNvSpPr txBox="1"/>
          <p:nvPr/>
        </p:nvSpPr>
        <p:spPr>
          <a:xfrm>
            <a:off x="1600200" y="381000"/>
            <a:ext cx="600075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 name="Google Shape;110;p2"/>
          <p:cNvSpPr txBox="1"/>
          <p:nvPr/>
        </p:nvSpPr>
        <p:spPr>
          <a:xfrm>
            <a:off x="2755900" y="4640262"/>
            <a:ext cx="3756025"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1550217t7xxzy3hu7.gif" id="111" name="Google Shape;111;p2"/>
          <p:cNvPicPr preferRelativeResize="0"/>
          <p:nvPr/>
        </p:nvPicPr>
        <p:blipFill rotWithShape="1">
          <a:blip r:embed="rId4">
            <a:alphaModFix/>
          </a:blip>
          <a:srcRect b="0" l="0" r="0" t="0"/>
          <a:stretch/>
        </p:blipFill>
        <p:spPr>
          <a:xfrm>
            <a:off x="8202612" y="228600"/>
            <a:ext cx="769937" cy="1981200"/>
          </a:xfrm>
          <a:prstGeom prst="rect">
            <a:avLst/>
          </a:prstGeom>
          <a:noFill/>
          <a:ln>
            <a:noFill/>
          </a:ln>
        </p:spPr>
      </p:pic>
      <p:pic>
        <p:nvPicPr>
          <p:cNvPr descr="0830js5b15daddi012pz8.gif" id="112" name="Google Shape;112;p2"/>
          <p:cNvPicPr preferRelativeResize="0"/>
          <p:nvPr/>
        </p:nvPicPr>
        <p:blipFill rotWithShape="1">
          <a:blip r:embed="rId5">
            <a:alphaModFix/>
          </a:blip>
          <a:srcRect b="0" l="0" r="0" t="0"/>
          <a:stretch/>
        </p:blipFill>
        <p:spPr>
          <a:xfrm>
            <a:off x="8172450" y="4000500"/>
            <a:ext cx="914400" cy="2857500"/>
          </a:xfrm>
          <a:prstGeom prst="rect">
            <a:avLst/>
          </a:prstGeom>
          <a:noFill/>
          <a:ln>
            <a:noFill/>
          </a:ln>
        </p:spPr>
      </p:pic>
      <p:pic>
        <p:nvPicPr>
          <p:cNvPr descr="1578918bwkshf4byg.gif" id="113" name="Google Shape;113;p2"/>
          <p:cNvPicPr preferRelativeResize="0"/>
          <p:nvPr/>
        </p:nvPicPr>
        <p:blipFill rotWithShape="1">
          <a:blip r:embed="rId6">
            <a:alphaModFix/>
          </a:blip>
          <a:srcRect b="0" l="0" r="0" t="0"/>
          <a:stretch/>
        </p:blipFill>
        <p:spPr>
          <a:xfrm>
            <a:off x="8316912" y="5410200"/>
            <a:ext cx="465137" cy="1447800"/>
          </a:xfrm>
          <a:prstGeom prst="rect">
            <a:avLst/>
          </a:prstGeom>
          <a:noFill/>
          <a:ln>
            <a:noFill/>
          </a:ln>
        </p:spPr>
      </p:pic>
      <p:pic>
        <p:nvPicPr>
          <p:cNvPr descr="1550217t7xxzy3hu7.gif" id="114" name="Google Shape;114;p2"/>
          <p:cNvPicPr preferRelativeResize="0"/>
          <p:nvPr/>
        </p:nvPicPr>
        <p:blipFill rotWithShape="1">
          <a:blip r:embed="rId4">
            <a:alphaModFix/>
          </a:blip>
          <a:srcRect b="0" l="0" r="0" t="0"/>
          <a:stretch/>
        </p:blipFill>
        <p:spPr>
          <a:xfrm>
            <a:off x="144462" y="152400"/>
            <a:ext cx="769937" cy="1981200"/>
          </a:xfrm>
          <a:prstGeom prst="rect">
            <a:avLst/>
          </a:prstGeom>
          <a:noFill/>
          <a:ln>
            <a:noFill/>
          </a:ln>
        </p:spPr>
      </p:pic>
      <p:pic>
        <p:nvPicPr>
          <p:cNvPr descr="0830js5b15daddi012pz8.gif" id="115" name="Google Shape;115;p2"/>
          <p:cNvPicPr preferRelativeResize="0"/>
          <p:nvPr/>
        </p:nvPicPr>
        <p:blipFill rotWithShape="1">
          <a:blip r:embed="rId5">
            <a:alphaModFix/>
          </a:blip>
          <a:srcRect b="0" l="0" r="0" t="0"/>
          <a:stretch/>
        </p:blipFill>
        <p:spPr>
          <a:xfrm>
            <a:off x="0" y="4114800"/>
            <a:ext cx="1085850" cy="2247900"/>
          </a:xfrm>
          <a:prstGeom prst="rect">
            <a:avLst/>
          </a:prstGeom>
          <a:noFill/>
          <a:ln>
            <a:noFill/>
          </a:ln>
        </p:spPr>
      </p:pic>
      <p:sp>
        <p:nvSpPr>
          <p:cNvPr id="116" name="Google Shape;116;p2"/>
          <p:cNvSpPr txBox="1"/>
          <p:nvPr/>
        </p:nvSpPr>
        <p:spPr>
          <a:xfrm>
            <a:off x="1314450" y="892175"/>
            <a:ext cx="6629400" cy="30464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800"/>
              <a:buFont typeface="Arial"/>
              <a:buNone/>
            </a:pPr>
            <a:r>
              <a:t/>
            </a:r>
            <a:endParaRPr b="1" i="0" sz="4800" u="none">
              <a:solidFill>
                <a:srgbClr val="0000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FF"/>
              </a:buClr>
              <a:buSzPts val="4800"/>
              <a:buFont typeface="Times New Roman"/>
              <a:buNone/>
            </a:pPr>
            <a:r>
              <a:rPr b="1" i="0" lang="en-US" sz="4800" u="none">
                <a:solidFill>
                  <a:srgbClr val="0000FF"/>
                </a:solidFill>
                <a:latin typeface="Times New Roman"/>
                <a:ea typeface="Times New Roman"/>
                <a:cs typeface="Times New Roman"/>
                <a:sym typeface="Times New Roman"/>
              </a:rPr>
              <a:t>Chủ đề:</a:t>
            </a:r>
            <a:r>
              <a:rPr b="1" i="0" lang="en-US" sz="4800" u="none">
                <a:solidFill>
                  <a:srgbClr val="FF0000"/>
                </a:solidFill>
                <a:latin typeface="Times New Roman"/>
                <a:ea typeface="Times New Roman"/>
                <a:cs typeface="Times New Roman"/>
                <a:sym typeface="Times New Roman"/>
              </a:rPr>
              <a:t> </a:t>
            </a:r>
            <a:endParaRPr/>
          </a:p>
          <a:p>
            <a:pPr indent="0" lvl="0" marL="0" marR="0" rtl="0" algn="ctr">
              <a:lnSpc>
                <a:spcPct val="100000"/>
              </a:lnSpc>
              <a:spcBef>
                <a:spcPts val="0"/>
              </a:spcBef>
              <a:spcAft>
                <a:spcPts val="0"/>
              </a:spcAft>
              <a:buClr>
                <a:srgbClr val="FF0000"/>
              </a:buClr>
              <a:buSzPts val="4800"/>
              <a:buFont typeface="Times New Roman"/>
              <a:buNone/>
            </a:pPr>
            <a:r>
              <a:rPr b="1" i="0" lang="en-US" sz="4800" u="none">
                <a:solidFill>
                  <a:srgbClr val="FF0000"/>
                </a:solidFill>
                <a:latin typeface="Times New Roman"/>
                <a:ea typeface="Times New Roman"/>
                <a:cs typeface="Times New Roman"/>
                <a:sym typeface="Times New Roman"/>
              </a:rPr>
              <a:t>“Tuổi trẻ với an toàn giao thông”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0" fill="hold"/>
                                        <p:tgtEl>
                                          <p:spTgt spid="10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descr="img24" id="770" name="Google Shape;770;p20"/>
          <p:cNvSpPr/>
          <p:nvPr/>
        </p:nvSpPr>
        <p:spPr>
          <a:xfrm>
            <a:off x="57150" y="3462337"/>
            <a:ext cx="1008062" cy="333375"/>
          </a:xfrm>
          <a:prstGeom prst="wave">
            <a:avLst>
              <a:gd fmla="val 12500" name="adj1"/>
              <a:gd fmla="val 0" name="adj2"/>
            </a:avLst>
          </a:prstGeom>
          <a:blipFill rotWithShape="1">
            <a:blip r:embed="rId3">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771" name="Google Shape;771;p20"/>
          <p:cNvSpPr/>
          <p:nvPr/>
        </p:nvSpPr>
        <p:spPr>
          <a:xfrm>
            <a:off x="57150" y="3189287"/>
            <a:ext cx="1008062" cy="334962"/>
          </a:xfrm>
          <a:prstGeom prst="wave">
            <a:avLst>
              <a:gd fmla="val 12500" name="adj1"/>
              <a:gd fmla="val 0" name="adj2"/>
            </a:avLst>
          </a:prstGeom>
          <a:blipFill rotWithShape="1">
            <a:blip r:embed="rId4">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772" name="Google Shape;772;p20"/>
          <p:cNvSpPr/>
          <p:nvPr/>
        </p:nvSpPr>
        <p:spPr>
          <a:xfrm>
            <a:off x="57150" y="2916237"/>
            <a:ext cx="1008062" cy="334962"/>
          </a:xfrm>
          <a:prstGeom prst="wave">
            <a:avLst>
              <a:gd fmla="val 12500" name="adj1"/>
              <a:gd fmla="val 0" name="adj2"/>
            </a:avLst>
          </a:prstGeom>
          <a:blipFill rotWithShape="1">
            <a:blip r:embed="rId4">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773" name="Google Shape;773;p20"/>
          <p:cNvSpPr/>
          <p:nvPr/>
        </p:nvSpPr>
        <p:spPr>
          <a:xfrm>
            <a:off x="57150" y="2643187"/>
            <a:ext cx="1008062" cy="333375"/>
          </a:xfrm>
          <a:prstGeom prst="wave">
            <a:avLst>
              <a:gd fmla="val 12500" name="adj1"/>
              <a:gd fmla="val 0" name="adj2"/>
            </a:avLst>
          </a:prstGeom>
          <a:blipFill rotWithShape="1">
            <a:blip r:embed="rId3">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774" name="Google Shape;774;p20"/>
          <p:cNvSpPr/>
          <p:nvPr/>
        </p:nvSpPr>
        <p:spPr>
          <a:xfrm>
            <a:off x="57150" y="2362200"/>
            <a:ext cx="1008062" cy="334962"/>
          </a:xfrm>
          <a:prstGeom prst="wave">
            <a:avLst>
              <a:gd fmla="val 12500" name="adj1"/>
              <a:gd fmla="val 0" name="adj2"/>
            </a:avLst>
          </a:prstGeom>
          <a:blipFill rotWithShape="1">
            <a:blip r:embed="rId4">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sp>
        <p:nvSpPr>
          <p:cNvPr id="775" name="Google Shape;775;p20"/>
          <p:cNvSpPr txBox="1"/>
          <p:nvPr/>
        </p:nvSpPr>
        <p:spPr>
          <a:xfrm>
            <a:off x="1042987" y="1601787"/>
            <a:ext cx="7896225" cy="5256212"/>
          </a:xfrm>
          <a:prstGeom prst="rect">
            <a:avLst/>
          </a:prstGeom>
          <a:blipFill rotWithShape="1">
            <a:blip r:embed="rId5">
              <a:alphaModFix amt="41999"/>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776" name="Google Shape;776;p20"/>
          <p:cNvCxnSpPr/>
          <p:nvPr/>
        </p:nvCxnSpPr>
        <p:spPr>
          <a:xfrm>
            <a:off x="1054100" y="1563687"/>
            <a:ext cx="7885112" cy="0"/>
          </a:xfrm>
          <a:prstGeom prst="straightConnector1">
            <a:avLst/>
          </a:prstGeom>
          <a:noFill/>
          <a:ln cap="flat" cmpd="dbl" w="38100">
            <a:solidFill>
              <a:schemeClr val="folHlink"/>
            </a:solidFill>
            <a:prstDash val="solid"/>
            <a:miter lim="800000"/>
            <a:headEnd len="med" w="med" type="none"/>
            <a:tailEnd len="med" w="med" type="none"/>
          </a:ln>
        </p:spPr>
      </p:cxnSp>
      <p:sp>
        <p:nvSpPr>
          <p:cNvPr id="777" name="Google Shape;777;p20"/>
          <p:cNvSpPr/>
          <p:nvPr/>
        </p:nvSpPr>
        <p:spPr>
          <a:xfrm rot="-5400000">
            <a:off x="1839799" y="403359"/>
            <a:ext cx="358775" cy="1860286"/>
          </a:xfrm>
          <a:prstGeom prst="flowChartDelay">
            <a:avLst/>
          </a:prstGeom>
          <a:blipFill rotWithShape="1">
            <a:blip r:embed="rId6">
              <a:alphaModFix/>
            </a:blip>
            <a:tile algn="tl" flip="none" tx="0" sx="100000" ty="0" sy="100000"/>
          </a:blipFill>
          <a:ln>
            <a:noFill/>
          </a:ln>
          <a:effectLst>
            <a:outerShdw blurRad="107950" algn="ctr" dir="5400000" dist="1270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0"/>
          <p:cNvSpPr txBox="1"/>
          <p:nvPr/>
        </p:nvSpPr>
        <p:spPr>
          <a:xfrm>
            <a:off x="1361452" y="1206647"/>
            <a:ext cx="1315421" cy="3062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99"/>
              </a:buClr>
              <a:buSzPts val="1800"/>
              <a:buFont typeface="Arial"/>
              <a:buNone/>
            </a:pPr>
            <a:r>
              <a:rPr b="1" i="1" lang="en-US" sz="1800" u="none" cap="none" strike="noStrike">
                <a:solidFill>
                  <a:srgbClr val="FF3399"/>
                </a:solidFill>
                <a:latin typeface="Arial"/>
                <a:ea typeface="Arial"/>
                <a:cs typeface="Arial"/>
                <a:sym typeface="Arial"/>
              </a:rPr>
              <a:t>Câu hỏi</a:t>
            </a:r>
            <a:endParaRPr b="1" i="1" sz="1800" u="none" cap="none" strike="noStrike">
              <a:solidFill>
                <a:srgbClr val="FF3399"/>
              </a:solidFill>
              <a:latin typeface="Arial"/>
              <a:ea typeface="Arial"/>
              <a:cs typeface="Arial"/>
              <a:sym typeface="Arial"/>
            </a:endParaRPr>
          </a:p>
        </p:txBody>
      </p:sp>
      <p:sp>
        <p:nvSpPr>
          <p:cNvPr id="779" name="Google Shape;779;p20"/>
          <p:cNvSpPr/>
          <p:nvPr/>
        </p:nvSpPr>
        <p:spPr>
          <a:xfrm rot="-5400000">
            <a:off x="3517191" y="480153"/>
            <a:ext cx="358775" cy="1684471"/>
          </a:xfrm>
          <a:prstGeom prst="flowChartDelay">
            <a:avLst/>
          </a:prstGeom>
          <a:blipFill rotWithShape="1">
            <a:blip r:embed="rId6">
              <a:alphaModFix/>
            </a:blip>
            <a:tile algn="tl" flip="none" tx="0" sx="100000" ty="0" sy="100000"/>
          </a:blipFill>
          <a:ln>
            <a:noFill/>
          </a:ln>
          <a:effectLst>
            <a:outerShdw blurRad="107950" algn="ctr" dir="5400000" dist="1270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0"/>
          <p:cNvSpPr txBox="1"/>
          <p:nvPr/>
        </p:nvSpPr>
        <p:spPr>
          <a:xfrm>
            <a:off x="3101012" y="1195539"/>
            <a:ext cx="1191101" cy="3062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99"/>
              </a:buClr>
              <a:buSzPts val="1800"/>
              <a:buFont typeface="Arial"/>
              <a:buNone/>
            </a:pPr>
            <a:r>
              <a:rPr b="1" i="1" lang="en-US" sz="1800" u="none" cap="none" strike="noStrike">
                <a:solidFill>
                  <a:srgbClr val="FF3399"/>
                </a:solidFill>
                <a:latin typeface="Arial"/>
                <a:ea typeface="Arial"/>
                <a:cs typeface="Arial"/>
                <a:sym typeface="Arial"/>
              </a:rPr>
              <a:t>Cứu trợ</a:t>
            </a:r>
            <a:endParaRPr b="1" i="1" sz="1800" u="none" cap="none" strike="noStrike">
              <a:solidFill>
                <a:srgbClr val="FF3399"/>
              </a:solidFill>
              <a:latin typeface="Arial"/>
              <a:ea typeface="Arial"/>
              <a:cs typeface="Arial"/>
              <a:sym typeface="Arial"/>
            </a:endParaRPr>
          </a:p>
        </p:txBody>
      </p:sp>
      <p:sp>
        <p:nvSpPr>
          <p:cNvPr id="781" name="Google Shape;781;p20"/>
          <p:cNvSpPr/>
          <p:nvPr/>
        </p:nvSpPr>
        <p:spPr>
          <a:xfrm rot="-5400000">
            <a:off x="5179693" y="400390"/>
            <a:ext cx="358775" cy="1821775"/>
          </a:xfrm>
          <a:prstGeom prst="flowChartDelay">
            <a:avLst/>
          </a:prstGeom>
          <a:blipFill rotWithShape="1">
            <a:blip r:embed="rId6">
              <a:alphaModFix/>
            </a:blip>
            <a:tile algn="tl" flip="none" tx="0" sx="100000" ty="0" sy="100000"/>
          </a:blipFill>
          <a:ln>
            <a:noFill/>
          </a:ln>
          <a:effectLst>
            <a:outerShdw blurRad="107950" algn="ctr" dir="5400000" dist="1270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0"/>
          <p:cNvSpPr txBox="1"/>
          <p:nvPr/>
        </p:nvSpPr>
        <p:spPr>
          <a:xfrm>
            <a:off x="4714968" y="1184416"/>
            <a:ext cx="1288189" cy="3062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99"/>
              </a:buClr>
              <a:buSzPts val="1800"/>
              <a:buFont typeface="Arial"/>
              <a:buNone/>
            </a:pPr>
            <a:r>
              <a:rPr b="1" i="1" lang="en-US" sz="1800" u="none" cap="none" strike="noStrike">
                <a:solidFill>
                  <a:srgbClr val="FF3399"/>
                </a:solidFill>
                <a:latin typeface="Arial"/>
                <a:ea typeface="Arial"/>
                <a:cs typeface="Arial"/>
                <a:sym typeface="Arial"/>
              </a:rPr>
              <a:t>Khán giả</a:t>
            </a:r>
            <a:endParaRPr b="1" i="1" sz="1800" u="none" cap="none" strike="noStrike">
              <a:solidFill>
                <a:srgbClr val="FF3399"/>
              </a:solidFill>
              <a:latin typeface="Arial"/>
              <a:ea typeface="Arial"/>
              <a:cs typeface="Arial"/>
              <a:sym typeface="Arial"/>
            </a:endParaRPr>
          </a:p>
        </p:txBody>
      </p:sp>
      <p:sp>
        <p:nvSpPr>
          <p:cNvPr id="783" name="Google Shape;783;p20"/>
          <p:cNvSpPr/>
          <p:nvPr/>
        </p:nvSpPr>
        <p:spPr>
          <a:xfrm rot="-5400000">
            <a:off x="6948591" y="347589"/>
            <a:ext cx="358775" cy="1898796"/>
          </a:xfrm>
          <a:prstGeom prst="flowChartDelay">
            <a:avLst/>
          </a:prstGeom>
          <a:blipFill rotWithShape="1">
            <a:blip r:embed="rId6">
              <a:alphaModFix/>
            </a:blip>
            <a:tile algn="tl" flip="none" tx="0" sx="100000" ty="0" sy="100000"/>
          </a:blipFill>
          <a:ln>
            <a:noFill/>
          </a:ln>
          <a:effectLst>
            <a:outerShdw blurRad="107950" algn="ctr" dir="5400000" dist="1270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0"/>
          <p:cNvSpPr txBox="1"/>
          <p:nvPr/>
        </p:nvSpPr>
        <p:spPr>
          <a:xfrm>
            <a:off x="6456637" y="1170127"/>
            <a:ext cx="1342652" cy="3062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99"/>
              </a:buClr>
              <a:buSzPts val="1800"/>
              <a:buFont typeface="Arial"/>
              <a:buNone/>
            </a:pPr>
            <a:r>
              <a:rPr b="1" i="1" lang="en-US" sz="1800" u="none" cap="none" strike="noStrike">
                <a:solidFill>
                  <a:srgbClr val="FF3399"/>
                </a:solidFill>
                <a:latin typeface="Arial"/>
                <a:ea typeface="Arial"/>
                <a:cs typeface="Arial"/>
                <a:sym typeface="Arial"/>
              </a:rPr>
              <a:t>Luật chơi</a:t>
            </a:r>
            <a:endParaRPr b="1" i="1" sz="1800" u="none" cap="none" strike="noStrike">
              <a:solidFill>
                <a:srgbClr val="FF3399"/>
              </a:solidFill>
              <a:latin typeface="Arial"/>
              <a:ea typeface="Arial"/>
              <a:cs typeface="Arial"/>
              <a:sym typeface="Arial"/>
            </a:endParaRPr>
          </a:p>
        </p:txBody>
      </p:sp>
      <p:pic>
        <p:nvPicPr>
          <p:cNvPr descr="D:\du lieu tam tu usb ut tam(18.02.11)\images1.jpg" id="785" name="Google Shape;785;p20"/>
          <p:cNvPicPr preferRelativeResize="0"/>
          <p:nvPr/>
        </p:nvPicPr>
        <p:blipFill rotWithShape="1">
          <a:blip r:embed="rId7">
            <a:alphaModFix/>
          </a:blip>
          <a:srcRect b="0" l="0" r="0" t="0"/>
          <a:stretch/>
        </p:blipFill>
        <p:spPr>
          <a:xfrm>
            <a:off x="1089025" y="1601787"/>
            <a:ext cx="7850187" cy="5256212"/>
          </a:xfrm>
          <a:prstGeom prst="rect">
            <a:avLst/>
          </a:prstGeom>
          <a:noFill/>
          <a:ln>
            <a:noFill/>
          </a:ln>
        </p:spPr>
      </p:pic>
      <p:sp>
        <p:nvSpPr>
          <p:cNvPr id="786" name="Google Shape;786;p20"/>
          <p:cNvSpPr/>
          <p:nvPr/>
        </p:nvSpPr>
        <p:spPr>
          <a:xfrm>
            <a:off x="1325562" y="208816"/>
            <a:ext cx="6493464" cy="830996"/>
          </a:xfrm>
          <a:prstGeom prst="rect">
            <a:avLst/>
          </a:prstGeom>
          <a:gradFill>
            <a:gsLst>
              <a:gs pos="0">
                <a:srgbClr val="9DAFB1"/>
              </a:gs>
              <a:gs pos="80000">
                <a:srgbClr val="CEE7EA"/>
              </a:gs>
              <a:gs pos="100000">
                <a:srgbClr val="CFE8EB"/>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200"/>
              </a:buClr>
              <a:buSzPts val="4800"/>
              <a:buFont typeface="Arial"/>
              <a:buNone/>
            </a:pPr>
            <a:r>
              <a:rPr b="1" i="0" lang="en-US" sz="4800" u="none" cap="none" strike="noStrike">
                <a:solidFill>
                  <a:srgbClr val="FFF200"/>
                </a:solidFill>
                <a:latin typeface="Arial"/>
                <a:ea typeface="Arial"/>
                <a:cs typeface="Arial"/>
                <a:sym typeface="Arial"/>
              </a:rPr>
              <a:t>Rung chuoâng vaøng</a:t>
            </a:r>
            <a:endParaRPr b="1" i="0" sz="4800" u="none" cap="none" strike="noStrike">
              <a:solidFill>
                <a:srgbClr val="FFF200"/>
              </a:solidFill>
              <a:latin typeface="Arial"/>
              <a:ea typeface="Arial"/>
              <a:cs typeface="Arial"/>
              <a:sym typeface="Arial"/>
            </a:endParaRPr>
          </a:p>
        </p:txBody>
      </p:sp>
      <p:pic>
        <p:nvPicPr>
          <p:cNvPr descr="an30" id="787" name="Google Shape;787;p20"/>
          <p:cNvPicPr preferRelativeResize="0"/>
          <p:nvPr/>
        </p:nvPicPr>
        <p:blipFill rotWithShape="1">
          <a:blip r:embed="rId8">
            <a:alphaModFix/>
          </a:blip>
          <a:srcRect b="0" l="0" r="0" t="0"/>
          <a:stretch/>
        </p:blipFill>
        <p:spPr>
          <a:xfrm>
            <a:off x="-228600" y="-1587"/>
            <a:ext cx="1371600" cy="1155700"/>
          </a:xfrm>
          <a:prstGeom prst="rect">
            <a:avLst/>
          </a:prstGeom>
          <a:noFill/>
          <a:ln>
            <a:noFill/>
          </a:ln>
        </p:spPr>
      </p:pic>
      <p:pic>
        <p:nvPicPr>
          <p:cNvPr descr="an30" id="788" name="Google Shape;788;p20"/>
          <p:cNvPicPr preferRelativeResize="0"/>
          <p:nvPr/>
        </p:nvPicPr>
        <p:blipFill rotWithShape="1">
          <a:blip r:embed="rId8">
            <a:alphaModFix/>
          </a:blip>
          <a:srcRect b="0" l="0" r="0" t="0"/>
          <a:stretch/>
        </p:blipFill>
        <p:spPr>
          <a:xfrm>
            <a:off x="7696200" y="0"/>
            <a:ext cx="1371600" cy="1155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21"/>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4" name="Google Shape;794;p21"/>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5" name="Google Shape;795;p21"/>
          <p:cNvSpPr txBox="1"/>
          <p:nvPr/>
        </p:nvSpPr>
        <p:spPr>
          <a:xfrm>
            <a:off x="3429000" y="4572000"/>
            <a:ext cx="3962400" cy="12192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6" name="Google Shape;796;p21"/>
          <p:cNvSpPr txBox="1"/>
          <p:nvPr/>
        </p:nvSpPr>
        <p:spPr>
          <a:xfrm>
            <a:off x="1447800" y="2085975"/>
            <a:ext cx="7467600" cy="1800225"/>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797" name="Google Shape;797;p21"/>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798" name="Google Shape;798;p21"/>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99" name="Google Shape;799;p21"/>
          <p:cNvSpPr/>
          <p:nvPr/>
        </p:nvSpPr>
        <p:spPr>
          <a:xfrm>
            <a:off x="4025900" y="16398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0" name="Google Shape;800;p21"/>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1" name="Google Shape;801;p21"/>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802" name="Google Shape;802;p21"/>
          <p:cNvPicPr preferRelativeResize="0"/>
          <p:nvPr/>
        </p:nvPicPr>
        <p:blipFill rotWithShape="1">
          <a:blip r:embed="rId4">
            <a:alphaModFix/>
          </a:blip>
          <a:srcRect b="0" l="0" r="0" t="0"/>
          <a:stretch/>
        </p:blipFill>
        <p:spPr>
          <a:xfrm>
            <a:off x="784225" y="4418012"/>
            <a:ext cx="889000" cy="1073150"/>
          </a:xfrm>
          <a:prstGeom prst="rect">
            <a:avLst/>
          </a:prstGeom>
          <a:noFill/>
          <a:ln>
            <a:noFill/>
          </a:ln>
        </p:spPr>
      </p:pic>
      <p:sp>
        <p:nvSpPr>
          <p:cNvPr id="803" name="Google Shape;803;p21"/>
          <p:cNvSpPr txBox="1"/>
          <p:nvPr/>
        </p:nvSpPr>
        <p:spPr>
          <a:xfrm>
            <a:off x="3994150" y="1600200"/>
            <a:ext cx="16129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6</a:t>
            </a:r>
            <a:endParaRPr/>
          </a:p>
        </p:txBody>
      </p:sp>
      <p:sp>
        <p:nvSpPr>
          <p:cNvPr id="804" name="Google Shape;804;p21"/>
          <p:cNvSpPr/>
          <p:nvPr/>
        </p:nvSpPr>
        <p:spPr>
          <a:xfrm>
            <a:off x="4568825" y="396240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5" name="Google Shape;805;p21"/>
          <p:cNvSpPr/>
          <p:nvPr/>
        </p:nvSpPr>
        <p:spPr>
          <a:xfrm>
            <a:off x="4645025" y="40147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06" name="Google Shape;806;p21"/>
          <p:cNvSpPr/>
          <p:nvPr/>
        </p:nvSpPr>
        <p:spPr>
          <a:xfrm>
            <a:off x="1673225" y="366766"/>
            <a:ext cx="6524625" cy="1028220"/>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807" name="Google Shape;807;p21"/>
          <p:cNvSpPr/>
          <p:nvPr/>
        </p:nvSpPr>
        <p:spPr>
          <a:xfrm>
            <a:off x="0" y="5060950"/>
            <a:ext cx="1008062" cy="333375"/>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808" name="Google Shape;808;p21"/>
          <p:cNvSpPr/>
          <p:nvPr/>
        </p:nvSpPr>
        <p:spPr>
          <a:xfrm>
            <a:off x="0" y="4787900"/>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809" name="Google Shape;809;p21"/>
          <p:cNvSpPr/>
          <p:nvPr/>
        </p:nvSpPr>
        <p:spPr>
          <a:xfrm>
            <a:off x="0" y="4514850"/>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810" name="Google Shape;810;p21"/>
          <p:cNvSpPr/>
          <p:nvPr/>
        </p:nvSpPr>
        <p:spPr>
          <a:xfrm>
            <a:off x="0" y="4241800"/>
            <a:ext cx="1008062" cy="333375"/>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811" name="Google Shape;811;p21"/>
          <p:cNvSpPr/>
          <p:nvPr/>
        </p:nvSpPr>
        <p:spPr>
          <a:xfrm>
            <a:off x="0" y="3960812"/>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812" name="Google Shape;812;p21"/>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813" name="Google Shape;813;p21"/>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Hoa27" id="814" name="Google Shape;814;p21"/>
          <p:cNvPicPr preferRelativeResize="0"/>
          <p:nvPr/>
        </p:nvPicPr>
        <p:blipFill rotWithShape="1">
          <a:blip r:embed="rId8">
            <a:alphaModFix/>
          </a:blip>
          <a:srcRect b="0" l="0" r="0" t="0"/>
          <a:stretch/>
        </p:blipFill>
        <p:spPr>
          <a:xfrm>
            <a:off x="4038600" y="5715000"/>
            <a:ext cx="2209800" cy="914400"/>
          </a:xfrm>
          <a:prstGeom prst="rect">
            <a:avLst/>
          </a:prstGeom>
          <a:noFill/>
          <a:ln>
            <a:noFill/>
          </a:ln>
        </p:spPr>
      </p:pic>
      <p:pic>
        <p:nvPicPr>
          <p:cNvPr descr="Buombay" id="815" name="Google Shape;815;p21"/>
          <p:cNvPicPr preferRelativeResize="0"/>
          <p:nvPr/>
        </p:nvPicPr>
        <p:blipFill rotWithShape="1">
          <a:blip r:embed="rId9">
            <a:alphaModFix/>
          </a:blip>
          <a:srcRect b="0" l="0" r="0" t="0"/>
          <a:stretch/>
        </p:blipFill>
        <p:spPr>
          <a:xfrm>
            <a:off x="2438400" y="6096000"/>
            <a:ext cx="5715000" cy="800100"/>
          </a:xfrm>
          <a:prstGeom prst="rect">
            <a:avLst/>
          </a:prstGeom>
          <a:noFill/>
          <a:ln>
            <a:noFill/>
          </a:ln>
        </p:spPr>
      </p:pic>
      <p:pic>
        <p:nvPicPr>
          <p:cNvPr descr="atom" id="816" name="Google Shape;816;p21"/>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690739pesbqr6dqw" id="817" name="Google Shape;817;p21"/>
          <p:cNvPicPr preferRelativeResize="0"/>
          <p:nvPr/>
        </p:nvPicPr>
        <p:blipFill rotWithShape="1">
          <a:blip r:embed="rId11">
            <a:alphaModFix/>
          </a:blip>
          <a:srcRect b="0" l="0" r="0" t="0"/>
          <a:stretch/>
        </p:blipFill>
        <p:spPr>
          <a:xfrm>
            <a:off x="1295400" y="1524000"/>
            <a:ext cx="533400" cy="427037"/>
          </a:xfrm>
          <a:prstGeom prst="rect">
            <a:avLst/>
          </a:prstGeom>
          <a:noFill/>
          <a:ln>
            <a:noFill/>
          </a:ln>
        </p:spPr>
      </p:pic>
      <p:pic>
        <p:nvPicPr>
          <p:cNvPr descr="690739pesbqr6dqw" id="818" name="Google Shape;818;p21"/>
          <p:cNvPicPr preferRelativeResize="0"/>
          <p:nvPr/>
        </p:nvPicPr>
        <p:blipFill rotWithShape="1">
          <a:blip r:embed="rId11">
            <a:alphaModFix/>
          </a:blip>
          <a:srcRect b="0" l="0" r="0" t="0"/>
          <a:stretch/>
        </p:blipFill>
        <p:spPr>
          <a:xfrm>
            <a:off x="1752600" y="1447800"/>
            <a:ext cx="762000" cy="508000"/>
          </a:xfrm>
          <a:prstGeom prst="rect">
            <a:avLst/>
          </a:prstGeom>
          <a:noFill/>
          <a:ln>
            <a:noFill/>
          </a:ln>
        </p:spPr>
      </p:pic>
      <p:pic>
        <p:nvPicPr>
          <p:cNvPr descr="690739pesbqr6dqw" id="819" name="Google Shape;819;p21"/>
          <p:cNvPicPr preferRelativeResize="0"/>
          <p:nvPr/>
        </p:nvPicPr>
        <p:blipFill rotWithShape="1">
          <a:blip r:embed="rId11">
            <a:alphaModFix/>
          </a:blip>
          <a:srcRect b="0" l="0" r="0" t="0"/>
          <a:stretch/>
        </p:blipFill>
        <p:spPr>
          <a:xfrm>
            <a:off x="8001000" y="1447800"/>
            <a:ext cx="838200" cy="609600"/>
          </a:xfrm>
          <a:prstGeom prst="rect">
            <a:avLst/>
          </a:prstGeom>
          <a:noFill/>
          <a:ln>
            <a:noFill/>
          </a:ln>
        </p:spPr>
      </p:pic>
      <p:pic>
        <p:nvPicPr>
          <p:cNvPr descr="690739pesbqr6dqw" id="820" name="Google Shape;820;p21"/>
          <p:cNvPicPr preferRelativeResize="0"/>
          <p:nvPr/>
        </p:nvPicPr>
        <p:blipFill rotWithShape="1">
          <a:blip r:embed="rId11">
            <a:alphaModFix/>
          </a:blip>
          <a:srcRect b="0" l="0" r="0" t="0"/>
          <a:stretch/>
        </p:blipFill>
        <p:spPr>
          <a:xfrm>
            <a:off x="7467600" y="1447800"/>
            <a:ext cx="838200" cy="488950"/>
          </a:xfrm>
          <a:prstGeom prst="rect">
            <a:avLst/>
          </a:prstGeom>
          <a:noFill/>
          <a:ln>
            <a:noFill/>
          </a:ln>
        </p:spPr>
      </p:pic>
      <p:grpSp>
        <p:nvGrpSpPr>
          <p:cNvPr id="821" name="Google Shape;821;p21"/>
          <p:cNvGrpSpPr/>
          <p:nvPr/>
        </p:nvGrpSpPr>
        <p:grpSpPr>
          <a:xfrm>
            <a:off x="7467600" y="6019800"/>
            <a:ext cx="1828800" cy="838200"/>
            <a:chOff x="0" y="3552"/>
            <a:chExt cx="1392" cy="768"/>
          </a:xfrm>
        </p:grpSpPr>
        <p:pic>
          <p:nvPicPr>
            <p:cNvPr descr="671691" id="822" name="Google Shape;822;p21"/>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823" name="Google Shape;823;p21"/>
            <p:cNvPicPr preferRelativeResize="0"/>
            <p:nvPr/>
          </p:nvPicPr>
          <p:blipFill rotWithShape="1">
            <a:blip r:embed="rId12">
              <a:alphaModFix/>
            </a:blip>
            <a:srcRect b="0" l="0" r="0" t="0"/>
            <a:stretch/>
          </p:blipFill>
          <p:spPr>
            <a:xfrm>
              <a:off x="624" y="3552"/>
              <a:ext cx="768" cy="768"/>
            </a:xfrm>
            <a:prstGeom prst="rect">
              <a:avLst/>
            </a:prstGeom>
            <a:noFill/>
            <a:ln>
              <a:noFill/>
            </a:ln>
          </p:spPr>
        </p:pic>
      </p:grpSp>
      <p:grpSp>
        <p:nvGrpSpPr>
          <p:cNvPr id="824" name="Google Shape;824;p21"/>
          <p:cNvGrpSpPr/>
          <p:nvPr/>
        </p:nvGrpSpPr>
        <p:grpSpPr>
          <a:xfrm>
            <a:off x="1219200" y="6096000"/>
            <a:ext cx="1752600" cy="762000"/>
            <a:chOff x="0" y="3552"/>
            <a:chExt cx="1392" cy="768"/>
          </a:xfrm>
        </p:grpSpPr>
        <p:pic>
          <p:nvPicPr>
            <p:cNvPr descr="671691" id="825" name="Google Shape;825;p21"/>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826" name="Google Shape;826;p21"/>
            <p:cNvPicPr preferRelativeResize="0"/>
            <p:nvPr/>
          </p:nvPicPr>
          <p:blipFill rotWithShape="1">
            <a:blip r:embed="rId12">
              <a:alphaModFix/>
            </a:blip>
            <a:srcRect b="0" l="0" r="0" t="0"/>
            <a:stretch/>
          </p:blipFill>
          <p:spPr>
            <a:xfrm>
              <a:off x="624" y="3552"/>
              <a:ext cx="768" cy="768"/>
            </a:xfrm>
            <a:prstGeom prst="rect">
              <a:avLst/>
            </a:prstGeom>
            <a:noFill/>
            <a:ln>
              <a:noFill/>
            </a:ln>
          </p:spPr>
        </p:pic>
      </p:grpSp>
      <p:pic>
        <p:nvPicPr>
          <p:cNvPr descr="atom" id="827" name="Google Shape;827;p21"/>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atom" id="828" name="Google Shape;828;p21"/>
          <p:cNvPicPr preferRelativeResize="0"/>
          <p:nvPr/>
        </p:nvPicPr>
        <p:blipFill rotWithShape="1">
          <a:blip r:embed="rId10">
            <a:alphaModFix/>
          </a:blip>
          <a:srcRect b="0" l="0" r="0" t="0"/>
          <a:stretch/>
        </p:blipFill>
        <p:spPr>
          <a:xfrm>
            <a:off x="3352800" y="6121400"/>
            <a:ext cx="609600" cy="508000"/>
          </a:xfrm>
          <a:prstGeom prst="rect">
            <a:avLst/>
          </a:prstGeom>
          <a:noFill/>
          <a:ln>
            <a:noFill/>
          </a:ln>
        </p:spPr>
      </p:pic>
      <p:sp>
        <p:nvSpPr>
          <p:cNvPr id="829" name="Google Shape;829;p21"/>
          <p:cNvSpPr txBox="1"/>
          <p:nvPr/>
        </p:nvSpPr>
        <p:spPr>
          <a:xfrm>
            <a:off x="1524000" y="2057400"/>
            <a:ext cx="7467600" cy="7080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None/>
            </a:pPr>
            <a:r>
              <a:t/>
            </a:r>
            <a:endParaRPr b="0" i="0" sz="2000" u="none">
              <a:solidFill>
                <a:schemeClr val="dk1"/>
              </a:solidFill>
              <a:latin typeface="Times New Roman"/>
              <a:ea typeface="Times New Roman"/>
              <a:cs typeface="Times New Roman"/>
              <a:sym typeface="Times New Roman"/>
            </a:endParaRPr>
          </a:p>
        </p:txBody>
      </p:sp>
      <p:sp>
        <p:nvSpPr>
          <p:cNvPr id="830" name="Google Shape;830;p21"/>
          <p:cNvSpPr txBox="1"/>
          <p:nvPr/>
        </p:nvSpPr>
        <p:spPr>
          <a:xfrm>
            <a:off x="3429000" y="4633912"/>
            <a:ext cx="3886200" cy="923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Hình tròn, nền đỏ </a:t>
            </a:r>
            <a:endParaRPr/>
          </a:p>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và một gạch ngang màu trắng ở giữa.</a:t>
            </a:r>
            <a:endParaRPr b="1" i="0" sz="1800" u="non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1800" u="none">
              <a:solidFill>
                <a:srgbClr val="0000FF"/>
              </a:solidFill>
              <a:latin typeface="Times New Roman"/>
              <a:ea typeface="Times New Roman"/>
              <a:cs typeface="Times New Roman"/>
              <a:sym typeface="Times New Roman"/>
            </a:endParaRPr>
          </a:p>
        </p:txBody>
      </p:sp>
      <p:sp>
        <p:nvSpPr>
          <p:cNvPr id="831" name="Google Shape;831;p21"/>
          <p:cNvSpPr/>
          <p:nvPr/>
        </p:nvSpPr>
        <p:spPr>
          <a:xfrm>
            <a:off x="7924800" y="8763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832" name="Google Shape;832;p21"/>
          <p:cNvSpPr/>
          <p:nvPr/>
        </p:nvSpPr>
        <p:spPr>
          <a:xfrm>
            <a:off x="7924800" y="8763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833" name="Google Shape;833;p21"/>
          <p:cNvSpPr/>
          <p:nvPr/>
        </p:nvSpPr>
        <p:spPr>
          <a:xfrm>
            <a:off x="7924800" y="8763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834" name="Google Shape;834;p21"/>
          <p:cNvSpPr/>
          <p:nvPr/>
        </p:nvSpPr>
        <p:spPr>
          <a:xfrm>
            <a:off x="7924800" y="8763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835" name="Google Shape;835;p21"/>
          <p:cNvSpPr/>
          <p:nvPr/>
        </p:nvSpPr>
        <p:spPr>
          <a:xfrm>
            <a:off x="7924800" y="8763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836" name="Google Shape;836;p21"/>
          <p:cNvSpPr/>
          <p:nvPr/>
        </p:nvSpPr>
        <p:spPr>
          <a:xfrm>
            <a:off x="7924800" y="8763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837" name="Google Shape;837;p21"/>
          <p:cNvSpPr/>
          <p:nvPr/>
        </p:nvSpPr>
        <p:spPr>
          <a:xfrm>
            <a:off x="7924800" y="8763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838" name="Google Shape;838;p21"/>
          <p:cNvSpPr/>
          <p:nvPr/>
        </p:nvSpPr>
        <p:spPr>
          <a:xfrm>
            <a:off x="7924800" y="8763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839" name="Google Shape;839;p21"/>
          <p:cNvSpPr/>
          <p:nvPr/>
        </p:nvSpPr>
        <p:spPr>
          <a:xfrm>
            <a:off x="7924800" y="8763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840" name="Google Shape;840;p21"/>
          <p:cNvSpPr/>
          <p:nvPr/>
        </p:nvSpPr>
        <p:spPr>
          <a:xfrm>
            <a:off x="7924800" y="8763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841" name="Google Shape;841;p21"/>
          <p:cNvSpPr/>
          <p:nvPr/>
        </p:nvSpPr>
        <p:spPr>
          <a:xfrm>
            <a:off x="7924800" y="8763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842" name="Google Shape;842;p21"/>
          <p:cNvSpPr txBox="1"/>
          <p:nvPr/>
        </p:nvSpPr>
        <p:spPr>
          <a:xfrm>
            <a:off x="4565650" y="4021137"/>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843" name="Google Shape;843;p21"/>
          <p:cNvSpPr txBox="1"/>
          <p:nvPr/>
        </p:nvSpPr>
        <p:spPr>
          <a:xfrm>
            <a:off x="1562100" y="2057400"/>
            <a:ext cx="7429500" cy="738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Hãy mô tả biển báo cấm đi ngược chiều?</a:t>
            </a:r>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3"/>
                                        </p:tgtEl>
                                        <p:attrNameLst>
                                          <p:attrName>style.visibility</p:attrName>
                                        </p:attrNameLst>
                                      </p:cBhvr>
                                      <p:to>
                                        <p:strVal val="visible"/>
                                      </p:to>
                                    </p:set>
                                    <p:anim calcmode="lin" valueType="num">
                                      <p:cBhvr additive="base">
                                        <p:cTn dur="500"/>
                                        <p:tgtEl>
                                          <p:spTgt spid="8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6">
                                            <p:txEl>
                                              <p:pRg end="0" st="0"/>
                                            </p:txEl>
                                          </p:spTgt>
                                        </p:tgtEl>
                                        <p:attrNameLst>
                                          <p:attrName>style.visibility</p:attrName>
                                        </p:attrNameLst>
                                      </p:cBhvr>
                                      <p:to>
                                        <p:strVal val="visible"/>
                                      </p:to>
                                    </p:set>
                                    <p:animEffect filter="fade" transition="in">
                                      <p:cBhvr>
                                        <p:cTn dur="500"/>
                                        <p:tgtEl>
                                          <p:spTgt spid="7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41"/>
                                        </p:tgtEl>
                                      </p:cBhvr>
                                    </p:animEffect>
                                    <p:set>
                                      <p:cBhvr>
                                        <p:cTn dur="1" fill="hold">
                                          <p:stCondLst>
                                            <p:cond delay="1000"/>
                                          </p:stCondLst>
                                        </p:cTn>
                                        <p:tgtEl>
                                          <p:spTgt spid="841"/>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840"/>
                                        </p:tgtEl>
                                      </p:cBhvr>
                                    </p:animEffect>
                                    <p:set>
                                      <p:cBhvr>
                                        <p:cTn dur="1" fill="hold">
                                          <p:stCondLst>
                                            <p:cond delay="1000"/>
                                          </p:stCondLst>
                                        </p:cTn>
                                        <p:tgtEl>
                                          <p:spTgt spid="840"/>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839"/>
                                        </p:tgtEl>
                                      </p:cBhvr>
                                    </p:animEffect>
                                    <p:set>
                                      <p:cBhvr>
                                        <p:cTn dur="1" fill="hold">
                                          <p:stCondLst>
                                            <p:cond delay="1000"/>
                                          </p:stCondLst>
                                        </p:cTn>
                                        <p:tgtEl>
                                          <p:spTgt spid="839"/>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838"/>
                                        </p:tgtEl>
                                      </p:cBhvr>
                                    </p:animEffect>
                                    <p:set>
                                      <p:cBhvr>
                                        <p:cTn dur="1" fill="hold">
                                          <p:stCondLst>
                                            <p:cond delay="1000"/>
                                          </p:stCondLst>
                                        </p:cTn>
                                        <p:tgtEl>
                                          <p:spTgt spid="838"/>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837"/>
                                        </p:tgtEl>
                                      </p:cBhvr>
                                    </p:animEffect>
                                    <p:set>
                                      <p:cBhvr>
                                        <p:cTn dur="1" fill="hold">
                                          <p:stCondLst>
                                            <p:cond delay="1000"/>
                                          </p:stCondLst>
                                        </p:cTn>
                                        <p:tgtEl>
                                          <p:spTgt spid="837"/>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836"/>
                                        </p:tgtEl>
                                      </p:cBhvr>
                                    </p:animEffect>
                                    <p:set>
                                      <p:cBhvr>
                                        <p:cTn dur="1" fill="hold">
                                          <p:stCondLst>
                                            <p:cond delay="1000"/>
                                          </p:stCondLst>
                                        </p:cTn>
                                        <p:tgtEl>
                                          <p:spTgt spid="836"/>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835"/>
                                        </p:tgtEl>
                                      </p:cBhvr>
                                    </p:animEffect>
                                    <p:set>
                                      <p:cBhvr>
                                        <p:cTn dur="1" fill="hold">
                                          <p:stCondLst>
                                            <p:cond delay="1000"/>
                                          </p:stCondLst>
                                        </p:cTn>
                                        <p:tgtEl>
                                          <p:spTgt spid="835"/>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834"/>
                                        </p:tgtEl>
                                      </p:cBhvr>
                                    </p:animEffect>
                                    <p:set>
                                      <p:cBhvr>
                                        <p:cTn dur="1" fill="hold">
                                          <p:stCondLst>
                                            <p:cond delay="1000"/>
                                          </p:stCondLst>
                                        </p:cTn>
                                        <p:tgtEl>
                                          <p:spTgt spid="834"/>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833"/>
                                        </p:tgtEl>
                                      </p:cBhvr>
                                    </p:animEffect>
                                    <p:set>
                                      <p:cBhvr>
                                        <p:cTn dur="1" fill="hold">
                                          <p:stCondLst>
                                            <p:cond delay="1000"/>
                                          </p:stCondLst>
                                        </p:cTn>
                                        <p:tgtEl>
                                          <p:spTgt spid="8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2">
                                            <p:txEl>
                                              <p:pRg end="0" st="0"/>
                                            </p:txEl>
                                          </p:spTgt>
                                        </p:tgtEl>
                                        <p:attrNameLst>
                                          <p:attrName>style.visibility</p:attrName>
                                        </p:attrNameLst>
                                      </p:cBhvr>
                                      <p:to>
                                        <p:strVal val="visible"/>
                                      </p:to>
                                    </p:set>
                                    <p:animEffect filter="fade" transition="in">
                                      <p:cBhvr>
                                        <p:cTn dur="500"/>
                                        <p:tgtEl>
                                          <p:spTgt spid="842">
                                            <p:txEl>
                                              <p:pRg end="0" st="0"/>
                                            </p:txEl>
                                          </p:spTgt>
                                        </p:tgtEl>
                                      </p:cBhvr>
                                    </p:animEffect>
                                  </p:childTnLst>
                                </p:cTn>
                              </p:par>
                            </p:childTnLst>
                          </p:cTn>
                        </p:par>
                        <p:par>
                          <p:cTn fill="hold">
                            <p:stCondLst>
                              <p:cond delay="500"/>
                            </p:stCondLst>
                            <p:childTnLst>
                              <p:par>
                                <p:cTn fill="hold" nodeType="afterEffect" presetClass="exit" presetID="10" presetSubtype="0">
                                  <p:stCondLst>
                                    <p:cond delay="500"/>
                                  </p:stCondLst>
                                  <p:childTnLst>
                                    <p:animEffect filter="fade" transition="out">
                                      <p:cBhvr>
                                        <p:cTn dur="1000"/>
                                        <p:tgtEl>
                                          <p:spTgt spid="832"/>
                                        </p:tgtEl>
                                      </p:cBhvr>
                                    </p:animEffect>
                                    <p:set>
                                      <p:cBhvr>
                                        <p:cTn dur="1" fill="hold">
                                          <p:stCondLst>
                                            <p:cond delay="1000"/>
                                          </p:stCondLst>
                                        </p:cTn>
                                        <p:tgtEl>
                                          <p:spTgt spid="8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500"/>
                                        <p:tgtEl>
                                          <p:spTgt spid="8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22"/>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49" name="Google Shape;849;p22"/>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0" name="Google Shape;850;p22"/>
          <p:cNvSpPr txBox="1"/>
          <p:nvPr/>
        </p:nvSpPr>
        <p:spPr>
          <a:xfrm>
            <a:off x="3429000" y="4572000"/>
            <a:ext cx="3962400" cy="12192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1" name="Google Shape;851;p22"/>
          <p:cNvSpPr txBox="1"/>
          <p:nvPr/>
        </p:nvSpPr>
        <p:spPr>
          <a:xfrm>
            <a:off x="1447800" y="2085975"/>
            <a:ext cx="7467600" cy="1800225"/>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852" name="Google Shape;852;p22"/>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853" name="Google Shape;853;p22"/>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4" name="Google Shape;854;p22"/>
          <p:cNvSpPr/>
          <p:nvPr/>
        </p:nvSpPr>
        <p:spPr>
          <a:xfrm>
            <a:off x="4025900" y="16398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5" name="Google Shape;855;p22"/>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6" name="Google Shape;856;p22"/>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857" name="Google Shape;857;p22"/>
          <p:cNvPicPr preferRelativeResize="0"/>
          <p:nvPr/>
        </p:nvPicPr>
        <p:blipFill rotWithShape="1">
          <a:blip r:embed="rId4">
            <a:alphaModFix/>
          </a:blip>
          <a:srcRect b="0" l="0" r="0" t="0"/>
          <a:stretch/>
        </p:blipFill>
        <p:spPr>
          <a:xfrm>
            <a:off x="774700" y="4097337"/>
            <a:ext cx="889000" cy="1073150"/>
          </a:xfrm>
          <a:prstGeom prst="rect">
            <a:avLst/>
          </a:prstGeom>
          <a:noFill/>
          <a:ln>
            <a:noFill/>
          </a:ln>
        </p:spPr>
      </p:pic>
      <p:sp>
        <p:nvSpPr>
          <p:cNvPr id="858" name="Google Shape;858;p22"/>
          <p:cNvSpPr txBox="1"/>
          <p:nvPr/>
        </p:nvSpPr>
        <p:spPr>
          <a:xfrm>
            <a:off x="3994150" y="1600200"/>
            <a:ext cx="16129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7</a:t>
            </a:r>
            <a:endParaRPr/>
          </a:p>
        </p:txBody>
      </p:sp>
      <p:sp>
        <p:nvSpPr>
          <p:cNvPr id="859" name="Google Shape;859;p22"/>
          <p:cNvSpPr/>
          <p:nvPr/>
        </p:nvSpPr>
        <p:spPr>
          <a:xfrm>
            <a:off x="4568825" y="396240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0" name="Google Shape;860;p22"/>
          <p:cNvSpPr/>
          <p:nvPr/>
        </p:nvSpPr>
        <p:spPr>
          <a:xfrm>
            <a:off x="4645025" y="40147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1" name="Google Shape;861;p22"/>
          <p:cNvSpPr/>
          <p:nvPr/>
        </p:nvSpPr>
        <p:spPr>
          <a:xfrm>
            <a:off x="1673225" y="366766"/>
            <a:ext cx="6524625" cy="1028220"/>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862" name="Google Shape;862;p22"/>
          <p:cNvSpPr/>
          <p:nvPr/>
        </p:nvSpPr>
        <p:spPr>
          <a:xfrm>
            <a:off x="0" y="478790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863" name="Google Shape;863;p22"/>
          <p:cNvSpPr/>
          <p:nvPr/>
        </p:nvSpPr>
        <p:spPr>
          <a:xfrm>
            <a:off x="0" y="451485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864" name="Google Shape;864;p22"/>
          <p:cNvSpPr/>
          <p:nvPr/>
        </p:nvSpPr>
        <p:spPr>
          <a:xfrm>
            <a:off x="0" y="424180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865" name="Google Shape;865;p22"/>
          <p:cNvSpPr/>
          <p:nvPr/>
        </p:nvSpPr>
        <p:spPr>
          <a:xfrm>
            <a:off x="0" y="3960812"/>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866" name="Google Shape;866;p22"/>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867" name="Google Shape;867;p22"/>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Hoa27" id="868" name="Google Shape;868;p22"/>
          <p:cNvPicPr preferRelativeResize="0"/>
          <p:nvPr/>
        </p:nvPicPr>
        <p:blipFill rotWithShape="1">
          <a:blip r:embed="rId8">
            <a:alphaModFix/>
          </a:blip>
          <a:srcRect b="0" l="0" r="0" t="0"/>
          <a:stretch/>
        </p:blipFill>
        <p:spPr>
          <a:xfrm>
            <a:off x="4038600" y="5715000"/>
            <a:ext cx="2209800" cy="914400"/>
          </a:xfrm>
          <a:prstGeom prst="rect">
            <a:avLst/>
          </a:prstGeom>
          <a:noFill/>
          <a:ln>
            <a:noFill/>
          </a:ln>
        </p:spPr>
      </p:pic>
      <p:pic>
        <p:nvPicPr>
          <p:cNvPr descr="Buombay" id="869" name="Google Shape;869;p22"/>
          <p:cNvPicPr preferRelativeResize="0"/>
          <p:nvPr/>
        </p:nvPicPr>
        <p:blipFill rotWithShape="1">
          <a:blip r:embed="rId9">
            <a:alphaModFix/>
          </a:blip>
          <a:srcRect b="0" l="0" r="0" t="0"/>
          <a:stretch/>
        </p:blipFill>
        <p:spPr>
          <a:xfrm>
            <a:off x="2438400" y="6096000"/>
            <a:ext cx="5715000" cy="800100"/>
          </a:xfrm>
          <a:prstGeom prst="rect">
            <a:avLst/>
          </a:prstGeom>
          <a:noFill/>
          <a:ln>
            <a:noFill/>
          </a:ln>
        </p:spPr>
      </p:pic>
      <p:pic>
        <p:nvPicPr>
          <p:cNvPr descr="atom" id="870" name="Google Shape;870;p22"/>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690739pesbqr6dqw" id="871" name="Google Shape;871;p22"/>
          <p:cNvPicPr preferRelativeResize="0"/>
          <p:nvPr/>
        </p:nvPicPr>
        <p:blipFill rotWithShape="1">
          <a:blip r:embed="rId11">
            <a:alphaModFix/>
          </a:blip>
          <a:srcRect b="0" l="0" r="0" t="0"/>
          <a:stretch/>
        </p:blipFill>
        <p:spPr>
          <a:xfrm>
            <a:off x="1295400" y="1524000"/>
            <a:ext cx="533400" cy="427037"/>
          </a:xfrm>
          <a:prstGeom prst="rect">
            <a:avLst/>
          </a:prstGeom>
          <a:noFill/>
          <a:ln>
            <a:noFill/>
          </a:ln>
        </p:spPr>
      </p:pic>
      <p:pic>
        <p:nvPicPr>
          <p:cNvPr descr="690739pesbqr6dqw" id="872" name="Google Shape;872;p22"/>
          <p:cNvPicPr preferRelativeResize="0"/>
          <p:nvPr/>
        </p:nvPicPr>
        <p:blipFill rotWithShape="1">
          <a:blip r:embed="rId11">
            <a:alphaModFix/>
          </a:blip>
          <a:srcRect b="0" l="0" r="0" t="0"/>
          <a:stretch/>
        </p:blipFill>
        <p:spPr>
          <a:xfrm>
            <a:off x="1752600" y="1447800"/>
            <a:ext cx="762000" cy="508000"/>
          </a:xfrm>
          <a:prstGeom prst="rect">
            <a:avLst/>
          </a:prstGeom>
          <a:noFill/>
          <a:ln>
            <a:noFill/>
          </a:ln>
        </p:spPr>
      </p:pic>
      <p:pic>
        <p:nvPicPr>
          <p:cNvPr descr="690739pesbqr6dqw" id="873" name="Google Shape;873;p22"/>
          <p:cNvPicPr preferRelativeResize="0"/>
          <p:nvPr/>
        </p:nvPicPr>
        <p:blipFill rotWithShape="1">
          <a:blip r:embed="rId11">
            <a:alphaModFix/>
          </a:blip>
          <a:srcRect b="0" l="0" r="0" t="0"/>
          <a:stretch/>
        </p:blipFill>
        <p:spPr>
          <a:xfrm>
            <a:off x="8001000" y="1447800"/>
            <a:ext cx="838200" cy="609600"/>
          </a:xfrm>
          <a:prstGeom prst="rect">
            <a:avLst/>
          </a:prstGeom>
          <a:noFill/>
          <a:ln>
            <a:noFill/>
          </a:ln>
        </p:spPr>
      </p:pic>
      <p:pic>
        <p:nvPicPr>
          <p:cNvPr descr="690739pesbqr6dqw" id="874" name="Google Shape;874;p22"/>
          <p:cNvPicPr preferRelativeResize="0"/>
          <p:nvPr/>
        </p:nvPicPr>
        <p:blipFill rotWithShape="1">
          <a:blip r:embed="rId11">
            <a:alphaModFix/>
          </a:blip>
          <a:srcRect b="0" l="0" r="0" t="0"/>
          <a:stretch/>
        </p:blipFill>
        <p:spPr>
          <a:xfrm>
            <a:off x="7467600" y="1447800"/>
            <a:ext cx="838200" cy="488950"/>
          </a:xfrm>
          <a:prstGeom prst="rect">
            <a:avLst/>
          </a:prstGeom>
          <a:noFill/>
          <a:ln>
            <a:noFill/>
          </a:ln>
        </p:spPr>
      </p:pic>
      <p:grpSp>
        <p:nvGrpSpPr>
          <p:cNvPr id="875" name="Google Shape;875;p22"/>
          <p:cNvGrpSpPr/>
          <p:nvPr/>
        </p:nvGrpSpPr>
        <p:grpSpPr>
          <a:xfrm>
            <a:off x="7467600" y="6019800"/>
            <a:ext cx="1828800" cy="838200"/>
            <a:chOff x="0" y="3552"/>
            <a:chExt cx="1392" cy="768"/>
          </a:xfrm>
        </p:grpSpPr>
        <p:pic>
          <p:nvPicPr>
            <p:cNvPr descr="671691" id="876" name="Google Shape;876;p22"/>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877" name="Google Shape;877;p22"/>
            <p:cNvPicPr preferRelativeResize="0"/>
            <p:nvPr/>
          </p:nvPicPr>
          <p:blipFill rotWithShape="1">
            <a:blip r:embed="rId12">
              <a:alphaModFix/>
            </a:blip>
            <a:srcRect b="0" l="0" r="0" t="0"/>
            <a:stretch/>
          </p:blipFill>
          <p:spPr>
            <a:xfrm>
              <a:off x="624" y="3552"/>
              <a:ext cx="768" cy="768"/>
            </a:xfrm>
            <a:prstGeom prst="rect">
              <a:avLst/>
            </a:prstGeom>
            <a:noFill/>
            <a:ln>
              <a:noFill/>
            </a:ln>
          </p:spPr>
        </p:pic>
      </p:grpSp>
      <p:grpSp>
        <p:nvGrpSpPr>
          <p:cNvPr id="878" name="Google Shape;878;p22"/>
          <p:cNvGrpSpPr/>
          <p:nvPr/>
        </p:nvGrpSpPr>
        <p:grpSpPr>
          <a:xfrm>
            <a:off x="1219200" y="6096000"/>
            <a:ext cx="1752600" cy="762000"/>
            <a:chOff x="0" y="3552"/>
            <a:chExt cx="1392" cy="768"/>
          </a:xfrm>
        </p:grpSpPr>
        <p:pic>
          <p:nvPicPr>
            <p:cNvPr descr="671691" id="879" name="Google Shape;879;p22"/>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880" name="Google Shape;880;p22"/>
            <p:cNvPicPr preferRelativeResize="0"/>
            <p:nvPr/>
          </p:nvPicPr>
          <p:blipFill rotWithShape="1">
            <a:blip r:embed="rId12">
              <a:alphaModFix/>
            </a:blip>
            <a:srcRect b="0" l="0" r="0" t="0"/>
            <a:stretch/>
          </p:blipFill>
          <p:spPr>
            <a:xfrm>
              <a:off x="624" y="3552"/>
              <a:ext cx="768" cy="768"/>
            </a:xfrm>
            <a:prstGeom prst="rect">
              <a:avLst/>
            </a:prstGeom>
            <a:noFill/>
            <a:ln>
              <a:noFill/>
            </a:ln>
          </p:spPr>
        </p:pic>
      </p:grpSp>
      <p:pic>
        <p:nvPicPr>
          <p:cNvPr descr="atom" id="881" name="Google Shape;881;p22"/>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atom" id="882" name="Google Shape;882;p22"/>
          <p:cNvPicPr preferRelativeResize="0"/>
          <p:nvPr/>
        </p:nvPicPr>
        <p:blipFill rotWithShape="1">
          <a:blip r:embed="rId10">
            <a:alphaModFix/>
          </a:blip>
          <a:srcRect b="0" l="0" r="0" t="0"/>
          <a:stretch/>
        </p:blipFill>
        <p:spPr>
          <a:xfrm>
            <a:off x="3352800" y="6121400"/>
            <a:ext cx="609600" cy="508000"/>
          </a:xfrm>
          <a:prstGeom prst="rect">
            <a:avLst/>
          </a:prstGeom>
          <a:noFill/>
          <a:ln>
            <a:noFill/>
          </a:ln>
        </p:spPr>
      </p:pic>
      <p:sp>
        <p:nvSpPr>
          <p:cNvPr id="883" name="Google Shape;883;p22"/>
          <p:cNvSpPr txBox="1"/>
          <p:nvPr/>
        </p:nvSpPr>
        <p:spPr>
          <a:xfrm>
            <a:off x="1447800" y="1981200"/>
            <a:ext cx="7467600"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Một hiện tượng thường xảy ra trước cổng trường mà học sinh hay mắc phải khi đến giờ ra về?</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A.</a:t>
            </a:r>
            <a:r>
              <a:rPr b="1" i="0" lang="en-US" sz="2000" u="none">
                <a:solidFill>
                  <a:schemeClr val="dk1"/>
                </a:solidFill>
                <a:latin typeface="Times New Roman"/>
                <a:ea typeface="Times New Roman"/>
                <a:cs typeface="Times New Roman"/>
                <a:sym typeface="Times New Roman"/>
              </a:rPr>
              <a:t> </a:t>
            </a:r>
            <a:r>
              <a:rPr b="0" i="0" lang="en-US" sz="2000" u="none">
                <a:solidFill>
                  <a:schemeClr val="dk1"/>
                </a:solidFill>
                <a:latin typeface="Times New Roman"/>
                <a:ea typeface="Times New Roman"/>
                <a:cs typeface="Times New Roman"/>
                <a:sym typeface="Times New Roman"/>
              </a:rPr>
              <a:t>Ùn tắc giao thông do chờ bạn, ăn quà vặt…</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B. Cha mẹ đang đứng đón con về</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C.  Các chú giao thông đứng điều phối giao thông</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D.  Mấy cô bán hàng rong trao đổi hàng hóa</a:t>
            </a:r>
            <a:endParaRPr/>
          </a:p>
        </p:txBody>
      </p:sp>
      <p:sp>
        <p:nvSpPr>
          <p:cNvPr id="884" name="Google Shape;884;p22"/>
          <p:cNvSpPr/>
          <p:nvPr/>
        </p:nvSpPr>
        <p:spPr>
          <a:xfrm>
            <a:off x="7924800" y="84137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885" name="Google Shape;885;p22"/>
          <p:cNvSpPr/>
          <p:nvPr/>
        </p:nvSpPr>
        <p:spPr>
          <a:xfrm>
            <a:off x="7924800" y="84137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886" name="Google Shape;886;p22"/>
          <p:cNvSpPr/>
          <p:nvPr/>
        </p:nvSpPr>
        <p:spPr>
          <a:xfrm>
            <a:off x="7924800" y="84137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887" name="Google Shape;887;p22"/>
          <p:cNvSpPr/>
          <p:nvPr/>
        </p:nvSpPr>
        <p:spPr>
          <a:xfrm>
            <a:off x="7924800" y="84137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888" name="Google Shape;888;p22"/>
          <p:cNvSpPr/>
          <p:nvPr/>
        </p:nvSpPr>
        <p:spPr>
          <a:xfrm>
            <a:off x="7924800" y="84137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889" name="Google Shape;889;p22"/>
          <p:cNvSpPr/>
          <p:nvPr/>
        </p:nvSpPr>
        <p:spPr>
          <a:xfrm>
            <a:off x="7924800" y="84137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890" name="Google Shape;890;p22"/>
          <p:cNvSpPr/>
          <p:nvPr/>
        </p:nvSpPr>
        <p:spPr>
          <a:xfrm>
            <a:off x="7924800" y="84137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891" name="Google Shape;891;p22"/>
          <p:cNvSpPr/>
          <p:nvPr/>
        </p:nvSpPr>
        <p:spPr>
          <a:xfrm>
            <a:off x="7924800" y="84137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892" name="Google Shape;892;p22"/>
          <p:cNvSpPr/>
          <p:nvPr/>
        </p:nvSpPr>
        <p:spPr>
          <a:xfrm>
            <a:off x="7924800" y="84137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893" name="Google Shape;893;p22"/>
          <p:cNvSpPr/>
          <p:nvPr/>
        </p:nvSpPr>
        <p:spPr>
          <a:xfrm>
            <a:off x="7924800" y="84137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894" name="Google Shape;894;p22"/>
          <p:cNvSpPr/>
          <p:nvPr/>
        </p:nvSpPr>
        <p:spPr>
          <a:xfrm>
            <a:off x="7924800" y="841375"/>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895" name="Google Shape;895;p22"/>
          <p:cNvSpPr txBox="1"/>
          <p:nvPr/>
        </p:nvSpPr>
        <p:spPr>
          <a:xfrm>
            <a:off x="4565650" y="4010025"/>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896" name="Google Shape;896;p22"/>
          <p:cNvSpPr/>
          <p:nvPr/>
        </p:nvSpPr>
        <p:spPr>
          <a:xfrm>
            <a:off x="3687762" y="4719637"/>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58"/>
                                        </p:tgtEl>
                                        <p:attrNameLst>
                                          <p:attrName>style.visibility</p:attrName>
                                        </p:attrNameLst>
                                      </p:cBhvr>
                                      <p:to>
                                        <p:strVal val="visible"/>
                                      </p:to>
                                    </p:set>
                                    <p:anim calcmode="lin" valueType="num">
                                      <p:cBhvr additive="base">
                                        <p:cTn dur="500"/>
                                        <p:tgtEl>
                                          <p:spTgt spid="8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500"/>
                                        <p:tgtEl>
                                          <p:spTgt spid="8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xEl>
                                              <p:pRg end="0" st="0"/>
                                            </p:txEl>
                                          </p:spTgt>
                                        </p:tgtEl>
                                        <p:attrNameLst>
                                          <p:attrName>style.visibility</p:attrName>
                                        </p:attrNameLst>
                                      </p:cBhvr>
                                      <p:to>
                                        <p:strVal val="visible"/>
                                      </p:to>
                                    </p:set>
                                    <p:animEffect filter="fade" transition="in">
                                      <p:cBhvr>
                                        <p:cTn dur="500"/>
                                        <p:tgtEl>
                                          <p:spTgt spid="8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94"/>
                                        </p:tgtEl>
                                      </p:cBhvr>
                                    </p:animEffect>
                                    <p:set>
                                      <p:cBhvr>
                                        <p:cTn dur="1" fill="hold">
                                          <p:stCondLst>
                                            <p:cond delay="1000"/>
                                          </p:stCondLst>
                                        </p:cTn>
                                        <p:tgtEl>
                                          <p:spTgt spid="894"/>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893"/>
                                        </p:tgtEl>
                                      </p:cBhvr>
                                    </p:animEffect>
                                    <p:set>
                                      <p:cBhvr>
                                        <p:cTn dur="1" fill="hold">
                                          <p:stCondLst>
                                            <p:cond delay="1000"/>
                                          </p:stCondLst>
                                        </p:cTn>
                                        <p:tgtEl>
                                          <p:spTgt spid="893"/>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892"/>
                                        </p:tgtEl>
                                      </p:cBhvr>
                                    </p:animEffect>
                                    <p:set>
                                      <p:cBhvr>
                                        <p:cTn dur="1" fill="hold">
                                          <p:stCondLst>
                                            <p:cond delay="1000"/>
                                          </p:stCondLst>
                                        </p:cTn>
                                        <p:tgtEl>
                                          <p:spTgt spid="892"/>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891"/>
                                        </p:tgtEl>
                                      </p:cBhvr>
                                    </p:animEffect>
                                    <p:set>
                                      <p:cBhvr>
                                        <p:cTn dur="1" fill="hold">
                                          <p:stCondLst>
                                            <p:cond delay="1000"/>
                                          </p:stCondLst>
                                        </p:cTn>
                                        <p:tgtEl>
                                          <p:spTgt spid="891"/>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890"/>
                                        </p:tgtEl>
                                      </p:cBhvr>
                                    </p:animEffect>
                                    <p:set>
                                      <p:cBhvr>
                                        <p:cTn dur="1" fill="hold">
                                          <p:stCondLst>
                                            <p:cond delay="1000"/>
                                          </p:stCondLst>
                                        </p:cTn>
                                        <p:tgtEl>
                                          <p:spTgt spid="890"/>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889"/>
                                        </p:tgtEl>
                                      </p:cBhvr>
                                    </p:animEffect>
                                    <p:set>
                                      <p:cBhvr>
                                        <p:cTn dur="1" fill="hold">
                                          <p:stCondLst>
                                            <p:cond delay="1000"/>
                                          </p:stCondLst>
                                        </p:cTn>
                                        <p:tgtEl>
                                          <p:spTgt spid="889"/>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888"/>
                                        </p:tgtEl>
                                      </p:cBhvr>
                                    </p:animEffect>
                                    <p:set>
                                      <p:cBhvr>
                                        <p:cTn dur="1" fill="hold">
                                          <p:stCondLst>
                                            <p:cond delay="1000"/>
                                          </p:stCondLst>
                                        </p:cTn>
                                        <p:tgtEl>
                                          <p:spTgt spid="888"/>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887"/>
                                        </p:tgtEl>
                                      </p:cBhvr>
                                    </p:animEffect>
                                    <p:set>
                                      <p:cBhvr>
                                        <p:cTn dur="1" fill="hold">
                                          <p:stCondLst>
                                            <p:cond delay="1000"/>
                                          </p:stCondLst>
                                        </p:cTn>
                                        <p:tgtEl>
                                          <p:spTgt spid="887"/>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886"/>
                                        </p:tgtEl>
                                      </p:cBhvr>
                                    </p:animEffect>
                                    <p:set>
                                      <p:cBhvr>
                                        <p:cTn dur="1" fill="hold">
                                          <p:stCondLst>
                                            <p:cond delay="1000"/>
                                          </p:stCondLst>
                                        </p:cTn>
                                        <p:tgtEl>
                                          <p:spTgt spid="886"/>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885"/>
                                        </p:tgtEl>
                                      </p:cBhvr>
                                    </p:animEffect>
                                    <p:set>
                                      <p:cBhvr>
                                        <p:cTn dur="1" fill="hold">
                                          <p:stCondLst>
                                            <p:cond delay="1000"/>
                                          </p:stCondLst>
                                        </p:cTn>
                                        <p:tgtEl>
                                          <p:spTgt spid="8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5">
                                            <p:txEl>
                                              <p:pRg end="0" st="0"/>
                                            </p:txEl>
                                          </p:spTgt>
                                        </p:tgtEl>
                                        <p:attrNameLst>
                                          <p:attrName>style.visibility</p:attrName>
                                        </p:attrNameLst>
                                      </p:cBhvr>
                                      <p:to>
                                        <p:strVal val="visible"/>
                                      </p:to>
                                    </p:set>
                                    <p:animEffect filter="fade" transition="in">
                                      <p:cBhvr>
                                        <p:cTn dur="500"/>
                                        <p:tgtEl>
                                          <p:spTgt spid="8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23"/>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2" name="Google Shape;902;p23"/>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3" name="Google Shape;903;p23"/>
          <p:cNvSpPr txBox="1"/>
          <p:nvPr/>
        </p:nvSpPr>
        <p:spPr>
          <a:xfrm>
            <a:off x="3429000" y="4572000"/>
            <a:ext cx="3962400" cy="12192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4" name="Google Shape;904;p23"/>
          <p:cNvSpPr txBox="1"/>
          <p:nvPr/>
        </p:nvSpPr>
        <p:spPr>
          <a:xfrm>
            <a:off x="1447800" y="2085975"/>
            <a:ext cx="7467600" cy="1800225"/>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905" name="Google Shape;905;p23"/>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906" name="Google Shape;906;p23"/>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7" name="Google Shape;907;p23"/>
          <p:cNvSpPr/>
          <p:nvPr/>
        </p:nvSpPr>
        <p:spPr>
          <a:xfrm>
            <a:off x="4025900" y="16398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8" name="Google Shape;908;p23"/>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9" name="Google Shape;909;p23"/>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910" name="Google Shape;910;p23"/>
          <p:cNvPicPr preferRelativeResize="0"/>
          <p:nvPr/>
        </p:nvPicPr>
        <p:blipFill rotWithShape="1">
          <a:blip r:embed="rId4">
            <a:alphaModFix/>
          </a:blip>
          <a:srcRect b="0" l="0" r="0" t="0"/>
          <a:stretch/>
        </p:blipFill>
        <p:spPr>
          <a:xfrm>
            <a:off x="774700" y="3886200"/>
            <a:ext cx="889000" cy="1073150"/>
          </a:xfrm>
          <a:prstGeom prst="rect">
            <a:avLst/>
          </a:prstGeom>
          <a:noFill/>
          <a:ln>
            <a:noFill/>
          </a:ln>
        </p:spPr>
      </p:pic>
      <p:sp>
        <p:nvSpPr>
          <p:cNvPr id="911" name="Google Shape;911;p23"/>
          <p:cNvSpPr txBox="1"/>
          <p:nvPr/>
        </p:nvSpPr>
        <p:spPr>
          <a:xfrm>
            <a:off x="3994150" y="1600200"/>
            <a:ext cx="16129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8</a:t>
            </a:r>
            <a:endParaRPr/>
          </a:p>
        </p:txBody>
      </p:sp>
      <p:sp>
        <p:nvSpPr>
          <p:cNvPr id="912" name="Google Shape;912;p23"/>
          <p:cNvSpPr/>
          <p:nvPr/>
        </p:nvSpPr>
        <p:spPr>
          <a:xfrm>
            <a:off x="4568825" y="396240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13" name="Google Shape;913;p23"/>
          <p:cNvSpPr/>
          <p:nvPr/>
        </p:nvSpPr>
        <p:spPr>
          <a:xfrm>
            <a:off x="4645025" y="40147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14" name="Google Shape;914;p23"/>
          <p:cNvSpPr/>
          <p:nvPr/>
        </p:nvSpPr>
        <p:spPr>
          <a:xfrm>
            <a:off x="1673225" y="366766"/>
            <a:ext cx="6524625" cy="1028220"/>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915" name="Google Shape;915;p23"/>
          <p:cNvSpPr/>
          <p:nvPr/>
        </p:nvSpPr>
        <p:spPr>
          <a:xfrm>
            <a:off x="0" y="451485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916" name="Google Shape;916;p23"/>
          <p:cNvSpPr/>
          <p:nvPr/>
        </p:nvSpPr>
        <p:spPr>
          <a:xfrm>
            <a:off x="0" y="424180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917" name="Google Shape;917;p23"/>
          <p:cNvSpPr/>
          <p:nvPr/>
        </p:nvSpPr>
        <p:spPr>
          <a:xfrm>
            <a:off x="0" y="3960812"/>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918" name="Google Shape;918;p23"/>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919" name="Google Shape;919;p23"/>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Hoa27" id="920" name="Google Shape;920;p23"/>
          <p:cNvPicPr preferRelativeResize="0"/>
          <p:nvPr/>
        </p:nvPicPr>
        <p:blipFill rotWithShape="1">
          <a:blip r:embed="rId8">
            <a:alphaModFix/>
          </a:blip>
          <a:srcRect b="0" l="0" r="0" t="0"/>
          <a:stretch/>
        </p:blipFill>
        <p:spPr>
          <a:xfrm>
            <a:off x="4038600" y="5715000"/>
            <a:ext cx="2209800" cy="914400"/>
          </a:xfrm>
          <a:prstGeom prst="rect">
            <a:avLst/>
          </a:prstGeom>
          <a:noFill/>
          <a:ln>
            <a:noFill/>
          </a:ln>
        </p:spPr>
      </p:pic>
      <p:pic>
        <p:nvPicPr>
          <p:cNvPr descr="Buombay" id="921" name="Google Shape;921;p23"/>
          <p:cNvPicPr preferRelativeResize="0"/>
          <p:nvPr/>
        </p:nvPicPr>
        <p:blipFill rotWithShape="1">
          <a:blip r:embed="rId9">
            <a:alphaModFix/>
          </a:blip>
          <a:srcRect b="0" l="0" r="0" t="0"/>
          <a:stretch/>
        </p:blipFill>
        <p:spPr>
          <a:xfrm>
            <a:off x="2438400" y="6096000"/>
            <a:ext cx="5715000" cy="800100"/>
          </a:xfrm>
          <a:prstGeom prst="rect">
            <a:avLst/>
          </a:prstGeom>
          <a:noFill/>
          <a:ln>
            <a:noFill/>
          </a:ln>
        </p:spPr>
      </p:pic>
      <p:pic>
        <p:nvPicPr>
          <p:cNvPr descr="atom" id="922" name="Google Shape;922;p23"/>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690739pesbqr6dqw" id="923" name="Google Shape;923;p23"/>
          <p:cNvPicPr preferRelativeResize="0"/>
          <p:nvPr/>
        </p:nvPicPr>
        <p:blipFill rotWithShape="1">
          <a:blip r:embed="rId11">
            <a:alphaModFix/>
          </a:blip>
          <a:srcRect b="0" l="0" r="0" t="0"/>
          <a:stretch/>
        </p:blipFill>
        <p:spPr>
          <a:xfrm>
            <a:off x="1295400" y="1524000"/>
            <a:ext cx="533400" cy="427037"/>
          </a:xfrm>
          <a:prstGeom prst="rect">
            <a:avLst/>
          </a:prstGeom>
          <a:noFill/>
          <a:ln>
            <a:noFill/>
          </a:ln>
        </p:spPr>
      </p:pic>
      <p:pic>
        <p:nvPicPr>
          <p:cNvPr descr="690739pesbqr6dqw" id="924" name="Google Shape;924;p23"/>
          <p:cNvPicPr preferRelativeResize="0"/>
          <p:nvPr/>
        </p:nvPicPr>
        <p:blipFill rotWithShape="1">
          <a:blip r:embed="rId11">
            <a:alphaModFix/>
          </a:blip>
          <a:srcRect b="0" l="0" r="0" t="0"/>
          <a:stretch/>
        </p:blipFill>
        <p:spPr>
          <a:xfrm>
            <a:off x="1752600" y="1447800"/>
            <a:ext cx="762000" cy="508000"/>
          </a:xfrm>
          <a:prstGeom prst="rect">
            <a:avLst/>
          </a:prstGeom>
          <a:noFill/>
          <a:ln>
            <a:noFill/>
          </a:ln>
        </p:spPr>
      </p:pic>
      <p:pic>
        <p:nvPicPr>
          <p:cNvPr descr="690739pesbqr6dqw" id="925" name="Google Shape;925;p23"/>
          <p:cNvPicPr preferRelativeResize="0"/>
          <p:nvPr/>
        </p:nvPicPr>
        <p:blipFill rotWithShape="1">
          <a:blip r:embed="rId11">
            <a:alphaModFix/>
          </a:blip>
          <a:srcRect b="0" l="0" r="0" t="0"/>
          <a:stretch/>
        </p:blipFill>
        <p:spPr>
          <a:xfrm>
            <a:off x="8001000" y="1447800"/>
            <a:ext cx="838200" cy="609600"/>
          </a:xfrm>
          <a:prstGeom prst="rect">
            <a:avLst/>
          </a:prstGeom>
          <a:noFill/>
          <a:ln>
            <a:noFill/>
          </a:ln>
        </p:spPr>
      </p:pic>
      <p:pic>
        <p:nvPicPr>
          <p:cNvPr descr="690739pesbqr6dqw" id="926" name="Google Shape;926;p23"/>
          <p:cNvPicPr preferRelativeResize="0"/>
          <p:nvPr/>
        </p:nvPicPr>
        <p:blipFill rotWithShape="1">
          <a:blip r:embed="rId11">
            <a:alphaModFix/>
          </a:blip>
          <a:srcRect b="0" l="0" r="0" t="0"/>
          <a:stretch/>
        </p:blipFill>
        <p:spPr>
          <a:xfrm>
            <a:off x="7467600" y="1447800"/>
            <a:ext cx="838200" cy="488950"/>
          </a:xfrm>
          <a:prstGeom prst="rect">
            <a:avLst/>
          </a:prstGeom>
          <a:noFill/>
          <a:ln>
            <a:noFill/>
          </a:ln>
        </p:spPr>
      </p:pic>
      <p:grpSp>
        <p:nvGrpSpPr>
          <p:cNvPr id="927" name="Google Shape;927;p23"/>
          <p:cNvGrpSpPr/>
          <p:nvPr/>
        </p:nvGrpSpPr>
        <p:grpSpPr>
          <a:xfrm>
            <a:off x="7467600" y="6019800"/>
            <a:ext cx="1828800" cy="838200"/>
            <a:chOff x="0" y="3552"/>
            <a:chExt cx="1392" cy="768"/>
          </a:xfrm>
        </p:grpSpPr>
        <p:pic>
          <p:nvPicPr>
            <p:cNvPr descr="671691" id="928" name="Google Shape;928;p23"/>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929" name="Google Shape;929;p23"/>
            <p:cNvPicPr preferRelativeResize="0"/>
            <p:nvPr/>
          </p:nvPicPr>
          <p:blipFill rotWithShape="1">
            <a:blip r:embed="rId12">
              <a:alphaModFix/>
            </a:blip>
            <a:srcRect b="0" l="0" r="0" t="0"/>
            <a:stretch/>
          </p:blipFill>
          <p:spPr>
            <a:xfrm>
              <a:off x="624" y="3552"/>
              <a:ext cx="768" cy="768"/>
            </a:xfrm>
            <a:prstGeom prst="rect">
              <a:avLst/>
            </a:prstGeom>
            <a:noFill/>
            <a:ln>
              <a:noFill/>
            </a:ln>
          </p:spPr>
        </p:pic>
      </p:grpSp>
      <p:grpSp>
        <p:nvGrpSpPr>
          <p:cNvPr id="930" name="Google Shape;930;p23"/>
          <p:cNvGrpSpPr/>
          <p:nvPr/>
        </p:nvGrpSpPr>
        <p:grpSpPr>
          <a:xfrm>
            <a:off x="1219200" y="6096000"/>
            <a:ext cx="1752600" cy="762000"/>
            <a:chOff x="0" y="3552"/>
            <a:chExt cx="1392" cy="768"/>
          </a:xfrm>
        </p:grpSpPr>
        <p:pic>
          <p:nvPicPr>
            <p:cNvPr descr="671691" id="931" name="Google Shape;931;p23"/>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932" name="Google Shape;932;p23"/>
            <p:cNvPicPr preferRelativeResize="0"/>
            <p:nvPr/>
          </p:nvPicPr>
          <p:blipFill rotWithShape="1">
            <a:blip r:embed="rId12">
              <a:alphaModFix/>
            </a:blip>
            <a:srcRect b="0" l="0" r="0" t="0"/>
            <a:stretch/>
          </p:blipFill>
          <p:spPr>
            <a:xfrm>
              <a:off x="624" y="3552"/>
              <a:ext cx="768" cy="768"/>
            </a:xfrm>
            <a:prstGeom prst="rect">
              <a:avLst/>
            </a:prstGeom>
            <a:noFill/>
            <a:ln>
              <a:noFill/>
            </a:ln>
          </p:spPr>
        </p:pic>
      </p:grpSp>
      <p:pic>
        <p:nvPicPr>
          <p:cNvPr descr="atom" id="933" name="Google Shape;933;p23"/>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atom" id="934" name="Google Shape;934;p23"/>
          <p:cNvPicPr preferRelativeResize="0"/>
          <p:nvPr/>
        </p:nvPicPr>
        <p:blipFill rotWithShape="1">
          <a:blip r:embed="rId10">
            <a:alphaModFix/>
          </a:blip>
          <a:srcRect b="0" l="0" r="0" t="0"/>
          <a:stretch/>
        </p:blipFill>
        <p:spPr>
          <a:xfrm>
            <a:off x="3352800" y="6121400"/>
            <a:ext cx="609600" cy="508000"/>
          </a:xfrm>
          <a:prstGeom prst="rect">
            <a:avLst/>
          </a:prstGeom>
          <a:noFill/>
          <a:ln>
            <a:noFill/>
          </a:ln>
        </p:spPr>
      </p:pic>
      <p:sp>
        <p:nvSpPr>
          <p:cNvPr id="935" name="Google Shape;935;p23"/>
          <p:cNvSpPr txBox="1"/>
          <p:nvPr/>
        </p:nvSpPr>
        <p:spPr>
          <a:xfrm>
            <a:off x="1447800" y="2159000"/>
            <a:ext cx="7467600" cy="203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Tại nơi đường giao nhau có báo hiệu đi theo vòng xuyến, người điều khiển phương tiện phải nhường đường như thế nào?</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A. Phải nhường đường cho xe đi bên phải</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B. Xe báo hiệu xin đường trước xe đó được đi trước;</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C. Phải nhường đường cho xe đi bên trái.</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D. Phải đứng lại, chờ đến lượt của mình.</a:t>
            </a:r>
            <a:endParaRPr/>
          </a:p>
          <a:p>
            <a:pPr indent="0" lvl="0" marL="0" marR="0" rtl="0" algn="l">
              <a:lnSpc>
                <a:spcPct val="100000"/>
              </a:lnSpc>
              <a:spcBef>
                <a:spcPts val="0"/>
              </a:spcBef>
              <a:spcAft>
                <a:spcPts val="0"/>
              </a:spcAft>
              <a:buNone/>
            </a:pPr>
            <a:r>
              <a:t/>
            </a:r>
            <a:endParaRPr b="0" i="0" sz="1800" u="none">
              <a:solidFill>
                <a:schemeClr val="dk1"/>
              </a:solidFill>
              <a:latin typeface="Times New Roman"/>
              <a:ea typeface="Times New Roman"/>
              <a:cs typeface="Times New Roman"/>
              <a:sym typeface="Times New Roman"/>
            </a:endParaRPr>
          </a:p>
        </p:txBody>
      </p:sp>
      <p:sp>
        <p:nvSpPr>
          <p:cNvPr id="936" name="Google Shape;936;p23"/>
          <p:cNvSpPr/>
          <p:nvPr/>
        </p:nvSpPr>
        <p:spPr>
          <a:xfrm>
            <a:off x="7924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937" name="Google Shape;937;p23"/>
          <p:cNvSpPr/>
          <p:nvPr/>
        </p:nvSpPr>
        <p:spPr>
          <a:xfrm>
            <a:off x="7924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938" name="Google Shape;938;p23"/>
          <p:cNvSpPr/>
          <p:nvPr/>
        </p:nvSpPr>
        <p:spPr>
          <a:xfrm>
            <a:off x="7924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939" name="Google Shape;939;p23"/>
          <p:cNvSpPr/>
          <p:nvPr/>
        </p:nvSpPr>
        <p:spPr>
          <a:xfrm>
            <a:off x="7924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940" name="Google Shape;940;p23"/>
          <p:cNvSpPr/>
          <p:nvPr/>
        </p:nvSpPr>
        <p:spPr>
          <a:xfrm>
            <a:off x="7924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941" name="Google Shape;941;p23"/>
          <p:cNvSpPr/>
          <p:nvPr/>
        </p:nvSpPr>
        <p:spPr>
          <a:xfrm>
            <a:off x="7924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942" name="Google Shape;942;p23"/>
          <p:cNvSpPr/>
          <p:nvPr/>
        </p:nvSpPr>
        <p:spPr>
          <a:xfrm>
            <a:off x="7924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943" name="Google Shape;943;p23"/>
          <p:cNvSpPr/>
          <p:nvPr/>
        </p:nvSpPr>
        <p:spPr>
          <a:xfrm>
            <a:off x="7924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944" name="Google Shape;944;p23"/>
          <p:cNvSpPr/>
          <p:nvPr/>
        </p:nvSpPr>
        <p:spPr>
          <a:xfrm>
            <a:off x="7924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945" name="Google Shape;945;p23"/>
          <p:cNvSpPr/>
          <p:nvPr/>
        </p:nvSpPr>
        <p:spPr>
          <a:xfrm>
            <a:off x="7924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946" name="Google Shape;946;p23"/>
          <p:cNvSpPr/>
          <p:nvPr/>
        </p:nvSpPr>
        <p:spPr>
          <a:xfrm>
            <a:off x="7924800" y="889000"/>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947" name="Google Shape;947;p23"/>
          <p:cNvSpPr txBox="1"/>
          <p:nvPr/>
        </p:nvSpPr>
        <p:spPr>
          <a:xfrm>
            <a:off x="4565650" y="4010025"/>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948" name="Google Shape;948;p23"/>
          <p:cNvSpPr/>
          <p:nvPr/>
        </p:nvSpPr>
        <p:spPr>
          <a:xfrm>
            <a:off x="3687762" y="4719637"/>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11"/>
                                        </p:tgtEl>
                                        <p:attrNameLst>
                                          <p:attrName>style.visibility</p:attrName>
                                        </p:attrNameLst>
                                      </p:cBhvr>
                                      <p:to>
                                        <p:strVal val="visible"/>
                                      </p:to>
                                    </p:set>
                                    <p:anim calcmode="lin" valueType="num">
                                      <p:cBhvr additive="base">
                                        <p:cTn dur="500"/>
                                        <p:tgtEl>
                                          <p:spTgt spid="91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gtEl>
                                        <p:attrNameLst>
                                          <p:attrName>style.visibility</p:attrName>
                                        </p:attrNameLst>
                                      </p:cBhvr>
                                      <p:to>
                                        <p:strVal val="visible"/>
                                      </p:to>
                                    </p:set>
                                    <p:animEffect filter="fade" transition="in">
                                      <p:cBhvr>
                                        <p:cTn dur="500"/>
                                        <p:tgtEl>
                                          <p:spTgt spid="9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4">
                                            <p:txEl>
                                              <p:pRg end="0" st="0"/>
                                            </p:txEl>
                                          </p:spTgt>
                                        </p:tgtEl>
                                        <p:attrNameLst>
                                          <p:attrName>style.visibility</p:attrName>
                                        </p:attrNameLst>
                                      </p:cBhvr>
                                      <p:to>
                                        <p:strVal val="visible"/>
                                      </p:to>
                                    </p:set>
                                    <p:animEffect filter="fade" transition="in">
                                      <p:cBhvr>
                                        <p:cTn dur="500"/>
                                        <p:tgtEl>
                                          <p:spTgt spid="9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46"/>
                                        </p:tgtEl>
                                      </p:cBhvr>
                                    </p:animEffect>
                                    <p:set>
                                      <p:cBhvr>
                                        <p:cTn dur="1" fill="hold">
                                          <p:stCondLst>
                                            <p:cond delay="1000"/>
                                          </p:stCondLst>
                                        </p:cTn>
                                        <p:tgtEl>
                                          <p:spTgt spid="946"/>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945"/>
                                        </p:tgtEl>
                                      </p:cBhvr>
                                    </p:animEffect>
                                    <p:set>
                                      <p:cBhvr>
                                        <p:cTn dur="1" fill="hold">
                                          <p:stCondLst>
                                            <p:cond delay="1000"/>
                                          </p:stCondLst>
                                        </p:cTn>
                                        <p:tgtEl>
                                          <p:spTgt spid="945"/>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944"/>
                                        </p:tgtEl>
                                      </p:cBhvr>
                                    </p:animEffect>
                                    <p:set>
                                      <p:cBhvr>
                                        <p:cTn dur="1" fill="hold">
                                          <p:stCondLst>
                                            <p:cond delay="1000"/>
                                          </p:stCondLst>
                                        </p:cTn>
                                        <p:tgtEl>
                                          <p:spTgt spid="944"/>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943"/>
                                        </p:tgtEl>
                                      </p:cBhvr>
                                    </p:animEffect>
                                    <p:set>
                                      <p:cBhvr>
                                        <p:cTn dur="1" fill="hold">
                                          <p:stCondLst>
                                            <p:cond delay="1000"/>
                                          </p:stCondLst>
                                        </p:cTn>
                                        <p:tgtEl>
                                          <p:spTgt spid="943"/>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942"/>
                                        </p:tgtEl>
                                      </p:cBhvr>
                                    </p:animEffect>
                                    <p:set>
                                      <p:cBhvr>
                                        <p:cTn dur="1" fill="hold">
                                          <p:stCondLst>
                                            <p:cond delay="1000"/>
                                          </p:stCondLst>
                                        </p:cTn>
                                        <p:tgtEl>
                                          <p:spTgt spid="942"/>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941"/>
                                        </p:tgtEl>
                                      </p:cBhvr>
                                    </p:animEffect>
                                    <p:set>
                                      <p:cBhvr>
                                        <p:cTn dur="1" fill="hold">
                                          <p:stCondLst>
                                            <p:cond delay="1000"/>
                                          </p:stCondLst>
                                        </p:cTn>
                                        <p:tgtEl>
                                          <p:spTgt spid="941"/>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940"/>
                                        </p:tgtEl>
                                      </p:cBhvr>
                                    </p:animEffect>
                                    <p:set>
                                      <p:cBhvr>
                                        <p:cTn dur="1" fill="hold">
                                          <p:stCondLst>
                                            <p:cond delay="1000"/>
                                          </p:stCondLst>
                                        </p:cTn>
                                        <p:tgtEl>
                                          <p:spTgt spid="940"/>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939"/>
                                        </p:tgtEl>
                                      </p:cBhvr>
                                    </p:animEffect>
                                    <p:set>
                                      <p:cBhvr>
                                        <p:cTn dur="1" fill="hold">
                                          <p:stCondLst>
                                            <p:cond delay="1000"/>
                                          </p:stCondLst>
                                        </p:cTn>
                                        <p:tgtEl>
                                          <p:spTgt spid="939"/>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938"/>
                                        </p:tgtEl>
                                      </p:cBhvr>
                                    </p:animEffect>
                                    <p:set>
                                      <p:cBhvr>
                                        <p:cTn dur="1" fill="hold">
                                          <p:stCondLst>
                                            <p:cond delay="1000"/>
                                          </p:stCondLst>
                                        </p:cTn>
                                        <p:tgtEl>
                                          <p:spTgt spid="938"/>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937"/>
                                        </p:tgtEl>
                                      </p:cBhvr>
                                    </p:animEffect>
                                    <p:set>
                                      <p:cBhvr>
                                        <p:cTn dur="1" fill="hold">
                                          <p:stCondLst>
                                            <p:cond delay="1000"/>
                                          </p:stCondLst>
                                        </p:cTn>
                                        <p:tgtEl>
                                          <p:spTgt spid="9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7">
                                            <p:txEl>
                                              <p:pRg end="0" st="0"/>
                                            </p:txEl>
                                          </p:spTgt>
                                        </p:tgtEl>
                                        <p:attrNameLst>
                                          <p:attrName>style.visibility</p:attrName>
                                        </p:attrNameLst>
                                      </p:cBhvr>
                                      <p:to>
                                        <p:strVal val="visible"/>
                                      </p:to>
                                    </p:set>
                                    <p:animEffect filter="fade" transition="in">
                                      <p:cBhvr>
                                        <p:cTn dur="500"/>
                                        <p:tgtEl>
                                          <p:spTgt spid="9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24"/>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4" name="Google Shape;954;p24"/>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5" name="Google Shape;955;p24"/>
          <p:cNvSpPr txBox="1"/>
          <p:nvPr/>
        </p:nvSpPr>
        <p:spPr>
          <a:xfrm>
            <a:off x="3429000" y="4572000"/>
            <a:ext cx="3962400" cy="12192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6" name="Google Shape;956;p24"/>
          <p:cNvSpPr txBox="1"/>
          <p:nvPr/>
        </p:nvSpPr>
        <p:spPr>
          <a:xfrm>
            <a:off x="1447800" y="2085975"/>
            <a:ext cx="7467600" cy="1800225"/>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957" name="Google Shape;957;p24"/>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958" name="Google Shape;958;p24"/>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9" name="Google Shape;959;p24"/>
          <p:cNvSpPr/>
          <p:nvPr/>
        </p:nvSpPr>
        <p:spPr>
          <a:xfrm>
            <a:off x="4025900" y="16398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0" name="Google Shape;960;p24"/>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1" name="Google Shape;961;p24"/>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962" name="Google Shape;962;p24"/>
          <p:cNvPicPr preferRelativeResize="0"/>
          <p:nvPr/>
        </p:nvPicPr>
        <p:blipFill rotWithShape="1">
          <a:blip r:embed="rId4">
            <a:alphaModFix/>
          </a:blip>
          <a:srcRect b="0" l="0" r="0" t="0"/>
          <a:stretch/>
        </p:blipFill>
        <p:spPr>
          <a:xfrm>
            <a:off x="774700" y="3581400"/>
            <a:ext cx="889000" cy="1073150"/>
          </a:xfrm>
          <a:prstGeom prst="rect">
            <a:avLst/>
          </a:prstGeom>
          <a:noFill/>
          <a:ln>
            <a:noFill/>
          </a:ln>
        </p:spPr>
      </p:pic>
      <p:sp>
        <p:nvSpPr>
          <p:cNvPr id="963" name="Google Shape;963;p24"/>
          <p:cNvSpPr txBox="1"/>
          <p:nvPr/>
        </p:nvSpPr>
        <p:spPr>
          <a:xfrm>
            <a:off x="3994150" y="1600200"/>
            <a:ext cx="16129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9</a:t>
            </a:r>
            <a:endParaRPr/>
          </a:p>
        </p:txBody>
      </p:sp>
      <p:sp>
        <p:nvSpPr>
          <p:cNvPr id="964" name="Google Shape;964;p24"/>
          <p:cNvSpPr/>
          <p:nvPr/>
        </p:nvSpPr>
        <p:spPr>
          <a:xfrm>
            <a:off x="4568825" y="396240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5" name="Google Shape;965;p24"/>
          <p:cNvSpPr/>
          <p:nvPr/>
        </p:nvSpPr>
        <p:spPr>
          <a:xfrm>
            <a:off x="4645025" y="40147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66" name="Google Shape;966;p24"/>
          <p:cNvSpPr/>
          <p:nvPr/>
        </p:nvSpPr>
        <p:spPr>
          <a:xfrm>
            <a:off x="1673225" y="366766"/>
            <a:ext cx="6524625" cy="1028220"/>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967" name="Google Shape;967;p24"/>
          <p:cNvSpPr/>
          <p:nvPr/>
        </p:nvSpPr>
        <p:spPr>
          <a:xfrm>
            <a:off x="0" y="4241800"/>
            <a:ext cx="1008062" cy="333375"/>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968" name="Google Shape;968;p24"/>
          <p:cNvSpPr/>
          <p:nvPr/>
        </p:nvSpPr>
        <p:spPr>
          <a:xfrm>
            <a:off x="0" y="3960812"/>
            <a:ext cx="1008062" cy="334962"/>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969" name="Google Shape;969;p24"/>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970" name="Google Shape;970;p24"/>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Hoa27" id="971" name="Google Shape;971;p24"/>
          <p:cNvPicPr preferRelativeResize="0"/>
          <p:nvPr/>
        </p:nvPicPr>
        <p:blipFill rotWithShape="1">
          <a:blip r:embed="rId8">
            <a:alphaModFix/>
          </a:blip>
          <a:srcRect b="0" l="0" r="0" t="0"/>
          <a:stretch/>
        </p:blipFill>
        <p:spPr>
          <a:xfrm>
            <a:off x="4038600" y="5715000"/>
            <a:ext cx="2209800" cy="914400"/>
          </a:xfrm>
          <a:prstGeom prst="rect">
            <a:avLst/>
          </a:prstGeom>
          <a:noFill/>
          <a:ln>
            <a:noFill/>
          </a:ln>
        </p:spPr>
      </p:pic>
      <p:pic>
        <p:nvPicPr>
          <p:cNvPr descr="Buombay" id="972" name="Google Shape;972;p24"/>
          <p:cNvPicPr preferRelativeResize="0"/>
          <p:nvPr/>
        </p:nvPicPr>
        <p:blipFill rotWithShape="1">
          <a:blip r:embed="rId9">
            <a:alphaModFix/>
          </a:blip>
          <a:srcRect b="0" l="0" r="0" t="0"/>
          <a:stretch/>
        </p:blipFill>
        <p:spPr>
          <a:xfrm>
            <a:off x="2438400" y="6096000"/>
            <a:ext cx="5715000" cy="800100"/>
          </a:xfrm>
          <a:prstGeom prst="rect">
            <a:avLst/>
          </a:prstGeom>
          <a:noFill/>
          <a:ln>
            <a:noFill/>
          </a:ln>
        </p:spPr>
      </p:pic>
      <p:pic>
        <p:nvPicPr>
          <p:cNvPr descr="atom" id="973" name="Google Shape;973;p24"/>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690739pesbqr6dqw" id="974" name="Google Shape;974;p24"/>
          <p:cNvPicPr preferRelativeResize="0"/>
          <p:nvPr/>
        </p:nvPicPr>
        <p:blipFill rotWithShape="1">
          <a:blip r:embed="rId11">
            <a:alphaModFix/>
          </a:blip>
          <a:srcRect b="0" l="0" r="0" t="0"/>
          <a:stretch/>
        </p:blipFill>
        <p:spPr>
          <a:xfrm>
            <a:off x="1295400" y="1524000"/>
            <a:ext cx="533400" cy="427037"/>
          </a:xfrm>
          <a:prstGeom prst="rect">
            <a:avLst/>
          </a:prstGeom>
          <a:noFill/>
          <a:ln>
            <a:noFill/>
          </a:ln>
        </p:spPr>
      </p:pic>
      <p:pic>
        <p:nvPicPr>
          <p:cNvPr descr="690739pesbqr6dqw" id="975" name="Google Shape;975;p24"/>
          <p:cNvPicPr preferRelativeResize="0"/>
          <p:nvPr/>
        </p:nvPicPr>
        <p:blipFill rotWithShape="1">
          <a:blip r:embed="rId11">
            <a:alphaModFix/>
          </a:blip>
          <a:srcRect b="0" l="0" r="0" t="0"/>
          <a:stretch/>
        </p:blipFill>
        <p:spPr>
          <a:xfrm>
            <a:off x="1752600" y="1447800"/>
            <a:ext cx="762000" cy="508000"/>
          </a:xfrm>
          <a:prstGeom prst="rect">
            <a:avLst/>
          </a:prstGeom>
          <a:noFill/>
          <a:ln>
            <a:noFill/>
          </a:ln>
        </p:spPr>
      </p:pic>
      <p:pic>
        <p:nvPicPr>
          <p:cNvPr descr="690739pesbqr6dqw" id="976" name="Google Shape;976;p24"/>
          <p:cNvPicPr preferRelativeResize="0"/>
          <p:nvPr/>
        </p:nvPicPr>
        <p:blipFill rotWithShape="1">
          <a:blip r:embed="rId11">
            <a:alphaModFix/>
          </a:blip>
          <a:srcRect b="0" l="0" r="0" t="0"/>
          <a:stretch/>
        </p:blipFill>
        <p:spPr>
          <a:xfrm>
            <a:off x="8001000" y="1447800"/>
            <a:ext cx="838200" cy="609600"/>
          </a:xfrm>
          <a:prstGeom prst="rect">
            <a:avLst/>
          </a:prstGeom>
          <a:noFill/>
          <a:ln>
            <a:noFill/>
          </a:ln>
        </p:spPr>
      </p:pic>
      <p:pic>
        <p:nvPicPr>
          <p:cNvPr descr="690739pesbqr6dqw" id="977" name="Google Shape;977;p24"/>
          <p:cNvPicPr preferRelativeResize="0"/>
          <p:nvPr/>
        </p:nvPicPr>
        <p:blipFill rotWithShape="1">
          <a:blip r:embed="rId11">
            <a:alphaModFix/>
          </a:blip>
          <a:srcRect b="0" l="0" r="0" t="0"/>
          <a:stretch/>
        </p:blipFill>
        <p:spPr>
          <a:xfrm>
            <a:off x="7467600" y="1447800"/>
            <a:ext cx="838200" cy="488950"/>
          </a:xfrm>
          <a:prstGeom prst="rect">
            <a:avLst/>
          </a:prstGeom>
          <a:noFill/>
          <a:ln>
            <a:noFill/>
          </a:ln>
        </p:spPr>
      </p:pic>
      <p:grpSp>
        <p:nvGrpSpPr>
          <p:cNvPr id="978" name="Google Shape;978;p24"/>
          <p:cNvGrpSpPr/>
          <p:nvPr/>
        </p:nvGrpSpPr>
        <p:grpSpPr>
          <a:xfrm>
            <a:off x="7467600" y="6019800"/>
            <a:ext cx="1828800" cy="838200"/>
            <a:chOff x="0" y="3552"/>
            <a:chExt cx="1392" cy="768"/>
          </a:xfrm>
        </p:grpSpPr>
        <p:pic>
          <p:nvPicPr>
            <p:cNvPr descr="671691" id="979" name="Google Shape;979;p24"/>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980" name="Google Shape;980;p24"/>
            <p:cNvPicPr preferRelativeResize="0"/>
            <p:nvPr/>
          </p:nvPicPr>
          <p:blipFill rotWithShape="1">
            <a:blip r:embed="rId12">
              <a:alphaModFix/>
            </a:blip>
            <a:srcRect b="0" l="0" r="0" t="0"/>
            <a:stretch/>
          </p:blipFill>
          <p:spPr>
            <a:xfrm>
              <a:off x="624" y="3552"/>
              <a:ext cx="768" cy="768"/>
            </a:xfrm>
            <a:prstGeom prst="rect">
              <a:avLst/>
            </a:prstGeom>
            <a:noFill/>
            <a:ln>
              <a:noFill/>
            </a:ln>
          </p:spPr>
        </p:pic>
      </p:grpSp>
      <p:grpSp>
        <p:nvGrpSpPr>
          <p:cNvPr id="981" name="Google Shape;981;p24"/>
          <p:cNvGrpSpPr/>
          <p:nvPr/>
        </p:nvGrpSpPr>
        <p:grpSpPr>
          <a:xfrm>
            <a:off x="1219200" y="6096000"/>
            <a:ext cx="1752600" cy="762000"/>
            <a:chOff x="0" y="3552"/>
            <a:chExt cx="1392" cy="768"/>
          </a:xfrm>
        </p:grpSpPr>
        <p:pic>
          <p:nvPicPr>
            <p:cNvPr descr="671691" id="982" name="Google Shape;982;p24"/>
            <p:cNvPicPr preferRelativeResize="0"/>
            <p:nvPr/>
          </p:nvPicPr>
          <p:blipFill rotWithShape="1">
            <a:blip r:embed="rId12">
              <a:alphaModFix/>
            </a:blip>
            <a:srcRect b="0" l="0" r="0" t="0"/>
            <a:stretch/>
          </p:blipFill>
          <p:spPr>
            <a:xfrm>
              <a:off x="0" y="3552"/>
              <a:ext cx="768" cy="768"/>
            </a:xfrm>
            <a:prstGeom prst="rect">
              <a:avLst/>
            </a:prstGeom>
            <a:noFill/>
            <a:ln>
              <a:noFill/>
            </a:ln>
          </p:spPr>
        </p:pic>
        <p:pic>
          <p:nvPicPr>
            <p:cNvPr descr="671691" id="983" name="Google Shape;983;p24"/>
            <p:cNvPicPr preferRelativeResize="0"/>
            <p:nvPr/>
          </p:nvPicPr>
          <p:blipFill rotWithShape="1">
            <a:blip r:embed="rId12">
              <a:alphaModFix/>
            </a:blip>
            <a:srcRect b="0" l="0" r="0" t="0"/>
            <a:stretch/>
          </p:blipFill>
          <p:spPr>
            <a:xfrm>
              <a:off x="624" y="3552"/>
              <a:ext cx="768" cy="768"/>
            </a:xfrm>
            <a:prstGeom prst="rect">
              <a:avLst/>
            </a:prstGeom>
            <a:noFill/>
            <a:ln>
              <a:noFill/>
            </a:ln>
          </p:spPr>
        </p:pic>
      </p:grpSp>
      <p:pic>
        <p:nvPicPr>
          <p:cNvPr descr="atom" id="984" name="Google Shape;984;p24"/>
          <p:cNvPicPr preferRelativeResize="0"/>
          <p:nvPr/>
        </p:nvPicPr>
        <p:blipFill rotWithShape="1">
          <a:blip r:embed="rId10">
            <a:alphaModFix/>
          </a:blip>
          <a:srcRect b="0" l="0" r="0" t="0"/>
          <a:stretch/>
        </p:blipFill>
        <p:spPr>
          <a:xfrm>
            <a:off x="6705600" y="6096000"/>
            <a:ext cx="609600" cy="508000"/>
          </a:xfrm>
          <a:prstGeom prst="rect">
            <a:avLst/>
          </a:prstGeom>
          <a:noFill/>
          <a:ln>
            <a:noFill/>
          </a:ln>
        </p:spPr>
      </p:pic>
      <p:pic>
        <p:nvPicPr>
          <p:cNvPr descr="atom" id="985" name="Google Shape;985;p24"/>
          <p:cNvPicPr preferRelativeResize="0"/>
          <p:nvPr/>
        </p:nvPicPr>
        <p:blipFill rotWithShape="1">
          <a:blip r:embed="rId10">
            <a:alphaModFix/>
          </a:blip>
          <a:srcRect b="0" l="0" r="0" t="0"/>
          <a:stretch/>
        </p:blipFill>
        <p:spPr>
          <a:xfrm>
            <a:off x="3352800" y="6121400"/>
            <a:ext cx="609600" cy="508000"/>
          </a:xfrm>
          <a:prstGeom prst="rect">
            <a:avLst/>
          </a:prstGeom>
          <a:noFill/>
          <a:ln>
            <a:noFill/>
          </a:ln>
        </p:spPr>
      </p:pic>
      <p:sp>
        <p:nvSpPr>
          <p:cNvPr id="986" name="Google Shape;986;p24"/>
          <p:cNvSpPr txBox="1"/>
          <p:nvPr/>
        </p:nvSpPr>
        <p:spPr>
          <a:xfrm>
            <a:off x="1447800" y="2159000"/>
            <a:ext cx="7467600" cy="1755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Xe mô tô, xe gắn máy không được xếp hàng hóa, hành lý vượt chiều cao tính từ mặt đường xe chạy trở lên là bao nhiêu?.</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A. 2 mét  		B. 2,5 mét   </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C. 3 mét  		D. 3,5 mét</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87" name="Google Shape;987;p24"/>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988" name="Google Shape;988;p24"/>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989" name="Google Shape;989;p24"/>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990" name="Google Shape;990;p24"/>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991" name="Google Shape;991;p24"/>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992" name="Google Shape;992;p24"/>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993" name="Google Shape;993;p24"/>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994" name="Google Shape;994;p24"/>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995" name="Google Shape;995;p24"/>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996" name="Google Shape;996;p24"/>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997" name="Google Shape;997;p24"/>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998" name="Google Shape;998;p24"/>
          <p:cNvSpPr txBox="1"/>
          <p:nvPr/>
        </p:nvSpPr>
        <p:spPr>
          <a:xfrm>
            <a:off x="4565650" y="4010025"/>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999" name="Google Shape;999;p24"/>
          <p:cNvSpPr/>
          <p:nvPr/>
        </p:nvSpPr>
        <p:spPr>
          <a:xfrm>
            <a:off x="3687762" y="4719637"/>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3"/>
                                        </p:tgtEl>
                                        <p:attrNameLst>
                                          <p:attrName>style.visibility</p:attrName>
                                        </p:attrNameLst>
                                      </p:cBhvr>
                                      <p:to>
                                        <p:strVal val="visible"/>
                                      </p:to>
                                    </p:set>
                                    <p:anim calcmode="lin" valueType="num">
                                      <p:cBhvr additive="base">
                                        <p:cTn dur="500"/>
                                        <p:tgtEl>
                                          <p:spTgt spid="9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6"/>
                                        </p:tgtEl>
                                        <p:attrNameLst>
                                          <p:attrName>style.visibility</p:attrName>
                                        </p:attrNameLst>
                                      </p:cBhvr>
                                      <p:to>
                                        <p:strVal val="visible"/>
                                      </p:to>
                                    </p:set>
                                    <p:animEffect filter="fade" transition="in">
                                      <p:cBhvr>
                                        <p:cTn dur="500"/>
                                        <p:tgtEl>
                                          <p:spTgt spid="9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6">
                                            <p:txEl>
                                              <p:pRg end="0" st="0"/>
                                            </p:txEl>
                                          </p:spTgt>
                                        </p:tgtEl>
                                        <p:attrNameLst>
                                          <p:attrName>style.visibility</p:attrName>
                                        </p:attrNameLst>
                                      </p:cBhvr>
                                      <p:to>
                                        <p:strVal val="visible"/>
                                      </p:to>
                                    </p:set>
                                    <p:animEffect filter="fade" transition="in">
                                      <p:cBhvr>
                                        <p:cTn dur="500"/>
                                        <p:tgtEl>
                                          <p:spTgt spid="9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997"/>
                                        </p:tgtEl>
                                      </p:cBhvr>
                                    </p:animEffect>
                                    <p:set>
                                      <p:cBhvr>
                                        <p:cTn dur="1" fill="hold">
                                          <p:stCondLst>
                                            <p:cond delay="1000"/>
                                          </p:stCondLst>
                                        </p:cTn>
                                        <p:tgtEl>
                                          <p:spTgt spid="997"/>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996"/>
                                        </p:tgtEl>
                                      </p:cBhvr>
                                    </p:animEffect>
                                    <p:set>
                                      <p:cBhvr>
                                        <p:cTn dur="1" fill="hold">
                                          <p:stCondLst>
                                            <p:cond delay="1000"/>
                                          </p:stCondLst>
                                        </p:cTn>
                                        <p:tgtEl>
                                          <p:spTgt spid="996"/>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995"/>
                                        </p:tgtEl>
                                      </p:cBhvr>
                                    </p:animEffect>
                                    <p:set>
                                      <p:cBhvr>
                                        <p:cTn dur="1" fill="hold">
                                          <p:stCondLst>
                                            <p:cond delay="1000"/>
                                          </p:stCondLst>
                                        </p:cTn>
                                        <p:tgtEl>
                                          <p:spTgt spid="995"/>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994"/>
                                        </p:tgtEl>
                                      </p:cBhvr>
                                    </p:animEffect>
                                    <p:set>
                                      <p:cBhvr>
                                        <p:cTn dur="1" fill="hold">
                                          <p:stCondLst>
                                            <p:cond delay="1000"/>
                                          </p:stCondLst>
                                        </p:cTn>
                                        <p:tgtEl>
                                          <p:spTgt spid="994"/>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993"/>
                                        </p:tgtEl>
                                      </p:cBhvr>
                                    </p:animEffect>
                                    <p:set>
                                      <p:cBhvr>
                                        <p:cTn dur="1" fill="hold">
                                          <p:stCondLst>
                                            <p:cond delay="1000"/>
                                          </p:stCondLst>
                                        </p:cTn>
                                        <p:tgtEl>
                                          <p:spTgt spid="993"/>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992"/>
                                        </p:tgtEl>
                                      </p:cBhvr>
                                    </p:animEffect>
                                    <p:set>
                                      <p:cBhvr>
                                        <p:cTn dur="1" fill="hold">
                                          <p:stCondLst>
                                            <p:cond delay="1000"/>
                                          </p:stCondLst>
                                        </p:cTn>
                                        <p:tgtEl>
                                          <p:spTgt spid="992"/>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991"/>
                                        </p:tgtEl>
                                      </p:cBhvr>
                                    </p:animEffect>
                                    <p:set>
                                      <p:cBhvr>
                                        <p:cTn dur="1" fill="hold">
                                          <p:stCondLst>
                                            <p:cond delay="1000"/>
                                          </p:stCondLst>
                                        </p:cTn>
                                        <p:tgtEl>
                                          <p:spTgt spid="991"/>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990"/>
                                        </p:tgtEl>
                                      </p:cBhvr>
                                    </p:animEffect>
                                    <p:set>
                                      <p:cBhvr>
                                        <p:cTn dur="1" fill="hold">
                                          <p:stCondLst>
                                            <p:cond delay="1000"/>
                                          </p:stCondLst>
                                        </p:cTn>
                                        <p:tgtEl>
                                          <p:spTgt spid="990"/>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989"/>
                                        </p:tgtEl>
                                      </p:cBhvr>
                                    </p:animEffect>
                                    <p:set>
                                      <p:cBhvr>
                                        <p:cTn dur="1" fill="hold">
                                          <p:stCondLst>
                                            <p:cond delay="1000"/>
                                          </p:stCondLst>
                                        </p:cTn>
                                        <p:tgtEl>
                                          <p:spTgt spid="989"/>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988"/>
                                        </p:tgtEl>
                                      </p:cBhvr>
                                    </p:animEffect>
                                    <p:set>
                                      <p:cBhvr>
                                        <p:cTn dur="1" fill="hold">
                                          <p:stCondLst>
                                            <p:cond delay="1000"/>
                                          </p:stCondLst>
                                        </p:cTn>
                                        <p:tgtEl>
                                          <p:spTgt spid="9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8">
                                            <p:txEl>
                                              <p:pRg end="0" st="0"/>
                                            </p:txEl>
                                          </p:spTgt>
                                        </p:tgtEl>
                                        <p:attrNameLst>
                                          <p:attrName>style.visibility</p:attrName>
                                        </p:attrNameLst>
                                      </p:cBhvr>
                                      <p:to>
                                        <p:strVal val="visible"/>
                                      </p:to>
                                    </p:set>
                                    <p:animEffect filter="fade" transition="in">
                                      <p:cBhvr>
                                        <p:cTn dur="500"/>
                                        <p:tgtEl>
                                          <p:spTgt spid="9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25"/>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05" name="Google Shape;1005;p25"/>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06" name="Google Shape;1006;p25"/>
          <p:cNvSpPr txBox="1"/>
          <p:nvPr/>
        </p:nvSpPr>
        <p:spPr>
          <a:xfrm>
            <a:off x="3429000" y="4572000"/>
            <a:ext cx="3962400" cy="12192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07" name="Google Shape;1007;p25"/>
          <p:cNvSpPr txBox="1"/>
          <p:nvPr/>
        </p:nvSpPr>
        <p:spPr>
          <a:xfrm>
            <a:off x="1447800" y="2085975"/>
            <a:ext cx="7467600" cy="1800225"/>
          </a:xfrm>
          <a:prstGeom prst="rect">
            <a:avLst/>
          </a:prstGeom>
          <a:solidFill>
            <a:schemeClr val="lt1"/>
          </a:solidFill>
          <a:ln cap="flat" cmpd="sng" w="254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1008" name="Google Shape;1008;p25"/>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1009" name="Google Shape;1009;p25"/>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0" name="Google Shape;1010;p25"/>
          <p:cNvSpPr/>
          <p:nvPr/>
        </p:nvSpPr>
        <p:spPr>
          <a:xfrm>
            <a:off x="4025900" y="16398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1" name="Google Shape;1011;p25"/>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2" name="Google Shape;1012;p25"/>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1013" name="Google Shape;1013;p25"/>
          <p:cNvPicPr preferRelativeResize="0"/>
          <p:nvPr/>
        </p:nvPicPr>
        <p:blipFill rotWithShape="1">
          <a:blip r:embed="rId4">
            <a:alphaModFix/>
          </a:blip>
          <a:srcRect b="0" l="0" r="0" t="0"/>
          <a:stretch/>
        </p:blipFill>
        <p:spPr>
          <a:xfrm>
            <a:off x="685800" y="3429000"/>
            <a:ext cx="889000" cy="1073150"/>
          </a:xfrm>
          <a:prstGeom prst="rect">
            <a:avLst/>
          </a:prstGeom>
          <a:noFill/>
          <a:ln>
            <a:noFill/>
          </a:ln>
        </p:spPr>
      </p:pic>
      <p:sp>
        <p:nvSpPr>
          <p:cNvPr id="1014" name="Google Shape;1014;p25"/>
          <p:cNvSpPr txBox="1"/>
          <p:nvPr/>
        </p:nvSpPr>
        <p:spPr>
          <a:xfrm>
            <a:off x="3994150" y="1600200"/>
            <a:ext cx="16129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10</a:t>
            </a:r>
            <a:endParaRPr/>
          </a:p>
        </p:txBody>
      </p:sp>
      <p:sp>
        <p:nvSpPr>
          <p:cNvPr id="1015" name="Google Shape;1015;p25"/>
          <p:cNvSpPr/>
          <p:nvPr/>
        </p:nvSpPr>
        <p:spPr>
          <a:xfrm>
            <a:off x="4568825" y="3962400"/>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6" name="Google Shape;1016;p25"/>
          <p:cNvSpPr/>
          <p:nvPr/>
        </p:nvSpPr>
        <p:spPr>
          <a:xfrm>
            <a:off x="4645025" y="40147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17" name="Google Shape;1017;p25"/>
          <p:cNvSpPr/>
          <p:nvPr/>
        </p:nvSpPr>
        <p:spPr>
          <a:xfrm>
            <a:off x="1673225" y="366766"/>
            <a:ext cx="6524625" cy="1028220"/>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1018" name="Google Shape;1018;p25"/>
          <p:cNvSpPr/>
          <p:nvPr/>
        </p:nvSpPr>
        <p:spPr>
          <a:xfrm>
            <a:off x="0" y="3960812"/>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1019" name="Google Shape;1019;p25"/>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1020" name="Google Shape;1020;p25"/>
          <p:cNvPicPr preferRelativeResize="0"/>
          <p:nvPr/>
        </p:nvPicPr>
        <p:blipFill rotWithShape="1">
          <a:blip r:embed="rId6">
            <a:alphaModFix/>
          </a:blip>
          <a:srcRect b="0" l="0" r="0" t="0"/>
          <a:stretch/>
        </p:blipFill>
        <p:spPr>
          <a:xfrm>
            <a:off x="4429125" y="1085850"/>
            <a:ext cx="838200" cy="485775"/>
          </a:xfrm>
          <a:prstGeom prst="rect">
            <a:avLst/>
          </a:prstGeom>
          <a:noFill/>
          <a:ln>
            <a:noFill/>
          </a:ln>
        </p:spPr>
      </p:pic>
      <p:pic>
        <p:nvPicPr>
          <p:cNvPr descr="Hoa27" id="1021" name="Google Shape;1021;p25"/>
          <p:cNvPicPr preferRelativeResize="0"/>
          <p:nvPr/>
        </p:nvPicPr>
        <p:blipFill rotWithShape="1">
          <a:blip r:embed="rId7">
            <a:alphaModFix/>
          </a:blip>
          <a:srcRect b="0" l="0" r="0" t="0"/>
          <a:stretch/>
        </p:blipFill>
        <p:spPr>
          <a:xfrm>
            <a:off x="4038600" y="5715000"/>
            <a:ext cx="2209800" cy="914400"/>
          </a:xfrm>
          <a:prstGeom prst="rect">
            <a:avLst/>
          </a:prstGeom>
          <a:noFill/>
          <a:ln>
            <a:noFill/>
          </a:ln>
        </p:spPr>
      </p:pic>
      <p:pic>
        <p:nvPicPr>
          <p:cNvPr descr="Buombay" id="1022" name="Google Shape;1022;p25"/>
          <p:cNvPicPr preferRelativeResize="0"/>
          <p:nvPr/>
        </p:nvPicPr>
        <p:blipFill rotWithShape="1">
          <a:blip r:embed="rId8">
            <a:alphaModFix/>
          </a:blip>
          <a:srcRect b="0" l="0" r="0" t="0"/>
          <a:stretch/>
        </p:blipFill>
        <p:spPr>
          <a:xfrm>
            <a:off x="2438400" y="6096000"/>
            <a:ext cx="5715000" cy="800100"/>
          </a:xfrm>
          <a:prstGeom prst="rect">
            <a:avLst/>
          </a:prstGeom>
          <a:noFill/>
          <a:ln>
            <a:noFill/>
          </a:ln>
        </p:spPr>
      </p:pic>
      <p:pic>
        <p:nvPicPr>
          <p:cNvPr descr="atom" id="1023" name="Google Shape;1023;p25"/>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690739pesbqr6dqw" id="1024" name="Google Shape;1024;p25"/>
          <p:cNvPicPr preferRelativeResize="0"/>
          <p:nvPr/>
        </p:nvPicPr>
        <p:blipFill rotWithShape="1">
          <a:blip r:embed="rId10">
            <a:alphaModFix/>
          </a:blip>
          <a:srcRect b="0" l="0" r="0" t="0"/>
          <a:stretch/>
        </p:blipFill>
        <p:spPr>
          <a:xfrm>
            <a:off x="1295400" y="1524000"/>
            <a:ext cx="533400" cy="427037"/>
          </a:xfrm>
          <a:prstGeom prst="rect">
            <a:avLst/>
          </a:prstGeom>
          <a:noFill/>
          <a:ln>
            <a:noFill/>
          </a:ln>
        </p:spPr>
      </p:pic>
      <p:pic>
        <p:nvPicPr>
          <p:cNvPr descr="690739pesbqr6dqw" id="1025" name="Google Shape;1025;p25"/>
          <p:cNvPicPr preferRelativeResize="0"/>
          <p:nvPr/>
        </p:nvPicPr>
        <p:blipFill rotWithShape="1">
          <a:blip r:embed="rId10">
            <a:alphaModFix/>
          </a:blip>
          <a:srcRect b="0" l="0" r="0" t="0"/>
          <a:stretch/>
        </p:blipFill>
        <p:spPr>
          <a:xfrm>
            <a:off x="1752600" y="1447800"/>
            <a:ext cx="762000" cy="508000"/>
          </a:xfrm>
          <a:prstGeom prst="rect">
            <a:avLst/>
          </a:prstGeom>
          <a:noFill/>
          <a:ln>
            <a:noFill/>
          </a:ln>
        </p:spPr>
      </p:pic>
      <p:pic>
        <p:nvPicPr>
          <p:cNvPr descr="690739pesbqr6dqw" id="1026" name="Google Shape;1026;p25"/>
          <p:cNvPicPr preferRelativeResize="0"/>
          <p:nvPr/>
        </p:nvPicPr>
        <p:blipFill rotWithShape="1">
          <a:blip r:embed="rId10">
            <a:alphaModFix/>
          </a:blip>
          <a:srcRect b="0" l="0" r="0" t="0"/>
          <a:stretch/>
        </p:blipFill>
        <p:spPr>
          <a:xfrm>
            <a:off x="8001000" y="1447800"/>
            <a:ext cx="838200" cy="609600"/>
          </a:xfrm>
          <a:prstGeom prst="rect">
            <a:avLst/>
          </a:prstGeom>
          <a:noFill/>
          <a:ln>
            <a:noFill/>
          </a:ln>
        </p:spPr>
      </p:pic>
      <p:pic>
        <p:nvPicPr>
          <p:cNvPr descr="690739pesbqr6dqw" id="1027" name="Google Shape;1027;p25"/>
          <p:cNvPicPr preferRelativeResize="0"/>
          <p:nvPr/>
        </p:nvPicPr>
        <p:blipFill rotWithShape="1">
          <a:blip r:embed="rId10">
            <a:alphaModFix/>
          </a:blip>
          <a:srcRect b="0" l="0" r="0" t="0"/>
          <a:stretch/>
        </p:blipFill>
        <p:spPr>
          <a:xfrm>
            <a:off x="7467600" y="1447800"/>
            <a:ext cx="838200" cy="488950"/>
          </a:xfrm>
          <a:prstGeom prst="rect">
            <a:avLst/>
          </a:prstGeom>
          <a:noFill/>
          <a:ln>
            <a:noFill/>
          </a:ln>
        </p:spPr>
      </p:pic>
      <p:grpSp>
        <p:nvGrpSpPr>
          <p:cNvPr id="1028" name="Google Shape;1028;p25"/>
          <p:cNvGrpSpPr/>
          <p:nvPr/>
        </p:nvGrpSpPr>
        <p:grpSpPr>
          <a:xfrm>
            <a:off x="7467600" y="6019800"/>
            <a:ext cx="1828800" cy="838200"/>
            <a:chOff x="0" y="3552"/>
            <a:chExt cx="1392" cy="768"/>
          </a:xfrm>
        </p:grpSpPr>
        <p:pic>
          <p:nvPicPr>
            <p:cNvPr descr="671691" id="1029" name="Google Shape;1029;p25"/>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1030" name="Google Shape;1030;p25"/>
            <p:cNvPicPr preferRelativeResize="0"/>
            <p:nvPr/>
          </p:nvPicPr>
          <p:blipFill rotWithShape="1">
            <a:blip r:embed="rId11">
              <a:alphaModFix/>
            </a:blip>
            <a:srcRect b="0" l="0" r="0" t="0"/>
            <a:stretch/>
          </p:blipFill>
          <p:spPr>
            <a:xfrm>
              <a:off x="624" y="3552"/>
              <a:ext cx="768" cy="768"/>
            </a:xfrm>
            <a:prstGeom prst="rect">
              <a:avLst/>
            </a:prstGeom>
            <a:noFill/>
            <a:ln>
              <a:noFill/>
            </a:ln>
          </p:spPr>
        </p:pic>
      </p:grpSp>
      <p:grpSp>
        <p:nvGrpSpPr>
          <p:cNvPr id="1031" name="Google Shape;1031;p25"/>
          <p:cNvGrpSpPr/>
          <p:nvPr/>
        </p:nvGrpSpPr>
        <p:grpSpPr>
          <a:xfrm>
            <a:off x="1219200" y="6096000"/>
            <a:ext cx="1752600" cy="762000"/>
            <a:chOff x="0" y="3552"/>
            <a:chExt cx="1392" cy="768"/>
          </a:xfrm>
        </p:grpSpPr>
        <p:pic>
          <p:nvPicPr>
            <p:cNvPr descr="671691" id="1032" name="Google Shape;1032;p25"/>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1033" name="Google Shape;1033;p25"/>
            <p:cNvPicPr preferRelativeResize="0"/>
            <p:nvPr/>
          </p:nvPicPr>
          <p:blipFill rotWithShape="1">
            <a:blip r:embed="rId11">
              <a:alphaModFix/>
            </a:blip>
            <a:srcRect b="0" l="0" r="0" t="0"/>
            <a:stretch/>
          </p:blipFill>
          <p:spPr>
            <a:xfrm>
              <a:off x="624" y="3552"/>
              <a:ext cx="768" cy="768"/>
            </a:xfrm>
            <a:prstGeom prst="rect">
              <a:avLst/>
            </a:prstGeom>
            <a:noFill/>
            <a:ln>
              <a:noFill/>
            </a:ln>
          </p:spPr>
        </p:pic>
      </p:grpSp>
      <p:pic>
        <p:nvPicPr>
          <p:cNvPr descr="atom" id="1034" name="Google Shape;1034;p25"/>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atom" id="1035" name="Google Shape;1035;p25"/>
          <p:cNvPicPr preferRelativeResize="0"/>
          <p:nvPr/>
        </p:nvPicPr>
        <p:blipFill rotWithShape="1">
          <a:blip r:embed="rId9">
            <a:alphaModFix/>
          </a:blip>
          <a:srcRect b="0" l="0" r="0" t="0"/>
          <a:stretch/>
        </p:blipFill>
        <p:spPr>
          <a:xfrm>
            <a:off x="3352800" y="6121400"/>
            <a:ext cx="609600" cy="508000"/>
          </a:xfrm>
          <a:prstGeom prst="rect">
            <a:avLst/>
          </a:prstGeom>
          <a:noFill/>
          <a:ln>
            <a:noFill/>
          </a:ln>
        </p:spPr>
      </p:pic>
      <p:sp>
        <p:nvSpPr>
          <p:cNvPr id="1036" name="Google Shape;1036;p25"/>
          <p:cNvSpPr txBox="1"/>
          <p:nvPr/>
        </p:nvSpPr>
        <p:spPr>
          <a:xfrm>
            <a:off x="1447800" y="2159000"/>
            <a:ext cx="7467600" cy="1754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Điều khiển xe môtô, xe gắn máy chạy dàn hàng ngang từ 3 (ba) xe trở lên thì bị phạt bao nhiêu tiền?</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A. Phạt từ 70.000 đồng đến 90.000 đồng</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B. Phạt từ 80.000 đồng đến 100.000 đồng</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C. Phạt từ 100.000 đồng đến 200.000 đồng</a:t>
            </a:r>
            <a:endParaRPr/>
          </a:p>
          <a:p>
            <a:pPr indent="0" lvl="0" marL="0" marR="0" rtl="0" algn="l">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A. Phạt từ 200.000 đồng đến 300.000 đồng</a:t>
            </a:r>
            <a:endParaRPr/>
          </a:p>
        </p:txBody>
      </p:sp>
      <p:sp>
        <p:nvSpPr>
          <p:cNvPr id="1037" name="Google Shape;1037;p25"/>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1038" name="Google Shape;1038;p25"/>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1039" name="Google Shape;1039;p25"/>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1040" name="Google Shape;1040;p25"/>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1041" name="Google Shape;1041;p25"/>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1042" name="Google Shape;1042;p25"/>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1043" name="Google Shape;1043;p25"/>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1044" name="Google Shape;1044;p25"/>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1045" name="Google Shape;1045;p25"/>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1046" name="Google Shape;1046;p25"/>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1047" name="Google Shape;1047;p25"/>
          <p:cNvSpPr/>
          <p:nvPr/>
        </p:nvSpPr>
        <p:spPr>
          <a:xfrm>
            <a:off x="7900987" y="900112"/>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1048" name="Google Shape;1048;p25"/>
          <p:cNvSpPr txBox="1"/>
          <p:nvPr/>
        </p:nvSpPr>
        <p:spPr>
          <a:xfrm>
            <a:off x="4565650" y="4010025"/>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1049" name="Google Shape;1049;p25"/>
          <p:cNvSpPr/>
          <p:nvPr/>
        </p:nvSpPr>
        <p:spPr>
          <a:xfrm>
            <a:off x="3687762" y="4719637"/>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4"/>
                                        </p:tgtEl>
                                        <p:attrNameLst>
                                          <p:attrName>style.visibility</p:attrName>
                                        </p:attrNameLst>
                                      </p:cBhvr>
                                      <p:to>
                                        <p:strVal val="visible"/>
                                      </p:to>
                                    </p:set>
                                    <p:anim calcmode="lin" valueType="num">
                                      <p:cBhvr additive="base">
                                        <p:cTn dur="500"/>
                                        <p:tgtEl>
                                          <p:spTgt spid="101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500"/>
                                        <p:tgtEl>
                                          <p:spTgt spid="10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7">
                                            <p:txEl>
                                              <p:pRg end="0" st="0"/>
                                            </p:txEl>
                                          </p:spTgt>
                                        </p:tgtEl>
                                        <p:attrNameLst>
                                          <p:attrName>style.visibility</p:attrName>
                                        </p:attrNameLst>
                                      </p:cBhvr>
                                      <p:to>
                                        <p:strVal val="visible"/>
                                      </p:to>
                                    </p:set>
                                    <p:animEffect filter="fade" transition="in">
                                      <p:cBhvr>
                                        <p:cTn dur="500"/>
                                        <p:tgtEl>
                                          <p:spTgt spid="10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047"/>
                                        </p:tgtEl>
                                      </p:cBhvr>
                                    </p:animEffect>
                                    <p:set>
                                      <p:cBhvr>
                                        <p:cTn dur="1" fill="hold">
                                          <p:stCondLst>
                                            <p:cond delay="1000"/>
                                          </p:stCondLst>
                                        </p:cTn>
                                        <p:tgtEl>
                                          <p:spTgt spid="1047"/>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1046"/>
                                        </p:tgtEl>
                                      </p:cBhvr>
                                    </p:animEffect>
                                    <p:set>
                                      <p:cBhvr>
                                        <p:cTn dur="1" fill="hold">
                                          <p:stCondLst>
                                            <p:cond delay="1000"/>
                                          </p:stCondLst>
                                        </p:cTn>
                                        <p:tgtEl>
                                          <p:spTgt spid="1046"/>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1045"/>
                                        </p:tgtEl>
                                      </p:cBhvr>
                                    </p:animEffect>
                                    <p:set>
                                      <p:cBhvr>
                                        <p:cTn dur="1" fill="hold">
                                          <p:stCondLst>
                                            <p:cond delay="1000"/>
                                          </p:stCondLst>
                                        </p:cTn>
                                        <p:tgtEl>
                                          <p:spTgt spid="1045"/>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1044"/>
                                        </p:tgtEl>
                                      </p:cBhvr>
                                    </p:animEffect>
                                    <p:set>
                                      <p:cBhvr>
                                        <p:cTn dur="1" fill="hold">
                                          <p:stCondLst>
                                            <p:cond delay="1000"/>
                                          </p:stCondLst>
                                        </p:cTn>
                                        <p:tgtEl>
                                          <p:spTgt spid="1044"/>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1043"/>
                                        </p:tgtEl>
                                      </p:cBhvr>
                                    </p:animEffect>
                                    <p:set>
                                      <p:cBhvr>
                                        <p:cTn dur="1" fill="hold">
                                          <p:stCondLst>
                                            <p:cond delay="1000"/>
                                          </p:stCondLst>
                                        </p:cTn>
                                        <p:tgtEl>
                                          <p:spTgt spid="1043"/>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1042"/>
                                        </p:tgtEl>
                                      </p:cBhvr>
                                    </p:animEffect>
                                    <p:set>
                                      <p:cBhvr>
                                        <p:cTn dur="1" fill="hold">
                                          <p:stCondLst>
                                            <p:cond delay="1000"/>
                                          </p:stCondLst>
                                        </p:cTn>
                                        <p:tgtEl>
                                          <p:spTgt spid="1042"/>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1041"/>
                                        </p:tgtEl>
                                      </p:cBhvr>
                                    </p:animEffect>
                                    <p:set>
                                      <p:cBhvr>
                                        <p:cTn dur="1" fill="hold">
                                          <p:stCondLst>
                                            <p:cond delay="1000"/>
                                          </p:stCondLst>
                                        </p:cTn>
                                        <p:tgtEl>
                                          <p:spTgt spid="1041"/>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1040"/>
                                        </p:tgtEl>
                                      </p:cBhvr>
                                    </p:animEffect>
                                    <p:set>
                                      <p:cBhvr>
                                        <p:cTn dur="1" fill="hold">
                                          <p:stCondLst>
                                            <p:cond delay="1000"/>
                                          </p:stCondLst>
                                        </p:cTn>
                                        <p:tgtEl>
                                          <p:spTgt spid="1040"/>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1039"/>
                                        </p:tgtEl>
                                      </p:cBhvr>
                                    </p:animEffect>
                                    <p:set>
                                      <p:cBhvr>
                                        <p:cTn dur="1" fill="hold">
                                          <p:stCondLst>
                                            <p:cond delay="1000"/>
                                          </p:stCondLst>
                                        </p:cTn>
                                        <p:tgtEl>
                                          <p:spTgt spid="1039"/>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1038"/>
                                        </p:tgtEl>
                                      </p:cBhvr>
                                    </p:animEffect>
                                    <p:set>
                                      <p:cBhvr>
                                        <p:cTn dur="1" fill="hold">
                                          <p:stCondLst>
                                            <p:cond delay="1000"/>
                                          </p:stCondLst>
                                        </p:cTn>
                                        <p:tgtEl>
                                          <p:spTgt spid="10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8">
                                            <p:txEl>
                                              <p:pRg end="0" st="0"/>
                                            </p:txEl>
                                          </p:spTgt>
                                        </p:tgtEl>
                                        <p:attrNameLst>
                                          <p:attrName>style.visibility</p:attrName>
                                        </p:attrNameLst>
                                      </p:cBhvr>
                                      <p:to>
                                        <p:strVal val="visible"/>
                                      </p:to>
                                    </p:set>
                                    <p:animEffect filter="fade" transition="in">
                                      <p:cBhvr>
                                        <p:cTn dur="500"/>
                                        <p:tgtEl>
                                          <p:spTgt spid="10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pic>
        <p:nvPicPr>
          <p:cNvPr id="1054" name="Google Shape;1054;p26"/>
          <p:cNvPicPr preferRelativeResize="0"/>
          <p:nvPr/>
        </p:nvPicPr>
        <p:blipFill rotWithShape="1">
          <a:blip r:embed="rId3">
            <a:alphaModFix/>
          </a:blip>
          <a:srcRect b="0" l="0" r="0" t="0"/>
          <a:stretch/>
        </p:blipFill>
        <p:spPr>
          <a:xfrm>
            <a:off x="1897062" y="2668587"/>
            <a:ext cx="5334000" cy="4524375"/>
          </a:xfrm>
          <a:prstGeom prst="rect">
            <a:avLst/>
          </a:prstGeom>
          <a:noFill/>
          <a:ln>
            <a:noFill/>
          </a:ln>
        </p:spPr>
      </p:pic>
      <p:pic>
        <p:nvPicPr>
          <p:cNvPr descr="phcanh 960" id="1055" name="Google Shape;1055;p26"/>
          <p:cNvPicPr preferRelativeResize="0"/>
          <p:nvPr/>
        </p:nvPicPr>
        <p:blipFill rotWithShape="1">
          <a:blip r:embed="rId4">
            <a:alphaModFix/>
          </a:blip>
          <a:srcRect b="0" l="0" r="0" t="0"/>
          <a:stretch/>
        </p:blipFill>
        <p:spPr>
          <a:xfrm>
            <a:off x="6461125" y="5929312"/>
            <a:ext cx="933450" cy="790575"/>
          </a:xfrm>
          <a:prstGeom prst="rect">
            <a:avLst/>
          </a:prstGeom>
          <a:noFill/>
          <a:ln>
            <a:noFill/>
          </a:ln>
        </p:spPr>
      </p:pic>
      <p:pic>
        <p:nvPicPr>
          <p:cNvPr descr="phcanh 960" id="1056" name="Google Shape;1056;p26"/>
          <p:cNvPicPr preferRelativeResize="0"/>
          <p:nvPr/>
        </p:nvPicPr>
        <p:blipFill rotWithShape="1">
          <a:blip r:embed="rId4">
            <a:alphaModFix/>
          </a:blip>
          <a:srcRect b="0" l="0" r="0" t="0"/>
          <a:stretch/>
        </p:blipFill>
        <p:spPr>
          <a:xfrm>
            <a:off x="7848600" y="381000"/>
            <a:ext cx="933450" cy="790575"/>
          </a:xfrm>
          <a:prstGeom prst="rect">
            <a:avLst/>
          </a:prstGeom>
          <a:noFill/>
          <a:ln>
            <a:noFill/>
          </a:ln>
        </p:spPr>
      </p:pic>
      <p:pic>
        <p:nvPicPr>
          <p:cNvPr descr="phcanh 960" id="1057" name="Google Shape;1057;p26"/>
          <p:cNvPicPr preferRelativeResize="0"/>
          <p:nvPr/>
        </p:nvPicPr>
        <p:blipFill rotWithShape="1">
          <a:blip r:embed="rId4">
            <a:alphaModFix/>
          </a:blip>
          <a:srcRect b="0" l="0" r="0" t="0"/>
          <a:stretch/>
        </p:blipFill>
        <p:spPr>
          <a:xfrm>
            <a:off x="5029200" y="533400"/>
            <a:ext cx="933450" cy="790575"/>
          </a:xfrm>
          <a:prstGeom prst="rect">
            <a:avLst/>
          </a:prstGeom>
          <a:noFill/>
          <a:ln>
            <a:noFill/>
          </a:ln>
        </p:spPr>
      </p:pic>
      <p:pic>
        <p:nvPicPr>
          <p:cNvPr descr="phcanh 960" id="1058" name="Google Shape;1058;p26"/>
          <p:cNvPicPr preferRelativeResize="0"/>
          <p:nvPr/>
        </p:nvPicPr>
        <p:blipFill rotWithShape="1">
          <a:blip r:embed="rId4">
            <a:alphaModFix/>
          </a:blip>
          <a:srcRect b="0" l="0" r="0" t="0"/>
          <a:stretch/>
        </p:blipFill>
        <p:spPr>
          <a:xfrm>
            <a:off x="8458200" y="1905000"/>
            <a:ext cx="685800" cy="990600"/>
          </a:xfrm>
          <a:prstGeom prst="rect">
            <a:avLst/>
          </a:prstGeom>
          <a:noFill/>
          <a:ln>
            <a:noFill/>
          </a:ln>
        </p:spPr>
      </p:pic>
      <p:pic>
        <p:nvPicPr>
          <p:cNvPr descr="phcanh 960" id="1059" name="Google Shape;1059;p26"/>
          <p:cNvPicPr preferRelativeResize="0"/>
          <p:nvPr/>
        </p:nvPicPr>
        <p:blipFill rotWithShape="1">
          <a:blip r:embed="rId4">
            <a:alphaModFix/>
          </a:blip>
          <a:srcRect b="0" l="0" r="0" t="0"/>
          <a:stretch/>
        </p:blipFill>
        <p:spPr>
          <a:xfrm>
            <a:off x="971550" y="3500437"/>
            <a:ext cx="933450" cy="790575"/>
          </a:xfrm>
          <a:prstGeom prst="rect">
            <a:avLst/>
          </a:prstGeom>
          <a:noFill/>
          <a:ln>
            <a:noFill/>
          </a:ln>
        </p:spPr>
      </p:pic>
      <p:pic>
        <p:nvPicPr>
          <p:cNvPr descr="phcanh 960" id="1060" name="Google Shape;1060;p26"/>
          <p:cNvPicPr preferRelativeResize="0"/>
          <p:nvPr/>
        </p:nvPicPr>
        <p:blipFill rotWithShape="1">
          <a:blip r:embed="rId4">
            <a:alphaModFix/>
          </a:blip>
          <a:srcRect b="0" l="0" r="0" t="0"/>
          <a:stretch/>
        </p:blipFill>
        <p:spPr>
          <a:xfrm>
            <a:off x="7178675" y="3271837"/>
            <a:ext cx="933450" cy="790575"/>
          </a:xfrm>
          <a:prstGeom prst="rect">
            <a:avLst/>
          </a:prstGeom>
          <a:noFill/>
          <a:ln>
            <a:noFill/>
          </a:ln>
        </p:spPr>
      </p:pic>
      <p:pic>
        <p:nvPicPr>
          <p:cNvPr descr="phcanh 960" id="1061" name="Google Shape;1061;p26"/>
          <p:cNvPicPr preferRelativeResize="0"/>
          <p:nvPr/>
        </p:nvPicPr>
        <p:blipFill rotWithShape="1">
          <a:blip r:embed="rId4">
            <a:alphaModFix/>
          </a:blip>
          <a:srcRect b="0" l="0" r="0" t="0"/>
          <a:stretch/>
        </p:blipFill>
        <p:spPr>
          <a:xfrm>
            <a:off x="3276600" y="914400"/>
            <a:ext cx="933450" cy="790575"/>
          </a:xfrm>
          <a:prstGeom prst="rect">
            <a:avLst/>
          </a:prstGeom>
          <a:noFill/>
          <a:ln>
            <a:noFill/>
          </a:ln>
        </p:spPr>
      </p:pic>
      <p:pic>
        <p:nvPicPr>
          <p:cNvPr descr="Bellcoll" id="1062" name="Google Shape;1062;p26"/>
          <p:cNvPicPr preferRelativeResize="0"/>
          <p:nvPr/>
        </p:nvPicPr>
        <p:blipFill rotWithShape="1">
          <a:blip r:embed="rId5">
            <a:alphaModFix/>
          </a:blip>
          <a:srcRect b="0" l="0" r="0" t="0"/>
          <a:stretch/>
        </p:blipFill>
        <p:spPr>
          <a:xfrm>
            <a:off x="0" y="4724400"/>
            <a:ext cx="1828800" cy="2133600"/>
          </a:xfrm>
          <a:prstGeom prst="rect">
            <a:avLst/>
          </a:prstGeom>
          <a:noFill/>
          <a:ln>
            <a:noFill/>
          </a:ln>
        </p:spPr>
      </p:pic>
      <p:pic>
        <p:nvPicPr>
          <p:cNvPr descr="Bellcoll" id="1063" name="Google Shape;1063;p26"/>
          <p:cNvPicPr preferRelativeResize="0"/>
          <p:nvPr/>
        </p:nvPicPr>
        <p:blipFill rotWithShape="1">
          <a:blip r:embed="rId5">
            <a:alphaModFix/>
          </a:blip>
          <a:srcRect b="0" l="0" r="0" t="0"/>
          <a:stretch/>
        </p:blipFill>
        <p:spPr>
          <a:xfrm>
            <a:off x="7315200" y="4724400"/>
            <a:ext cx="1828800" cy="2133600"/>
          </a:xfrm>
          <a:prstGeom prst="rect">
            <a:avLst/>
          </a:prstGeom>
          <a:noFill/>
          <a:ln>
            <a:noFill/>
          </a:ln>
        </p:spPr>
      </p:pic>
      <p:pic>
        <p:nvPicPr>
          <p:cNvPr descr="Bellcoll" id="1064" name="Google Shape;1064;p26"/>
          <p:cNvPicPr preferRelativeResize="0"/>
          <p:nvPr/>
        </p:nvPicPr>
        <p:blipFill rotWithShape="1">
          <a:blip r:embed="rId5">
            <a:alphaModFix/>
          </a:blip>
          <a:srcRect b="0" l="0" r="0" t="0"/>
          <a:stretch/>
        </p:blipFill>
        <p:spPr>
          <a:xfrm>
            <a:off x="304800" y="0"/>
            <a:ext cx="1828800" cy="2133600"/>
          </a:xfrm>
          <a:prstGeom prst="rect">
            <a:avLst/>
          </a:prstGeom>
          <a:noFill/>
          <a:ln>
            <a:noFill/>
          </a:ln>
        </p:spPr>
      </p:pic>
      <p:pic>
        <p:nvPicPr>
          <p:cNvPr descr="kitty" id="1065" name="Google Shape;1065;p26"/>
          <p:cNvPicPr preferRelativeResize="0"/>
          <p:nvPr/>
        </p:nvPicPr>
        <p:blipFill rotWithShape="1">
          <a:blip r:embed="rId6">
            <a:alphaModFix/>
          </a:blip>
          <a:srcRect b="0" l="0" r="0" t="0"/>
          <a:stretch/>
        </p:blipFill>
        <p:spPr>
          <a:xfrm>
            <a:off x="1905000" y="3189287"/>
            <a:ext cx="1371600" cy="1447800"/>
          </a:xfrm>
          <a:prstGeom prst="rect">
            <a:avLst/>
          </a:prstGeom>
          <a:noFill/>
          <a:ln>
            <a:noFill/>
          </a:ln>
        </p:spPr>
      </p:pic>
      <p:pic>
        <p:nvPicPr>
          <p:cNvPr descr="kitty" id="1066" name="Google Shape;1066;p26"/>
          <p:cNvPicPr preferRelativeResize="0"/>
          <p:nvPr/>
        </p:nvPicPr>
        <p:blipFill rotWithShape="1">
          <a:blip r:embed="rId6">
            <a:alphaModFix/>
          </a:blip>
          <a:srcRect b="0" l="0" r="0" t="0"/>
          <a:stretch/>
        </p:blipFill>
        <p:spPr>
          <a:xfrm>
            <a:off x="1905000" y="762000"/>
            <a:ext cx="1371600" cy="1447800"/>
          </a:xfrm>
          <a:prstGeom prst="rect">
            <a:avLst/>
          </a:prstGeom>
          <a:noFill/>
          <a:ln>
            <a:noFill/>
          </a:ln>
        </p:spPr>
      </p:pic>
      <p:pic>
        <p:nvPicPr>
          <p:cNvPr descr="kitty" id="1067" name="Google Shape;1067;p26"/>
          <p:cNvPicPr preferRelativeResize="0"/>
          <p:nvPr/>
        </p:nvPicPr>
        <p:blipFill rotWithShape="1">
          <a:blip r:embed="rId6">
            <a:alphaModFix/>
          </a:blip>
          <a:srcRect b="0" l="0" r="0" t="0"/>
          <a:stretch/>
        </p:blipFill>
        <p:spPr>
          <a:xfrm>
            <a:off x="5453062" y="2786062"/>
            <a:ext cx="1371600" cy="1447800"/>
          </a:xfrm>
          <a:prstGeom prst="rect">
            <a:avLst/>
          </a:prstGeom>
          <a:noFill/>
          <a:ln>
            <a:noFill/>
          </a:ln>
        </p:spPr>
      </p:pic>
      <p:pic>
        <p:nvPicPr>
          <p:cNvPr descr="kitty" id="1068" name="Google Shape;1068;p26"/>
          <p:cNvPicPr preferRelativeResize="0"/>
          <p:nvPr/>
        </p:nvPicPr>
        <p:blipFill rotWithShape="1">
          <a:blip r:embed="rId6">
            <a:alphaModFix/>
          </a:blip>
          <a:srcRect b="0" l="0" r="0" t="0"/>
          <a:stretch/>
        </p:blipFill>
        <p:spPr>
          <a:xfrm>
            <a:off x="6096000" y="457200"/>
            <a:ext cx="1371600" cy="1447800"/>
          </a:xfrm>
          <a:prstGeom prst="rect">
            <a:avLst/>
          </a:prstGeom>
          <a:noFill/>
          <a:ln>
            <a:noFill/>
          </a:ln>
        </p:spPr>
      </p:pic>
      <p:pic>
        <p:nvPicPr>
          <p:cNvPr descr="kitty" id="1069" name="Google Shape;1069;p26"/>
          <p:cNvPicPr preferRelativeResize="0"/>
          <p:nvPr/>
        </p:nvPicPr>
        <p:blipFill rotWithShape="1">
          <a:blip r:embed="rId6">
            <a:alphaModFix/>
          </a:blip>
          <a:srcRect b="0" l="0" r="0" t="0"/>
          <a:stretch/>
        </p:blipFill>
        <p:spPr>
          <a:xfrm>
            <a:off x="8059737" y="3048000"/>
            <a:ext cx="1084262" cy="1143000"/>
          </a:xfrm>
          <a:prstGeom prst="rect">
            <a:avLst/>
          </a:prstGeom>
          <a:noFill/>
          <a:ln>
            <a:noFill/>
          </a:ln>
        </p:spPr>
      </p:pic>
      <p:sp>
        <p:nvSpPr>
          <p:cNvPr descr="6832" id="1070" name="Google Shape;1070;p26"/>
          <p:cNvSpPr/>
          <p:nvPr/>
        </p:nvSpPr>
        <p:spPr>
          <a:xfrm>
            <a:off x="1927225" y="6040437"/>
            <a:ext cx="685800" cy="762000"/>
          </a:xfrm>
          <a:custGeom>
            <a:rect b="b" l="l" r="r" t="t"/>
            <a:pathLst>
              <a:path extrusionOk="0" h="120000" w="120000">
                <a:moveTo>
                  <a:pt x="0" y="0"/>
                </a:moveTo>
                <a:lnTo>
                  <a:pt x="120000" y="0"/>
                </a:lnTo>
                <a:lnTo>
                  <a:pt x="120000" y="120000"/>
                </a:lnTo>
                <a:lnTo>
                  <a:pt x="0" y="120000"/>
                </a:lnTo>
                <a:close/>
                <a:moveTo>
                  <a:pt x="60000" y="19500"/>
                </a:moveTo>
                <a:lnTo>
                  <a:pt x="15000" y="60000"/>
                </a:lnTo>
                <a:lnTo>
                  <a:pt x="26250" y="60000"/>
                </a:lnTo>
                <a:lnTo>
                  <a:pt x="26250" y="100500"/>
                </a:lnTo>
                <a:lnTo>
                  <a:pt x="93750" y="100500"/>
                </a:lnTo>
                <a:lnTo>
                  <a:pt x="93750" y="60000"/>
                </a:lnTo>
                <a:lnTo>
                  <a:pt x="105000" y="60000"/>
                </a:lnTo>
                <a:lnTo>
                  <a:pt x="88125" y="44813"/>
                </a:lnTo>
                <a:lnTo>
                  <a:pt x="88125" y="24563"/>
                </a:lnTo>
                <a:lnTo>
                  <a:pt x="76875" y="24563"/>
                </a:lnTo>
                <a:lnTo>
                  <a:pt x="76875" y="34688"/>
                </a:lnTo>
                <a:close/>
              </a:path>
              <a:path extrusionOk="0" fill="darkenLess" h="120000" w="120000">
                <a:moveTo>
                  <a:pt x="88125" y="44813"/>
                </a:moveTo>
                <a:lnTo>
                  <a:pt x="88125" y="24563"/>
                </a:lnTo>
                <a:lnTo>
                  <a:pt x="76875" y="24563"/>
                </a:lnTo>
                <a:lnTo>
                  <a:pt x="76875" y="34688"/>
                </a:lnTo>
                <a:close/>
                <a:moveTo>
                  <a:pt x="26250" y="60000"/>
                </a:moveTo>
                <a:lnTo>
                  <a:pt x="26250" y="100500"/>
                </a:lnTo>
                <a:lnTo>
                  <a:pt x="54375" y="100500"/>
                </a:lnTo>
                <a:lnTo>
                  <a:pt x="54375" y="80250"/>
                </a:lnTo>
                <a:lnTo>
                  <a:pt x="65625" y="80250"/>
                </a:lnTo>
                <a:lnTo>
                  <a:pt x="65625" y="100500"/>
                </a:lnTo>
                <a:lnTo>
                  <a:pt x="93750" y="100500"/>
                </a:lnTo>
                <a:lnTo>
                  <a:pt x="93750" y="60000"/>
                </a:lnTo>
                <a:close/>
              </a:path>
              <a:path extrusionOk="0" fill="darken" h="120000" w="120000">
                <a:moveTo>
                  <a:pt x="60000" y="19500"/>
                </a:moveTo>
                <a:lnTo>
                  <a:pt x="15000" y="60000"/>
                </a:lnTo>
                <a:lnTo>
                  <a:pt x="105000" y="60000"/>
                </a:lnTo>
                <a:close/>
                <a:moveTo>
                  <a:pt x="54375" y="80250"/>
                </a:moveTo>
                <a:lnTo>
                  <a:pt x="65625" y="80250"/>
                </a:lnTo>
                <a:lnTo>
                  <a:pt x="65625" y="100500"/>
                </a:lnTo>
                <a:lnTo>
                  <a:pt x="54375" y="100500"/>
                </a:lnTo>
                <a:close/>
              </a:path>
              <a:path extrusionOk="0" fill="none" h="120000" w="120000">
                <a:moveTo>
                  <a:pt x="60000" y="19500"/>
                </a:moveTo>
                <a:lnTo>
                  <a:pt x="76875" y="34688"/>
                </a:lnTo>
                <a:lnTo>
                  <a:pt x="76875" y="24563"/>
                </a:lnTo>
                <a:lnTo>
                  <a:pt x="88125" y="24563"/>
                </a:lnTo>
                <a:lnTo>
                  <a:pt x="88125" y="44813"/>
                </a:lnTo>
                <a:lnTo>
                  <a:pt x="105000" y="60000"/>
                </a:lnTo>
                <a:lnTo>
                  <a:pt x="93750" y="60000"/>
                </a:lnTo>
                <a:lnTo>
                  <a:pt x="93750" y="100500"/>
                </a:lnTo>
                <a:lnTo>
                  <a:pt x="26250" y="100500"/>
                </a:lnTo>
                <a:lnTo>
                  <a:pt x="26250" y="60000"/>
                </a:lnTo>
                <a:lnTo>
                  <a:pt x="15000" y="60000"/>
                </a:lnTo>
                <a:close/>
                <a:moveTo>
                  <a:pt x="76875" y="34688"/>
                </a:moveTo>
                <a:lnTo>
                  <a:pt x="88125" y="44813"/>
                </a:lnTo>
                <a:moveTo>
                  <a:pt x="93750" y="60000"/>
                </a:moveTo>
                <a:lnTo>
                  <a:pt x="26250" y="60000"/>
                </a:lnTo>
                <a:moveTo>
                  <a:pt x="54375" y="100500"/>
                </a:moveTo>
                <a:lnTo>
                  <a:pt x="54375" y="80250"/>
                </a:lnTo>
                <a:lnTo>
                  <a:pt x="65625" y="80250"/>
                </a:lnTo>
                <a:lnTo>
                  <a:pt x="65625" y="100500"/>
                </a:lnTo>
              </a:path>
              <a:path extrusionOk="0" fill="none" h="120000" w="120000">
                <a:moveTo>
                  <a:pt x="0" y="0"/>
                </a:moveTo>
                <a:lnTo>
                  <a:pt x="120000" y="0"/>
                </a:lnTo>
                <a:lnTo>
                  <a:pt x="120000" y="120000"/>
                </a:lnTo>
                <a:lnTo>
                  <a:pt x="0" y="120000"/>
                </a:lnTo>
                <a:close/>
              </a:path>
            </a:pathLst>
          </a:custGeom>
          <a:blipFill rotWithShape="1">
            <a:blip r:embed="rId7">
              <a:alphaModFix/>
            </a:blip>
            <a:stretch>
              <a:fillRect b="0" l="0" r="0" t="0"/>
            </a:stretch>
          </a:blip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71" name="Google Shape;1071;p26"/>
          <p:cNvSpPr/>
          <p:nvPr/>
        </p:nvSpPr>
        <p:spPr>
          <a:xfrm>
            <a:off x="666750" y="1658938"/>
            <a:ext cx="8077200" cy="2978150"/>
          </a:xfrm>
          <a:prstGeom prst="rect">
            <a:avLst/>
          </a:prstGeom>
        </p:spPr>
        <p:txBody>
          <a:bodyPr>
            <a:prstTxWarp prst="textPlain"/>
          </a:bodyPr>
          <a:lstStyle/>
          <a:p>
            <a:pPr lvl="0" algn="ctr"/>
            <a:r>
              <a:rPr b="1" i="0">
                <a:ln>
                  <a:noFill/>
                </a:ln>
                <a:noFill/>
                <a:latin typeface="Arial"/>
              </a:rPr>
              <a:t>CHÚC MỪNG THÍ SINH ĐÃ RUNG ĐƯỢC CHUÔNG VÀNG.</a:t>
            </a:r>
          </a:p>
        </p:txBody>
      </p:sp>
      <p:sp>
        <p:nvSpPr>
          <p:cNvPr id="1072" name="Google Shape;1072;p26"/>
          <p:cNvSpPr/>
          <p:nvPr/>
        </p:nvSpPr>
        <p:spPr>
          <a:xfrm>
            <a:off x="0" y="6324600"/>
            <a:ext cx="685800" cy="533400"/>
          </a:xfrm>
          <a:prstGeom prst="ellipse">
            <a:avLst/>
          </a:prstGeom>
          <a:solidFill>
            <a:schemeClr val="accent1"/>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1495_7" id="1073" name="Google Shape;1073;p26"/>
          <p:cNvPicPr preferRelativeResize="0"/>
          <p:nvPr/>
        </p:nvPicPr>
        <p:blipFill rotWithShape="1">
          <a:blip r:embed="rId8">
            <a:alphaModFix/>
          </a:blip>
          <a:srcRect b="0" l="0" r="0" t="0"/>
          <a:stretch/>
        </p:blipFill>
        <p:spPr>
          <a:xfrm>
            <a:off x="228600" y="6467475"/>
            <a:ext cx="304800" cy="238125"/>
          </a:xfrm>
          <a:prstGeom prst="rect">
            <a:avLst/>
          </a:prstGeom>
          <a:noFill/>
          <a:ln>
            <a:noFill/>
          </a:ln>
        </p:spPr>
      </p:pic>
      <p:sp>
        <p:nvSpPr>
          <p:cNvPr id="1074" name="Google Shape;1074;p26"/>
          <p:cNvSpPr/>
          <p:nvPr/>
        </p:nvSpPr>
        <p:spPr>
          <a:xfrm>
            <a:off x="2773362" y="2895600"/>
            <a:ext cx="46037" cy="46037"/>
          </a:xfrm>
          <a:custGeom>
            <a:rect b="b" l="l" r="r" t="t"/>
            <a:pathLst>
              <a:path extrusionOk="0" h="46038" w="46037">
                <a:moveTo>
                  <a:pt x="0" y="23019"/>
                </a:moveTo>
                <a:cubicBezTo>
                  <a:pt x="0" y="10306"/>
                  <a:pt x="10306" y="0"/>
                  <a:pt x="23019" y="0"/>
                </a:cubicBezTo>
                <a:cubicBezTo>
                  <a:pt x="35732" y="0"/>
                  <a:pt x="46038" y="10306"/>
                  <a:pt x="46038" y="23019"/>
                </a:cubicBezTo>
                <a:lnTo>
                  <a:pt x="34528" y="23019"/>
                </a:lnTo>
                <a:cubicBezTo>
                  <a:pt x="34528" y="16662"/>
                  <a:pt x="29375" y="11509"/>
                  <a:pt x="23019" y="11509"/>
                </a:cubicBezTo>
                <a:cubicBezTo>
                  <a:pt x="16663" y="11509"/>
                  <a:pt x="11510" y="16662"/>
                  <a:pt x="11510" y="23019"/>
                </a:cubicBezTo>
                <a:lnTo>
                  <a:pt x="0" y="23019"/>
                </a:lnTo>
                <a:close/>
              </a:path>
            </a:pathLst>
          </a:cu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075" name="Google Shape;1075;p26"/>
          <p:cNvPicPr preferRelativeResize="0"/>
          <p:nvPr/>
        </p:nvPicPr>
        <p:blipFill rotWithShape="1">
          <a:blip r:embed="rId9">
            <a:alphaModFix/>
          </a:blip>
          <a:srcRect b="0" l="0" r="0" t="0"/>
          <a:stretch/>
        </p:blipFill>
        <p:spPr>
          <a:xfrm>
            <a:off x="7542212" y="6376987"/>
            <a:ext cx="360362" cy="360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3"/>
                                        </p:tgtEl>
                                        <p:attrNameLst>
                                          <p:attrName>style.visibility</p:attrName>
                                        </p:attrNameLst>
                                      </p:cBhvr>
                                      <p:to>
                                        <p:strVal val="visible"/>
                                      </p:to>
                                    </p:set>
                                    <p:animEffect filter="fade" transition="in">
                                      <p:cBhvr>
                                        <p:cTn dur="100"/>
                                        <p:tgtEl>
                                          <p:spTgt spid="10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grpSp>
        <p:nvGrpSpPr>
          <p:cNvPr id="1080" name="Google Shape;1080;p27"/>
          <p:cNvGrpSpPr/>
          <p:nvPr/>
        </p:nvGrpSpPr>
        <p:grpSpPr>
          <a:xfrm>
            <a:off x="37345" y="128587"/>
            <a:ext cx="9277375" cy="3974369"/>
            <a:chOff x="50584" y="128307"/>
            <a:chExt cx="12368141" cy="3975290"/>
          </a:xfrm>
        </p:grpSpPr>
        <p:sp>
          <p:nvSpPr>
            <p:cNvPr id="1081" name="Google Shape;1081;p27"/>
            <p:cNvSpPr/>
            <p:nvPr/>
          </p:nvSpPr>
          <p:spPr>
            <a:xfrm flipH="1" rot="6840000">
              <a:off x="2355164" y="1687153"/>
              <a:ext cx="565281" cy="48676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82" name="Google Shape;1082;p27"/>
            <p:cNvSpPr/>
            <p:nvPr/>
          </p:nvSpPr>
          <p:spPr>
            <a:xfrm flipH="1" rot="5040000">
              <a:off x="637505" y="592806"/>
              <a:ext cx="309635" cy="266664"/>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83" name="Google Shape;1083;p27"/>
            <p:cNvSpPr/>
            <p:nvPr/>
          </p:nvSpPr>
          <p:spPr>
            <a:xfrm flipH="1" rot="5040000">
              <a:off x="1207629" y="3038367"/>
              <a:ext cx="174665" cy="150263"/>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84" name="Google Shape;1084;p27"/>
            <p:cNvSpPr/>
            <p:nvPr/>
          </p:nvSpPr>
          <p:spPr>
            <a:xfrm flipH="1" rot="5040000">
              <a:off x="11234972" y="337449"/>
              <a:ext cx="454130" cy="391529"/>
            </a:xfrm>
            <a:prstGeom prst="triangle">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85" name="Google Shape;1085;p27"/>
            <p:cNvSpPr/>
            <p:nvPr/>
          </p:nvSpPr>
          <p:spPr>
            <a:xfrm flipH="1" rot="2640000">
              <a:off x="9171060" y="1057209"/>
              <a:ext cx="262431" cy="227066"/>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086" name="Google Shape;1086;p27"/>
            <p:cNvPicPr preferRelativeResize="0"/>
            <p:nvPr/>
          </p:nvPicPr>
          <p:blipFill rotWithShape="1">
            <a:blip r:embed="rId3">
              <a:alphaModFix/>
            </a:blip>
            <a:srcRect b="0" l="0" r="0" t="0"/>
            <a:stretch/>
          </p:blipFill>
          <p:spPr>
            <a:xfrm flipH="1" rot="8280000">
              <a:off x="11802383" y="1499098"/>
              <a:ext cx="376048" cy="862580"/>
            </a:xfrm>
            <a:prstGeom prst="rect">
              <a:avLst/>
            </a:prstGeom>
            <a:noFill/>
            <a:ln>
              <a:noFill/>
            </a:ln>
          </p:spPr>
        </p:pic>
        <p:pic>
          <p:nvPicPr>
            <p:cNvPr id="1087" name="Google Shape;1087;p27"/>
            <p:cNvPicPr preferRelativeResize="0"/>
            <p:nvPr/>
          </p:nvPicPr>
          <p:blipFill rotWithShape="1">
            <a:blip r:embed="rId4">
              <a:alphaModFix/>
            </a:blip>
            <a:srcRect b="0" l="0" r="0" t="0"/>
            <a:stretch/>
          </p:blipFill>
          <p:spPr>
            <a:xfrm flipH="1" rot="3720000">
              <a:off x="9286311" y="2646060"/>
              <a:ext cx="376048" cy="862580"/>
            </a:xfrm>
            <a:prstGeom prst="rect">
              <a:avLst/>
            </a:prstGeom>
            <a:noFill/>
            <a:ln>
              <a:noFill/>
            </a:ln>
          </p:spPr>
        </p:pic>
        <p:sp>
          <p:nvSpPr>
            <p:cNvPr id="1088" name="Google Shape;1088;p27"/>
            <p:cNvSpPr/>
            <p:nvPr/>
          </p:nvSpPr>
          <p:spPr>
            <a:xfrm>
              <a:off x="3408164" y="269627"/>
              <a:ext cx="262431" cy="261999"/>
            </a:xfrm>
            <a:custGeom>
              <a:rect b="b" l="l" r="r" t="t"/>
              <a:pathLst>
                <a:path extrusionOk="0" h="261999" w="262431">
                  <a:moveTo>
                    <a:pt x="0" y="131000"/>
                  </a:moveTo>
                  <a:lnTo>
                    <a:pt x="48509" y="82490"/>
                  </a:lnTo>
                  <a:lnTo>
                    <a:pt x="48509" y="106745"/>
                  </a:lnTo>
                  <a:lnTo>
                    <a:pt x="68071" y="106745"/>
                  </a:lnTo>
                  <a:lnTo>
                    <a:pt x="68071" y="67959"/>
                  </a:lnTo>
                  <a:lnTo>
                    <a:pt x="106961" y="67959"/>
                  </a:lnTo>
                  <a:lnTo>
                    <a:pt x="106961" y="48509"/>
                  </a:lnTo>
                  <a:lnTo>
                    <a:pt x="82706" y="48509"/>
                  </a:lnTo>
                  <a:lnTo>
                    <a:pt x="131216" y="0"/>
                  </a:lnTo>
                  <a:lnTo>
                    <a:pt x="179725" y="48509"/>
                  </a:lnTo>
                  <a:lnTo>
                    <a:pt x="155470" y="48509"/>
                  </a:lnTo>
                  <a:lnTo>
                    <a:pt x="155470" y="67959"/>
                  </a:lnTo>
                  <a:lnTo>
                    <a:pt x="194360" y="67959"/>
                  </a:lnTo>
                  <a:lnTo>
                    <a:pt x="194360" y="106745"/>
                  </a:lnTo>
                  <a:lnTo>
                    <a:pt x="213922" y="106745"/>
                  </a:lnTo>
                  <a:lnTo>
                    <a:pt x="213922" y="82490"/>
                  </a:lnTo>
                  <a:lnTo>
                    <a:pt x="262431" y="131000"/>
                  </a:lnTo>
                  <a:lnTo>
                    <a:pt x="213922" y="179509"/>
                  </a:lnTo>
                  <a:lnTo>
                    <a:pt x="213922" y="155254"/>
                  </a:lnTo>
                  <a:lnTo>
                    <a:pt x="194360" y="155254"/>
                  </a:lnTo>
                  <a:lnTo>
                    <a:pt x="194360" y="194040"/>
                  </a:lnTo>
                  <a:lnTo>
                    <a:pt x="155470" y="194040"/>
                  </a:lnTo>
                  <a:lnTo>
                    <a:pt x="155470" y="213490"/>
                  </a:lnTo>
                  <a:lnTo>
                    <a:pt x="179725" y="213490"/>
                  </a:lnTo>
                  <a:lnTo>
                    <a:pt x="131216" y="261999"/>
                  </a:lnTo>
                  <a:lnTo>
                    <a:pt x="82706" y="213490"/>
                  </a:lnTo>
                  <a:lnTo>
                    <a:pt x="106961" y="213490"/>
                  </a:lnTo>
                  <a:lnTo>
                    <a:pt x="106961" y="194040"/>
                  </a:lnTo>
                  <a:lnTo>
                    <a:pt x="68071" y="194040"/>
                  </a:lnTo>
                  <a:lnTo>
                    <a:pt x="68071" y="155254"/>
                  </a:lnTo>
                  <a:lnTo>
                    <a:pt x="48509" y="155254"/>
                  </a:lnTo>
                  <a:lnTo>
                    <a:pt x="48509" y="179509"/>
                  </a:lnTo>
                  <a:lnTo>
                    <a:pt x="0" y="131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89" name="Google Shape;1089;p27"/>
            <p:cNvSpPr/>
            <p:nvPr/>
          </p:nvSpPr>
          <p:spPr>
            <a:xfrm>
              <a:off x="7194363" y="128307"/>
              <a:ext cx="262431" cy="261998"/>
            </a:xfrm>
            <a:custGeom>
              <a:rect b="b" l="l" r="r" t="t"/>
              <a:pathLst>
                <a:path extrusionOk="0" h="261998" w="262431">
                  <a:moveTo>
                    <a:pt x="0" y="130999"/>
                  </a:moveTo>
                  <a:lnTo>
                    <a:pt x="48509" y="82490"/>
                  </a:lnTo>
                  <a:lnTo>
                    <a:pt x="48509" y="106745"/>
                  </a:lnTo>
                  <a:lnTo>
                    <a:pt x="68071" y="106745"/>
                  </a:lnTo>
                  <a:lnTo>
                    <a:pt x="68071" y="67958"/>
                  </a:lnTo>
                  <a:lnTo>
                    <a:pt x="106961" y="67958"/>
                  </a:lnTo>
                  <a:lnTo>
                    <a:pt x="106961" y="48509"/>
                  </a:lnTo>
                  <a:lnTo>
                    <a:pt x="82707" y="48509"/>
                  </a:lnTo>
                  <a:lnTo>
                    <a:pt x="131216" y="0"/>
                  </a:lnTo>
                  <a:lnTo>
                    <a:pt x="179724" y="48509"/>
                  </a:lnTo>
                  <a:lnTo>
                    <a:pt x="155470" y="48509"/>
                  </a:lnTo>
                  <a:lnTo>
                    <a:pt x="155470" y="67958"/>
                  </a:lnTo>
                  <a:lnTo>
                    <a:pt x="194360" y="67958"/>
                  </a:lnTo>
                  <a:lnTo>
                    <a:pt x="194360" y="106745"/>
                  </a:lnTo>
                  <a:lnTo>
                    <a:pt x="213922" y="106745"/>
                  </a:lnTo>
                  <a:lnTo>
                    <a:pt x="213922" y="82490"/>
                  </a:lnTo>
                  <a:lnTo>
                    <a:pt x="262431" y="130999"/>
                  </a:lnTo>
                  <a:lnTo>
                    <a:pt x="213922" y="179508"/>
                  </a:lnTo>
                  <a:lnTo>
                    <a:pt x="213922" y="155253"/>
                  </a:lnTo>
                  <a:lnTo>
                    <a:pt x="194360" y="155253"/>
                  </a:lnTo>
                  <a:lnTo>
                    <a:pt x="194360" y="194040"/>
                  </a:lnTo>
                  <a:lnTo>
                    <a:pt x="155470" y="194040"/>
                  </a:lnTo>
                  <a:lnTo>
                    <a:pt x="155470" y="213489"/>
                  </a:lnTo>
                  <a:lnTo>
                    <a:pt x="179724" y="213489"/>
                  </a:lnTo>
                  <a:lnTo>
                    <a:pt x="131216" y="261998"/>
                  </a:lnTo>
                  <a:lnTo>
                    <a:pt x="82707" y="213489"/>
                  </a:lnTo>
                  <a:lnTo>
                    <a:pt x="106961" y="213489"/>
                  </a:lnTo>
                  <a:lnTo>
                    <a:pt x="106961" y="194040"/>
                  </a:lnTo>
                  <a:lnTo>
                    <a:pt x="68071" y="194040"/>
                  </a:lnTo>
                  <a:lnTo>
                    <a:pt x="68071" y="155253"/>
                  </a:lnTo>
                  <a:lnTo>
                    <a:pt x="48509" y="155253"/>
                  </a:lnTo>
                  <a:lnTo>
                    <a:pt x="48509" y="179508"/>
                  </a:lnTo>
                  <a:lnTo>
                    <a:pt x="0" y="130999"/>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90" name="Google Shape;1090;p27"/>
            <p:cNvSpPr/>
            <p:nvPr/>
          </p:nvSpPr>
          <p:spPr>
            <a:xfrm>
              <a:off x="470633" y="1878138"/>
              <a:ext cx="279362" cy="279465"/>
            </a:xfrm>
            <a:prstGeom prst="star4">
              <a:avLst>
                <a:gd fmla="val 12500" name="adj"/>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91" name="Google Shape;1091;p27"/>
            <p:cNvSpPr/>
            <p:nvPr/>
          </p:nvSpPr>
          <p:spPr>
            <a:xfrm flipH="1" rot="3240000">
              <a:off x="75367" y="3724326"/>
              <a:ext cx="174665" cy="15026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1092" name="Google Shape;1092;p27"/>
            <p:cNvPicPr preferRelativeResize="0"/>
            <p:nvPr/>
          </p:nvPicPr>
          <p:blipFill rotWithShape="1">
            <a:blip r:embed="rId5">
              <a:alphaModFix/>
            </a:blip>
            <a:srcRect b="0" l="0" r="0" t="0"/>
            <a:stretch/>
          </p:blipFill>
          <p:spPr>
            <a:xfrm flipH="1" rot="4260000">
              <a:off x="2526736" y="290046"/>
              <a:ext cx="181373" cy="416035"/>
            </a:xfrm>
            <a:prstGeom prst="rect">
              <a:avLst/>
            </a:prstGeom>
            <a:noFill/>
            <a:ln>
              <a:noFill/>
            </a:ln>
          </p:spPr>
        </p:pic>
        <p:pic>
          <p:nvPicPr>
            <p:cNvPr id="1093" name="Google Shape;1093;p27"/>
            <p:cNvPicPr preferRelativeResize="0"/>
            <p:nvPr/>
          </p:nvPicPr>
          <p:blipFill rotWithShape="1">
            <a:blip r:embed="rId6">
              <a:alphaModFix/>
            </a:blip>
            <a:srcRect b="0" l="0" r="0" t="0"/>
            <a:stretch/>
          </p:blipFill>
          <p:spPr>
            <a:xfrm flipH="1" rot="4260000">
              <a:off x="11101323" y="3742110"/>
              <a:ext cx="181373" cy="416035"/>
            </a:xfrm>
            <a:prstGeom prst="rect">
              <a:avLst/>
            </a:prstGeom>
            <a:noFill/>
            <a:ln>
              <a:noFill/>
            </a:ln>
          </p:spPr>
        </p:pic>
      </p:grpSp>
      <p:sp>
        <p:nvSpPr>
          <p:cNvPr id="1094" name="Google Shape;1094;p27"/>
          <p:cNvSpPr txBox="1"/>
          <p:nvPr/>
        </p:nvSpPr>
        <p:spPr>
          <a:xfrm flipH="1" rot="10800000">
            <a:off x="0" y="6877050"/>
            <a:ext cx="9144000" cy="46037"/>
          </a:xfrm>
          <a:prstGeom prst="rect">
            <a:avLst/>
          </a:prstGeom>
          <a:solidFill>
            <a:srgbClr val="FDEB41"/>
          </a:solidFill>
          <a:ln>
            <a:noFill/>
          </a:ln>
        </p:spPr>
        <p:txBody>
          <a:bodyPr anchorCtr="0" anchor="ctr" bIns="35100" lIns="70225" spcFirstLastPara="1" rIns="70225" wrap="square" tIns="351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95" name="Google Shape;1095;p27"/>
          <p:cNvSpPr txBox="1"/>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400"/>
              <a:buFont typeface="Arial"/>
              <a:buNone/>
            </a:pPr>
            <a:fld id="{00000000-1234-1234-1234-123412341234}" type="slidenum">
              <a:rPr b="0" i="0" lang="en-US" sz="1400" u="none">
                <a:solidFill>
                  <a:schemeClr val="dk1"/>
                </a:solidFill>
                <a:latin typeface="Arial"/>
                <a:ea typeface="Arial"/>
                <a:cs typeface="Arial"/>
                <a:sym typeface="Arial"/>
              </a:rPr>
              <a:t>‹#›</a:t>
            </a:fld>
            <a:endParaRPr/>
          </a:p>
        </p:txBody>
      </p:sp>
      <p:grpSp>
        <p:nvGrpSpPr>
          <p:cNvPr id="1096" name="Google Shape;1096;p27"/>
          <p:cNvGrpSpPr/>
          <p:nvPr/>
        </p:nvGrpSpPr>
        <p:grpSpPr>
          <a:xfrm>
            <a:off x="120650" y="176212"/>
            <a:ext cx="942975" cy="2871787"/>
            <a:chOff x="707121" y="733143"/>
            <a:chExt cx="4009453" cy="4802405"/>
          </a:xfrm>
        </p:grpSpPr>
        <p:grpSp>
          <p:nvGrpSpPr>
            <p:cNvPr id="1097" name="Google Shape;1097;p27"/>
            <p:cNvGrpSpPr/>
            <p:nvPr/>
          </p:nvGrpSpPr>
          <p:grpSpPr>
            <a:xfrm>
              <a:off x="765803" y="733143"/>
              <a:ext cx="3892089" cy="4797453"/>
              <a:chOff x="1070153" y="1930096"/>
              <a:chExt cx="2923030" cy="3602975"/>
            </a:xfrm>
          </p:grpSpPr>
          <p:sp>
            <p:nvSpPr>
              <p:cNvPr id="1098" name="Google Shape;1098;p27"/>
              <p:cNvSpPr/>
              <p:nvPr/>
            </p:nvSpPr>
            <p:spPr>
              <a:xfrm>
                <a:off x="1106835" y="3384804"/>
                <a:ext cx="749999" cy="1598625"/>
              </a:xfrm>
              <a:custGeom>
                <a:rect b="b" l="l" r="r" t="t"/>
                <a:pathLst>
                  <a:path extrusionOk="0" h="1598625" w="749999">
                    <a:moveTo>
                      <a:pt x="672657" y="0"/>
                    </a:moveTo>
                    <a:cubicBezTo>
                      <a:pt x="672657" y="0"/>
                      <a:pt x="579502" y="53150"/>
                      <a:pt x="543879" y="108490"/>
                    </a:cubicBezTo>
                    <a:cubicBezTo>
                      <a:pt x="508255" y="163830"/>
                      <a:pt x="287466" y="895826"/>
                      <a:pt x="287466" y="895826"/>
                    </a:cubicBezTo>
                    <a:cubicBezTo>
                      <a:pt x="266320" y="841058"/>
                      <a:pt x="253176" y="767810"/>
                      <a:pt x="242889" y="687610"/>
                    </a:cubicBezTo>
                    <a:lnTo>
                      <a:pt x="32100" y="691896"/>
                    </a:lnTo>
                    <a:cubicBezTo>
                      <a:pt x="32100" y="691896"/>
                      <a:pt x="1" y="936689"/>
                      <a:pt x="1" y="992029"/>
                    </a:cubicBezTo>
                    <a:cubicBezTo>
                      <a:pt x="1" y="1047369"/>
                      <a:pt x="-2285" y="1564767"/>
                      <a:pt x="199550" y="1596390"/>
                    </a:cubicBezTo>
                    <a:cubicBezTo>
                      <a:pt x="401385" y="1628013"/>
                      <a:pt x="567691" y="1315402"/>
                      <a:pt x="599600" y="1212533"/>
                    </a:cubicBezTo>
                    <a:cubicBezTo>
                      <a:pt x="631509" y="1109662"/>
                      <a:pt x="750000" y="825627"/>
                      <a:pt x="750000" y="825627"/>
                    </a:cubicBezTo>
                    <a:lnTo>
                      <a:pt x="672657" y="0"/>
                    </a:lnTo>
                    <a:close/>
                  </a:path>
                </a:pathLst>
              </a:custGeom>
              <a:solidFill>
                <a:srgbClr val="A369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99" name="Google Shape;1099;p27"/>
              <p:cNvSpPr/>
              <p:nvPr/>
            </p:nvSpPr>
            <p:spPr>
              <a:xfrm>
                <a:off x="1070153" y="3497840"/>
                <a:ext cx="411852" cy="641342"/>
              </a:xfrm>
              <a:custGeom>
                <a:rect b="b" l="l" r="r" t="t"/>
                <a:pathLst>
                  <a:path extrusionOk="0" h="641342" w="411852">
                    <a:moveTo>
                      <a:pt x="265855" y="54984"/>
                    </a:moveTo>
                    <a:cubicBezTo>
                      <a:pt x="268531" y="38925"/>
                      <a:pt x="262569" y="22637"/>
                      <a:pt x="250139" y="12122"/>
                    </a:cubicBezTo>
                    <a:cubicBezTo>
                      <a:pt x="239528" y="3244"/>
                      <a:pt x="225821" y="-1042"/>
                      <a:pt x="212039" y="215"/>
                    </a:cubicBezTo>
                    <a:cubicBezTo>
                      <a:pt x="171272" y="3073"/>
                      <a:pt x="89928" y="74605"/>
                      <a:pt x="57638" y="84416"/>
                    </a:cubicBezTo>
                    <a:cubicBezTo>
                      <a:pt x="25349" y="94227"/>
                      <a:pt x="-4179" y="125183"/>
                      <a:pt x="488" y="163093"/>
                    </a:cubicBezTo>
                    <a:cubicBezTo>
                      <a:pt x="5155" y="201002"/>
                      <a:pt x="59448" y="439318"/>
                      <a:pt x="59448" y="439318"/>
                    </a:cubicBezTo>
                    <a:lnTo>
                      <a:pt x="59448" y="641343"/>
                    </a:lnTo>
                    <a:lnTo>
                      <a:pt x="268998" y="641343"/>
                    </a:lnTo>
                    <a:lnTo>
                      <a:pt x="278523" y="579621"/>
                    </a:lnTo>
                    <a:cubicBezTo>
                      <a:pt x="278523" y="579621"/>
                      <a:pt x="315004" y="536092"/>
                      <a:pt x="326148" y="503421"/>
                    </a:cubicBezTo>
                    <a:cubicBezTo>
                      <a:pt x="337292" y="470750"/>
                      <a:pt x="326148" y="364547"/>
                      <a:pt x="326148" y="364547"/>
                    </a:cubicBezTo>
                    <a:lnTo>
                      <a:pt x="371106" y="351878"/>
                    </a:lnTo>
                    <a:cubicBezTo>
                      <a:pt x="371106" y="351878"/>
                      <a:pt x="400538" y="318160"/>
                      <a:pt x="409206" y="287299"/>
                    </a:cubicBezTo>
                    <a:cubicBezTo>
                      <a:pt x="417874" y="256438"/>
                      <a:pt x="405015" y="231197"/>
                      <a:pt x="374059" y="233959"/>
                    </a:cubicBezTo>
                    <a:cubicBezTo>
                      <a:pt x="374059" y="233959"/>
                      <a:pt x="385298" y="182047"/>
                      <a:pt x="381107" y="168046"/>
                    </a:cubicBezTo>
                    <a:cubicBezTo>
                      <a:pt x="376916" y="154044"/>
                      <a:pt x="365677" y="135756"/>
                      <a:pt x="327767" y="142709"/>
                    </a:cubicBezTo>
                    <a:cubicBezTo>
                      <a:pt x="327767" y="142709"/>
                      <a:pt x="347389" y="82416"/>
                      <a:pt x="322147" y="62699"/>
                    </a:cubicBezTo>
                    <a:cubicBezTo>
                      <a:pt x="305841" y="51164"/>
                      <a:pt x="285019" y="48050"/>
                      <a:pt x="266045" y="54317"/>
                    </a:cubicBezTo>
                    <a:lnTo>
                      <a:pt x="265855" y="54984"/>
                    </a:lnTo>
                    <a:close/>
                  </a:path>
                </a:pathLst>
              </a:custGeom>
              <a:solidFill>
                <a:srgbClr val="A369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0" name="Google Shape;1100;p27"/>
              <p:cNvSpPr/>
              <p:nvPr/>
            </p:nvSpPr>
            <p:spPr>
              <a:xfrm>
                <a:off x="1335341" y="3732561"/>
                <a:ext cx="110108" cy="33528"/>
              </a:xfrm>
              <a:custGeom>
                <a:rect b="b" l="l" r="r" t="t"/>
                <a:pathLst>
                  <a:path extrusionOk="0" h="33528" w="110108">
                    <a:moveTo>
                      <a:pt x="0" y="33528"/>
                    </a:moveTo>
                    <a:cubicBezTo>
                      <a:pt x="17040" y="24432"/>
                      <a:pt x="35109" y="17393"/>
                      <a:pt x="53816" y="12573"/>
                    </a:cubicBezTo>
                    <a:cubicBezTo>
                      <a:pt x="72009" y="6144"/>
                      <a:pt x="90907" y="1924"/>
                      <a:pt x="110109" y="0"/>
                    </a:cubicBezTo>
                    <a:cubicBezTo>
                      <a:pt x="92145" y="6753"/>
                      <a:pt x="73828" y="12535"/>
                      <a:pt x="55245" y="17336"/>
                    </a:cubicBezTo>
                    <a:cubicBezTo>
                      <a:pt x="37128" y="23689"/>
                      <a:pt x="18688" y="29099"/>
                      <a:pt x="0" y="33528"/>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1" name="Google Shape;1101;p27"/>
              <p:cNvSpPr/>
              <p:nvPr/>
            </p:nvSpPr>
            <p:spPr>
              <a:xfrm>
                <a:off x="1294955" y="3639827"/>
                <a:ext cx="107632" cy="28249"/>
              </a:xfrm>
              <a:custGeom>
                <a:rect b="b" l="l" r="r" t="t"/>
                <a:pathLst>
                  <a:path extrusionOk="0" h="28249" w="107632">
                    <a:moveTo>
                      <a:pt x="0" y="28250"/>
                    </a:moveTo>
                    <a:cubicBezTo>
                      <a:pt x="4448" y="25011"/>
                      <a:pt x="9363" y="22478"/>
                      <a:pt x="14573" y="20725"/>
                    </a:cubicBezTo>
                    <a:cubicBezTo>
                      <a:pt x="26689" y="15315"/>
                      <a:pt x="39119" y="10676"/>
                      <a:pt x="51816" y="6819"/>
                    </a:cubicBezTo>
                    <a:cubicBezTo>
                      <a:pt x="64589" y="3094"/>
                      <a:pt x="77762" y="922"/>
                      <a:pt x="91059" y="342"/>
                    </a:cubicBezTo>
                    <a:cubicBezTo>
                      <a:pt x="96593" y="-297"/>
                      <a:pt x="102184" y="-39"/>
                      <a:pt x="107632" y="1104"/>
                    </a:cubicBezTo>
                    <a:cubicBezTo>
                      <a:pt x="107632" y="2818"/>
                      <a:pt x="82486" y="3009"/>
                      <a:pt x="53149" y="11581"/>
                    </a:cubicBezTo>
                    <a:cubicBezTo>
                      <a:pt x="38481" y="15867"/>
                      <a:pt x="25432" y="21106"/>
                      <a:pt x="15907" y="24059"/>
                    </a:cubicBezTo>
                    <a:cubicBezTo>
                      <a:pt x="10858" y="26288"/>
                      <a:pt x="5486" y="27707"/>
                      <a:pt x="0" y="28250"/>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2" name="Google Shape;1102;p27"/>
              <p:cNvSpPr/>
              <p:nvPr/>
            </p:nvSpPr>
            <p:spPr>
              <a:xfrm>
                <a:off x="1110141" y="3551391"/>
                <a:ext cx="234153" cy="133259"/>
              </a:xfrm>
              <a:custGeom>
                <a:rect b="b" l="l" r="r" t="t"/>
                <a:pathLst>
                  <a:path extrusionOk="0" h="133259" w="234153">
                    <a:moveTo>
                      <a:pt x="696" y="133260"/>
                    </a:moveTo>
                    <a:cubicBezTo>
                      <a:pt x="-232" y="129573"/>
                      <a:pt x="-232" y="125706"/>
                      <a:pt x="696" y="122020"/>
                    </a:cubicBezTo>
                    <a:cubicBezTo>
                      <a:pt x="2849" y="111857"/>
                      <a:pt x="7460" y="102370"/>
                      <a:pt x="14126" y="94398"/>
                    </a:cubicBezTo>
                    <a:cubicBezTo>
                      <a:pt x="24168" y="82920"/>
                      <a:pt x="36246" y="73395"/>
                      <a:pt x="49750" y="66299"/>
                    </a:cubicBezTo>
                    <a:cubicBezTo>
                      <a:pt x="64513" y="57822"/>
                      <a:pt x="81087" y="49249"/>
                      <a:pt x="98899" y="41248"/>
                    </a:cubicBezTo>
                    <a:cubicBezTo>
                      <a:pt x="129388" y="27456"/>
                      <a:pt x="160992" y="16302"/>
                      <a:pt x="193387" y="7910"/>
                    </a:cubicBezTo>
                    <a:cubicBezTo>
                      <a:pt x="205864" y="4767"/>
                      <a:pt x="216056" y="2672"/>
                      <a:pt x="223105" y="1338"/>
                    </a:cubicBezTo>
                    <a:cubicBezTo>
                      <a:pt x="226715" y="395"/>
                      <a:pt x="230429" y="-52"/>
                      <a:pt x="234154" y="5"/>
                    </a:cubicBezTo>
                    <a:cubicBezTo>
                      <a:pt x="230715" y="1453"/>
                      <a:pt x="227143" y="2538"/>
                      <a:pt x="223486" y="3243"/>
                    </a:cubicBezTo>
                    <a:cubicBezTo>
                      <a:pt x="216628" y="5148"/>
                      <a:pt x="206626" y="7720"/>
                      <a:pt x="194339" y="11340"/>
                    </a:cubicBezTo>
                    <a:cubicBezTo>
                      <a:pt x="162468" y="20645"/>
                      <a:pt x="131284" y="32133"/>
                      <a:pt x="100994" y="45725"/>
                    </a:cubicBezTo>
                    <a:cubicBezTo>
                      <a:pt x="66323" y="62298"/>
                      <a:pt x="33462" y="77634"/>
                      <a:pt x="16984" y="96684"/>
                    </a:cubicBezTo>
                    <a:cubicBezTo>
                      <a:pt x="10400" y="104094"/>
                      <a:pt x="5552" y="112876"/>
                      <a:pt x="2791" y="122401"/>
                    </a:cubicBezTo>
                    <a:cubicBezTo>
                      <a:pt x="1077" y="129259"/>
                      <a:pt x="1077" y="133260"/>
                      <a:pt x="696" y="133260"/>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3" name="Google Shape;1103;p27"/>
              <p:cNvSpPr/>
              <p:nvPr/>
            </p:nvSpPr>
            <p:spPr>
              <a:xfrm>
                <a:off x="1185080" y="3693604"/>
                <a:ext cx="42628" cy="92392"/>
              </a:xfrm>
              <a:custGeom>
                <a:rect b="b" l="l" r="r" t="t"/>
                <a:pathLst>
                  <a:path extrusionOk="0" h="92392" w="42628">
                    <a:moveTo>
                      <a:pt x="20435" y="92393"/>
                    </a:moveTo>
                    <a:cubicBezTo>
                      <a:pt x="20435" y="92393"/>
                      <a:pt x="14149" y="89249"/>
                      <a:pt x="8339" y="80010"/>
                    </a:cubicBezTo>
                    <a:cubicBezTo>
                      <a:pt x="-7456" y="55207"/>
                      <a:pt x="-151" y="22298"/>
                      <a:pt x="24654" y="6496"/>
                    </a:cubicBezTo>
                    <a:cubicBezTo>
                      <a:pt x="25179" y="6163"/>
                      <a:pt x="25709" y="5839"/>
                      <a:pt x="26246" y="5524"/>
                    </a:cubicBezTo>
                    <a:cubicBezTo>
                      <a:pt x="31008" y="2038"/>
                      <a:pt x="36733" y="105"/>
                      <a:pt x="42629" y="0"/>
                    </a:cubicBezTo>
                    <a:cubicBezTo>
                      <a:pt x="42629" y="857"/>
                      <a:pt x="36437" y="2477"/>
                      <a:pt x="28151" y="8382"/>
                    </a:cubicBezTo>
                    <a:cubicBezTo>
                      <a:pt x="17395" y="16097"/>
                      <a:pt x="9652" y="27308"/>
                      <a:pt x="6243" y="40100"/>
                    </a:cubicBezTo>
                    <a:cubicBezTo>
                      <a:pt x="3408" y="53007"/>
                      <a:pt x="5231" y="66504"/>
                      <a:pt x="11387" y="78200"/>
                    </a:cubicBezTo>
                    <a:cubicBezTo>
                      <a:pt x="16054" y="87821"/>
                      <a:pt x="21007" y="91726"/>
                      <a:pt x="20435" y="92393"/>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4" name="Google Shape;1104;p27"/>
              <p:cNvSpPr/>
              <p:nvPr/>
            </p:nvSpPr>
            <p:spPr>
              <a:xfrm>
                <a:off x="1279538" y="3778186"/>
                <a:ext cx="31990" cy="85629"/>
              </a:xfrm>
              <a:custGeom>
                <a:rect b="b" l="l" r="r" t="t"/>
                <a:pathLst>
                  <a:path extrusionOk="0" h="85629" w="31990">
                    <a:moveTo>
                      <a:pt x="17893" y="85630"/>
                    </a:moveTo>
                    <a:cubicBezTo>
                      <a:pt x="17893" y="85630"/>
                      <a:pt x="12559" y="82677"/>
                      <a:pt x="7606" y="74581"/>
                    </a:cubicBezTo>
                    <a:cubicBezTo>
                      <a:pt x="1158" y="63865"/>
                      <a:pt x="-1300" y="51216"/>
                      <a:pt x="653" y="38862"/>
                    </a:cubicBezTo>
                    <a:cubicBezTo>
                      <a:pt x="2806" y="26527"/>
                      <a:pt x="9168" y="15316"/>
                      <a:pt x="18655" y="7144"/>
                    </a:cubicBezTo>
                    <a:cubicBezTo>
                      <a:pt x="22265" y="3458"/>
                      <a:pt x="26923" y="971"/>
                      <a:pt x="31990" y="0"/>
                    </a:cubicBezTo>
                    <a:cubicBezTo>
                      <a:pt x="31990" y="762"/>
                      <a:pt x="27323" y="3429"/>
                      <a:pt x="21037" y="9525"/>
                    </a:cubicBezTo>
                    <a:cubicBezTo>
                      <a:pt x="4234" y="26136"/>
                      <a:pt x="82" y="51692"/>
                      <a:pt x="10750" y="72771"/>
                    </a:cubicBezTo>
                    <a:cubicBezTo>
                      <a:pt x="14560" y="80867"/>
                      <a:pt x="18465" y="85058"/>
                      <a:pt x="17893" y="85630"/>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5" name="Google Shape;1105;p27"/>
              <p:cNvSpPr/>
              <p:nvPr/>
            </p:nvSpPr>
            <p:spPr>
              <a:xfrm>
                <a:off x="1355619" y="4079081"/>
                <a:ext cx="190438" cy="686942"/>
              </a:xfrm>
              <a:custGeom>
                <a:rect b="b" l="l" r="r" t="t"/>
                <a:pathLst>
                  <a:path extrusionOk="0" h="686942" w="190438">
                    <a:moveTo>
                      <a:pt x="581" y="0"/>
                    </a:moveTo>
                    <a:cubicBezTo>
                      <a:pt x="981" y="2429"/>
                      <a:pt x="1229" y="4877"/>
                      <a:pt x="1343" y="7334"/>
                    </a:cubicBezTo>
                    <a:cubicBezTo>
                      <a:pt x="1820" y="12097"/>
                      <a:pt x="2010" y="19145"/>
                      <a:pt x="2867" y="28194"/>
                    </a:cubicBezTo>
                    <a:cubicBezTo>
                      <a:pt x="5172" y="53769"/>
                      <a:pt x="8830" y="79200"/>
                      <a:pt x="13821" y="104394"/>
                    </a:cubicBezTo>
                    <a:cubicBezTo>
                      <a:pt x="31223" y="187500"/>
                      <a:pt x="59103" y="268053"/>
                      <a:pt x="96784" y="344138"/>
                    </a:cubicBezTo>
                    <a:cubicBezTo>
                      <a:pt x="119168" y="388525"/>
                      <a:pt x="141361" y="430721"/>
                      <a:pt x="156982" y="471106"/>
                    </a:cubicBezTo>
                    <a:cubicBezTo>
                      <a:pt x="171631" y="506625"/>
                      <a:pt x="181928" y="543792"/>
                      <a:pt x="187652" y="581787"/>
                    </a:cubicBezTo>
                    <a:cubicBezTo>
                      <a:pt x="191367" y="607438"/>
                      <a:pt x="191367" y="633479"/>
                      <a:pt x="187652" y="659130"/>
                    </a:cubicBezTo>
                    <a:cubicBezTo>
                      <a:pt x="186833" y="666121"/>
                      <a:pt x="185557" y="673065"/>
                      <a:pt x="183842" y="679895"/>
                    </a:cubicBezTo>
                    <a:cubicBezTo>
                      <a:pt x="183452" y="682304"/>
                      <a:pt x="182814" y="684667"/>
                      <a:pt x="181937" y="686943"/>
                    </a:cubicBezTo>
                    <a:cubicBezTo>
                      <a:pt x="182042" y="684476"/>
                      <a:pt x="182357" y="682019"/>
                      <a:pt x="182890" y="679609"/>
                    </a:cubicBezTo>
                    <a:cubicBezTo>
                      <a:pt x="183461" y="674846"/>
                      <a:pt x="185176" y="667988"/>
                      <a:pt x="185747" y="658939"/>
                    </a:cubicBezTo>
                    <a:cubicBezTo>
                      <a:pt x="188624" y="633413"/>
                      <a:pt x="187986" y="607619"/>
                      <a:pt x="183842" y="582263"/>
                    </a:cubicBezTo>
                    <a:cubicBezTo>
                      <a:pt x="177746" y="544706"/>
                      <a:pt x="167231" y="508007"/>
                      <a:pt x="152505" y="472916"/>
                    </a:cubicBezTo>
                    <a:cubicBezTo>
                      <a:pt x="136789" y="432816"/>
                      <a:pt x="114405" y="391001"/>
                      <a:pt x="92117" y="346424"/>
                    </a:cubicBezTo>
                    <a:cubicBezTo>
                      <a:pt x="54207" y="270005"/>
                      <a:pt x="26651" y="188862"/>
                      <a:pt x="10202" y="105156"/>
                    </a:cubicBezTo>
                    <a:cubicBezTo>
                      <a:pt x="5401" y="79791"/>
                      <a:pt x="2220" y="54150"/>
                      <a:pt x="677" y="28385"/>
                    </a:cubicBezTo>
                    <a:cubicBezTo>
                      <a:pt x="105" y="18860"/>
                      <a:pt x="677" y="12097"/>
                      <a:pt x="10" y="7334"/>
                    </a:cubicBezTo>
                    <a:cubicBezTo>
                      <a:pt x="-47" y="4877"/>
                      <a:pt x="143" y="2419"/>
                      <a:pt x="581" y="0"/>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6" name="Google Shape;1106;p27"/>
              <p:cNvSpPr/>
              <p:nvPr/>
            </p:nvSpPr>
            <p:spPr>
              <a:xfrm>
                <a:off x="1779492" y="3225450"/>
                <a:ext cx="1634462" cy="2307621"/>
              </a:xfrm>
              <a:custGeom>
                <a:rect b="b" l="l" r="r" t="t"/>
                <a:pathLst>
                  <a:path extrusionOk="0" h="2307621" w="1634462">
                    <a:moveTo>
                      <a:pt x="0" y="159353"/>
                    </a:moveTo>
                    <a:lnTo>
                      <a:pt x="446532" y="5429"/>
                    </a:lnTo>
                    <a:lnTo>
                      <a:pt x="986600" y="0"/>
                    </a:lnTo>
                    <a:cubicBezTo>
                      <a:pt x="996125" y="0"/>
                      <a:pt x="1582865" y="200025"/>
                      <a:pt x="1620774" y="222599"/>
                    </a:cubicBezTo>
                    <a:cubicBezTo>
                      <a:pt x="1658684" y="245173"/>
                      <a:pt x="1486852" y="936974"/>
                      <a:pt x="1486852" y="936974"/>
                    </a:cubicBezTo>
                    <a:lnTo>
                      <a:pt x="1566958" y="1903381"/>
                    </a:lnTo>
                    <a:cubicBezTo>
                      <a:pt x="1566958" y="1903381"/>
                      <a:pt x="1702594" y="2215420"/>
                      <a:pt x="1589342" y="2307622"/>
                    </a:cubicBezTo>
                    <a:lnTo>
                      <a:pt x="1483614" y="2307622"/>
                    </a:lnTo>
                    <a:lnTo>
                      <a:pt x="120872" y="2306003"/>
                    </a:lnTo>
                    <a:cubicBezTo>
                      <a:pt x="118205" y="2102549"/>
                      <a:pt x="180118" y="1565624"/>
                      <a:pt x="180118" y="1565624"/>
                    </a:cubicBezTo>
                    <a:lnTo>
                      <a:pt x="50578" y="977932"/>
                    </a:lnTo>
                    <a:lnTo>
                      <a:pt x="0" y="159353"/>
                    </a:lnTo>
                    <a:close/>
                  </a:path>
                </a:pathLst>
              </a:custGeom>
              <a:solidFill>
                <a:srgbClr val="FDEB41"/>
              </a:solidFill>
              <a:ln cap="flat" cmpd="sng" w="9525">
                <a:solidFill>
                  <a:schemeClr val="dk1"/>
                </a:solidFill>
                <a:prstDash val="solid"/>
                <a:miter lim="524288"/>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7" name="Google Shape;1107;p27"/>
              <p:cNvSpPr/>
              <p:nvPr/>
            </p:nvSpPr>
            <p:spPr>
              <a:xfrm>
                <a:off x="1809495" y="4047267"/>
                <a:ext cx="1334928" cy="14573"/>
              </a:xfrm>
              <a:custGeom>
                <a:rect b="b" l="l" r="r" t="t"/>
                <a:pathLst>
                  <a:path extrusionOk="0" h="14573" w="1334928">
                    <a:moveTo>
                      <a:pt x="1334929" y="0"/>
                    </a:moveTo>
                    <a:lnTo>
                      <a:pt x="1331500" y="0"/>
                    </a:lnTo>
                    <a:lnTo>
                      <a:pt x="1321308" y="0"/>
                    </a:lnTo>
                    <a:lnTo>
                      <a:pt x="1282446" y="953"/>
                    </a:lnTo>
                    <a:lnTo>
                      <a:pt x="1139571" y="3334"/>
                    </a:lnTo>
                    <a:lnTo>
                      <a:pt x="667607" y="9239"/>
                    </a:lnTo>
                    <a:lnTo>
                      <a:pt x="195548" y="13716"/>
                    </a:lnTo>
                    <a:lnTo>
                      <a:pt x="52673" y="14573"/>
                    </a:lnTo>
                    <a:lnTo>
                      <a:pt x="3429" y="14573"/>
                    </a:lnTo>
                    <a:lnTo>
                      <a:pt x="0" y="14573"/>
                    </a:lnTo>
                    <a:cubicBezTo>
                      <a:pt x="1143" y="14449"/>
                      <a:pt x="2286" y="14449"/>
                      <a:pt x="3429" y="14573"/>
                    </a:cubicBezTo>
                    <a:lnTo>
                      <a:pt x="13525" y="14573"/>
                    </a:lnTo>
                    <a:lnTo>
                      <a:pt x="52483" y="13621"/>
                    </a:lnTo>
                    <a:lnTo>
                      <a:pt x="195358" y="11335"/>
                    </a:lnTo>
                    <a:lnTo>
                      <a:pt x="667417" y="5334"/>
                    </a:lnTo>
                    <a:lnTo>
                      <a:pt x="1139476" y="857"/>
                    </a:lnTo>
                    <a:lnTo>
                      <a:pt x="1282351" y="0"/>
                    </a:lnTo>
                    <a:lnTo>
                      <a:pt x="1331405" y="0"/>
                    </a:lnTo>
                    <a:lnTo>
                      <a:pt x="133492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8" name="Google Shape;1108;p27"/>
              <p:cNvSpPr/>
              <p:nvPr/>
            </p:nvSpPr>
            <p:spPr>
              <a:xfrm>
                <a:off x="2210985" y="4185277"/>
                <a:ext cx="1108604" cy="640426"/>
              </a:xfrm>
              <a:custGeom>
                <a:rect b="b" l="l" r="r" t="t"/>
                <a:pathLst>
                  <a:path extrusionOk="0" h="640426" w="1108604">
                    <a:moveTo>
                      <a:pt x="37137" y="17915"/>
                    </a:moveTo>
                    <a:cubicBezTo>
                      <a:pt x="66569" y="-4279"/>
                      <a:pt x="107241" y="-1993"/>
                      <a:pt x="143531" y="4389"/>
                    </a:cubicBezTo>
                    <a:cubicBezTo>
                      <a:pt x="312124" y="33917"/>
                      <a:pt x="461380" y="128214"/>
                      <a:pt x="605779" y="219749"/>
                    </a:cubicBezTo>
                    <a:cubicBezTo>
                      <a:pt x="778372" y="329573"/>
                      <a:pt x="927724" y="392247"/>
                      <a:pt x="1100317" y="502070"/>
                    </a:cubicBezTo>
                    <a:lnTo>
                      <a:pt x="1108604" y="628467"/>
                    </a:lnTo>
                    <a:cubicBezTo>
                      <a:pt x="963300" y="659090"/>
                      <a:pt x="811786" y="630344"/>
                      <a:pt x="687790" y="548648"/>
                    </a:cubicBezTo>
                    <a:cubicBezTo>
                      <a:pt x="633878" y="513215"/>
                      <a:pt x="583681" y="467304"/>
                      <a:pt x="520626" y="453398"/>
                    </a:cubicBezTo>
                    <a:cubicBezTo>
                      <a:pt x="468715" y="442253"/>
                      <a:pt x="414898" y="454826"/>
                      <a:pt x="361844" y="455588"/>
                    </a:cubicBezTo>
                    <a:cubicBezTo>
                      <a:pt x="176354" y="458255"/>
                      <a:pt x="19649" y="318590"/>
                      <a:pt x="1037" y="134024"/>
                    </a:cubicBezTo>
                    <a:cubicBezTo>
                      <a:pt x="-2868" y="92019"/>
                      <a:pt x="3228" y="43823"/>
                      <a:pt x="37137" y="179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09" name="Google Shape;1109;p27"/>
              <p:cNvSpPr/>
              <p:nvPr/>
            </p:nvSpPr>
            <p:spPr>
              <a:xfrm>
                <a:off x="3171760" y="4278689"/>
                <a:ext cx="447487" cy="144761"/>
              </a:xfrm>
              <a:custGeom>
                <a:rect b="b" l="l" r="r" t="t"/>
                <a:pathLst>
                  <a:path extrusionOk="0" h="144761" w="447487">
                    <a:moveTo>
                      <a:pt x="1" y="36"/>
                    </a:moveTo>
                    <a:cubicBezTo>
                      <a:pt x="1" y="-1203"/>
                      <a:pt x="100966" y="30039"/>
                      <a:pt x="224505" y="70044"/>
                    </a:cubicBezTo>
                    <a:cubicBezTo>
                      <a:pt x="348045" y="110050"/>
                      <a:pt x="447962" y="143387"/>
                      <a:pt x="447486" y="144720"/>
                    </a:cubicBezTo>
                    <a:cubicBezTo>
                      <a:pt x="447009" y="146054"/>
                      <a:pt x="346616" y="114717"/>
                      <a:pt x="222981" y="74712"/>
                    </a:cubicBezTo>
                    <a:cubicBezTo>
                      <a:pt x="99347" y="34707"/>
                      <a:pt x="-380" y="1369"/>
                      <a:pt x="1" y="36"/>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0" name="Google Shape;1110;p27"/>
              <p:cNvSpPr/>
              <p:nvPr/>
            </p:nvSpPr>
            <p:spPr>
              <a:xfrm>
                <a:off x="1974850" y="4784026"/>
                <a:ext cx="767905" cy="172307"/>
              </a:xfrm>
              <a:custGeom>
                <a:rect b="b" l="l" r="r" t="t"/>
                <a:pathLst>
                  <a:path extrusionOk="0" h="172307" w="767905">
                    <a:moveTo>
                      <a:pt x="0" y="0"/>
                    </a:moveTo>
                    <a:cubicBezTo>
                      <a:pt x="2648" y="295"/>
                      <a:pt x="5267" y="838"/>
                      <a:pt x="7811" y="1619"/>
                    </a:cubicBezTo>
                    <a:lnTo>
                      <a:pt x="30099" y="7334"/>
                    </a:lnTo>
                    <a:lnTo>
                      <a:pt x="111728" y="28575"/>
                    </a:lnTo>
                    <a:cubicBezTo>
                      <a:pt x="180689" y="46291"/>
                      <a:pt x="276225" y="70009"/>
                      <a:pt x="382238" y="93821"/>
                    </a:cubicBezTo>
                    <a:cubicBezTo>
                      <a:pt x="488251" y="117634"/>
                      <a:pt x="584835" y="136970"/>
                      <a:pt x="654749" y="150400"/>
                    </a:cubicBezTo>
                    <a:lnTo>
                      <a:pt x="737616" y="166116"/>
                    </a:lnTo>
                    <a:lnTo>
                      <a:pt x="760190" y="170497"/>
                    </a:lnTo>
                    <a:cubicBezTo>
                      <a:pt x="762800" y="170926"/>
                      <a:pt x="765382" y="171526"/>
                      <a:pt x="767905" y="172307"/>
                    </a:cubicBezTo>
                    <a:cubicBezTo>
                      <a:pt x="765248" y="172278"/>
                      <a:pt x="762600" y="171993"/>
                      <a:pt x="760000" y="171450"/>
                    </a:cubicBezTo>
                    <a:lnTo>
                      <a:pt x="737330" y="168021"/>
                    </a:lnTo>
                    <a:cubicBezTo>
                      <a:pt x="717613" y="164973"/>
                      <a:pt x="689229" y="160115"/>
                      <a:pt x="654082" y="153829"/>
                    </a:cubicBezTo>
                    <a:cubicBezTo>
                      <a:pt x="583978" y="141351"/>
                      <a:pt x="487299" y="122491"/>
                      <a:pt x="381095" y="98679"/>
                    </a:cubicBezTo>
                    <a:cubicBezTo>
                      <a:pt x="274892" y="74866"/>
                      <a:pt x="179642" y="50578"/>
                      <a:pt x="110776" y="32004"/>
                    </a:cubicBezTo>
                    <a:cubicBezTo>
                      <a:pt x="76391" y="22479"/>
                      <a:pt x="48673" y="14954"/>
                      <a:pt x="29528" y="9239"/>
                    </a:cubicBezTo>
                    <a:lnTo>
                      <a:pt x="7525" y="2762"/>
                    </a:lnTo>
                    <a:cubicBezTo>
                      <a:pt x="4943" y="2057"/>
                      <a:pt x="2429" y="1133"/>
                      <a:pt x="0" y="0"/>
                    </a:cubicBezTo>
                    <a:close/>
                  </a:path>
                </a:pathLst>
              </a:custGeom>
              <a:solidFill>
                <a:srgbClr val="FDEB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1" name="Google Shape;1111;p27"/>
              <p:cNvSpPr/>
              <p:nvPr/>
            </p:nvSpPr>
            <p:spPr>
              <a:xfrm>
                <a:off x="1394301" y="3372612"/>
                <a:ext cx="479107" cy="1050036"/>
              </a:xfrm>
              <a:custGeom>
                <a:rect b="b" l="l" r="r" t="t"/>
                <a:pathLst>
                  <a:path extrusionOk="0" h="1050036" w="479107">
                    <a:moveTo>
                      <a:pt x="420529" y="0"/>
                    </a:moveTo>
                    <a:cubicBezTo>
                      <a:pt x="420529" y="0"/>
                      <a:pt x="281464" y="30956"/>
                      <a:pt x="224600" y="167164"/>
                    </a:cubicBezTo>
                    <a:cubicBezTo>
                      <a:pt x="163830" y="312610"/>
                      <a:pt x="0" y="781241"/>
                      <a:pt x="0" y="781241"/>
                    </a:cubicBezTo>
                    <a:lnTo>
                      <a:pt x="436626" y="1050036"/>
                    </a:lnTo>
                    <a:lnTo>
                      <a:pt x="479108" y="833247"/>
                    </a:lnTo>
                    <a:lnTo>
                      <a:pt x="420529" y="0"/>
                    </a:lnTo>
                    <a:close/>
                  </a:path>
                </a:pathLst>
              </a:custGeom>
              <a:solidFill>
                <a:srgbClr val="FDEB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2" name="Google Shape;1112;p27"/>
              <p:cNvSpPr/>
              <p:nvPr/>
            </p:nvSpPr>
            <p:spPr>
              <a:xfrm>
                <a:off x="1722507" y="3723036"/>
                <a:ext cx="237127" cy="1068039"/>
              </a:xfrm>
              <a:custGeom>
                <a:rect b="b" l="l" r="r" t="t"/>
                <a:pathLst>
                  <a:path extrusionOk="0" h="1068039" w="237127">
                    <a:moveTo>
                      <a:pt x="25" y="0"/>
                    </a:moveTo>
                    <a:cubicBezTo>
                      <a:pt x="1454" y="0"/>
                      <a:pt x="55556" y="238125"/>
                      <a:pt x="120993" y="533400"/>
                    </a:cubicBezTo>
                    <a:cubicBezTo>
                      <a:pt x="186429" y="828675"/>
                      <a:pt x="238436" y="1067467"/>
                      <a:pt x="237102" y="1068038"/>
                    </a:cubicBezTo>
                    <a:cubicBezTo>
                      <a:pt x="235769" y="1068610"/>
                      <a:pt x="181572" y="829913"/>
                      <a:pt x="116135" y="534638"/>
                    </a:cubicBezTo>
                    <a:cubicBezTo>
                      <a:pt x="50698" y="239363"/>
                      <a:pt x="-1308" y="286"/>
                      <a:pt x="25" y="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3" name="Google Shape;1113;p27"/>
              <p:cNvSpPr/>
              <p:nvPr/>
            </p:nvSpPr>
            <p:spPr>
              <a:xfrm>
                <a:off x="2108200" y="4939093"/>
                <a:ext cx="903446" cy="412158"/>
              </a:xfrm>
              <a:custGeom>
                <a:rect b="b" l="l" r="r" t="t"/>
                <a:pathLst>
                  <a:path extrusionOk="0" h="412158" w="903446">
                    <a:moveTo>
                      <a:pt x="0" y="0"/>
                    </a:moveTo>
                    <a:cubicBezTo>
                      <a:pt x="810" y="362"/>
                      <a:pt x="1572" y="810"/>
                      <a:pt x="2286" y="1333"/>
                    </a:cubicBezTo>
                    <a:lnTo>
                      <a:pt x="8572" y="5620"/>
                    </a:lnTo>
                    <a:lnTo>
                      <a:pt x="32385" y="22384"/>
                    </a:lnTo>
                    <a:cubicBezTo>
                      <a:pt x="42577" y="29813"/>
                      <a:pt x="55245" y="38767"/>
                      <a:pt x="70485" y="48673"/>
                    </a:cubicBezTo>
                    <a:cubicBezTo>
                      <a:pt x="85725" y="58579"/>
                      <a:pt x="102108" y="70485"/>
                      <a:pt x="121253" y="82487"/>
                    </a:cubicBezTo>
                    <a:cubicBezTo>
                      <a:pt x="140399" y="94488"/>
                      <a:pt x="161068" y="108109"/>
                      <a:pt x="183928" y="121634"/>
                    </a:cubicBezTo>
                    <a:cubicBezTo>
                      <a:pt x="206788" y="135160"/>
                      <a:pt x="231553" y="149542"/>
                      <a:pt x="257270" y="164401"/>
                    </a:cubicBezTo>
                    <a:cubicBezTo>
                      <a:pt x="309563" y="192976"/>
                      <a:pt x="367951" y="223552"/>
                      <a:pt x="430625" y="252317"/>
                    </a:cubicBezTo>
                    <a:cubicBezTo>
                      <a:pt x="493300" y="281083"/>
                      <a:pt x="554450" y="305181"/>
                      <a:pt x="610648" y="325660"/>
                    </a:cubicBezTo>
                    <a:cubicBezTo>
                      <a:pt x="639223" y="335185"/>
                      <a:pt x="665512" y="344710"/>
                      <a:pt x="690944" y="352996"/>
                    </a:cubicBezTo>
                    <a:cubicBezTo>
                      <a:pt x="716375" y="361283"/>
                      <a:pt x="739902" y="368427"/>
                      <a:pt x="761619" y="374713"/>
                    </a:cubicBezTo>
                    <a:cubicBezTo>
                      <a:pt x="783336" y="381000"/>
                      <a:pt x="803148" y="386239"/>
                      <a:pt x="820484" y="390906"/>
                    </a:cubicBezTo>
                    <a:cubicBezTo>
                      <a:pt x="837819" y="395573"/>
                      <a:pt x="852773" y="399383"/>
                      <a:pt x="865061" y="402241"/>
                    </a:cubicBezTo>
                    <a:lnTo>
                      <a:pt x="893636" y="409289"/>
                    </a:lnTo>
                    <a:lnTo>
                      <a:pt x="900970" y="411194"/>
                    </a:lnTo>
                    <a:lnTo>
                      <a:pt x="903446" y="412051"/>
                    </a:lnTo>
                    <a:cubicBezTo>
                      <a:pt x="902598" y="412194"/>
                      <a:pt x="901722" y="412194"/>
                      <a:pt x="900874" y="412051"/>
                    </a:cubicBezTo>
                    <a:lnTo>
                      <a:pt x="893445" y="410623"/>
                    </a:lnTo>
                    <a:lnTo>
                      <a:pt x="864870" y="404527"/>
                    </a:lnTo>
                    <a:cubicBezTo>
                      <a:pt x="852488" y="401955"/>
                      <a:pt x="837343" y="398526"/>
                      <a:pt x="819912" y="393954"/>
                    </a:cubicBezTo>
                    <a:cubicBezTo>
                      <a:pt x="802481" y="389382"/>
                      <a:pt x="782574" y="384429"/>
                      <a:pt x="760857" y="378428"/>
                    </a:cubicBezTo>
                    <a:cubicBezTo>
                      <a:pt x="739140" y="372428"/>
                      <a:pt x="715232" y="365570"/>
                      <a:pt x="689896" y="357378"/>
                    </a:cubicBezTo>
                    <a:cubicBezTo>
                      <a:pt x="664559" y="349187"/>
                      <a:pt x="637604" y="340138"/>
                      <a:pt x="609219" y="330422"/>
                    </a:cubicBezTo>
                    <a:cubicBezTo>
                      <a:pt x="552926" y="310039"/>
                      <a:pt x="491680" y="285750"/>
                      <a:pt x="428720" y="257175"/>
                    </a:cubicBezTo>
                    <a:cubicBezTo>
                      <a:pt x="365760" y="228600"/>
                      <a:pt x="307467" y="198025"/>
                      <a:pt x="255175" y="168783"/>
                    </a:cubicBezTo>
                    <a:cubicBezTo>
                      <a:pt x="229267" y="153829"/>
                      <a:pt x="204502" y="140208"/>
                      <a:pt x="182023" y="125539"/>
                    </a:cubicBezTo>
                    <a:cubicBezTo>
                      <a:pt x="159544" y="110871"/>
                      <a:pt x="138493" y="98298"/>
                      <a:pt x="119539" y="85725"/>
                    </a:cubicBezTo>
                    <a:cubicBezTo>
                      <a:pt x="100584" y="73152"/>
                      <a:pt x="83915" y="61531"/>
                      <a:pt x="69056" y="51340"/>
                    </a:cubicBezTo>
                    <a:cubicBezTo>
                      <a:pt x="54197" y="41148"/>
                      <a:pt x="41815" y="32290"/>
                      <a:pt x="31718" y="24289"/>
                    </a:cubicBezTo>
                    <a:lnTo>
                      <a:pt x="8382" y="6763"/>
                    </a:lnTo>
                    <a:lnTo>
                      <a:pt x="2476" y="2096"/>
                    </a:lnTo>
                    <a:lnTo>
                      <a:pt x="0" y="0"/>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4" name="Google Shape;1114;p27"/>
              <p:cNvSpPr/>
              <p:nvPr/>
            </p:nvSpPr>
            <p:spPr>
              <a:xfrm>
                <a:off x="3039815" y="3802949"/>
                <a:ext cx="206646" cy="452442"/>
              </a:xfrm>
              <a:custGeom>
                <a:rect b="b" l="l" r="r" t="t"/>
                <a:pathLst>
                  <a:path extrusionOk="0" h="452442" w="206646">
                    <a:moveTo>
                      <a:pt x="25" y="2"/>
                    </a:moveTo>
                    <a:cubicBezTo>
                      <a:pt x="1263" y="-569"/>
                      <a:pt x="48507" y="100205"/>
                      <a:pt x="105562" y="225173"/>
                    </a:cubicBezTo>
                    <a:cubicBezTo>
                      <a:pt x="162617" y="350141"/>
                      <a:pt x="207860" y="451868"/>
                      <a:pt x="206622" y="452440"/>
                    </a:cubicBezTo>
                    <a:cubicBezTo>
                      <a:pt x="205384" y="453011"/>
                      <a:pt x="158140" y="352142"/>
                      <a:pt x="101085" y="227173"/>
                    </a:cubicBezTo>
                    <a:cubicBezTo>
                      <a:pt x="44030" y="102205"/>
                      <a:pt x="-1213" y="574"/>
                      <a:pt x="25" y="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5" name="Google Shape;1115;p27"/>
              <p:cNvSpPr/>
              <p:nvPr/>
            </p:nvSpPr>
            <p:spPr>
              <a:xfrm>
                <a:off x="1713661" y="3844099"/>
                <a:ext cx="146126" cy="470725"/>
              </a:xfrm>
              <a:custGeom>
                <a:rect b="b" l="l" r="r" t="t"/>
                <a:pathLst>
                  <a:path extrusionOk="0" h="470725" w="146126">
                    <a:moveTo>
                      <a:pt x="146126" y="470726"/>
                    </a:moveTo>
                    <a:cubicBezTo>
                      <a:pt x="66783" y="432150"/>
                      <a:pt x="17444" y="346901"/>
                      <a:pt x="4299" y="259747"/>
                    </a:cubicBezTo>
                    <a:cubicBezTo>
                      <a:pt x="-8845" y="172593"/>
                      <a:pt x="9824" y="83534"/>
                      <a:pt x="37637" y="0"/>
                    </a:cubicBezTo>
                    <a:lnTo>
                      <a:pt x="146126" y="47072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6" name="Google Shape;1116;p27"/>
              <p:cNvSpPr/>
              <p:nvPr/>
            </p:nvSpPr>
            <p:spPr>
              <a:xfrm>
                <a:off x="2179256" y="4991861"/>
                <a:ext cx="813149" cy="363111"/>
              </a:xfrm>
              <a:custGeom>
                <a:rect b="b" l="l" r="r" t="t"/>
                <a:pathLst>
                  <a:path extrusionOk="0" h="363111" w="813149">
                    <a:moveTo>
                      <a:pt x="813149" y="355950"/>
                    </a:moveTo>
                    <a:cubicBezTo>
                      <a:pt x="497119" y="396916"/>
                      <a:pt x="184299" y="259985"/>
                      <a:pt x="0" y="0"/>
                    </a:cubicBezTo>
                    <a:cubicBezTo>
                      <a:pt x="257080" y="160211"/>
                      <a:pt x="518160" y="299371"/>
                      <a:pt x="813149" y="35595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7" name="Google Shape;1117;p27"/>
              <p:cNvSpPr/>
              <p:nvPr/>
            </p:nvSpPr>
            <p:spPr>
              <a:xfrm>
                <a:off x="2675699" y="3479196"/>
                <a:ext cx="1317484" cy="1438616"/>
              </a:xfrm>
              <a:custGeom>
                <a:rect b="b" l="l" r="r" t="t"/>
                <a:pathLst>
                  <a:path extrusionOk="0" h="1438616" w="1317484">
                    <a:moveTo>
                      <a:pt x="26670" y="651129"/>
                    </a:moveTo>
                    <a:lnTo>
                      <a:pt x="667036" y="854678"/>
                    </a:lnTo>
                    <a:cubicBezTo>
                      <a:pt x="667036" y="854678"/>
                      <a:pt x="529495" y="579501"/>
                      <a:pt x="473202" y="435578"/>
                    </a:cubicBezTo>
                    <a:cubicBezTo>
                      <a:pt x="435102" y="338900"/>
                      <a:pt x="477965" y="23241"/>
                      <a:pt x="673227" y="0"/>
                    </a:cubicBezTo>
                    <a:cubicBezTo>
                      <a:pt x="673227" y="0"/>
                      <a:pt x="710375" y="7715"/>
                      <a:pt x="764858" y="82963"/>
                    </a:cubicBezTo>
                    <a:cubicBezTo>
                      <a:pt x="819341" y="158210"/>
                      <a:pt x="1121759" y="685705"/>
                      <a:pt x="1121759" y="685705"/>
                    </a:cubicBezTo>
                    <a:cubicBezTo>
                      <a:pt x="1121759" y="685705"/>
                      <a:pt x="1251680" y="922973"/>
                      <a:pt x="1296543" y="1019937"/>
                    </a:cubicBezTo>
                    <a:cubicBezTo>
                      <a:pt x="1363218" y="1164622"/>
                      <a:pt x="1271397" y="1390650"/>
                      <a:pt x="1010793" y="1436656"/>
                    </a:cubicBezTo>
                    <a:cubicBezTo>
                      <a:pt x="806101" y="1472756"/>
                      <a:pt x="0" y="998506"/>
                      <a:pt x="0" y="998506"/>
                    </a:cubicBezTo>
                    <a:lnTo>
                      <a:pt x="26670" y="651129"/>
                    </a:lnTo>
                    <a:close/>
                  </a:path>
                </a:pathLst>
              </a:custGeom>
              <a:solidFill>
                <a:srgbClr val="A369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8" name="Google Shape;1118;p27"/>
              <p:cNvSpPr/>
              <p:nvPr/>
            </p:nvSpPr>
            <p:spPr>
              <a:xfrm>
                <a:off x="3093942" y="3427065"/>
                <a:ext cx="683133" cy="888331"/>
              </a:xfrm>
              <a:custGeom>
                <a:rect b="b" l="l" r="r" t="t"/>
                <a:pathLst>
                  <a:path extrusionOk="0" h="888331" w="683133">
                    <a:moveTo>
                      <a:pt x="683133" y="580578"/>
                    </a:moveTo>
                    <a:lnTo>
                      <a:pt x="215455" y="888331"/>
                    </a:lnTo>
                    <a:lnTo>
                      <a:pt x="0" y="449610"/>
                    </a:lnTo>
                    <a:lnTo>
                      <a:pt x="57150" y="144810"/>
                    </a:lnTo>
                    <a:lnTo>
                      <a:pt x="219075" y="1935"/>
                    </a:lnTo>
                    <a:cubicBezTo>
                      <a:pt x="301847" y="-14258"/>
                      <a:pt x="376428" y="74420"/>
                      <a:pt x="418052" y="147667"/>
                    </a:cubicBezTo>
                    <a:lnTo>
                      <a:pt x="683133" y="580578"/>
                    </a:lnTo>
                    <a:close/>
                  </a:path>
                </a:pathLst>
              </a:custGeom>
              <a:solidFill>
                <a:srgbClr val="FDEB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19" name="Google Shape;1119;p27"/>
              <p:cNvSpPr/>
              <p:nvPr/>
            </p:nvSpPr>
            <p:spPr>
              <a:xfrm>
                <a:off x="3027381" y="3450029"/>
                <a:ext cx="359359" cy="303296"/>
              </a:xfrm>
              <a:custGeom>
                <a:rect b="b" l="l" r="r" t="t"/>
                <a:pathLst>
                  <a:path extrusionOk="0" h="303296" w="359359">
                    <a:moveTo>
                      <a:pt x="171" y="303296"/>
                    </a:moveTo>
                    <a:cubicBezTo>
                      <a:pt x="-57" y="301525"/>
                      <a:pt x="-57" y="299734"/>
                      <a:pt x="171" y="297962"/>
                    </a:cubicBezTo>
                    <a:cubicBezTo>
                      <a:pt x="171" y="294343"/>
                      <a:pt x="171" y="289104"/>
                      <a:pt x="171" y="282437"/>
                    </a:cubicBezTo>
                    <a:cubicBezTo>
                      <a:pt x="1181" y="263377"/>
                      <a:pt x="4182" y="244480"/>
                      <a:pt x="9125" y="226049"/>
                    </a:cubicBezTo>
                    <a:cubicBezTo>
                      <a:pt x="25184" y="164641"/>
                      <a:pt x="59893" y="109729"/>
                      <a:pt x="108471" y="68886"/>
                    </a:cubicBezTo>
                    <a:cubicBezTo>
                      <a:pt x="157725" y="28748"/>
                      <a:pt x="218237" y="4907"/>
                      <a:pt x="281635" y="687"/>
                    </a:cubicBezTo>
                    <a:cubicBezTo>
                      <a:pt x="300695" y="-646"/>
                      <a:pt x="319850" y="-37"/>
                      <a:pt x="338785" y="2497"/>
                    </a:cubicBezTo>
                    <a:cubicBezTo>
                      <a:pt x="345548" y="3259"/>
                      <a:pt x="350596" y="4592"/>
                      <a:pt x="354120" y="5164"/>
                    </a:cubicBezTo>
                    <a:cubicBezTo>
                      <a:pt x="355921" y="5364"/>
                      <a:pt x="357683" y="5812"/>
                      <a:pt x="359359" y="6497"/>
                    </a:cubicBezTo>
                    <a:cubicBezTo>
                      <a:pt x="359359" y="6974"/>
                      <a:pt x="351930" y="5735"/>
                      <a:pt x="338595" y="4402"/>
                    </a:cubicBezTo>
                    <a:cubicBezTo>
                      <a:pt x="319802" y="2735"/>
                      <a:pt x="300904" y="2735"/>
                      <a:pt x="282111" y="4402"/>
                    </a:cubicBezTo>
                    <a:cubicBezTo>
                      <a:pt x="254222" y="6745"/>
                      <a:pt x="226771" y="12793"/>
                      <a:pt x="200482" y="22404"/>
                    </a:cubicBezTo>
                    <a:cubicBezTo>
                      <a:pt x="135436" y="45674"/>
                      <a:pt x="80582" y="90965"/>
                      <a:pt x="45415" y="150420"/>
                    </a:cubicBezTo>
                    <a:cubicBezTo>
                      <a:pt x="21298" y="190749"/>
                      <a:pt x="6458" y="235945"/>
                      <a:pt x="1981" y="282723"/>
                    </a:cubicBezTo>
                    <a:cubicBezTo>
                      <a:pt x="743" y="295867"/>
                      <a:pt x="552" y="303296"/>
                      <a:pt x="171" y="30329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0" name="Google Shape;1120;p27"/>
              <p:cNvSpPr/>
              <p:nvPr/>
            </p:nvSpPr>
            <p:spPr>
              <a:xfrm>
                <a:off x="2189733" y="3710368"/>
                <a:ext cx="391858" cy="666654"/>
              </a:xfrm>
              <a:custGeom>
                <a:rect b="b" l="l" r="r" t="t"/>
                <a:pathLst>
                  <a:path extrusionOk="0" h="666654" w="391858">
                    <a:moveTo>
                      <a:pt x="391859" y="318706"/>
                    </a:moveTo>
                    <a:lnTo>
                      <a:pt x="391859" y="44291"/>
                    </a:lnTo>
                    <a:cubicBezTo>
                      <a:pt x="391859" y="19869"/>
                      <a:pt x="372085" y="57"/>
                      <a:pt x="347663" y="0"/>
                    </a:cubicBezTo>
                    <a:lnTo>
                      <a:pt x="44291" y="0"/>
                    </a:lnTo>
                    <a:cubicBezTo>
                      <a:pt x="19831" y="0"/>
                      <a:pt x="0" y="19831"/>
                      <a:pt x="0" y="44291"/>
                    </a:cubicBezTo>
                    <a:lnTo>
                      <a:pt x="0" y="622459"/>
                    </a:lnTo>
                    <a:cubicBezTo>
                      <a:pt x="57" y="646881"/>
                      <a:pt x="19869" y="666655"/>
                      <a:pt x="44291" y="666655"/>
                    </a:cubicBezTo>
                    <a:lnTo>
                      <a:pt x="347663" y="666655"/>
                    </a:lnTo>
                    <a:cubicBezTo>
                      <a:pt x="372075" y="666655"/>
                      <a:pt x="391859" y="646871"/>
                      <a:pt x="391859" y="622459"/>
                    </a:cubicBezTo>
                    <a:lnTo>
                      <a:pt x="391859" y="318706"/>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1" name="Google Shape;1121;p27"/>
              <p:cNvSpPr/>
              <p:nvPr/>
            </p:nvSpPr>
            <p:spPr>
              <a:xfrm>
                <a:off x="2131180" y="3957351"/>
                <a:ext cx="736352" cy="540258"/>
              </a:xfrm>
              <a:custGeom>
                <a:rect b="b" l="l" r="r" t="t"/>
                <a:pathLst>
                  <a:path extrusionOk="0" h="540258" w="736352">
                    <a:moveTo>
                      <a:pt x="736353" y="262223"/>
                    </a:moveTo>
                    <a:cubicBezTo>
                      <a:pt x="736353" y="262223"/>
                      <a:pt x="656438" y="219170"/>
                      <a:pt x="640055" y="200787"/>
                    </a:cubicBezTo>
                    <a:cubicBezTo>
                      <a:pt x="623672" y="182404"/>
                      <a:pt x="525755" y="55245"/>
                      <a:pt x="502800" y="34766"/>
                    </a:cubicBezTo>
                    <a:cubicBezTo>
                      <a:pt x="486645" y="20907"/>
                      <a:pt x="468748" y="9211"/>
                      <a:pt x="449555" y="0"/>
                    </a:cubicBezTo>
                    <a:lnTo>
                      <a:pt x="449555" y="92202"/>
                    </a:lnTo>
                    <a:cubicBezTo>
                      <a:pt x="449555" y="92202"/>
                      <a:pt x="439459" y="102394"/>
                      <a:pt x="407645" y="108585"/>
                    </a:cubicBezTo>
                    <a:cubicBezTo>
                      <a:pt x="375831" y="114776"/>
                      <a:pt x="89034" y="57340"/>
                      <a:pt x="68555" y="55245"/>
                    </a:cubicBezTo>
                    <a:cubicBezTo>
                      <a:pt x="48076" y="53149"/>
                      <a:pt x="25502" y="53245"/>
                      <a:pt x="25502" y="77819"/>
                    </a:cubicBezTo>
                    <a:cubicBezTo>
                      <a:pt x="25502" y="102394"/>
                      <a:pt x="50076" y="133160"/>
                      <a:pt x="60363" y="141351"/>
                    </a:cubicBezTo>
                    <a:cubicBezTo>
                      <a:pt x="70650" y="149543"/>
                      <a:pt x="109513" y="159734"/>
                      <a:pt x="109513" y="159734"/>
                    </a:cubicBezTo>
                    <a:cubicBezTo>
                      <a:pt x="109513" y="159734"/>
                      <a:pt x="20835" y="152210"/>
                      <a:pt x="10548" y="164592"/>
                    </a:cubicBezTo>
                    <a:cubicBezTo>
                      <a:pt x="261" y="176974"/>
                      <a:pt x="-5835" y="205835"/>
                      <a:pt x="8262" y="212217"/>
                    </a:cubicBezTo>
                    <a:cubicBezTo>
                      <a:pt x="20168" y="217837"/>
                      <a:pt x="84462" y="243554"/>
                      <a:pt x="84462" y="243554"/>
                    </a:cubicBezTo>
                    <a:cubicBezTo>
                      <a:pt x="84462" y="243554"/>
                      <a:pt x="250959" y="309086"/>
                      <a:pt x="252959" y="317278"/>
                    </a:cubicBezTo>
                    <a:cubicBezTo>
                      <a:pt x="254959" y="325469"/>
                      <a:pt x="152565" y="321373"/>
                      <a:pt x="140278" y="317278"/>
                    </a:cubicBezTo>
                    <a:cubicBezTo>
                      <a:pt x="127991" y="313182"/>
                      <a:pt x="83128" y="282416"/>
                      <a:pt x="68650" y="280321"/>
                    </a:cubicBezTo>
                    <a:cubicBezTo>
                      <a:pt x="52972" y="278530"/>
                      <a:pt x="38808" y="289779"/>
                      <a:pt x="37008" y="305457"/>
                    </a:cubicBezTo>
                    <a:cubicBezTo>
                      <a:pt x="36360" y="311134"/>
                      <a:pt x="37427" y="316878"/>
                      <a:pt x="40075" y="321945"/>
                    </a:cubicBezTo>
                    <a:cubicBezTo>
                      <a:pt x="52096" y="346072"/>
                      <a:pt x="67279" y="368494"/>
                      <a:pt x="85224" y="388620"/>
                    </a:cubicBezTo>
                    <a:cubicBezTo>
                      <a:pt x="85224" y="388620"/>
                      <a:pt x="60649" y="392716"/>
                      <a:pt x="58554" y="415290"/>
                    </a:cubicBezTo>
                    <a:cubicBezTo>
                      <a:pt x="56458" y="437864"/>
                      <a:pt x="62650" y="441960"/>
                      <a:pt x="72937" y="454247"/>
                    </a:cubicBezTo>
                    <a:cubicBezTo>
                      <a:pt x="83223" y="466535"/>
                      <a:pt x="122085" y="478822"/>
                      <a:pt x="140469" y="478822"/>
                    </a:cubicBezTo>
                    <a:cubicBezTo>
                      <a:pt x="158852" y="478822"/>
                      <a:pt x="429362" y="540258"/>
                      <a:pt x="449841" y="540258"/>
                    </a:cubicBezTo>
                    <a:cubicBezTo>
                      <a:pt x="470319" y="540258"/>
                      <a:pt x="548234" y="519779"/>
                      <a:pt x="576904" y="517684"/>
                    </a:cubicBezTo>
                    <a:cubicBezTo>
                      <a:pt x="605574" y="515588"/>
                      <a:pt x="646532" y="517684"/>
                      <a:pt x="646532" y="517684"/>
                    </a:cubicBezTo>
                    <a:lnTo>
                      <a:pt x="736353" y="262223"/>
                    </a:lnTo>
                    <a:close/>
                  </a:path>
                </a:pathLst>
              </a:custGeom>
              <a:solidFill>
                <a:srgbClr val="A369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2" name="Google Shape;1122;p27"/>
              <p:cNvSpPr/>
              <p:nvPr/>
            </p:nvSpPr>
            <p:spPr>
              <a:xfrm>
                <a:off x="2178970" y="4112990"/>
                <a:ext cx="364998" cy="71344"/>
              </a:xfrm>
              <a:custGeom>
                <a:rect b="b" l="l" r="r" t="t"/>
                <a:pathLst>
                  <a:path extrusionOk="0" h="71344" w="364998">
                    <a:moveTo>
                      <a:pt x="0" y="1810"/>
                    </a:moveTo>
                    <a:cubicBezTo>
                      <a:pt x="4829" y="848"/>
                      <a:pt x="9744" y="343"/>
                      <a:pt x="14669" y="286"/>
                    </a:cubicBezTo>
                    <a:cubicBezTo>
                      <a:pt x="20412" y="-95"/>
                      <a:pt x="26165" y="-95"/>
                      <a:pt x="31909" y="286"/>
                    </a:cubicBezTo>
                    <a:lnTo>
                      <a:pt x="42672" y="286"/>
                    </a:lnTo>
                    <a:lnTo>
                      <a:pt x="54674" y="1619"/>
                    </a:lnTo>
                    <a:cubicBezTo>
                      <a:pt x="98355" y="7811"/>
                      <a:pt x="141437" y="17688"/>
                      <a:pt x="183452" y="31147"/>
                    </a:cubicBezTo>
                    <a:cubicBezTo>
                      <a:pt x="225295" y="44501"/>
                      <a:pt x="267843" y="55531"/>
                      <a:pt x="310896" y="64198"/>
                    </a:cubicBezTo>
                    <a:lnTo>
                      <a:pt x="322707" y="66294"/>
                    </a:lnTo>
                    <a:lnTo>
                      <a:pt x="333280" y="67628"/>
                    </a:lnTo>
                    <a:cubicBezTo>
                      <a:pt x="338928" y="68504"/>
                      <a:pt x="344624" y="69037"/>
                      <a:pt x="350330" y="69247"/>
                    </a:cubicBezTo>
                    <a:cubicBezTo>
                      <a:pt x="355244" y="69332"/>
                      <a:pt x="360150" y="69780"/>
                      <a:pt x="364998" y="70580"/>
                    </a:cubicBezTo>
                    <a:cubicBezTo>
                      <a:pt x="360112" y="71266"/>
                      <a:pt x="355168" y="71495"/>
                      <a:pt x="350234" y="71247"/>
                    </a:cubicBezTo>
                    <a:cubicBezTo>
                      <a:pt x="344472" y="71295"/>
                      <a:pt x="338719" y="71009"/>
                      <a:pt x="332994" y="70390"/>
                    </a:cubicBezTo>
                    <a:lnTo>
                      <a:pt x="322231" y="69437"/>
                    </a:lnTo>
                    <a:lnTo>
                      <a:pt x="310229" y="68485"/>
                    </a:lnTo>
                    <a:cubicBezTo>
                      <a:pt x="266833" y="60750"/>
                      <a:pt x="224000" y="50121"/>
                      <a:pt x="182023" y="36671"/>
                    </a:cubicBezTo>
                    <a:cubicBezTo>
                      <a:pt x="140208" y="23365"/>
                      <a:pt x="97488" y="13087"/>
                      <a:pt x="54197" y="5906"/>
                    </a:cubicBezTo>
                    <a:lnTo>
                      <a:pt x="42291" y="4191"/>
                    </a:lnTo>
                    <a:lnTo>
                      <a:pt x="31623" y="3429"/>
                    </a:lnTo>
                    <a:cubicBezTo>
                      <a:pt x="26099" y="2562"/>
                      <a:pt x="20536" y="2029"/>
                      <a:pt x="14954" y="1810"/>
                    </a:cubicBezTo>
                    <a:cubicBezTo>
                      <a:pt x="9982" y="2210"/>
                      <a:pt x="4972" y="2210"/>
                      <a:pt x="0" y="1810"/>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3" name="Google Shape;1123;p27"/>
              <p:cNvSpPr/>
              <p:nvPr/>
            </p:nvSpPr>
            <p:spPr>
              <a:xfrm>
                <a:off x="2445289" y="4275582"/>
                <a:ext cx="116300" cy="28944"/>
              </a:xfrm>
              <a:custGeom>
                <a:rect b="b" l="l" r="r" t="t"/>
                <a:pathLst>
                  <a:path extrusionOk="0" h="28944" w="116300">
                    <a:moveTo>
                      <a:pt x="0" y="0"/>
                    </a:moveTo>
                    <a:cubicBezTo>
                      <a:pt x="34195" y="22812"/>
                      <a:pt x="76419" y="30137"/>
                      <a:pt x="116300" y="20193"/>
                    </a:cubicBezTo>
                    <a:cubicBezTo>
                      <a:pt x="111062" y="23393"/>
                      <a:pt x="105232" y="25498"/>
                      <a:pt x="99155" y="26384"/>
                    </a:cubicBezTo>
                    <a:cubicBezTo>
                      <a:pt x="69933" y="32633"/>
                      <a:pt x="39414" y="27346"/>
                      <a:pt x="14002" y="11621"/>
                    </a:cubicBezTo>
                    <a:cubicBezTo>
                      <a:pt x="8553" y="8801"/>
                      <a:pt x="3772" y="4839"/>
                      <a:pt x="0" y="0"/>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4" name="Google Shape;1124;p27"/>
              <p:cNvSpPr/>
              <p:nvPr/>
            </p:nvSpPr>
            <p:spPr>
              <a:xfrm>
                <a:off x="2211165" y="4341399"/>
                <a:ext cx="294608" cy="57465"/>
              </a:xfrm>
              <a:custGeom>
                <a:rect b="b" l="l" r="r" t="t"/>
                <a:pathLst>
                  <a:path extrusionOk="0" h="57465" w="294608">
                    <a:moveTo>
                      <a:pt x="0" y="0"/>
                    </a:moveTo>
                    <a:cubicBezTo>
                      <a:pt x="3924" y="628"/>
                      <a:pt x="7763" y="1714"/>
                      <a:pt x="11430" y="3238"/>
                    </a:cubicBezTo>
                    <a:cubicBezTo>
                      <a:pt x="18669" y="5715"/>
                      <a:pt x="29146" y="9239"/>
                      <a:pt x="42100" y="13335"/>
                    </a:cubicBezTo>
                    <a:cubicBezTo>
                      <a:pt x="75933" y="23984"/>
                      <a:pt x="110338" y="32699"/>
                      <a:pt x="145161" y="39433"/>
                    </a:cubicBezTo>
                    <a:cubicBezTo>
                      <a:pt x="180013" y="46120"/>
                      <a:pt x="215217" y="50797"/>
                      <a:pt x="250603" y="53435"/>
                    </a:cubicBezTo>
                    <a:cubicBezTo>
                      <a:pt x="264224" y="54388"/>
                      <a:pt x="275177" y="55150"/>
                      <a:pt x="282797" y="55531"/>
                    </a:cubicBezTo>
                    <a:cubicBezTo>
                      <a:pt x="286769" y="55435"/>
                      <a:pt x="290732" y="55816"/>
                      <a:pt x="294608" y="56674"/>
                    </a:cubicBezTo>
                    <a:cubicBezTo>
                      <a:pt x="290703" y="57302"/>
                      <a:pt x="286750" y="57560"/>
                      <a:pt x="282797" y="57436"/>
                    </a:cubicBezTo>
                    <a:cubicBezTo>
                      <a:pt x="275082" y="57436"/>
                      <a:pt x="263747" y="57436"/>
                      <a:pt x="250412" y="56864"/>
                    </a:cubicBezTo>
                    <a:cubicBezTo>
                      <a:pt x="214913" y="55254"/>
                      <a:pt x="179584" y="51083"/>
                      <a:pt x="144685" y="44387"/>
                    </a:cubicBezTo>
                    <a:cubicBezTo>
                      <a:pt x="109690" y="37595"/>
                      <a:pt x="75219" y="28327"/>
                      <a:pt x="41529" y="16669"/>
                    </a:cubicBezTo>
                    <a:cubicBezTo>
                      <a:pt x="28575" y="12097"/>
                      <a:pt x="18288" y="8096"/>
                      <a:pt x="11240" y="5048"/>
                    </a:cubicBezTo>
                    <a:cubicBezTo>
                      <a:pt x="7325" y="3762"/>
                      <a:pt x="3562" y="2076"/>
                      <a:pt x="0" y="0"/>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5" name="Google Shape;1125;p27"/>
              <p:cNvSpPr/>
              <p:nvPr/>
            </p:nvSpPr>
            <p:spPr>
              <a:xfrm>
                <a:off x="2351658" y="3780472"/>
                <a:ext cx="45720" cy="45720"/>
              </a:xfrm>
              <a:custGeom>
                <a:rect b="b" l="l" r="r" t="t"/>
                <a:pathLst>
                  <a:path extrusionOk="0" h="45720" w="45720">
                    <a:moveTo>
                      <a:pt x="0" y="22860"/>
                    </a:moveTo>
                    <a:cubicBezTo>
                      <a:pt x="0" y="35481"/>
                      <a:pt x="10239" y="45720"/>
                      <a:pt x="22860" y="45720"/>
                    </a:cubicBezTo>
                    <a:cubicBezTo>
                      <a:pt x="35481" y="45720"/>
                      <a:pt x="45720" y="35481"/>
                      <a:pt x="45720" y="22860"/>
                    </a:cubicBezTo>
                    <a:cubicBezTo>
                      <a:pt x="45720" y="10239"/>
                      <a:pt x="35481" y="0"/>
                      <a:pt x="22860" y="0"/>
                    </a:cubicBezTo>
                    <a:cubicBezTo>
                      <a:pt x="10239" y="0"/>
                      <a:pt x="0" y="10239"/>
                      <a:pt x="0" y="2286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6" name="Google Shape;1126;p27"/>
              <p:cNvSpPr/>
              <p:nvPr/>
            </p:nvSpPr>
            <p:spPr>
              <a:xfrm>
                <a:off x="1999138" y="2543175"/>
                <a:ext cx="941753" cy="486220"/>
              </a:xfrm>
              <a:custGeom>
                <a:rect b="b" l="l" r="r" t="t"/>
                <a:pathLst>
                  <a:path extrusionOk="0" h="486220" w="941753">
                    <a:moveTo>
                      <a:pt x="840867" y="0"/>
                    </a:moveTo>
                    <a:cubicBezTo>
                      <a:pt x="870490" y="76200"/>
                      <a:pt x="888492" y="95250"/>
                      <a:pt x="927354" y="175165"/>
                    </a:cubicBezTo>
                    <a:cubicBezTo>
                      <a:pt x="961739" y="245554"/>
                      <a:pt x="930878" y="341090"/>
                      <a:pt x="873538" y="394240"/>
                    </a:cubicBezTo>
                    <a:cubicBezTo>
                      <a:pt x="836104" y="428625"/>
                      <a:pt x="784955" y="442532"/>
                      <a:pt x="735711" y="453962"/>
                    </a:cubicBezTo>
                    <a:cubicBezTo>
                      <a:pt x="625507" y="479393"/>
                      <a:pt x="511112" y="498062"/>
                      <a:pt x="400050" y="477298"/>
                    </a:cubicBezTo>
                    <a:cubicBezTo>
                      <a:pt x="294637" y="457229"/>
                      <a:pt x="198634" y="403365"/>
                      <a:pt x="126587" y="323850"/>
                    </a:cubicBezTo>
                    <a:cubicBezTo>
                      <a:pt x="54540" y="243373"/>
                      <a:pt x="10173" y="141922"/>
                      <a:pt x="0" y="34385"/>
                    </a:cubicBezTo>
                  </a:path>
                </a:pathLst>
              </a:custGeom>
              <a:solidFill>
                <a:srgbClr val="455A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7" name="Google Shape;1127;p27"/>
              <p:cNvSpPr/>
              <p:nvPr/>
            </p:nvSpPr>
            <p:spPr>
              <a:xfrm>
                <a:off x="1999138" y="2543175"/>
                <a:ext cx="941753" cy="486220"/>
              </a:xfrm>
              <a:custGeom>
                <a:rect b="b" l="l" r="r" t="t"/>
                <a:pathLst>
                  <a:path extrusionOk="0" h="486220" w="941753">
                    <a:moveTo>
                      <a:pt x="840867" y="0"/>
                    </a:moveTo>
                    <a:cubicBezTo>
                      <a:pt x="870490" y="76200"/>
                      <a:pt x="888492" y="95250"/>
                      <a:pt x="927354" y="175165"/>
                    </a:cubicBezTo>
                    <a:cubicBezTo>
                      <a:pt x="961739" y="245554"/>
                      <a:pt x="930878" y="341090"/>
                      <a:pt x="873538" y="394240"/>
                    </a:cubicBezTo>
                    <a:cubicBezTo>
                      <a:pt x="836104" y="428625"/>
                      <a:pt x="784955" y="442532"/>
                      <a:pt x="735711" y="453962"/>
                    </a:cubicBezTo>
                    <a:cubicBezTo>
                      <a:pt x="625507" y="479393"/>
                      <a:pt x="511112" y="498062"/>
                      <a:pt x="400050" y="477298"/>
                    </a:cubicBezTo>
                    <a:cubicBezTo>
                      <a:pt x="294637" y="457229"/>
                      <a:pt x="198634" y="403365"/>
                      <a:pt x="126587" y="323850"/>
                    </a:cubicBezTo>
                    <a:cubicBezTo>
                      <a:pt x="54540" y="243373"/>
                      <a:pt x="10173" y="141922"/>
                      <a:pt x="0" y="34385"/>
                    </a:cubicBezTo>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8" name="Google Shape;1128;p27"/>
              <p:cNvSpPr/>
              <p:nvPr/>
            </p:nvSpPr>
            <p:spPr>
              <a:xfrm>
                <a:off x="2707834" y="2150732"/>
                <a:ext cx="137387" cy="650093"/>
              </a:xfrm>
              <a:custGeom>
                <a:rect b="b" l="l" r="r" t="t"/>
                <a:pathLst>
                  <a:path extrusionOk="0" h="650093" w="137387">
                    <a:moveTo>
                      <a:pt x="54733" y="650094"/>
                    </a:moveTo>
                    <a:cubicBezTo>
                      <a:pt x="84737" y="561416"/>
                      <a:pt x="114455" y="471976"/>
                      <a:pt x="128743" y="379393"/>
                    </a:cubicBezTo>
                    <a:cubicBezTo>
                      <a:pt x="143030" y="286810"/>
                      <a:pt x="141506" y="190132"/>
                      <a:pt x="109693" y="101930"/>
                    </a:cubicBezTo>
                    <a:cubicBezTo>
                      <a:pt x="104835" y="88595"/>
                      <a:pt x="63782" y="-1226"/>
                      <a:pt x="49685" y="13"/>
                    </a:cubicBezTo>
                    <a:cubicBezTo>
                      <a:pt x="39493" y="870"/>
                      <a:pt x="64449" y="84499"/>
                      <a:pt x="59210" y="93167"/>
                    </a:cubicBezTo>
                    <a:cubicBezTo>
                      <a:pt x="9394" y="176320"/>
                      <a:pt x="-5084" y="276809"/>
                      <a:pt x="1488" y="373393"/>
                    </a:cubicBezTo>
                    <a:cubicBezTo>
                      <a:pt x="8785" y="467300"/>
                      <a:pt x="26520" y="560111"/>
                      <a:pt x="54352" y="650094"/>
                    </a:cubicBezTo>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29" name="Google Shape;1129;p27"/>
              <p:cNvSpPr/>
              <p:nvPr/>
            </p:nvSpPr>
            <p:spPr>
              <a:xfrm>
                <a:off x="1989043" y="2003488"/>
                <a:ext cx="787741" cy="1577925"/>
              </a:xfrm>
              <a:custGeom>
                <a:rect b="b" l="l" r="r" t="t"/>
                <a:pathLst>
                  <a:path extrusionOk="0" h="1577925" w="787741">
                    <a:moveTo>
                      <a:pt x="511110" y="1577912"/>
                    </a:moveTo>
                    <a:cubicBezTo>
                      <a:pt x="656405" y="1576835"/>
                      <a:pt x="774105" y="1459649"/>
                      <a:pt x="775810" y="1314355"/>
                    </a:cubicBezTo>
                    <a:lnTo>
                      <a:pt x="787145" y="440436"/>
                    </a:lnTo>
                    <a:cubicBezTo>
                      <a:pt x="797622" y="205740"/>
                      <a:pt x="669797" y="4001"/>
                      <a:pt x="434720" y="0"/>
                    </a:cubicBezTo>
                    <a:lnTo>
                      <a:pt x="413003" y="857"/>
                    </a:lnTo>
                    <a:cubicBezTo>
                      <a:pt x="194309" y="9820"/>
                      <a:pt x="19172" y="185252"/>
                      <a:pt x="10571" y="403955"/>
                    </a:cubicBezTo>
                    <a:cubicBezTo>
                      <a:pt x="2666" y="607409"/>
                      <a:pt x="-3526" y="832580"/>
                      <a:pt x="2285" y="941070"/>
                    </a:cubicBezTo>
                    <a:cubicBezTo>
                      <a:pt x="14381" y="1166146"/>
                      <a:pt x="241076" y="1191863"/>
                      <a:pt x="241076" y="1191863"/>
                    </a:cubicBezTo>
                    <a:cubicBezTo>
                      <a:pt x="241076" y="1191863"/>
                      <a:pt x="241648" y="1244156"/>
                      <a:pt x="241553" y="1310259"/>
                    </a:cubicBezTo>
                    <a:cubicBezTo>
                      <a:pt x="241019" y="1457554"/>
                      <a:pt x="359986" y="1577388"/>
                      <a:pt x="507281" y="1577921"/>
                    </a:cubicBezTo>
                    <a:cubicBezTo>
                      <a:pt x="508557" y="1577931"/>
                      <a:pt x="509834" y="1577921"/>
                      <a:pt x="511110" y="1577912"/>
                    </a:cubicBezTo>
                    <a:close/>
                  </a:path>
                </a:pathLst>
              </a:custGeom>
              <a:solidFill>
                <a:srgbClr val="A369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0" name="Google Shape;1130;p27"/>
              <p:cNvSpPr/>
              <p:nvPr/>
            </p:nvSpPr>
            <p:spPr>
              <a:xfrm>
                <a:off x="2229643" y="3096291"/>
                <a:ext cx="290321" cy="156259"/>
              </a:xfrm>
              <a:custGeom>
                <a:rect b="b" l="l" r="r" t="t"/>
                <a:pathLst>
                  <a:path extrusionOk="0" h="156259" w="290321">
                    <a:moveTo>
                      <a:pt x="667" y="98774"/>
                    </a:moveTo>
                    <a:cubicBezTo>
                      <a:pt x="667" y="98774"/>
                      <a:pt x="142970" y="101251"/>
                      <a:pt x="290322" y="0"/>
                    </a:cubicBezTo>
                    <a:cubicBezTo>
                      <a:pt x="290322" y="0"/>
                      <a:pt x="225552" y="166783"/>
                      <a:pt x="0" y="155734"/>
                    </a:cubicBezTo>
                    <a:lnTo>
                      <a:pt x="667" y="98774"/>
                    </a:ln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1" name="Google Shape;1131;p27"/>
              <p:cNvSpPr/>
              <p:nvPr/>
            </p:nvSpPr>
            <p:spPr>
              <a:xfrm>
                <a:off x="2094579" y="2560389"/>
                <a:ext cx="64293" cy="61578"/>
              </a:xfrm>
              <a:custGeom>
                <a:rect b="b" l="l" r="r" t="t"/>
                <a:pathLst>
                  <a:path extrusionOk="0" h="61578" w="64293">
                    <a:moveTo>
                      <a:pt x="0" y="30410"/>
                    </a:moveTo>
                    <a:cubicBezTo>
                      <a:pt x="571" y="47822"/>
                      <a:pt x="14878" y="61614"/>
                      <a:pt x="32290" y="61557"/>
                    </a:cubicBezTo>
                    <a:cubicBezTo>
                      <a:pt x="49320" y="62186"/>
                      <a:pt x="63646" y="48898"/>
                      <a:pt x="64275" y="31868"/>
                    </a:cubicBezTo>
                    <a:cubicBezTo>
                      <a:pt x="64284" y="31630"/>
                      <a:pt x="64294" y="31401"/>
                      <a:pt x="64294" y="31172"/>
                    </a:cubicBezTo>
                    <a:cubicBezTo>
                      <a:pt x="63779" y="13704"/>
                      <a:pt x="49378" y="-136"/>
                      <a:pt x="31909" y="26"/>
                    </a:cubicBezTo>
                    <a:cubicBezTo>
                      <a:pt x="14983" y="-660"/>
                      <a:pt x="705" y="12503"/>
                      <a:pt x="28" y="29429"/>
                    </a:cubicBezTo>
                    <a:cubicBezTo>
                      <a:pt x="9" y="29753"/>
                      <a:pt x="0" y="30087"/>
                      <a:pt x="0" y="3041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2" name="Google Shape;1132;p27"/>
              <p:cNvSpPr/>
              <p:nvPr/>
            </p:nvSpPr>
            <p:spPr>
              <a:xfrm>
                <a:off x="2051251" y="2462191"/>
                <a:ext cx="127636" cy="37052"/>
              </a:xfrm>
              <a:custGeom>
                <a:rect b="b" l="l" r="r" t="t"/>
                <a:pathLst>
                  <a:path extrusionOk="0" h="37052" w="127636">
                    <a:moveTo>
                      <a:pt x="560" y="36501"/>
                    </a:moveTo>
                    <a:cubicBezTo>
                      <a:pt x="4751" y="40502"/>
                      <a:pt x="28373" y="21452"/>
                      <a:pt x="62949" y="20118"/>
                    </a:cubicBezTo>
                    <a:cubicBezTo>
                      <a:pt x="97525" y="18785"/>
                      <a:pt x="123718" y="35073"/>
                      <a:pt x="127243" y="30596"/>
                    </a:cubicBezTo>
                    <a:cubicBezTo>
                      <a:pt x="129053" y="28691"/>
                      <a:pt x="124671" y="21071"/>
                      <a:pt x="113241" y="13641"/>
                    </a:cubicBezTo>
                    <a:cubicBezTo>
                      <a:pt x="97849" y="3907"/>
                      <a:pt x="79808" y="-818"/>
                      <a:pt x="61615" y="116"/>
                    </a:cubicBezTo>
                    <a:cubicBezTo>
                      <a:pt x="43623" y="754"/>
                      <a:pt x="26297" y="7126"/>
                      <a:pt x="12181" y="18309"/>
                    </a:cubicBezTo>
                    <a:cubicBezTo>
                      <a:pt x="1799" y="26881"/>
                      <a:pt x="-1440" y="34692"/>
                      <a:pt x="560" y="3650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3" name="Google Shape;1133;p27"/>
              <p:cNvSpPr/>
              <p:nvPr/>
            </p:nvSpPr>
            <p:spPr>
              <a:xfrm>
                <a:off x="2420238" y="2560389"/>
                <a:ext cx="64293" cy="61578"/>
              </a:xfrm>
              <a:custGeom>
                <a:rect b="b" l="l" r="r" t="t"/>
                <a:pathLst>
                  <a:path extrusionOk="0" h="61578" w="64293">
                    <a:moveTo>
                      <a:pt x="0" y="30410"/>
                    </a:moveTo>
                    <a:cubicBezTo>
                      <a:pt x="572" y="47851"/>
                      <a:pt x="14935" y="61671"/>
                      <a:pt x="32385" y="61557"/>
                    </a:cubicBezTo>
                    <a:cubicBezTo>
                      <a:pt x="49368" y="62186"/>
                      <a:pt x="63646" y="48937"/>
                      <a:pt x="64275" y="31953"/>
                    </a:cubicBezTo>
                    <a:cubicBezTo>
                      <a:pt x="64284" y="31696"/>
                      <a:pt x="64294" y="31429"/>
                      <a:pt x="64294" y="31172"/>
                    </a:cubicBezTo>
                    <a:cubicBezTo>
                      <a:pt x="63722" y="13761"/>
                      <a:pt x="49416" y="-32"/>
                      <a:pt x="32004" y="26"/>
                    </a:cubicBezTo>
                    <a:cubicBezTo>
                      <a:pt x="15030" y="-660"/>
                      <a:pt x="705" y="12551"/>
                      <a:pt x="19" y="29524"/>
                    </a:cubicBezTo>
                    <a:cubicBezTo>
                      <a:pt x="10" y="29820"/>
                      <a:pt x="0" y="30115"/>
                      <a:pt x="0" y="3041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4" name="Google Shape;1134;p27"/>
              <p:cNvSpPr/>
              <p:nvPr/>
            </p:nvSpPr>
            <p:spPr>
              <a:xfrm>
                <a:off x="2390825" y="2462117"/>
                <a:ext cx="127628" cy="27080"/>
              </a:xfrm>
              <a:custGeom>
                <a:rect b="b" l="l" r="r" t="t"/>
                <a:pathLst>
                  <a:path extrusionOk="0" h="27080" w="127628">
                    <a:moveTo>
                      <a:pt x="552" y="26670"/>
                    </a:moveTo>
                    <a:cubicBezTo>
                      <a:pt x="4743" y="29622"/>
                      <a:pt x="28365" y="15716"/>
                      <a:pt x="62941" y="14763"/>
                    </a:cubicBezTo>
                    <a:cubicBezTo>
                      <a:pt x="97517" y="13811"/>
                      <a:pt x="123711" y="25717"/>
                      <a:pt x="127235" y="22574"/>
                    </a:cubicBezTo>
                    <a:cubicBezTo>
                      <a:pt x="129045" y="21145"/>
                      <a:pt x="124663" y="15716"/>
                      <a:pt x="113233" y="10096"/>
                    </a:cubicBezTo>
                    <a:cubicBezTo>
                      <a:pt x="97031" y="2800"/>
                      <a:pt x="79362" y="-629"/>
                      <a:pt x="61608" y="95"/>
                    </a:cubicBezTo>
                    <a:cubicBezTo>
                      <a:pt x="44282" y="381"/>
                      <a:pt x="27298" y="4962"/>
                      <a:pt x="12173" y="13430"/>
                    </a:cubicBezTo>
                    <a:cubicBezTo>
                      <a:pt x="1886" y="19716"/>
                      <a:pt x="-1448" y="25336"/>
                      <a:pt x="552" y="2667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5" name="Google Shape;1135;p27"/>
              <p:cNvSpPr/>
              <p:nvPr/>
            </p:nvSpPr>
            <p:spPr>
              <a:xfrm>
                <a:off x="2188581" y="2480674"/>
                <a:ext cx="93595" cy="291438"/>
              </a:xfrm>
              <a:custGeom>
                <a:rect b="b" l="l" r="r" t="t"/>
                <a:pathLst>
                  <a:path extrusionOk="0" h="291438" w="93595">
                    <a:moveTo>
                      <a:pt x="89735" y="289101"/>
                    </a:moveTo>
                    <a:cubicBezTo>
                      <a:pt x="89735" y="287100"/>
                      <a:pt x="68114" y="284243"/>
                      <a:pt x="32585" y="281195"/>
                    </a:cubicBezTo>
                    <a:cubicBezTo>
                      <a:pt x="23727" y="280719"/>
                      <a:pt x="15250" y="279290"/>
                      <a:pt x="13535" y="273289"/>
                    </a:cubicBezTo>
                    <a:cubicBezTo>
                      <a:pt x="12383" y="264202"/>
                      <a:pt x="14078" y="254982"/>
                      <a:pt x="18393" y="246905"/>
                    </a:cubicBezTo>
                    <a:cubicBezTo>
                      <a:pt x="25823" y="225093"/>
                      <a:pt x="33538" y="202328"/>
                      <a:pt x="41729" y="178515"/>
                    </a:cubicBezTo>
                    <a:cubicBezTo>
                      <a:pt x="74019" y="81170"/>
                      <a:pt x="97070" y="1350"/>
                      <a:pt x="93164" y="17"/>
                    </a:cubicBezTo>
                    <a:cubicBezTo>
                      <a:pt x="89259" y="-1317"/>
                      <a:pt x="59827" y="76217"/>
                      <a:pt x="27442" y="173943"/>
                    </a:cubicBezTo>
                    <a:cubicBezTo>
                      <a:pt x="19698" y="197946"/>
                      <a:pt x="12297" y="220835"/>
                      <a:pt x="5249" y="242619"/>
                    </a:cubicBezTo>
                    <a:cubicBezTo>
                      <a:pt x="2296" y="252810"/>
                      <a:pt x="-2943" y="264431"/>
                      <a:pt x="2105" y="277575"/>
                    </a:cubicBezTo>
                    <a:cubicBezTo>
                      <a:pt x="4991" y="283748"/>
                      <a:pt x="10526" y="288272"/>
                      <a:pt x="17155" y="289863"/>
                    </a:cubicBezTo>
                    <a:cubicBezTo>
                      <a:pt x="22079" y="291034"/>
                      <a:pt x="27147" y="291511"/>
                      <a:pt x="32204" y="291291"/>
                    </a:cubicBezTo>
                    <a:cubicBezTo>
                      <a:pt x="67923" y="291768"/>
                      <a:pt x="89640" y="291101"/>
                      <a:pt x="89735" y="28910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6" name="Google Shape;1136;p27"/>
              <p:cNvSpPr/>
              <p:nvPr/>
            </p:nvSpPr>
            <p:spPr>
              <a:xfrm>
                <a:off x="2386558" y="2286246"/>
                <a:ext cx="158803" cy="43155"/>
              </a:xfrm>
              <a:custGeom>
                <a:rect b="b" l="l" r="r" t="t"/>
                <a:pathLst>
                  <a:path extrusionOk="0" h="43155" w="158803">
                    <a:moveTo>
                      <a:pt x="248" y="28805"/>
                    </a:moveTo>
                    <a:cubicBezTo>
                      <a:pt x="4058" y="38330"/>
                      <a:pt x="38348" y="32234"/>
                      <a:pt x="79210" y="35377"/>
                    </a:cubicBezTo>
                    <a:cubicBezTo>
                      <a:pt x="120072" y="38520"/>
                      <a:pt x="153314" y="48331"/>
                      <a:pt x="158363" y="39663"/>
                    </a:cubicBezTo>
                    <a:cubicBezTo>
                      <a:pt x="160553" y="35567"/>
                      <a:pt x="154553" y="26900"/>
                      <a:pt x="140932" y="18423"/>
                    </a:cubicBezTo>
                    <a:cubicBezTo>
                      <a:pt x="104203" y="-2799"/>
                      <a:pt x="59731" y="-5857"/>
                      <a:pt x="20441" y="10136"/>
                    </a:cubicBezTo>
                    <a:cubicBezTo>
                      <a:pt x="5772" y="16708"/>
                      <a:pt x="-1467" y="24423"/>
                      <a:pt x="248" y="28805"/>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7" name="Google Shape;1137;p27"/>
              <p:cNvSpPr/>
              <p:nvPr/>
            </p:nvSpPr>
            <p:spPr>
              <a:xfrm>
                <a:off x="2060393" y="2286918"/>
                <a:ext cx="118609" cy="41544"/>
              </a:xfrm>
              <a:custGeom>
                <a:rect b="b" l="l" r="r" t="t"/>
                <a:pathLst>
                  <a:path extrusionOk="0" h="41544" w="118609">
                    <a:moveTo>
                      <a:pt x="1039" y="38610"/>
                    </a:moveTo>
                    <a:cubicBezTo>
                      <a:pt x="7421" y="46135"/>
                      <a:pt x="30947" y="36991"/>
                      <a:pt x="59618" y="35467"/>
                    </a:cubicBezTo>
                    <a:cubicBezTo>
                      <a:pt x="88288" y="33943"/>
                      <a:pt x="112767" y="38610"/>
                      <a:pt x="118006" y="30133"/>
                    </a:cubicBezTo>
                    <a:cubicBezTo>
                      <a:pt x="120292" y="26038"/>
                      <a:pt x="116101" y="18322"/>
                      <a:pt x="105242" y="11083"/>
                    </a:cubicBezTo>
                    <a:cubicBezTo>
                      <a:pt x="75315" y="-5890"/>
                      <a:pt x="38101" y="-3185"/>
                      <a:pt x="10945" y="17941"/>
                    </a:cubicBezTo>
                    <a:cubicBezTo>
                      <a:pt x="1134" y="26609"/>
                      <a:pt x="-1819" y="34896"/>
                      <a:pt x="1039" y="3861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8" name="Google Shape;1138;p27"/>
              <p:cNvSpPr/>
              <p:nvPr/>
            </p:nvSpPr>
            <p:spPr>
              <a:xfrm>
                <a:off x="2764663" y="2601829"/>
                <a:ext cx="154314" cy="235994"/>
              </a:xfrm>
              <a:custGeom>
                <a:rect b="b" l="l" r="r" t="t"/>
                <a:pathLst>
                  <a:path extrusionOk="0" h="235994" w="154314">
                    <a:moveTo>
                      <a:pt x="0" y="9259"/>
                    </a:moveTo>
                    <a:cubicBezTo>
                      <a:pt x="3810" y="7449"/>
                      <a:pt x="152876" y="-42843"/>
                      <a:pt x="154305" y="111271"/>
                    </a:cubicBezTo>
                    <a:cubicBezTo>
                      <a:pt x="155734" y="265386"/>
                      <a:pt x="762" y="235096"/>
                      <a:pt x="762" y="230715"/>
                    </a:cubicBezTo>
                    <a:cubicBezTo>
                      <a:pt x="762" y="226333"/>
                      <a:pt x="0" y="9259"/>
                      <a:pt x="0" y="9259"/>
                    </a:cubicBezTo>
                    <a:close/>
                  </a:path>
                </a:pathLst>
              </a:custGeom>
              <a:solidFill>
                <a:srgbClr val="A369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39" name="Google Shape;1139;p27"/>
              <p:cNvSpPr/>
              <p:nvPr/>
            </p:nvSpPr>
            <p:spPr>
              <a:xfrm>
                <a:off x="2811410" y="2651705"/>
                <a:ext cx="68534" cy="134556"/>
              </a:xfrm>
              <a:custGeom>
                <a:rect b="b" l="l" r="r" t="t"/>
                <a:pathLst>
                  <a:path extrusionOk="0" h="134556" w="68534">
                    <a:moveTo>
                      <a:pt x="115" y="121974"/>
                    </a:moveTo>
                    <a:cubicBezTo>
                      <a:pt x="782" y="121974"/>
                      <a:pt x="2878" y="123879"/>
                      <a:pt x="7450" y="125879"/>
                    </a:cubicBezTo>
                    <a:cubicBezTo>
                      <a:pt x="13860" y="128518"/>
                      <a:pt x="21042" y="128518"/>
                      <a:pt x="27452" y="125879"/>
                    </a:cubicBezTo>
                    <a:cubicBezTo>
                      <a:pt x="43740" y="119783"/>
                      <a:pt x="57170" y="93780"/>
                      <a:pt x="57646" y="65967"/>
                    </a:cubicBezTo>
                    <a:cubicBezTo>
                      <a:pt x="57885" y="52851"/>
                      <a:pt x="55218" y="39840"/>
                      <a:pt x="49836" y="27867"/>
                    </a:cubicBezTo>
                    <a:cubicBezTo>
                      <a:pt x="46817" y="18133"/>
                      <a:pt x="39187" y="10503"/>
                      <a:pt x="29453" y="7484"/>
                    </a:cubicBezTo>
                    <a:cubicBezTo>
                      <a:pt x="23051" y="5826"/>
                      <a:pt x="16384" y="8998"/>
                      <a:pt x="13641" y="15008"/>
                    </a:cubicBezTo>
                    <a:cubicBezTo>
                      <a:pt x="11641" y="19295"/>
                      <a:pt x="12593" y="22343"/>
                      <a:pt x="11831" y="22628"/>
                    </a:cubicBezTo>
                    <a:cubicBezTo>
                      <a:pt x="11069" y="22914"/>
                      <a:pt x="8497" y="20152"/>
                      <a:pt x="9640" y="13770"/>
                    </a:cubicBezTo>
                    <a:cubicBezTo>
                      <a:pt x="10460" y="9989"/>
                      <a:pt x="12584" y="6617"/>
                      <a:pt x="15641" y="4245"/>
                    </a:cubicBezTo>
                    <a:cubicBezTo>
                      <a:pt x="19823" y="978"/>
                      <a:pt x="25138" y="-498"/>
                      <a:pt x="30405" y="149"/>
                    </a:cubicBezTo>
                    <a:cubicBezTo>
                      <a:pt x="43426" y="2445"/>
                      <a:pt x="54284" y="11417"/>
                      <a:pt x="58980" y="23771"/>
                    </a:cubicBezTo>
                    <a:cubicBezTo>
                      <a:pt x="65619" y="37068"/>
                      <a:pt x="68886" y="51784"/>
                      <a:pt x="68505" y="66634"/>
                    </a:cubicBezTo>
                    <a:cubicBezTo>
                      <a:pt x="67838" y="97781"/>
                      <a:pt x="52217" y="126927"/>
                      <a:pt x="29929" y="133309"/>
                    </a:cubicBezTo>
                    <a:cubicBezTo>
                      <a:pt x="21585" y="135862"/>
                      <a:pt x="12536" y="134452"/>
                      <a:pt x="5354" y="129499"/>
                    </a:cubicBezTo>
                    <a:cubicBezTo>
                      <a:pt x="496" y="125689"/>
                      <a:pt x="-361" y="122260"/>
                      <a:pt x="115" y="121974"/>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0" name="Google Shape;1140;p27"/>
              <p:cNvSpPr/>
              <p:nvPr/>
            </p:nvSpPr>
            <p:spPr>
              <a:xfrm>
                <a:off x="2094508" y="1976043"/>
                <a:ext cx="744435" cy="749539"/>
              </a:xfrm>
              <a:custGeom>
                <a:rect b="b" l="l" r="r" t="t"/>
                <a:pathLst>
                  <a:path extrusionOk="0" h="749539" w="744435">
                    <a:moveTo>
                      <a:pt x="4928" y="175654"/>
                    </a:moveTo>
                    <a:cubicBezTo>
                      <a:pt x="-20027" y="161843"/>
                      <a:pt x="54839" y="81071"/>
                      <a:pt x="116180" y="53163"/>
                    </a:cubicBezTo>
                    <a:cubicBezTo>
                      <a:pt x="208763" y="11062"/>
                      <a:pt x="350305" y="-14846"/>
                      <a:pt x="435744" y="9252"/>
                    </a:cubicBezTo>
                    <a:cubicBezTo>
                      <a:pt x="538709" y="38399"/>
                      <a:pt x="624148" y="89548"/>
                      <a:pt x="675869" y="183179"/>
                    </a:cubicBezTo>
                    <a:cubicBezTo>
                      <a:pt x="727590" y="276810"/>
                      <a:pt x="747021" y="385871"/>
                      <a:pt x="744163" y="492741"/>
                    </a:cubicBezTo>
                    <a:cubicBezTo>
                      <a:pt x="743211" y="525412"/>
                      <a:pt x="739877" y="559416"/>
                      <a:pt x="722446" y="586944"/>
                    </a:cubicBezTo>
                    <a:cubicBezTo>
                      <a:pt x="700920" y="621043"/>
                      <a:pt x="659581" y="642570"/>
                      <a:pt x="661486" y="689623"/>
                    </a:cubicBezTo>
                    <a:cubicBezTo>
                      <a:pt x="662610" y="706806"/>
                      <a:pt x="656857" y="723742"/>
                      <a:pt x="645484" y="736677"/>
                    </a:cubicBezTo>
                    <a:cubicBezTo>
                      <a:pt x="616909" y="766680"/>
                      <a:pt x="582715" y="738486"/>
                      <a:pt x="566903" y="710292"/>
                    </a:cubicBezTo>
                    <a:cubicBezTo>
                      <a:pt x="532899" y="649904"/>
                      <a:pt x="528803" y="577800"/>
                      <a:pt x="526136" y="508648"/>
                    </a:cubicBezTo>
                    <a:cubicBezTo>
                      <a:pt x="523945" y="459404"/>
                      <a:pt x="521945" y="409207"/>
                      <a:pt x="535661" y="361963"/>
                    </a:cubicBezTo>
                    <a:cubicBezTo>
                      <a:pt x="543186" y="336246"/>
                      <a:pt x="555283" y="311957"/>
                      <a:pt x="561379" y="285763"/>
                    </a:cubicBezTo>
                    <a:cubicBezTo>
                      <a:pt x="567475" y="259569"/>
                      <a:pt x="566713" y="230137"/>
                      <a:pt x="550425" y="208801"/>
                    </a:cubicBezTo>
                    <a:cubicBezTo>
                      <a:pt x="546672" y="204191"/>
                      <a:pt x="542500" y="199952"/>
                      <a:pt x="537947" y="196133"/>
                    </a:cubicBezTo>
                    <a:cubicBezTo>
                      <a:pt x="494123" y="158004"/>
                      <a:pt x="433153" y="146431"/>
                      <a:pt x="378403" y="165843"/>
                    </a:cubicBezTo>
                    <a:cubicBezTo>
                      <a:pt x="291535" y="196609"/>
                      <a:pt x="143326" y="242615"/>
                      <a:pt x="104560" y="213468"/>
                    </a:cubicBezTo>
                    <a:cubicBezTo>
                      <a:pt x="48838" y="171082"/>
                      <a:pt x="35503" y="143460"/>
                      <a:pt x="35503" y="143460"/>
                    </a:cubicBezTo>
                    <a:lnTo>
                      <a:pt x="4928" y="175654"/>
                    </a:ln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1" name="Google Shape;1141;p27"/>
              <p:cNvSpPr/>
              <p:nvPr/>
            </p:nvSpPr>
            <p:spPr>
              <a:xfrm>
                <a:off x="1990093" y="1930096"/>
                <a:ext cx="860294" cy="617078"/>
              </a:xfrm>
              <a:custGeom>
                <a:rect b="b" l="l" r="r" t="t"/>
                <a:pathLst>
                  <a:path extrusionOk="0" h="617078" w="860294">
                    <a:moveTo>
                      <a:pt x="9045" y="455916"/>
                    </a:moveTo>
                    <a:cubicBezTo>
                      <a:pt x="9045" y="455916"/>
                      <a:pt x="34858" y="378573"/>
                      <a:pt x="60480" y="337234"/>
                    </a:cubicBezTo>
                    <a:cubicBezTo>
                      <a:pt x="86103" y="295896"/>
                      <a:pt x="169351" y="261034"/>
                      <a:pt x="187544" y="254843"/>
                    </a:cubicBezTo>
                    <a:cubicBezTo>
                      <a:pt x="205737" y="248652"/>
                      <a:pt x="413096" y="249890"/>
                      <a:pt x="560352" y="280180"/>
                    </a:cubicBezTo>
                    <a:cubicBezTo>
                      <a:pt x="707609" y="310469"/>
                      <a:pt x="843721" y="617079"/>
                      <a:pt x="843721" y="617079"/>
                    </a:cubicBezTo>
                    <a:lnTo>
                      <a:pt x="860295" y="532116"/>
                    </a:lnTo>
                    <a:cubicBezTo>
                      <a:pt x="860295" y="532116"/>
                      <a:pt x="845340" y="367905"/>
                      <a:pt x="845340" y="330853"/>
                    </a:cubicBezTo>
                    <a:cubicBezTo>
                      <a:pt x="845340" y="293800"/>
                      <a:pt x="782856" y="171309"/>
                      <a:pt x="766378" y="152544"/>
                    </a:cubicBezTo>
                    <a:cubicBezTo>
                      <a:pt x="749900" y="133780"/>
                      <a:pt x="591594" y="44436"/>
                      <a:pt x="574449" y="35673"/>
                    </a:cubicBezTo>
                    <a:cubicBezTo>
                      <a:pt x="557304" y="26910"/>
                      <a:pt x="418144" y="-10428"/>
                      <a:pt x="351469" y="2811"/>
                    </a:cubicBezTo>
                    <a:cubicBezTo>
                      <a:pt x="284794" y="16051"/>
                      <a:pt x="114868" y="95490"/>
                      <a:pt x="77340" y="125874"/>
                    </a:cubicBezTo>
                    <a:cubicBezTo>
                      <a:pt x="39811" y="156259"/>
                      <a:pt x="29143" y="165594"/>
                      <a:pt x="8950" y="202074"/>
                    </a:cubicBezTo>
                    <a:cubicBezTo>
                      <a:pt x="-11243" y="238555"/>
                      <a:pt x="9045" y="455916"/>
                      <a:pt x="9045" y="455916"/>
                    </a:cubicBezTo>
                    <a:close/>
                    <a:moveTo>
                      <a:pt x="170970" y="196264"/>
                    </a:moveTo>
                    <a:lnTo>
                      <a:pt x="172971" y="166832"/>
                    </a:lnTo>
                    <a:cubicBezTo>
                      <a:pt x="174304" y="147306"/>
                      <a:pt x="256219" y="43007"/>
                      <a:pt x="374996" y="60628"/>
                    </a:cubicBezTo>
                    <a:cubicBezTo>
                      <a:pt x="493773" y="78249"/>
                      <a:pt x="529396" y="220648"/>
                      <a:pt x="529396" y="220648"/>
                    </a:cubicBezTo>
                    <a:lnTo>
                      <a:pt x="170970" y="196264"/>
                    </a:lnTo>
                    <a:close/>
                  </a:path>
                </a:pathLst>
              </a:custGeom>
              <a:solidFill>
                <a:srgbClr val="455A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2" name="Google Shape;1142;p27"/>
              <p:cNvSpPr/>
              <p:nvPr/>
            </p:nvSpPr>
            <p:spPr>
              <a:xfrm>
                <a:off x="2147558" y="2123573"/>
                <a:ext cx="24537" cy="61633"/>
              </a:xfrm>
              <a:custGeom>
                <a:rect b="b" l="l" r="r" t="t"/>
                <a:pathLst>
                  <a:path extrusionOk="0" h="61633" w="24537">
                    <a:moveTo>
                      <a:pt x="17220" y="61366"/>
                    </a:moveTo>
                    <a:cubicBezTo>
                      <a:pt x="17220" y="60604"/>
                      <a:pt x="13600" y="59080"/>
                      <a:pt x="9980" y="54127"/>
                    </a:cubicBezTo>
                    <a:cubicBezTo>
                      <a:pt x="5447" y="47488"/>
                      <a:pt x="4151" y="39164"/>
                      <a:pt x="6456" y="31458"/>
                    </a:cubicBezTo>
                    <a:cubicBezTo>
                      <a:pt x="8942" y="23505"/>
                      <a:pt x="12990" y="16123"/>
                      <a:pt x="18362" y="9741"/>
                    </a:cubicBezTo>
                    <a:cubicBezTo>
                      <a:pt x="22458" y="4597"/>
                      <a:pt x="25030" y="1264"/>
                      <a:pt x="24458" y="216"/>
                    </a:cubicBezTo>
                    <a:cubicBezTo>
                      <a:pt x="23887" y="-832"/>
                      <a:pt x="20458" y="2026"/>
                      <a:pt x="15505" y="6788"/>
                    </a:cubicBezTo>
                    <a:cubicBezTo>
                      <a:pt x="8771" y="12941"/>
                      <a:pt x="3827" y="20809"/>
                      <a:pt x="1217" y="29553"/>
                    </a:cubicBezTo>
                    <a:cubicBezTo>
                      <a:pt x="-1621" y="38821"/>
                      <a:pt x="579" y="48898"/>
                      <a:pt x="7028" y="56128"/>
                    </a:cubicBezTo>
                    <a:cubicBezTo>
                      <a:pt x="12267" y="61843"/>
                      <a:pt x="17220" y="62033"/>
                      <a:pt x="17220" y="6136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3" name="Google Shape;1143;p27"/>
              <p:cNvSpPr/>
              <p:nvPr/>
            </p:nvSpPr>
            <p:spPr>
              <a:xfrm>
                <a:off x="2194200" y="2144590"/>
                <a:ext cx="22150" cy="21818"/>
              </a:xfrm>
              <a:custGeom>
                <a:rect b="b" l="l" r="r" t="t"/>
                <a:pathLst>
                  <a:path extrusionOk="0" h="21818" w="22150">
                    <a:moveTo>
                      <a:pt x="16965" y="2820"/>
                    </a:moveTo>
                    <a:cubicBezTo>
                      <a:pt x="16488" y="3487"/>
                      <a:pt x="18774" y="5678"/>
                      <a:pt x="18298" y="9869"/>
                    </a:cubicBezTo>
                    <a:cubicBezTo>
                      <a:pt x="18089" y="12079"/>
                      <a:pt x="16946" y="14089"/>
                      <a:pt x="15155" y="15393"/>
                    </a:cubicBezTo>
                    <a:cubicBezTo>
                      <a:pt x="13069" y="16841"/>
                      <a:pt x="10288" y="16841"/>
                      <a:pt x="8202" y="15393"/>
                    </a:cubicBezTo>
                    <a:cubicBezTo>
                      <a:pt x="5982" y="14165"/>
                      <a:pt x="4744" y="11717"/>
                      <a:pt x="5058" y="9202"/>
                    </a:cubicBezTo>
                    <a:cubicBezTo>
                      <a:pt x="5544" y="7050"/>
                      <a:pt x="6935" y="5211"/>
                      <a:pt x="8868" y="4154"/>
                    </a:cubicBezTo>
                    <a:cubicBezTo>
                      <a:pt x="12488" y="1963"/>
                      <a:pt x="15441" y="3201"/>
                      <a:pt x="15822" y="2440"/>
                    </a:cubicBezTo>
                    <a:cubicBezTo>
                      <a:pt x="16203" y="1677"/>
                      <a:pt x="13250" y="-1275"/>
                      <a:pt x="7344" y="630"/>
                    </a:cubicBezTo>
                    <a:cubicBezTo>
                      <a:pt x="3906" y="1820"/>
                      <a:pt x="1258" y="4583"/>
                      <a:pt x="201" y="8059"/>
                    </a:cubicBezTo>
                    <a:cubicBezTo>
                      <a:pt x="-980" y="14365"/>
                      <a:pt x="3172" y="20442"/>
                      <a:pt x="9487" y="21623"/>
                    </a:cubicBezTo>
                    <a:cubicBezTo>
                      <a:pt x="12517" y="22185"/>
                      <a:pt x="15660" y="21528"/>
                      <a:pt x="18203" y="19775"/>
                    </a:cubicBezTo>
                    <a:cubicBezTo>
                      <a:pt x="20965" y="17422"/>
                      <a:pt x="22422" y="13869"/>
                      <a:pt x="22108" y="10250"/>
                    </a:cubicBezTo>
                    <a:cubicBezTo>
                      <a:pt x="21441" y="3678"/>
                      <a:pt x="17155" y="2154"/>
                      <a:pt x="16965" y="2820"/>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4" name="Google Shape;1144;p27"/>
              <p:cNvSpPr/>
              <p:nvPr/>
            </p:nvSpPr>
            <p:spPr>
              <a:xfrm>
                <a:off x="2262678" y="2148305"/>
                <a:ext cx="22147" cy="21855"/>
              </a:xfrm>
              <a:custGeom>
                <a:rect b="b" l="l" r="r" t="t"/>
                <a:pathLst>
                  <a:path extrusionOk="0" h="21855" w="22147">
                    <a:moveTo>
                      <a:pt x="16971" y="3201"/>
                    </a:moveTo>
                    <a:cubicBezTo>
                      <a:pt x="16971" y="3868"/>
                      <a:pt x="18781" y="6059"/>
                      <a:pt x="18210" y="10250"/>
                    </a:cubicBezTo>
                    <a:cubicBezTo>
                      <a:pt x="18019" y="12469"/>
                      <a:pt x="16914" y="14498"/>
                      <a:pt x="15161" y="15870"/>
                    </a:cubicBezTo>
                    <a:cubicBezTo>
                      <a:pt x="11742" y="17613"/>
                      <a:pt x="7551" y="16260"/>
                      <a:pt x="5808" y="12831"/>
                    </a:cubicBezTo>
                    <a:cubicBezTo>
                      <a:pt x="5236" y="11717"/>
                      <a:pt x="4979" y="10459"/>
                      <a:pt x="5065" y="9202"/>
                    </a:cubicBezTo>
                    <a:cubicBezTo>
                      <a:pt x="5541" y="7050"/>
                      <a:pt x="6932" y="5202"/>
                      <a:pt x="8875" y="4154"/>
                    </a:cubicBezTo>
                    <a:cubicBezTo>
                      <a:pt x="12494" y="1963"/>
                      <a:pt x="15447" y="3201"/>
                      <a:pt x="15828" y="2439"/>
                    </a:cubicBezTo>
                    <a:cubicBezTo>
                      <a:pt x="16209" y="1677"/>
                      <a:pt x="13256" y="-1275"/>
                      <a:pt x="7351" y="630"/>
                    </a:cubicBezTo>
                    <a:cubicBezTo>
                      <a:pt x="3903" y="1792"/>
                      <a:pt x="1236" y="4564"/>
                      <a:pt x="207" y="8059"/>
                    </a:cubicBezTo>
                    <a:cubicBezTo>
                      <a:pt x="-993" y="14365"/>
                      <a:pt x="3141" y="20451"/>
                      <a:pt x="9447" y="21651"/>
                    </a:cubicBezTo>
                    <a:cubicBezTo>
                      <a:pt x="12456" y="22223"/>
                      <a:pt x="15571" y="21585"/>
                      <a:pt x="18114" y="19870"/>
                    </a:cubicBezTo>
                    <a:cubicBezTo>
                      <a:pt x="20905" y="17527"/>
                      <a:pt x="22391" y="13974"/>
                      <a:pt x="22115" y="10345"/>
                    </a:cubicBezTo>
                    <a:cubicBezTo>
                      <a:pt x="20972" y="4344"/>
                      <a:pt x="16971" y="2535"/>
                      <a:pt x="16971" y="320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5" name="Google Shape;1145;p27"/>
              <p:cNvSpPr/>
              <p:nvPr/>
            </p:nvSpPr>
            <p:spPr>
              <a:xfrm>
                <a:off x="2329815" y="2152426"/>
                <a:ext cx="22483" cy="22695"/>
              </a:xfrm>
              <a:custGeom>
                <a:rect b="b" l="l" r="r" t="t"/>
                <a:pathLst>
                  <a:path extrusionOk="0" h="22695" w="22483">
                    <a:moveTo>
                      <a:pt x="17366" y="3272"/>
                    </a:moveTo>
                    <a:cubicBezTo>
                      <a:pt x="16795" y="3843"/>
                      <a:pt x="19176" y="6034"/>
                      <a:pt x="18605" y="10225"/>
                    </a:cubicBezTo>
                    <a:cubicBezTo>
                      <a:pt x="18414" y="12444"/>
                      <a:pt x="17309" y="14473"/>
                      <a:pt x="15557" y="15845"/>
                    </a:cubicBezTo>
                    <a:cubicBezTo>
                      <a:pt x="12071" y="17588"/>
                      <a:pt x="7841" y="16169"/>
                      <a:pt x="6098" y="12683"/>
                    </a:cubicBezTo>
                    <a:cubicBezTo>
                      <a:pt x="5575" y="11625"/>
                      <a:pt x="5317" y="10454"/>
                      <a:pt x="5365" y="9273"/>
                    </a:cubicBezTo>
                    <a:cubicBezTo>
                      <a:pt x="5917" y="7101"/>
                      <a:pt x="7327" y="5244"/>
                      <a:pt x="9270" y="4129"/>
                    </a:cubicBezTo>
                    <a:cubicBezTo>
                      <a:pt x="12890" y="1938"/>
                      <a:pt x="15842" y="3177"/>
                      <a:pt x="16224" y="2510"/>
                    </a:cubicBezTo>
                    <a:cubicBezTo>
                      <a:pt x="16604" y="1843"/>
                      <a:pt x="13557" y="-1300"/>
                      <a:pt x="7746" y="605"/>
                    </a:cubicBezTo>
                    <a:cubicBezTo>
                      <a:pt x="4260" y="1796"/>
                      <a:pt x="1565" y="4605"/>
                      <a:pt x="507" y="8130"/>
                    </a:cubicBezTo>
                    <a:cubicBezTo>
                      <a:pt x="-1331" y="14054"/>
                      <a:pt x="1984" y="20360"/>
                      <a:pt x="7918" y="22189"/>
                    </a:cubicBezTo>
                    <a:cubicBezTo>
                      <a:pt x="13842" y="24027"/>
                      <a:pt x="20138" y="20712"/>
                      <a:pt x="21977" y="14788"/>
                    </a:cubicBezTo>
                    <a:cubicBezTo>
                      <a:pt x="22434" y="13311"/>
                      <a:pt x="22586" y="11759"/>
                      <a:pt x="22415" y="10225"/>
                    </a:cubicBezTo>
                    <a:cubicBezTo>
                      <a:pt x="21843" y="4129"/>
                      <a:pt x="17462" y="2510"/>
                      <a:pt x="17366" y="3272"/>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6" name="Google Shape;1146;p27"/>
              <p:cNvSpPr/>
              <p:nvPr/>
            </p:nvSpPr>
            <p:spPr>
              <a:xfrm>
                <a:off x="2398662" y="2156946"/>
                <a:ext cx="21618" cy="21909"/>
              </a:xfrm>
              <a:custGeom>
                <a:rect b="b" l="l" r="r" t="t"/>
                <a:pathLst>
                  <a:path extrusionOk="0" h="21909" w="21618">
                    <a:moveTo>
                      <a:pt x="16528" y="2848"/>
                    </a:moveTo>
                    <a:cubicBezTo>
                      <a:pt x="15957" y="3419"/>
                      <a:pt x="18243" y="5610"/>
                      <a:pt x="17766" y="9801"/>
                    </a:cubicBezTo>
                    <a:cubicBezTo>
                      <a:pt x="17538" y="12030"/>
                      <a:pt x="16404" y="14059"/>
                      <a:pt x="14623" y="15421"/>
                    </a:cubicBezTo>
                    <a:cubicBezTo>
                      <a:pt x="12509" y="16792"/>
                      <a:pt x="9785" y="16792"/>
                      <a:pt x="7670" y="15421"/>
                    </a:cubicBezTo>
                    <a:cubicBezTo>
                      <a:pt x="5470" y="14173"/>
                      <a:pt x="4241" y="11735"/>
                      <a:pt x="4527" y="9229"/>
                    </a:cubicBezTo>
                    <a:cubicBezTo>
                      <a:pt x="5079" y="7058"/>
                      <a:pt x="6489" y="5200"/>
                      <a:pt x="8432" y="4086"/>
                    </a:cubicBezTo>
                    <a:cubicBezTo>
                      <a:pt x="12051" y="1990"/>
                      <a:pt x="15004" y="3133"/>
                      <a:pt x="15290" y="2467"/>
                    </a:cubicBezTo>
                    <a:cubicBezTo>
                      <a:pt x="15576" y="1800"/>
                      <a:pt x="12718" y="-1343"/>
                      <a:pt x="6813" y="657"/>
                    </a:cubicBezTo>
                    <a:cubicBezTo>
                      <a:pt x="1174" y="3000"/>
                      <a:pt x="-1493" y="9468"/>
                      <a:pt x="850" y="15097"/>
                    </a:cubicBezTo>
                    <a:cubicBezTo>
                      <a:pt x="3193" y="20736"/>
                      <a:pt x="9651" y="23403"/>
                      <a:pt x="15290" y="21060"/>
                    </a:cubicBezTo>
                    <a:cubicBezTo>
                      <a:pt x="16138" y="20717"/>
                      <a:pt x="16938" y="20259"/>
                      <a:pt x="17671" y="19707"/>
                    </a:cubicBezTo>
                    <a:cubicBezTo>
                      <a:pt x="20433" y="17354"/>
                      <a:pt x="21891" y="13801"/>
                      <a:pt x="21576" y="10182"/>
                    </a:cubicBezTo>
                    <a:cubicBezTo>
                      <a:pt x="21005" y="3705"/>
                      <a:pt x="16623" y="2086"/>
                      <a:pt x="16528" y="2848"/>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7" name="Google Shape;1147;p27"/>
              <p:cNvSpPr/>
              <p:nvPr/>
            </p:nvSpPr>
            <p:spPr>
              <a:xfrm>
                <a:off x="2466671" y="2160688"/>
                <a:ext cx="21611" cy="21882"/>
              </a:xfrm>
              <a:custGeom>
                <a:rect b="b" l="l" r="r" t="t"/>
                <a:pathLst>
                  <a:path extrusionOk="0" h="21882" w="21611">
                    <a:moveTo>
                      <a:pt x="16433" y="3201"/>
                    </a:moveTo>
                    <a:cubicBezTo>
                      <a:pt x="15957" y="3773"/>
                      <a:pt x="18243" y="6059"/>
                      <a:pt x="17766" y="10250"/>
                    </a:cubicBezTo>
                    <a:cubicBezTo>
                      <a:pt x="17519" y="12441"/>
                      <a:pt x="16376" y="14441"/>
                      <a:pt x="14623" y="15774"/>
                    </a:cubicBezTo>
                    <a:cubicBezTo>
                      <a:pt x="11204" y="17518"/>
                      <a:pt x="7013" y="16155"/>
                      <a:pt x="5270" y="12726"/>
                    </a:cubicBezTo>
                    <a:cubicBezTo>
                      <a:pt x="4717" y="11641"/>
                      <a:pt x="4460" y="10421"/>
                      <a:pt x="4527" y="9202"/>
                    </a:cubicBezTo>
                    <a:cubicBezTo>
                      <a:pt x="5031" y="7040"/>
                      <a:pt x="6413" y="5173"/>
                      <a:pt x="8337" y="4059"/>
                    </a:cubicBezTo>
                    <a:cubicBezTo>
                      <a:pt x="11956" y="1963"/>
                      <a:pt x="14909" y="3201"/>
                      <a:pt x="15290" y="2439"/>
                    </a:cubicBezTo>
                    <a:cubicBezTo>
                      <a:pt x="15671" y="1677"/>
                      <a:pt x="12718" y="-1275"/>
                      <a:pt x="6813" y="630"/>
                    </a:cubicBezTo>
                    <a:cubicBezTo>
                      <a:pt x="1174" y="2973"/>
                      <a:pt x="-1493" y="9440"/>
                      <a:pt x="850" y="15070"/>
                    </a:cubicBezTo>
                    <a:cubicBezTo>
                      <a:pt x="3193" y="20708"/>
                      <a:pt x="9651" y="23375"/>
                      <a:pt x="15290" y="21032"/>
                    </a:cubicBezTo>
                    <a:cubicBezTo>
                      <a:pt x="16138" y="20689"/>
                      <a:pt x="16938" y="20232"/>
                      <a:pt x="17671" y="19680"/>
                    </a:cubicBezTo>
                    <a:cubicBezTo>
                      <a:pt x="20414" y="17308"/>
                      <a:pt x="21862" y="13765"/>
                      <a:pt x="21576" y="10155"/>
                    </a:cubicBezTo>
                    <a:cubicBezTo>
                      <a:pt x="20910" y="4059"/>
                      <a:pt x="16623" y="2535"/>
                      <a:pt x="16433" y="320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8" name="Google Shape;1148;p27"/>
              <p:cNvSpPr/>
              <p:nvPr/>
            </p:nvSpPr>
            <p:spPr>
              <a:xfrm>
                <a:off x="2115779" y="1979501"/>
                <a:ext cx="404091" cy="171148"/>
              </a:xfrm>
              <a:custGeom>
                <a:rect b="b" l="l" r="r" t="t"/>
                <a:pathLst>
                  <a:path extrusionOk="0" h="171148" w="404091">
                    <a:moveTo>
                      <a:pt x="245119" y="18558"/>
                    </a:moveTo>
                    <a:cubicBezTo>
                      <a:pt x="232546" y="17987"/>
                      <a:pt x="226640" y="365"/>
                      <a:pt x="214067" y="461"/>
                    </a:cubicBezTo>
                    <a:cubicBezTo>
                      <a:pt x="201161" y="551"/>
                      <a:pt x="189283" y="7523"/>
                      <a:pt x="182921" y="18749"/>
                    </a:cubicBezTo>
                    <a:cubicBezTo>
                      <a:pt x="177072" y="3640"/>
                      <a:pt x="160080" y="-3864"/>
                      <a:pt x="144963" y="1988"/>
                    </a:cubicBezTo>
                    <a:cubicBezTo>
                      <a:pt x="135800" y="5537"/>
                      <a:pt x="129028" y="13438"/>
                      <a:pt x="126913" y="23035"/>
                    </a:cubicBezTo>
                    <a:cubicBezTo>
                      <a:pt x="117608" y="18717"/>
                      <a:pt x="107054" y="17906"/>
                      <a:pt x="97196" y="20749"/>
                    </a:cubicBezTo>
                    <a:cubicBezTo>
                      <a:pt x="87671" y="24654"/>
                      <a:pt x="83099" y="39227"/>
                      <a:pt x="91480" y="45038"/>
                    </a:cubicBezTo>
                    <a:cubicBezTo>
                      <a:pt x="79317" y="36998"/>
                      <a:pt x="63734" y="36189"/>
                      <a:pt x="50809" y="42942"/>
                    </a:cubicBezTo>
                    <a:cubicBezTo>
                      <a:pt x="38807" y="50657"/>
                      <a:pt x="35474" y="70755"/>
                      <a:pt x="46999" y="79137"/>
                    </a:cubicBezTo>
                    <a:cubicBezTo>
                      <a:pt x="30454" y="71431"/>
                      <a:pt x="10785" y="78604"/>
                      <a:pt x="3088" y="95158"/>
                    </a:cubicBezTo>
                    <a:cubicBezTo>
                      <a:pt x="-2493" y="107141"/>
                      <a:pt x="-388" y="121295"/>
                      <a:pt x="8422" y="131144"/>
                    </a:cubicBezTo>
                    <a:cubicBezTo>
                      <a:pt x="10556" y="133953"/>
                      <a:pt x="13699" y="135830"/>
                      <a:pt x="17186" y="136382"/>
                    </a:cubicBezTo>
                    <a:cubicBezTo>
                      <a:pt x="23567" y="136382"/>
                      <a:pt x="28139" y="130001"/>
                      <a:pt x="29282" y="123714"/>
                    </a:cubicBezTo>
                    <a:cubicBezTo>
                      <a:pt x="29578" y="117266"/>
                      <a:pt x="30635" y="110865"/>
                      <a:pt x="32425" y="104664"/>
                    </a:cubicBezTo>
                    <a:cubicBezTo>
                      <a:pt x="34997" y="98854"/>
                      <a:pt x="43094" y="95139"/>
                      <a:pt x="47761" y="99140"/>
                    </a:cubicBezTo>
                    <a:cubicBezTo>
                      <a:pt x="41474" y="109712"/>
                      <a:pt x="35378" y="124000"/>
                      <a:pt x="43379" y="133525"/>
                    </a:cubicBezTo>
                    <a:cubicBezTo>
                      <a:pt x="48904" y="140002"/>
                      <a:pt x="54524" y="147717"/>
                      <a:pt x="63001" y="147908"/>
                    </a:cubicBezTo>
                    <a:cubicBezTo>
                      <a:pt x="111483" y="148955"/>
                      <a:pt x="355609" y="170101"/>
                      <a:pt x="404091" y="171149"/>
                    </a:cubicBezTo>
                    <a:cubicBezTo>
                      <a:pt x="404186" y="171244"/>
                      <a:pt x="361609" y="23702"/>
                      <a:pt x="245119" y="18558"/>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9" name="Google Shape;1149;p27"/>
              <p:cNvSpPr/>
              <p:nvPr/>
            </p:nvSpPr>
            <p:spPr>
              <a:xfrm>
                <a:off x="2596070" y="2230564"/>
                <a:ext cx="304706" cy="360700"/>
              </a:xfrm>
              <a:custGeom>
                <a:rect b="b" l="l" r="r" t="t"/>
                <a:pathLst>
                  <a:path extrusionOk="0" h="360700" w="304706">
                    <a:moveTo>
                      <a:pt x="224409" y="289941"/>
                    </a:moveTo>
                    <a:cubicBezTo>
                      <a:pt x="225838" y="302895"/>
                      <a:pt x="239554" y="310896"/>
                      <a:pt x="252317" y="313658"/>
                    </a:cubicBezTo>
                    <a:cubicBezTo>
                      <a:pt x="265081" y="316420"/>
                      <a:pt x="278797" y="316135"/>
                      <a:pt x="290417" y="322231"/>
                    </a:cubicBezTo>
                    <a:cubicBezTo>
                      <a:pt x="302038" y="328327"/>
                      <a:pt x="309467" y="344710"/>
                      <a:pt x="301180" y="354616"/>
                    </a:cubicBezTo>
                    <a:cubicBezTo>
                      <a:pt x="294132" y="362807"/>
                      <a:pt x="281178" y="361378"/>
                      <a:pt x="270796" y="358140"/>
                    </a:cubicBezTo>
                    <a:cubicBezTo>
                      <a:pt x="223638" y="342662"/>
                      <a:pt x="187252" y="304743"/>
                      <a:pt x="173736" y="256985"/>
                    </a:cubicBezTo>
                    <a:cubicBezTo>
                      <a:pt x="156781" y="268319"/>
                      <a:pt x="132397" y="259175"/>
                      <a:pt x="120205" y="242792"/>
                    </a:cubicBezTo>
                    <a:cubicBezTo>
                      <a:pt x="108013" y="226409"/>
                      <a:pt x="104870" y="205359"/>
                      <a:pt x="102108" y="185642"/>
                    </a:cubicBezTo>
                    <a:cubicBezTo>
                      <a:pt x="46882" y="186023"/>
                      <a:pt x="1505" y="142170"/>
                      <a:pt x="0" y="86963"/>
                    </a:cubicBezTo>
                    <a:cubicBezTo>
                      <a:pt x="0" y="57626"/>
                      <a:pt x="13906" y="27337"/>
                      <a:pt x="3334" y="0"/>
                    </a:cubicBezTo>
                    <a:cubicBezTo>
                      <a:pt x="3334" y="0"/>
                      <a:pt x="73628" y="51530"/>
                      <a:pt x="108109" y="99251"/>
                    </a:cubicBezTo>
                    <a:cubicBezTo>
                      <a:pt x="142589" y="146971"/>
                      <a:pt x="224409" y="289941"/>
                      <a:pt x="224409" y="289941"/>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0" name="Google Shape;1150;p27"/>
              <p:cNvSpPr/>
              <p:nvPr/>
            </p:nvSpPr>
            <p:spPr>
              <a:xfrm>
                <a:off x="2570543" y="2215705"/>
                <a:ext cx="321687" cy="397972"/>
              </a:xfrm>
              <a:custGeom>
                <a:rect b="b" l="l" r="r" t="t"/>
                <a:pathLst>
                  <a:path extrusionOk="0" h="397972" w="321687">
                    <a:moveTo>
                      <a:pt x="310039" y="369189"/>
                    </a:moveTo>
                    <a:cubicBezTo>
                      <a:pt x="316459" y="369170"/>
                      <a:pt x="321669" y="374361"/>
                      <a:pt x="321688" y="380781"/>
                    </a:cubicBezTo>
                    <a:cubicBezTo>
                      <a:pt x="321688" y="381076"/>
                      <a:pt x="321678" y="381371"/>
                      <a:pt x="321659" y="381667"/>
                    </a:cubicBezTo>
                    <a:cubicBezTo>
                      <a:pt x="320726" y="388239"/>
                      <a:pt x="316211" y="393744"/>
                      <a:pt x="309943" y="395954"/>
                    </a:cubicBezTo>
                    <a:cubicBezTo>
                      <a:pt x="303800" y="397954"/>
                      <a:pt x="297275" y="398478"/>
                      <a:pt x="290893" y="397478"/>
                    </a:cubicBezTo>
                    <a:cubicBezTo>
                      <a:pt x="271405" y="395240"/>
                      <a:pt x="252832" y="387991"/>
                      <a:pt x="236982" y="376428"/>
                    </a:cubicBezTo>
                    <a:cubicBezTo>
                      <a:pt x="229191" y="389125"/>
                      <a:pt x="214170" y="395449"/>
                      <a:pt x="199644" y="392144"/>
                    </a:cubicBezTo>
                    <a:cubicBezTo>
                      <a:pt x="185385" y="388363"/>
                      <a:pt x="173526" y="378457"/>
                      <a:pt x="167259" y="365093"/>
                    </a:cubicBezTo>
                    <a:cubicBezTo>
                      <a:pt x="161211" y="351844"/>
                      <a:pt x="158401" y="337347"/>
                      <a:pt x="159067" y="322802"/>
                    </a:cubicBezTo>
                    <a:cubicBezTo>
                      <a:pt x="145285" y="331699"/>
                      <a:pt x="127406" y="331051"/>
                      <a:pt x="114300" y="321183"/>
                    </a:cubicBezTo>
                    <a:cubicBezTo>
                      <a:pt x="101632" y="311229"/>
                      <a:pt x="93383" y="296685"/>
                      <a:pt x="91345" y="280702"/>
                    </a:cubicBezTo>
                    <a:cubicBezTo>
                      <a:pt x="89402" y="264824"/>
                      <a:pt x="90049" y="248745"/>
                      <a:pt x="93250" y="233077"/>
                    </a:cubicBezTo>
                    <a:cubicBezTo>
                      <a:pt x="81629" y="244221"/>
                      <a:pt x="60103" y="236791"/>
                      <a:pt x="53340" y="222123"/>
                    </a:cubicBezTo>
                    <a:cubicBezTo>
                      <a:pt x="47777" y="206654"/>
                      <a:pt x="50197" y="189443"/>
                      <a:pt x="59817" y="176117"/>
                    </a:cubicBezTo>
                    <a:cubicBezTo>
                      <a:pt x="39433" y="168297"/>
                      <a:pt x="29251" y="145437"/>
                      <a:pt x="37071" y="125054"/>
                    </a:cubicBezTo>
                    <a:cubicBezTo>
                      <a:pt x="37443" y="124092"/>
                      <a:pt x="37843" y="123139"/>
                      <a:pt x="38291" y="122206"/>
                    </a:cubicBezTo>
                    <a:cubicBezTo>
                      <a:pt x="27718" y="128197"/>
                      <a:pt x="14288" y="124482"/>
                      <a:pt x="8296" y="113909"/>
                    </a:cubicBezTo>
                    <a:cubicBezTo>
                      <a:pt x="8230" y="113786"/>
                      <a:pt x="8163" y="113662"/>
                      <a:pt x="8096" y="113538"/>
                    </a:cubicBezTo>
                    <a:cubicBezTo>
                      <a:pt x="2991" y="102746"/>
                      <a:pt x="2210" y="90411"/>
                      <a:pt x="5906" y="79057"/>
                    </a:cubicBezTo>
                    <a:cubicBezTo>
                      <a:pt x="9620" y="67818"/>
                      <a:pt x="12516" y="56331"/>
                      <a:pt x="14573" y="44672"/>
                    </a:cubicBezTo>
                    <a:cubicBezTo>
                      <a:pt x="16031" y="28413"/>
                      <a:pt x="10763" y="12268"/>
                      <a:pt x="0" y="0"/>
                    </a:cubicBezTo>
                    <a:cubicBezTo>
                      <a:pt x="28813" y="6334"/>
                      <a:pt x="54997" y="21326"/>
                      <a:pt x="75057" y="42958"/>
                    </a:cubicBezTo>
                    <a:cubicBezTo>
                      <a:pt x="94898" y="64513"/>
                      <a:pt x="112481" y="88030"/>
                      <a:pt x="127540" y="113157"/>
                    </a:cubicBezTo>
                    <a:lnTo>
                      <a:pt x="257556" y="313944"/>
                    </a:lnTo>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1" name="Google Shape;1151;p27"/>
              <p:cNvSpPr/>
              <p:nvPr/>
            </p:nvSpPr>
            <p:spPr>
              <a:xfrm>
                <a:off x="2570970" y="2217896"/>
                <a:ext cx="322576" cy="388287"/>
              </a:xfrm>
              <a:custGeom>
                <a:rect b="b" l="l" r="r" t="t"/>
                <a:pathLst>
                  <a:path extrusionOk="0" h="388287" w="322576">
                    <a:moveTo>
                      <a:pt x="6812" y="0"/>
                    </a:moveTo>
                    <a:cubicBezTo>
                      <a:pt x="9432" y="2562"/>
                      <a:pt x="11670" y="5477"/>
                      <a:pt x="13480" y="8668"/>
                    </a:cubicBezTo>
                    <a:cubicBezTo>
                      <a:pt x="17747" y="18069"/>
                      <a:pt x="18461" y="28689"/>
                      <a:pt x="15480" y="38576"/>
                    </a:cubicBezTo>
                    <a:cubicBezTo>
                      <a:pt x="13461" y="45720"/>
                      <a:pt x="10984" y="52711"/>
                      <a:pt x="8050" y="59531"/>
                    </a:cubicBezTo>
                    <a:cubicBezTo>
                      <a:pt x="4336" y="67704"/>
                      <a:pt x="1802" y="76362"/>
                      <a:pt x="526" y="85249"/>
                    </a:cubicBezTo>
                    <a:cubicBezTo>
                      <a:pt x="-1322" y="95888"/>
                      <a:pt x="1754" y="106785"/>
                      <a:pt x="8908" y="114872"/>
                    </a:cubicBezTo>
                    <a:cubicBezTo>
                      <a:pt x="13175" y="119015"/>
                      <a:pt x="18709" y="121606"/>
                      <a:pt x="24624" y="122206"/>
                    </a:cubicBezTo>
                    <a:cubicBezTo>
                      <a:pt x="31168" y="123225"/>
                      <a:pt x="37769" y="120768"/>
                      <a:pt x="42055" y="115729"/>
                    </a:cubicBezTo>
                    <a:lnTo>
                      <a:pt x="38054" y="113443"/>
                    </a:lnTo>
                    <a:cubicBezTo>
                      <a:pt x="32444" y="130483"/>
                      <a:pt x="34940" y="149142"/>
                      <a:pt x="44817" y="164116"/>
                    </a:cubicBezTo>
                    <a:cubicBezTo>
                      <a:pt x="54856" y="181156"/>
                      <a:pt x="72697" y="192110"/>
                      <a:pt x="92442" y="193357"/>
                    </a:cubicBezTo>
                    <a:lnTo>
                      <a:pt x="89966" y="189833"/>
                    </a:lnTo>
                    <a:cubicBezTo>
                      <a:pt x="77202" y="228162"/>
                      <a:pt x="94423" y="270053"/>
                      <a:pt x="130447" y="288322"/>
                    </a:cubicBezTo>
                    <a:lnTo>
                      <a:pt x="128923" y="286226"/>
                    </a:lnTo>
                    <a:cubicBezTo>
                      <a:pt x="130285" y="298771"/>
                      <a:pt x="132904" y="311153"/>
                      <a:pt x="136733" y="323183"/>
                    </a:cubicBezTo>
                    <a:cubicBezTo>
                      <a:pt x="140219" y="334956"/>
                      <a:pt x="146801" y="345577"/>
                      <a:pt x="155783" y="353949"/>
                    </a:cubicBezTo>
                    <a:cubicBezTo>
                      <a:pt x="164946" y="361369"/>
                      <a:pt x="176481" y="365227"/>
                      <a:pt x="188264" y="364807"/>
                    </a:cubicBezTo>
                    <a:cubicBezTo>
                      <a:pt x="199503" y="364893"/>
                      <a:pt x="209971" y="359121"/>
                      <a:pt x="215886" y="349568"/>
                    </a:cubicBezTo>
                    <a:lnTo>
                      <a:pt x="212076" y="349568"/>
                    </a:lnTo>
                    <a:cubicBezTo>
                      <a:pt x="220382" y="365979"/>
                      <a:pt x="234717" y="378543"/>
                      <a:pt x="252081" y="384619"/>
                    </a:cubicBezTo>
                    <a:cubicBezTo>
                      <a:pt x="265216" y="389125"/>
                      <a:pt x="279408" y="389487"/>
                      <a:pt x="292753" y="385667"/>
                    </a:cubicBezTo>
                    <a:cubicBezTo>
                      <a:pt x="301192" y="383324"/>
                      <a:pt x="309088" y="379343"/>
                      <a:pt x="315994" y="373952"/>
                    </a:cubicBezTo>
                    <a:cubicBezTo>
                      <a:pt x="317804" y="372608"/>
                      <a:pt x="319499" y="371113"/>
                      <a:pt x="321042" y="369475"/>
                    </a:cubicBezTo>
                    <a:cubicBezTo>
                      <a:pt x="322090" y="368332"/>
                      <a:pt x="322661" y="367760"/>
                      <a:pt x="322566" y="367665"/>
                    </a:cubicBezTo>
                    <a:cubicBezTo>
                      <a:pt x="322471" y="367570"/>
                      <a:pt x="320090" y="369570"/>
                      <a:pt x="315232" y="372904"/>
                    </a:cubicBezTo>
                    <a:cubicBezTo>
                      <a:pt x="308241" y="377733"/>
                      <a:pt x="300430" y="381248"/>
                      <a:pt x="292181" y="383286"/>
                    </a:cubicBezTo>
                    <a:cubicBezTo>
                      <a:pt x="279323" y="386553"/>
                      <a:pt x="265778" y="385858"/>
                      <a:pt x="253319" y="381286"/>
                    </a:cubicBezTo>
                    <a:cubicBezTo>
                      <a:pt x="237003" y="375314"/>
                      <a:pt x="223620" y="363265"/>
                      <a:pt x="215981" y="347663"/>
                    </a:cubicBezTo>
                    <a:lnTo>
                      <a:pt x="214172" y="343948"/>
                    </a:lnTo>
                    <a:lnTo>
                      <a:pt x="212171" y="347472"/>
                    </a:lnTo>
                    <a:cubicBezTo>
                      <a:pt x="206818" y="355530"/>
                      <a:pt x="197751" y="360331"/>
                      <a:pt x="188073" y="360236"/>
                    </a:cubicBezTo>
                    <a:cubicBezTo>
                      <a:pt x="177500" y="360512"/>
                      <a:pt x="167185" y="356959"/>
                      <a:pt x="159022" y="350234"/>
                    </a:cubicBezTo>
                    <a:cubicBezTo>
                      <a:pt x="150687" y="342452"/>
                      <a:pt x="144572" y="332584"/>
                      <a:pt x="141305" y="321659"/>
                    </a:cubicBezTo>
                    <a:cubicBezTo>
                      <a:pt x="137734" y="309915"/>
                      <a:pt x="135276" y="297856"/>
                      <a:pt x="133971" y="285655"/>
                    </a:cubicBezTo>
                    <a:lnTo>
                      <a:pt x="133971" y="284226"/>
                    </a:lnTo>
                    <a:lnTo>
                      <a:pt x="132638" y="283559"/>
                    </a:lnTo>
                    <a:cubicBezTo>
                      <a:pt x="98976" y="266595"/>
                      <a:pt x="82774" y="227552"/>
                      <a:pt x="94537" y="191738"/>
                    </a:cubicBezTo>
                    <a:lnTo>
                      <a:pt x="95776" y="188309"/>
                    </a:lnTo>
                    <a:lnTo>
                      <a:pt x="92061" y="188309"/>
                    </a:lnTo>
                    <a:cubicBezTo>
                      <a:pt x="74183" y="187090"/>
                      <a:pt x="58047" y="177146"/>
                      <a:pt x="48913" y="161735"/>
                    </a:cubicBezTo>
                    <a:cubicBezTo>
                      <a:pt x="39759" y="148238"/>
                      <a:pt x="37235" y="131312"/>
                      <a:pt x="42055" y="115729"/>
                    </a:cubicBezTo>
                    <a:lnTo>
                      <a:pt x="46436" y="103442"/>
                    </a:lnTo>
                    <a:lnTo>
                      <a:pt x="38054" y="113443"/>
                    </a:lnTo>
                    <a:cubicBezTo>
                      <a:pt x="30349" y="120329"/>
                      <a:pt x="18566" y="119824"/>
                      <a:pt x="11479" y="112300"/>
                    </a:cubicBezTo>
                    <a:cubicBezTo>
                      <a:pt x="5183" y="105137"/>
                      <a:pt x="2421" y="95526"/>
                      <a:pt x="3955" y="86106"/>
                    </a:cubicBezTo>
                    <a:cubicBezTo>
                      <a:pt x="5955" y="67913"/>
                      <a:pt x="15194" y="53245"/>
                      <a:pt x="17766" y="39719"/>
                    </a:cubicBezTo>
                    <a:cubicBezTo>
                      <a:pt x="20652" y="29251"/>
                      <a:pt x="19423" y="18069"/>
                      <a:pt x="14337" y="8477"/>
                    </a:cubicBezTo>
                    <a:cubicBezTo>
                      <a:pt x="12746" y="4953"/>
                      <a:pt x="10127" y="2000"/>
                      <a:pt x="6812" y="0"/>
                    </a:cubicBezTo>
                    <a:close/>
                  </a:path>
                </a:pathLst>
              </a:custGeom>
              <a:solidFill>
                <a:srgbClr val="455A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2" name="Google Shape;1152;p27"/>
              <p:cNvSpPr/>
              <p:nvPr/>
            </p:nvSpPr>
            <p:spPr>
              <a:xfrm>
                <a:off x="2164516" y="2026155"/>
                <a:ext cx="262484" cy="65819"/>
              </a:xfrm>
              <a:custGeom>
                <a:rect b="b" l="l" r="r" t="t"/>
                <a:pathLst>
                  <a:path extrusionOk="0" h="65819" w="262484">
                    <a:moveTo>
                      <a:pt x="1690" y="52104"/>
                    </a:moveTo>
                    <a:cubicBezTo>
                      <a:pt x="890" y="49132"/>
                      <a:pt x="1128" y="45970"/>
                      <a:pt x="2357" y="43150"/>
                    </a:cubicBezTo>
                    <a:cubicBezTo>
                      <a:pt x="3786" y="39950"/>
                      <a:pt x="6862" y="37788"/>
                      <a:pt x="10358" y="37531"/>
                    </a:cubicBezTo>
                    <a:cubicBezTo>
                      <a:pt x="14987" y="37397"/>
                      <a:pt x="19150" y="40350"/>
                      <a:pt x="20550" y="44770"/>
                    </a:cubicBezTo>
                    <a:lnTo>
                      <a:pt x="23598" y="44198"/>
                    </a:lnTo>
                    <a:cubicBezTo>
                      <a:pt x="22169" y="30615"/>
                      <a:pt x="29094" y="17519"/>
                      <a:pt x="41124" y="11051"/>
                    </a:cubicBezTo>
                    <a:cubicBezTo>
                      <a:pt x="57031" y="3603"/>
                      <a:pt x="75966" y="10137"/>
                      <a:pt x="83891" y="25815"/>
                    </a:cubicBezTo>
                    <a:lnTo>
                      <a:pt x="87320" y="22386"/>
                    </a:lnTo>
                    <a:cubicBezTo>
                      <a:pt x="84043" y="19843"/>
                      <a:pt x="83224" y="15233"/>
                      <a:pt x="85415" y="11718"/>
                    </a:cubicBezTo>
                    <a:cubicBezTo>
                      <a:pt x="87920" y="7670"/>
                      <a:pt x="92273" y="5136"/>
                      <a:pt x="97036" y="4955"/>
                    </a:cubicBezTo>
                    <a:cubicBezTo>
                      <a:pt x="108180" y="4317"/>
                      <a:pt x="119305" y="6451"/>
                      <a:pt x="129421" y="11146"/>
                    </a:cubicBezTo>
                    <a:cubicBezTo>
                      <a:pt x="146337" y="18785"/>
                      <a:pt x="159882" y="32330"/>
                      <a:pt x="167521" y="49246"/>
                    </a:cubicBezTo>
                    <a:lnTo>
                      <a:pt x="171045" y="45913"/>
                    </a:lnTo>
                    <a:cubicBezTo>
                      <a:pt x="167473" y="43712"/>
                      <a:pt x="165559" y="39588"/>
                      <a:pt x="166187" y="35435"/>
                    </a:cubicBezTo>
                    <a:cubicBezTo>
                      <a:pt x="166435" y="31168"/>
                      <a:pt x="168606" y="27244"/>
                      <a:pt x="172093" y="24767"/>
                    </a:cubicBezTo>
                    <a:cubicBezTo>
                      <a:pt x="179408" y="20186"/>
                      <a:pt x="188123" y="18357"/>
                      <a:pt x="196667" y="19624"/>
                    </a:cubicBezTo>
                    <a:cubicBezTo>
                      <a:pt x="211450" y="20738"/>
                      <a:pt x="225576" y="26129"/>
                      <a:pt x="237339" y="35149"/>
                    </a:cubicBezTo>
                    <a:cubicBezTo>
                      <a:pt x="247816" y="43455"/>
                      <a:pt x="256398" y="53914"/>
                      <a:pt x="262485" y="65820"/>
                    </a:cubicBezTo>
                    <a:cubicBezTo>
                      <a:pt x="262485" y="65820"/>
                      <a:pt x="262485" y="64867"/>
                      <a:pt x="261818" y="63058"/>
                    </a:cubicBezTo>
                    <a:cubicBezTo>
                      <a:pt x="260923" y="60533"/>
                      <a:pt x="259837" y="58086"/>
                      <a:pt x="258580" y="55723"/>
                    </a:cubicBezTo>
                    <a:cubicBezTo>
                      <a:pt x="253827" y="46827"/>
                      <a:pt x="247350" y="38959"/>
                      <a:pt x="239530" y="32578"/>
                    </a:cubicBezTo>
                    <a:cubicBezTo>
                      <a:pt x="227481" y="22691"/>
                      <a:pt x="212755" y="16623"/>
                      <a:pt x="197239" y="15147"/>
                    </a:cubicBezTo>
                    <a:cubicBezTo>
                      <a:pt x="187552" y="13604"/>
                      <a:pt x="177636" y="15642"/>
                      <a:pt x="169330" y="20862"/>
                    </a:cubicBezTo>
                    <a:cubicBezTo>
                      <a:pt x="164673" y="24157"/>
                      <a:pt x="161739" y="29368"/>
                      <a:pt x="161329" y="35054"/>
                    </a:cubicBezTo>
                    <a:cubicBezTo>
                      <a:pt x="160463" y="41274"/>
                      <a:pt x="163434" y="47398"/>
                      <a:pt x="168854" y="50580"/>
                    </a:cubicBezTo>
                    <a:lnTo>
                      <a:pt x="175426" y="53914"/>
                    </a:lnTo>
                    <a:lnTo>
                      <a:pt x="172474" y="47151"/>
                    </a:lnTo>
                    <a:cubicBezTo>
                      <a:pt x="164339" y="29120"/>
                      <a:pt x="149871" y="14718"/>
                      <a:pt x="131802" y="6670"/>
                    </a:cubicBezTo>
                    <a:cubicBezTo>
                      <a:pt x="120801" y="1536"/>
                      <a:pt x="108666" y="-703"/>
                      <a:pt x="96559" y="193"/>
                    </a:cubicBezTo>
                    <a:cubicBezTo>
                      <a:pt x="90035" y="459"/>
                      <a:pt x="84101" y="4060"/>
                      <a:pt x="80843" y="9718"/>
                    </a:cubicBezTo>
                    <a:cubicBezTo>
                      <a:pt x="79386" y="12670"/>
                      <a:pt x="78919" y="16004"/>
                      <a:pt x="79510" y="19243"/>
                    </a:cubicBezTo>
                    <a:cubicBezTo>
                      <a:pt x="80043" y="22691"/>
                      <a:pt x="82158" y="25681"/>
                      <a:pt x="85225" y="27339"/>
                    </a:cubicBezTo>
                    <a:lnTo>
                      <a:pt x="92178" y="30863"/>
                    </a:lnTo>
                    <a:lnTo>
                      <a:pt x="88654" y="24005"/>
                    </a:lnTo>
                    <a:cubicBezTo>
                      <a:pt x="79986" y="6108"/>
                      <a:pt x="58450" y="-1370"/>
                      <a:pt x="40552" y="7289"/>
                    </a:cubicBezTo>
                    <a:cubicBezTo>
                      <a:pt x="26370" y="14166"/>
                      <a:pt x="18302" y="29463"/>
                      <a:pt x="20645" y="45055"/>
                    </a:cubicBezTo>
                    <a:lnTo>
                      <a:pt x="23693" y="44389"/>
                    </a:lnTo>
                    <a:cubicBezTo>
                      <a:pt x="21855" y="38693"/>
                      <a:pt x="16321" y="35016"/>
                      <a:pt x="10358" y="35530"/>
                    </a:cubicBezTo>
                    <a:cubicBezTo>
                      <a:pt x="6015" y="35968"/>
                      <a:pt x="2310" y="38855"/>
                      <a:pt x="833" y="42960"/>
                    </a:cubicBezTo>
                    <a:cubicBezTo>
                      <a:pt x="-1453" y="49056"/>
                      <a:pt x="1690" y="52390"/>
                      <a:pt x="1690" y="52104"/>
                    </a:cubicBezTo>
                    <a:close/>
                  </a:path>
                </a:pathLst>
              </a:custGeom>
              <a:solidFill>
                <a:srgbClr val="455A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3" name="Google Shape;1153;p27"/>
              <p:cNvSpPr/>
              <p:nvPr/>
            </p:nvSpPr>
            <p:spPr>
              <a:xfrm>
                <a:off x="1951522" y="2365343"/>
                <a:ext cx="52128" cy="230504"/>
              </a:xfrm>
              <a:custGeom>
                <a:rect b="b" l="l" r="r" t="t"/>
                <a:pathLst>
                  <a:path extrusionOk="0" h="230504" w="52128">
                    <a:moveTo>
                      <a:pt x="47045" y="12097"/>
                    </a:moveTo>
                    <a:cubicBezTo>
                      <a:pt x="47464" y="26222"/>
                      <a:pt x="42834" y="40034"/>
                      <a:pt x="33995" y="51054"/>
                    </a:cubicBezTo>
                    <a:cubicBezTo>
                      <a:pt x="24470" y="63722"/>
                      <a:pt x="10849" y="74200"/>
                      <a:pt x="3801" y="88678"/>
                    </a:cubicBezTo>
                    <a:cubicBezTo>
                      <a:pt x="-3247" y="103156"/>
                      <a:pt x="-866" y="124492"/>
                      <a:pt x="14088" y="130588"/>
                    </a:cubicBezTo>
                    <a:cubicBezTo>
                      <a:pt x="-6667" y="159525"/>
                      <a:pt x="-28" y="199815"/>
                      <a:pt x="28909" y="220570"/>
                    </a:cubicBezTo>
                    <a:cubicBezTo>
                      <a:pt x="35281" y="225133"/>
                      <a:pt x="42425" y="228505"/>
                      <a:pt x="49997" y="230505"/>
                    </a:cubicBezTo>
                    <a:cubicBezTo>
                      <a:pt x="53236" y="162687"/>
                      <a:pt x="51712" y="67913"/>
                      <a:pt x="52093" y="0"/>
                    </a:cubicBezTo>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4" name="Google Shape;1154;p27"/>
              <p:cNvSpPr/>
              <p:nvPr/>
            </p:nvSpPr>
            <p:spPr>
              <a:xfrm>
                <a:off x="2230113" y="2801040"/>
                <a:ext cx="181934" cy="152230"/>
              </a:xfrm>
              <a:custGeom>
                <a:rect b="b" l="l" r="r" t="t"/>
                <a:pathLst>
                  <a:path extrusionOk="0" h="152230" w="181934">
                    <a:moveTo>
                      <a:pt x="9913" y="46934"/>
                    </a:moveTo>
                    <a:cubicBezTo>
                      <a:pt x="44965" y="27884"/>
                      <a:pt x="103258" y="12549"/>
                      <a:pt x="134500" y="2548"/>
                    </a:cubicBezTo>
                    <a:cubicBezTo>
                      <a:pt x="142120" y="-110"/>
                      <a:pt x="150302" y="-701"/>
                      <a:pt x="158217" y="833"/>
                    </a:cubicBezTo>
                    <a:cubicBezTo>
                      <a:pt x="182506" y="6262"/>
                      <a:pt x="183744" y="28456"/>
                      <a:pt x="180791" y="46744"/>
                    </a:cubicBezTo>
                    <a:cubicBezTo>
                      <a:pt x="176353" y="73395"/>
                      <a:pt x="165685" y="98626"/>
                      <a:pt x="149645" y="120372"/>
                    </a:cubicBezTo>
                    <a:cubicBezTo>
                      <a:pt x="139691" y="135764"/>
                      <a:pt x="124384" y="146928"/>
                      <a:pt x="106687" y="151709"/>
                    </a:cubicBezTo>
                    <a:cubicBezTo>
                      <a:pt x="91590" y="153262"/>
                      <a:pt x="76350" y="151338"/>
                      <a:pt x="62110" y="146089"/>
                    </a:cubicBezTo>
                    <a:cubicBezTo>
                      <a:pt x="45136" y="140193"/>
                      <a:pt x="30639" y="128754"/>
                      <a:pt x="20962" y="113609"/>
                    </a:cubicBezTo>
                    <a:cubicBezTo>
                      <a:pt x="12389" y="98369"/>
                      <a:pt x="1912" y="80938"/>
                      <a:pt x="102" y="65984"/>
                    </a:cubicBezTo>
                    <a:cubicBezTo>
                      <a:pt x="-688" y="58250"/>
                      <a:pt x="3160" y="50782"/>
                      <a:pt x="9913" y="46934"/>
                    </a:cubicBezTo>
                    <a:close/>
                  </a:path>
                </a:pathLst>
              </a:custGeom>
              <a:solidFill>
                <a:srgbClr val="8945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5" name="Google Shape;1155;p27"/>
              <p:cNvSpPr/>
              <p:nvPr/>
            </p:nvSpPr>
            <p:spPr>
              <a:xfrm>
                <a:off x="2239740" y="2798873"/>
                <a:ext cx="174378" cy="154354"/>
              </a:xfrm>
              <a:custGeom>
                <a:rect b="b" l="l" r="r" t="t"/>
                <a:pathLst>
                  <a:path extrusionOk="0" h="154354" w="174378">
                    <a:moveTo>
                      <a:pt x="97060" y="153876"/>
                    </a:moveTo>
                    <a:cubicBezTo>
                      <a:pt x="97060" y="153876"/>
                      <a:pt x="101822" y="152638"/>
                      <a:pt x="109538" y="148542"/>
                    </a:cubicBezTo>
                    <a:cubicBezTo>
                      <a:pt x="120196" y="142351"/>
                      <a:pt x="129388" y="133940"/>
                      <a:pt x="136493" y="123873"/>
                    </a:cubicBezTo>
                    <a:cubicBezTo>
                      <a:pt x="147428" y="109214"/>
                      <a:pt x="155981" y="92916"/>
                      <a:pt x="161830" y="75581"/>
                    </a:cubicBezTo>
                    <a:cubicBezTo>
                      <a:pt x="165230" y="65389"/>
                      <a:pt x="167659" y="54893"/>
                      <a:pt x="169069" y="44244"/>
                    </a:cubicBezTo>
                    <a:cubicBezTo>
                      <a:pt x="171317" y="33318"/>
                      <a:pt x="168793" y="21946"/>
                      <a:pt x="162116" y="13002"/>
                    </a:cubicBezTo>
                    <a:cubicBezTo>
                      <a:pt x="153829" y="5591"/>
                      <a:pt x="142427" y="2743"/>
                      <a:pt x="131636" y="5382"/>
                    </a:cubicBezTo>
                    <a:cubicBezTo>
                      <a:pt x="121158" y="7953"/>
                      <a:pt x="110300" y="11763"/>
                      <a:pt x="100394" y="14907"/>
                    </a:cubicBezTo>
                    <a:cubicBezTo>
                      <a:pt x="80391" y="20812"/>
                      <a:pt x="62294" y="26146"/>
                      <a:pt x="47530" y="31194"/>
                    </a:cubicBezTo>
                    <a:cubicBezTo>
                      <a:pt x="32766" y="36243"/>
                      <a:pt x="20765" y="40719"/>
                      <a:pt x="12668" y="44339"/>
                    </a:cubicBezTo>
                    <a:cubicBezTo>
                      <a:pt x="8563" y="46358"/>
                      <a:pt x="4334" y="48111"/>
                      <a:pt x="0" y="49578"/>
                    </a:cubicBezTo>
                    <a:cubicBezTo>
                      <a:pt x="0" y="49578"/>
                      <a:pt x="857" y="48720"/>
                      <a:pt x="2858" y="47482"/>
                    </a:cubicBezTo>
                    <a:cubicBezTo>
                      <a:pt x="4858" y="46244"/>
                      <a:pt x="7811" y="44529"/>
                      <a:pt x="11811" y="42529"/>
                    </a:cubicBezTo>
                    <a:cubicBezTo>
                      <a:pt x="23031" y="37024"/>
                      <a:pt x="34547" y="32128"/>
                      <a:pt x="46292" y="27861"/>
                    </a:cubicBezTo>
                    <a:cubicBezTo>
                      <a:pt x="61150" y="22431"/>
                      <a:pt x="79153" y="16621"/>
                      <a:pt x="99060" y="10525"/>
                    </a:cubicBezTo>
                    <a:cubicBezTo>
                      <a:pt x="109252" y="7668"/>
                      <a:pt x="119158" y="4048"/>
                      <a:pt x="130683" y="1000"/>
                    </a:cubicBezTo>
                    <a:cubicBezTo>
                      <a:pt x="143199" y="-1924"/>
                      <a:pt x="156343" y="1657"/>
                      <a:pt x="165640" y="10525"/>
                    </a:cubicBezTo>
                    <a:cubicBezTo>
                      <a:pt x="170031" y="15278"/>
                      <a:pt x="172860" y="21260"/>
                      <a:pt x="173736" y="27670"/>
                    </a:cubicBezTo>
                    <a:cubicBezTo>
                      <a:pt x="174593" y="33642"/>
                      <a:pt x="174593" y="39700"/>
                      <a:pt x="173736" y="45672"/>
                    </a:cubicBezTo>
                    <a:cubicBezTo>
                      <a:pt x="172279" y="56645"/>
                      <a:pt x="169697" y="67427"/>
                      <a:pt x="166021" y="77867"/>
                    </a:cubicBezTo>
                    <a:cubicBezTo>
                      <a:pt x="159868" y="95602"/>
                      <a:pt x="150781" y="112185"/>
                      <a:pt x="139160" y="126921"/>
                    </a:cubicBezTo>
                    <a:cubicBezTo>
                      <a:pt x="131645" y="137093"/>
                      <a:pt x="121853" y="145380"/>
                      <a:pt x="110585" y="151114"/>
                    </a:cubicBezTo>
                    <a:cubicBezTo>
                      <a:pt x="107547" y="152562"/>
                      <a:pt x="104346" y="153648"/>
                      <a:pt x="101060" y="154353"/>
                    </a:cubicBezTo>
                    <a:cubicBezTo>
                      <a:pt x="99708" y="154372"/>
                      <a:pt x="98365" y="154219"/>
                      <a:pt x="97060" y="15387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6" name="Google Shape;1156;p27"/>
              <p:cNvSpPr/>
              <p:nvPr/>
            </p:nvSpPr>
            <p:spPr>
              <a:xfrm>
                <a:off x="1508592" y="3846706"/>
                <a:ext cx="266807" cy="98505"/>
              </a:xfrm>
              <a:custGeom>
                <a:rect b="b" l="l" r="r" t="t"/>
                <a:pathLst>
                  <a:path extrusionOk="0" h="98505" w="266807">
                    <a:moveTo>
                      <a:pt x="266804" y="98453"/>
                    </a:moveTo>
                    <a:cubicBezTo>
                      <a:pt x="266328" y="99692"/>
                      <a:pt x="206225" y="78737"/>
                      <a:pt x="132502" y="51590"/>
                    </a:cubicBezTo>
                    <a:cubicBezTo>
                      <a:pt x="58778" y="24444"/>
                      <a:pt x="-848" y="1394"/>
                      <a:pt x="9" y="60"/>
                    </a:cubicBezTo>
                    <a:cubicBezTo>
                      <a:pt x="866" y="-1273"/>
                      <a:pt x="60588" y="19777"/>
                      <a:pt x="134216" y="46923"/>
                    </a:cubicBezTo>
                    <a:cubicBezTo>
                      <a:pt x="207845" y="74069"/>
                      <a:pt x="267281" y="97120"/>
                      <a:pt x="266804" y="9845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57" name="Google Shape;1157;p27"/>
              <p:cNvSpPr/>
              <p:nvPr/>
            </p:nvSpPr>
            <p:spPr>
              <a:xfrm>
                <a:off x="3106796" y="3659097"/>
                <a:ext cx="456160" cy="284556"/>
              </a:xfrm>
              <a:custGeom>
                <a:rect b="b" l="l" r="r" t="t"/>
                <a:pathLst>
                  <a:path extrusionOk="0" h="284556" w="456160">
                    <a:moveTo>
                      <a:pt x="456157" y="27"/>
                    </a:moveTo>
                    <a:cubicBezTo>
                      <a:pt x="456919" y="1265"/>
                      <a:pt x="355382" y="65845"/>
                      <a:pt x="229366" y="144426"/>
                    </a:cubicBezTo>
                    <a:cubicBezTo>
                      <a:pt x="103351" y="223007"/>
                      <a:pt x="766" y="285777"/>
                      <a:pt x="4" y="284539"/>
                    </a:cubicBezTo>
                    <a:cubicBezTo>
                      <a:pt x="-758" y="283300"/>
                      <a:pt x="100779" y="218816"/>
                      <a:pt x="226794" y="140235"/>
                    </a:cubicBezTo>
                    <a:cubicBezTo>
                      <a:pt x="352810" y="61654"/>
                      <a:pt x="455395" y="-1497"/>
                      <a:pt x="456157" y="2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158" name="Google Shape;1158;p27"/>
            <p:cNvSpPr/>
            <p:nvPr/>
          </p:nvSpPr>
          <p:spPr>
            <a:xfrm>
              <a:off x="707121" y="5530596"/>
              <a:ext cx="4009453" cy="4952"/>
            </a:xfrm>
            <a:custGeom>
              <a:rect b="b" l="l" r="r" t="t"/>
              <a:pathLst>
                <a:path extrusionOk="0" h="4952" w="4009453">
                  <a:moveTo>
                    <a:pt x="4009454" y="2476"/>
                  </a:moveTo>
                  <a:cubicBezTo>
                    <a:pt x="4009454" y="3810"/>
                    <a:pt x="3111818" y="4953"/>
                    <a:pt x="2004822" y="4953"/>
                  </a:cubicBezTo>
                  <a:cubicBezTo>
                    <a:pt x="897826" y="4953"/>
                    <a:pt x="0" y="3429"/>
                    <a:pt x="0" y="2476"/>
                  </a:cubicBezTo>
                  <a:cubicBezTo>
                    <a:pt x="0" y="1524"/>
                    <a:pt x="897446" y="0"/>
                    <a:pt x="2004822" y="0"/>
                  </a:cubicBezTo>
                  <a:cubicBezTo>
                    <a:pt x="3112199" y="0"/>
                    <a:pt x="4009454" y="1048"/>
                    <a:pt x="4009454" y="2476"/>
                  </a:cubicBezTo>
                  <a:close/>
                </a:path>
              </a:pathLst>
            </a:custGeom>
            <a:solidFill>
              <a:srgbClr val="2632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159" name="Google Shape;1159;p27"/>
          <p:cNvSpPr/>
          <p:nvPr/>
        </p:nvSpPr>
        <p:spPr>
          <a:xfrm>
            <a:off x="1103312" y="4322762"/>
            <a:ext cx="87312" cy="100012"/>
          </a:xfrm>
          <a:prstGeom prst="triangle">
            <a:avLst>
              <a:gd fmla="val 50000" name="adj"/>
            </a:avLst>
          </a:prstGeom>
          <a:solidFill>
            <a:srgbClr val="7F6600"/>
          </a:solidFill>
          <a:ln>
            <a:noFill/>
          </a:ln>
        </p:spPr>
        <p:txBody>
          <a:bodyPr anchorCtr="0" anchor="t" bIns="35100" lIns="70225" spcFirstLastPara="1" rIns="70225" wrap="square" tIns="351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60" name="Google Shape;1160;p27"/>
          <p:cNvSpPr txBox="1"/>
          <p:nvPr/>
        </p:nvSpPr>
        <p:spPr>
          <a:xfrm>
            <a:off x="1103312" y="71437"/>
            <a:ext cx="747395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3600"/>
              <a:buFont typeface="Times New Roman"/>
              <a:buNone/>
            </a:pPr>
            <a:r>
              <a:rPr b="1" i="0" lang="en-US" sz="3600" u="none">
                <a:solidFill>
                  <a:srgbClr val="C00000"/>
                </a:solidFill>
                <a:latin typeface="Times New Roman"/>
                <a:ea typeface="Times New Roman"/>
                <a:cs typeface="Times New Roman"/>
                <a:sym typeface="Times New Roman"/>
              </a:rPr>
              <a:t>PHẦN II. ĐẤU TRƯỜNG TEEN</a:t>
            </a:r>
            <a:endParaRPr/>
          </a:p>
        </p:txBody>
      </p:sp>
      <p:sp>
        <p:nvSpPr>
          <p:cNvPr id="1161" name="Google Shape;1161;p27"/>
          <p:cNvSpPr txBox="1"/>
          <p:nvPr/>
        </p:nvSpPr>
        <p:spPr>
          <a:xfrm>
            <a:off x="1036637" y="762000"/>
            <a:ext cx="7956550" cy="41544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Luật thi như sau:</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1. BTC công bố lớp được thuyết trình (4 lớp được chọn để đi tiếp vào vòng 2)</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2. Phần thuyết trình: mỗi đại diện trình bày ý tưởng của sản phẩm tranh không quá 2 phút.</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3. Phần phản biện: Các bạn tham gia thuyết trình, nêu ý kiến và nhận xét về phần trình bày (phần thuyết trình và tranh vẽ). Đưa ra ý kiến có đồng tình hay không, đóng góp gì cho đội bạn. Nếu đội được nhận xét không đồng tình với ý kiến trên có quyền phản biện. Sau đó trả lời câu hỏi của đội bạn và BGK. Thời gian trình bày của mỗi đội không quá 2 phút.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0"/>
                                        </p:tgtEl>
                                        <p:attrNameLst>
                                          <p:attrName>style.visibility</p:attrName>
                                        </p:attrNameLst>
                                      </p:cBhvr>
                                      <p:to>
                                        <p:strVal val="visible"/>
                                      </p:to>
                                    </p:set>
                                    <p:animEffect filter="fade" transition="in">
                                      <p:cBhvr>
                                        <p:cTn dur="500"/>
                                        <p:tgtEl>
                                          <p:spTgt spid="1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1"/>
                                        </p:tgtEl>
                                        <p:attrNameLst>
                                          <p:attrName>style.visibility</p:attrName>
                                        </p:attrNameLst>
                                      </p:cBhvr>
                                      <p:to>
                                        <p:strVal val="visible"/>
                                      </p:to>
                                    </p:set>
                                    <p:animEffect filter="fade" transition="in">
                                      <p:cBhvr>
                                        <p:cTn dur="500"/>
                                        <p:tgtEl>
                                          <p:spTgt spid="1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pic>
        <p:nvPicPr>
          <p:cNvPr descr="C:\Users\MyPC\Desktop\isinhvien-562-mn15-1024x576.jpg" id="1166" name="Google Shape;1166;p2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167" name="Google Shape;1167;p28"/>
          <p:cNvSpPr txBox="1"/>
          <p:nvPr/>
        </p:nvSpPr>
        <p:spPr>
          <a:xfrm>
            <a:off x="76200" y="990600"/>
            <a:ext cx="8610600" cy="57546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3200"/>
              <a:buFont typeface="Times New Roman"/>
              <a:buNone/>
            </a:pPr>
            <a:r>
              <a:rPr b="1" i="0" lang="en-US" sz="3200" u="none">
                <a:solidFill>
                  <a:srgbClr val="C00000"/>
                </a:solidFill>
                <a:latin typeface="Times New Roman"/>
                <a:ea typeface="Times New Roman"/>
                <a:cs typeface="Times New Roman"/>
                <a:sym typeface="Times New Roman"/>
              </a:rPr>
              <a:t>PHẦN II. ĐẤU TRƯỜNG TEEN</a:t>
            </a:r>
            <a:endParaRPr/>
          </a:p>
          <a:p>
            <a:pPr indent="-203200" lvl="0" marL="0" marR="0" rtl="0" algn="l">
              <a:lnSpc>
                <a:spcPct val="100000"/>
              </a:lnSpc>
              <a:spcBef>
                <a:spcPts val="1600"/>
              </a:spcBef>
              <a:spcAft>
                <a:spcPts val="0"/>
              </a:spcAft>
              <a:buClr>
                <a:srgbClr val="C00000"/>
              </a:buClr>
              <a:buSzPts val="3200"/>
              <a:buFont typeface="Times New Roman"/>
              <a:buAutoNum type="arabicPeriod"/>
            </a:pPr>
            <a:r>
              <a:rPr b="1" i="0" lang="en-US" sz="3200" u="none">
                <a:solidFill>
                  <a:srgbClr val="C00000"/>
                </a:solidFill>
                <a:latin typeface="Times New Roman"/>
                <a:ea typeface="Times New Roman"/>
                <a:cs typeface="Times New Roman"/>
                <a:sym typeface="Times New Roman"/>
              </a:rPr>
              <a:t>BTC công bố đội thi</a:t>
            </a:r>
            <a:endParaRPr/>
          </a:p>
          <a:p>
            <a:pPr indent="-203200" lvl="0" marL="0" marR="0" rtl="0" algn="l">
              <a:lnSpc>
                <a:spcPct val="100000"/>
              </a:lnSpc>
              <a:spcBef>
                <a:spcPts val="1600"/>
              </a:spcBef>
              <a:spcAft>
                <a:spcPts val="0"/>
              </a:spcAft>
              <a:buClr>
                <a:srgbClr val="C00000"/>
              </a:buClr>
              <a:buSzPts val="3200"/>
              <a:buFont typeface="Times New Roman"/>
              <a:buAutoNum type="arabicPeriod"/>
            </a:pPr>
            <a:r>
              <a:rPr b="1" i="0" lang="en-US" sz="3200" u="none">
                <a:solidFill>
                  <a:srgbClr val="C00000"/>
                </a:solidFill>
                <a:latin typeface="Times New Roman"/>
                <a:ea typeface="Times New Roman"/>
                <a:cs typeface="Times New Roman"/>
                <a:sym typeface="Times New Roman"/>
              </a:rPr>
              <a:t>Thuyết trình (2 phút)</a:t>
            </a:r>
            <a:endParaRPr/>
          </a:p>
          <a:p>
            <a:pPr indent="-203200" lvl="0" marL="0" marR="0" rtl="0" algn="l">
              <a:lnSpc>
                <a:spcPct val="100000"/>
              </a:lnSpc>
              <a:spcBef>
                <a:spcPts val="1600"/>
              </a:spcBef>
              <a:spcAft>
                <a:spcPts val="0"/>
              </a:spcAft>
              <a:buClr>
                <a:srgbClr val="C00000"/>
              </a:buClr>
              <a:buSzPts val="3200"/>
              <a:buFont typeface="Times New Roman"/>
              <a:buChar char="-"/>
            </a:pPr>
            <a:r>
              <a:rPr b="1" i="0" lang="en-US" sz="3200" u="none">
                <a:solidFill>
                  <a:srgbClr val="C00000"/>
                </a:solidFill>
                <a:latin typeface="Times New Roman"/>
                <a:ea typeface="Times New Roman"/>
                <a:cs typeface="Times New Roman"/>
                <a:sym typeface="Times New Roman"/>
              </a:rPr>
              <a:t>Đội 1</a:t>
            </a:r>
            <a:endParaRPr/>
          </a:p>
          <a:p>
            <a:pPr indent="-203200" lvl="0" marL="0" marR="0" rtl="0" algn="l">
              <a:lnSpc>
                <a:spcPct val="100000"/>
              </a:lnSpc>
              <a:spcBef>
                <a:spcPts val="1600"/>
              </a:spcBef>
              <a:spcAft>
                <a:spcPts val="0"/>
              </a:spcAft>
              <a:buClr>
                <a:srgbClr val="C00000"/>
              </a:buClr>
              <a:buSzPts val="3200"/>
              <a:buFont typeface="Times New Roman"/>
              <a:buChar char="-"/>
            </a:pPr>
            <a:r>
              <a:rPr b="1" i="0" lang="en-US" sz="3200" u="none">
                <a:solidFill>
                  <a:srgbClr val="C00000"/>
                </a:solidFill>
                <a:latin typeface="Times New Roman"/>
                <a:ea typeface="Times New Roman"/>
                <a:cs typeface="Times New Roman"/>
                <a:sym typeface="Times New Roman"/>
              </a:rPr>
              <a:t>Đội 2</a:t>
            </a:r>
            <a:endParaRPr/>
          </a:p>
          <a:p>
            <a:pPr indent="-203200" lvl="0" marL="0" marR="0" rtl="0" algn="l">
              <a:lnSpc>
                <a:spcPct val="100000"/>
              </a:lnSpc>
              <a:spcBef>
                <a:spcPts val="1600"/>
              </a:spcBef>
              <a:spcAft>
                <a:spcPts val="0"/>
              </a:spcAft>
              <a:buClr>
                <a:srgbClr val="C00000"/>
              </a:buClr>
              <a:buSzPts val="3200"/>
              <a:buFont typeface="Times New Roman"/>
              <a:buChar char="-"/>
            </a:pPr>
            <a:r>
              <a:rPr b="1" i="0" lang="en-US" sz="3200" u="none">
                <a:solidFill>
                  <a:srgbClr val="C00000"/>
                </a:solidFill>
                <a:latin typeface="Times New Roman"/>
                <a:ea typeface="Times New Roman"/>
                <a:cs typeface="Times New Roman"/>
                <a:sym typeface="Times New Roman"/>
              </a:rPr>
              <a:t>Đội 3</a:t>
            </a:r>
            <a:endParaRPr/>
          </a:p>
          <a:p>
            <a:pPr indent="-203200" lvl="0" marL="0" marR="0" rtl="0" algn="l">
              <a:lnSpc>
                <a:spcPct val="100000"/>
              </a:lnSpc>
              <a:spcBef>
                <a:spcPts val="1600"/>
              </a:spcBef>
              <a:spcAft>
                <a:spcPts val="0"/>
              </a:spcAft>
              <a:buClr>
                <a:srgbClr val="C00000"/>
              </a:buClr>
              <a:buSzPts val="3200"/>
              <a:buFont typeface="Times New Roman"/>
              <a:buChar char="-"/>
            </a:pPr>
            <a:r>
              <a:rPr b="1" i="0" lang="en-US" sz="3200" u="none">
                <a:solidFill>
                  <a:srgbClr val="C00000"/>
                </a:solidFill>
                <a:latin typeface="Times New Roman"/>
                <a:ea typeface="Times New Roman"/>
                <a:cs typeface="Times New Roman"/>
                <a:sym typeface="Times New Roman"/>
              </a:rPr>
              <a:t>Đội 4</a:t>
            </a:r>
            <a:endParaRPr/>
          </a:p>
          <a:p>
            <a:pPr indent="0" lvl="0" marL="0" marR="0" rtl="0" algn="l">
              <a:lnSpc>
                <a:spcPct val="100000"/>
              </a:lnSpc>
              <a:spcBef>
                <a:spcPts val="1600"/>
              </a:spcBef>
              <a:spcAft>
                <a:spcPts val="0"/>
              </a:spcAft>
              <a:buClr>
                <a:srgbClr val="C00000"/>
              </a:buClr>
              <a:buSzPts val="3200"/>
              <a:buFont typeface="Times New Roman"/>
              <a:buNone/>
            </a:pPr>
            <a:r>
              <a:rPr b="1" i="0" lang="en-US" sz="3200" u="none">
                <a:solidFill>
                  <a:srgbClr val="C00000"/>
                </a:solidFill>
                <a:latin typeface="Times New Roman"/>
                <a:ea typeface="Times New Roman"/>
                <a:cs typeface="Times New Roman"/>
                <a:sym typeface="Times New Roman"/>
              </a:rPr>
              <a:t>3. Đặt câu hỏi và phản biện của BGK và các đội</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pic>
        <p:nvPicPr>
          <p:cNvPr descr="C:\Users\MyPC\Desktop\40-hinh-nen-powerpoint-ve-moi-truong-cuc-chat-cho-bai-thuyet-trinh-2.jpg" id="1172" name="Google Shape;1172;p29"/>
          <p:cNvPicPr preferRelativeResize="0"/>
          <p:nvPr/>
        </p:nvPicPr>
        <p:blipFill rotWithShape="1">
          <a:blip r:embed="rId3">
            <a:alphaModFix/>
          </a:blip>
          <a:srcRect b="0" l="0" r="0" t="0"/>
          <a:stretch/>
        </p:blipFill>
        <p:spPr>
          <a:xfrm>
            <a:off x="-190500" y="-142875"/>
            <a:ext cx="9525000" cy="7143750"/>
          </a:xfrm>
          <a:prstGeom prst="rect">
            <a:avLst/>
          </a:prstGeom>
          <a:noFill/>
          <a:ln>
            <a:noFill/>
          </a:ln>
        </p:spPr>
      </p:pic>
      <p:sp>
        <p:nvSpPr>
          <p:cNvPr id="1173" name="Google Shape;1173;p29"/>
          <p:cNvSpPr txBox="1"/>
          <p:nvPr/>
        </p:nvSpPr>
        <p:spPr>
          <a:xfrm>
            <a:off x="914400" y="2263775"/>
            <a:ext cx="7010400" cy="25542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3200"/>
              <a:buFont typeface="Times New Roman"/>
              <a:buNone/>
            </a:pPr>
            <a:r>
              <a:rPr b="1" i="0" lang="en-US" sz="3200" u="none">
                <a:solidFill>
                  <a:srgbClr val="C00000"/>
                </a:solidFill>
                <a:latin typeface="Times New Roman"/>
                <a:ea typeface="Times New Roman"/>
                <a:cs typeface="Times New Roman"/>
                <a:sym typeface="Times New Roman"/>
              </a:rPr>
              <a:t>CHÂN THÀNH CẢM ƠN </a:t>
            </a:r>
            <a:endParaRPr/>
          </a:p>
          <a:p>
            <a:pPr indent="0" lvl="0" marL="0" marR="0" rtl="0" algn="ctr">
              <a:lnSpc>
                <a:spcPct val="100000"/>
              </a:lnSpc>
              <a:spcBef>
                <a:spcPts val="1600"/>
              </a:spcBef>
              <a:spcAft>
                <a:spcPts val="0"/>
              </a:spcAft>
              <a:buClr>
                <a:srgbClr val="C00000"/>
              </a:buClr>
              <a:buSzPts val="3200"/>
              <a:buFont typeface="Times New Roman"/>
              <a:buNone/>
            </a:pPr>
            <a:r>
              <a:rPr b="1" i="0" lang="en-US" sz="3200" u="none">
                <a:solidFill>
                  <a:srgbClr val="C00000"/>
                </a:solidFill>
                <a:latin typeface="Times New Roman"/>
                <a:ea typeface="Times New Roman"/>
                <a:cs typeface="Times New Roman"/>
                <a:sym typeface="Times New Roman"/>
              </a:rPr>
              <a:t>BGH, QUÍ THẦY CÔ GIÁO CÙNG CÁC EM HỌC SINH KHỐI 8.</a:t>
            </a:r>
            <a:endParaRPr/>
          </a:p>
          <a:p>
            <a:pPr indent="0" lvl="0" marL="0" marR="0" rtl="0" algn="ctr">
              <a:lnSpc>
                <a:spcPct val="100000"/>
              </a:lnSpc>
              <a:spcBef>
                <a:spcPts val="1600"/>
              </a:spcBef>
              <a:spcAft>
                <a:spcPts val="0"/>
              </a:spcAft>
              <a:buClr>
                <a:srgbClr val="C00000"/>
              </a:buClr>
              <a:buSzPts val="3200"/>
              <a:buFont typeface="Times New Roman"/>
              <a:buNone/>
            </a:pPr>
            <a:r>
              <a:rPr b="1" i="0" lang="en-US" sz="3200" u="none">
                <a:solidFill>
                  <a:srgbClr val="C00000"/>
                </a:solidFill>
                <a:latin typeface="Times New Roman"/>
                <a:ea typeface="Times New Roman"/>
                <a:cs typeface="Times New Roman"/>
                <a:sym typeface="Times New Roman"/>
              </a:rPr>
              <a:t>XIN CHÀO VÀ HẸN GẶP LẠI!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aphicFrame>
        <p:nvGraphicFramePr>
          <p:cNvPr id="121" name="Google Shape;121;p3"/>
          <p:cNvGraphicFramePr/>
          <p:nvPr/>
        </p:nvGraphicFramePr>
        <p:xfrm>
          <a:off x="30162" y="457200"/>
          <a:ext cx="3000000" cy="3000000"/>
        </p:xfrm>
        <a:graphic>
          <a:graphicData uri="http://schemas.openxmlformats.org/drawingml/2006/table">
            <a:tbl>
              <a:tblPr>
                <a:noFill/>
                <a:tableStyleId>{8335E104-DA47-4773-AF2C-292AC934AFC6}</a:tableStyleId>
              </a:tblPr>
              <a:tblGrid>
                <a:gridCol w="1824025"/>
                <a:gridCol w="1824025"/>
                <a:gridCol w="1824025"/>
                <a:gridCol w="1824025"/>
                <a:gridCol w="1824025"/>
              </a:tblGrid>
              <a:tr h="914400">
                <a:tc>
                  <a:txBody>
                    <a:bodyPr/>
                    <a:lstStyle/>
                    <a:p>
                      <a:pPr indent="0" lvl="0" marL="0" marR="0" rtl="0" algn="ctr">
                        <a:lnSpc>
                          <a:spcPct val="100000"/>
                        </a:lnSpc>
                        <a:spcBef>
                          <a:spcPts val="0"/>
                        </a:spcBef>
                        <a:spcAft>
                          <a:spcPts val="0"/>
                        </a:spcAft>
                        <a:buClr>
                          <a:srgbClr val="00B0F0"/>
                        </a:buClr>
                        <a:buSzPts val="1800"/>
                        <a:buFont typeface="Arial"/>
                        <a:buNone/>
                      </a:pPr>
                      <a:r>
                        <a:rPr b="1" i="0" lang="en-US" sz="1800" u="none" cap="none" strike="noStrike">
                          <a:solidFill>
                            <a:srgbClr val="00B0F0"/>
                          </a:solidFill>
                          <a:latin typeface="Arial"/>
                          <a:ea typeface="Arial"/>
                          <a:cs typeface="Arial"/>
                          <a:sym typeface="Arial"/>
                        </a:rPr>
                        <a:t>1- </a:t>
                      </a:r>
                      <a:endParaRPr/>
                    </a:p>
                    <a:p>
                      <a:pPr indent="0" lvl="0" marL="0" marR="0" rtl="0" algn="ctr">
                        <a:lnSpc>
                          <a:spcPct val="100000"/>
                        </a:lnSpc>
                        <a:spcBef>
                          <a:spcPts val="0"/>
                        </a:spcBef>
                        <a:spcAft>
                          <a:spcPts val="0"/>
                        </a:spcAft>
                        <a:buClr>
                          <a:srgbClr val="00B0F0"/>
                        </a:buClr>
                        <a:buSzPts val="1800"/>
                        <a:buFont typeface="Arial"/>
                        <a:buNone/>
                      </a:pPr>
                      <a:r>
                        <a:rPr b="1" i="0" lang="en-US" sz="1800" u="none" cap="none" strike="noStrike">
                          <a:solidFill>
                            <a:srgbClr val="00B0F0"/>
                          </a:solidFill>
                          <a:latin typeface="Arial"/>
                          <a:ea typeface="Arial"/>
                          <a:cs typeface="Arial"/>
                          <a:sym typeface="Arial"/>
                        </a:rPr>
                        <a:t>8A1</a:t>
                      </a:r>
                      <a:endParaRPr/>
                    </a:p>
                    <a:p>
                      <a:pPr indent="0" lvl="0" marL="0" marR="0" rtl="0" algn="ctr">
                        <a:lnSpc>
                          <a:spcPct val="100000"/>
                        </a:lnSpc>
                        <a:spcBef>
                          <a:spcPts val="0"/>
                        </a:spcBef>
                        <a:spcAft>
                          <a:spcPts val="0"/>
                        </a:spcAft>
                        <a:buClr>
                          <a:srgbClr val="00B0F0"/>
                        </a:buClr>
                        <a:buSzPts val="1800"/>
                        <a:buFont typeface="Arial"/>
                        <a:buNone/>
                      </a:pPr>
                      <a:r>
                        <a:rPr b="1" i="0" lang="en-US" sz="1800" u="none" cap="none" strike="noStrike">
                          <a:solidFill>
                            <a:srgbClr val="00B0F0"/>
                          </a:solidFill>
                          <a:latin typeface="Arial"/>
                          <a:ea typeface="Arial"/>
                          <a:cs typeface="Arial"/>
                          <a:sym typeface="Arial"/>
                        </a:rPr>
                        <a:t>NGỌC HÀ</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CC"/>
                        </a:buClr>
                        <a:buSzPts val="1800"/>
                        <a:buFont typeface="Arial"/>
                        <a:buNone/>
                      </a:pPr>
                      <a:r>
                        <a:rPr b="1" i="0" lang="en-US" sz="1800" u="none" cap="none" strike="noStrike">
                          <a:solidFill>
                            <a:srgbClr val="0033CC"/>
                          </a:solidFill>
                          <a:latin typeface="Arial"/>
                          <a:ea typeface="Arial"/>
                          <a:cs typeface="Arial"/>
                          <a:sym typeface="Arial"/>
                        </a:rPr>
                        <a:t>2-</a:t>
                      </a:r>
                      <a:endParaRPr/>
                    </a:p>
                    <a:p>
                      <a:pPr indent="0" lvl="0" marL="0" marR="0" rtl="0" algn="ctr">
                        <a:lnSpc>
                          <a:spcPct val="100000"/>
                        </a:lnSpc>
                        <a:spcBef>
                          <a:spcPts val="0"/>
                        </a:spcBef>
                        <a:spcAft>
                          <a:spcPts val="0"/>
                        </a:spcAft>
                        <a:buClr>
                          <a:srgbClr val="0033CC"/>
                        </a:buClr>
                        <a:buSzPts val="1800"/>
                        <a:buFont typeface="Arial"/>
                        <a:buNone/>
                      </a:pPr>
                      <a:r>
                        <a:rPr b="1" i="0" lang="en-US" sz="1800" u="none" cap="none" strike="noStrike">
                          <a:solidFill>
                            <a:srgbClr val="0033CC"/>
                          </a:solidFill>
                          <a:latin typeface="Arial"/>
                          <a:ea typeface="Arial"/>
                          <a:cs typeface="Arial"/>
                          <a:sym typeface="Arial"/>
                        </a:rPr>
                        <a:t>8A2- MINH NGỌC</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00"/>
                        </a:buClr>
                        <a:buSzPts val="1800"/>
                        <a:buFont typeface="Arial"/>
                        <a:buNone/>
                      </a:pPr>
                      <a:r>
                        <a:rPr b="1" i="0" lang="en-US" sz="1800" u="none" cap="none" strike="noStrike">
                          <a:solidFill>
                            <a:srgbClr val="FFFF00"/>
                          </a:solidFill>
                          <a:latin typeface="Arial"/>
                          <a:ea typeface="Arial"/>
                          <a:cs typeface="Arial"/>
                          <a:sym typeface="Arial"/>
                        </a:rPr>
                        <a:t>3-</a:t>
                      </a:r>
                      <a:endParaRPr/>
                    </a:p>
                    <a:p>
                      <a:pPr indent="0" lvl="0" marL="0" marR="0" rtl="0" algn="ctr">
                        <a:lnSpc>
                          <a:spcPct val="100000"/>
                        </a:lnSpc>
                        <a:spcBef>
                          <a:spcPts val="0"/>
                        </a:spcBef>
                        <a:spcAft>
                          <a:spcPts val="0"/>
                        </a:spcAft>
                        <a:buClr>
                          <a:srgbClr val="FFFF00"/>
                        </a:buClr>
                        <a:buSzPts val="1800"/>
                        <a:buFont typeface="Arial"/>
                        <a:buNone/>
                      </a:pPr>
                      <a:r>
                        <a:rPr b="1" i="0" lang="en-US" sz="1800" u="none" cap="none" strike="noStrike">
                          <a:solidFill>
                            <a:srgbClr val="FFFF00"/>
                          </a:solidFill>
                          <a:latin typeface="Arial"/>
                          <a:ea typeface="Arial"/>
                          <a:cs typeface="Arial"/>
                          <a:sym typeface="Arial"/>
                        </a:rPr>
                        <a:t>8A3</a:t>
                      </a:r>
                      <a:endParaRPr/>
                    </a:p>
                    <a:p>
                      <a:pPr indent="0" lvl="0" marL="0" marR="0" rtl="0" algn="ctr">
                        <a:lnSpc>
                          <a:spcPct val="100000"/>
                        </a:lnSpc>
                        <a:spcBef>
                          <a:spcPts val="0"/>
                        </a:spcBef>
                        <a:spcAft>
                          <a:spcPts val="0"/>
                        </a:spcAft>
                        <a:buClr>
                          <a:srgbClr val="FFFF00"/>
                        </a:buClr>
                        <a:buSzPts val="1800"/>
                        <a:buFont typeface="Arial"/>
                        <a:buNone/>
                      </a:pPr>
                      <a:r>
                        <a:rPr b="1" i="0" lang="en-US" sz="1800" u="none" cap="none" strike="noStrike">
                          <a:solidFill>
                            <a:srgbClr val="FFFF00"/>
                          </a:solidFill>
                          <a:latin typeface="Arial"/>
                          <a:ea typeface="Arial"/>
                          <a:cs typeface="Arial"/>
                          <a:sym typeface="Arial"/>
                        </a:rPr>
                        <a:t>THANH NHÃ</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CC0000"/>
                        </a:buClr>
                        <a:buSzPts val="1800"/>
                        <a:buFont typeface="Arial"/>
                        <a:buNone/>
                      </a:pPr>
                      <a:r>
                        <a:rPr b="1" i="0" lang="en-US" sz="1800" u="none" cap="none" strike="noStrike">
                          <a:solidFill>
                            <a:srgbClr val="CC0000"/>
                          </a:solidFill>
                          <a:latin typeface="Arial"/>
                          <a:ea typeface="Arial"/>
                          <a:cs typeface="Arial"/>
                          <a:sym typeface="Arial"/>
                        </a:rPr>
                        <a:t>4- </a:t>
                      </a:r>
                      <a:endParaRPr/>
                    </a:p>
                    <a:p>
                      <a:pPr indent="0" lvl="0" marL="0" marR="0" rtl="0" algn="ctr">
                        <a:lnSpc>
                          <a:spcPct val="100000"/>
                        </a:lnSpc>
                        <a:spcBef>
                          <a:spcPts val="0"/>
                        </a:spcBef>
                        <a:spcAft>
                          <a:spcPts val="0"/>
                        </a:spcAft>
                        <a:buClr>
                          <a:srgbClr val="CC0000"/>
                        </a:buClr>
                        <a:buSzPts val="1800"/>
                        <a:buFont typeface="Arial"/>
                        <a:buNone/>
                      </a:pPr>
                      <a:r>
                        <a:rPr b="1" i="0" lang="en-US" sz="1800" u="none" cap="none" strike="noStrike">
                          <a:solidFill>
                            <a:srgbClr val="CC0000"/>
                          </a:solidFill>
                          <a:latin typeface="Arial"/>
                          <a:ea typeface="Arial"/>
                          <a:cs typeface="Arial"/>
                          <a:sym typeface="Arial"/>
                        </a:rPr>
                        <a:t>8A4 </a:t>
                      </a:r>
                      <a:endParaRPr/>
                    </a:p>
                    <a:p>
                      <a:pPr indent="0" lvl="0" marL="0" marR="0" rtl="0" algn="ctr">
                        <a:lnSpc>
                          <a:spcPct val="100000"/>
                        </a:lnSpc>
                        <a:spcBef>
                          <a:spcPts val="0"/>
                        </a:spcBef>
                        <a:spcAft>
                          <a:spcPts val="0"/>
                        </a:spcAft>
                        <a:buClr>
                          <a:srgbClr val="CC0000"/>
                        </a:buClr>
                        <a:buSzPts val="1800"/>
                        <a:buFont typeface="Arial"/>
                        <a:buNone/>
                      </a:pPr>
                      <a:r>
                        <a:rPr b="1" i="0" lang="en-US" sz="1800" u="none" cap="none" strike="noStrike">
                          <a:solidFill>
                            <a:srgbClr val="CC0000"/>
                          </a:solidFill>
                          <a:latin typeface="Arial"/>
                          <a:ea typeface="Arial"/>
                          <a:cs typeface="Arial"/>
                          <a:sym typeface="Arial"/>
                        </a:rPr>
                        <a:t>QUYỀN TRÂN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5-</a:t>
                      </a:r>
                      <a:endParaRPr/>
                    </a:p>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8A5</a:t>
                      </a:r>
                      <a:endParaRPr/>
                    </a:p>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TRUNG KIÊN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914400">
                <a:tc>
                  <a:txBody>
                    <a:bodyPr/>
                    <a:lstStyle/>
                    <a:p>
                      <a:pPr indent="0" lvl="0" marL="0" marR="0" rtl="0" algn="ctr">
                        <a:lnSpc>
                          <a:spcPct val="100000"/>
                        </a:lnSpc>
                        <a:spcBef>
                          <a:spcPts val="0"/>
                        </a:spcBef>
                        <a:spcAft>
                          <a:spcPts val="0"/>
                        </a:spcAft>
                        <a:buClr>
                          <a:srgbClr val="009A46"/>
                        </a:buClr>
                        <a:buSzPts val="1800"/>
                        <a:buFont typeface="Arial"/>
                        <a:buNone/>
                      </a:pPr>
                      <a:r>
                        <a:rPr b="1" i="0" lang="en-US" sz="1800" u="none" cap="none" strike="noStrike">
                          <a:solidFill>
                            <a:srgbClr val="009A46"/>
                          </a:solidFill>
                          <a:latin typeface="Arial"/>
                          <a:ea typeface="Arial"/>
                          <a:cs typeface="Arial"/>
                          <a:sym typeface="Arial"/>
                        </a:rPr>
                        <a:t>6- </a:t>
                      </a:r>
                      <a:endParaRPr/>
                    </a:p>
                    <a:p>
                      <a:pPr indent="0" lvl="0" marL="0" marR="0" rtl="0" algn="ctr">
                        <a:lnSpc>
                          <a:spcPct val="100000"/>
                        </a:lnSpc>
                        <a:spcBef>
                          <a:spcPts val="0"/>
                        </a:spcBef>
                        <a:spcAft>
                          <a:spcPts val="0"/>
                        </a:spcAft>
                        <a:buClr>
                          <a:srgbClr val="009A46"/>
                        </a:buClr>
                        <a:buSzPts val="1800"/>
                        <a:buFont typeface="Arial"/>
                        <a:buNone/>
                      </a:pPr>
                      <a:r>
                        <a:rPr b="1" i="0" lang="en-US" sz="1800" u="none" cap="none" strike="noStrike">
                          <a:solidFill>
                            <a:srgbClr val="009A46"/>
                          </a:solidFill>
                          <a:latin typeface="Arial"/>
                          <a:ea typeface="Arial"/>
                          <a:cs typeface="Arial"/>
                          <a:sym typeface="Arial"/>
                        </a:rPr>
                        <a:t>8A6</a:t>
                      </a:r>
                      <a:endParaRPr/>
                    </a:p>
                    <a:p>
                      <a:pPr indent="0" lvl="0" marL="0" marR="0" rtl="0" algn="ctr">
                        <a:lnSpc>
                          <a:spcPct val="100000"/>
                        </a:lnSpc>
                        <a:spcBef>
                          <a:spcPts val="0"/>
                        </a:spcBef>
                        <a:spcAft>
                          <a:spcPts val="0"/>
                        </a:spcAft>
                        <a:buClr>
                          <a:srgbClr val="009A46"/>
                        </a:buClr>
                        <a:buSzPts val="1800"/>
                        <a:buFont typeface="Arial"/>
                        <a:buNone/>
                      </a:pPr>
                      <a:r>
                        <a:rPr b="1" i="0" lang="en-US" sz="1800" u="none" cap="none" strike="noStrike">
                          <a:solidFill>
                            <a:srgbClr val="009A46"/>
                          </a:solidFill>
                          <a:latin typeface="Arial"/>
                          <a:ea typeface="Arial"/>
                          <a:cs typeface="Arial"/>
                          <a:sym typeface="Arial"/>
                        </a:rPr>
                        <a:t>BẢO LONG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7- </a:t>
                      </a:r>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8A7</a:t>
                      </a:r>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THẾ KIỆT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B0F0"/>
                        </a:buClr>
                        <a:buSzPts val="1800"/>
                        <a:buFont typeface="Arial"/>
                        <a:buNone/>
                      </a:pPr>
                      <a:r>
                        <a:rPr b="1" i="0" lang="en-US" sz="1800" u="none" cap="none" strike="noStrike">
                          <a:solidFill>
                            <a:srgbClr val="00B0F0"/>
                          </a:solidFill>
                          <a:latin typeface="Arial"/>
                          <a:ea typeface="Arial"/>
                          <a:cs typeface="Arial"/>
                          <a:sym typeface="Arial"/>
                        </a:rPr>
                        <a:t>8- </a:t>
                      </a:r>
                      <a:endParaRPr/>
                    </a:p>
                    <a:p>
                      <a:pPr indent="0" lvl="0" marL="0" marR="0" rtl="0" algn="ctr">
                        <a:lnSpc>
                          <a:spcPct val="100000"/>
                        </a:lnSpc>
                        <a:spcBef>
                          <a:spcPts val="0"/>
                        </a:spcBef>
                        <a:spcAft>
                          <a:spcPts val="0"/>
                        </a:spcAft>
                        <a:buClr>
                          <a:srgbClr val="00B0F0"/>
                        </a:buClr>
                        <a:buSzPts val="1800"/>
                        <a:buFont typeface="Arial"/>
                        <a:buNone/>
                      </a:pPr>
                      <a:r>
                        <a:rPr b="1" i="0" lang="en-US" sz="1800" u="none" cap="none" strike="noStrike">
                          <a:solidFill>
                            <a:srgbClr val="00B0F0"/>
                          </a:solidFill>
                          <a:latin typeface="Arial"/>
                          <a:ea typeface="Arial"/>
                          <a:cs typeface="Arial"/>
                          <a:sym typeface="Arial"/>
                        </a:rPr>
                        <a:t>8A1</a:t>
                      </a:r>
                      <a:endParaRPr/>
                    </a:p>
                    <a:p>
                      <a:pPr indent="0" lvl="0" marL="0" marR="0" rtl="0" algn="ctr">
                        <a:lnSpc>
                          <a:spcPct val="100000"/>
                        </a:lnSpc>
                        <a:spcBef>
                          <a:spcPts val="0"/>
                        </a:spcBef>
                        <a:spcAft>
                          <a:spcPts val="0"/>
                        </a:spcAft>
                        <a:buClr>
                          <a:srgbClr val="00B0F0"/>
                        </a:buClr>
                        <a:buSzPts val="1800"/>
                        <a:buFont typeface="Arial"/>
                        <a:buNone/>
                      </a:pPr>
                      <a:r>
                        <a:rPr b="1" i="0" lang="en-US" sz="1800" u="none" cap="none" strike="noStrike">
                          <a:solidFill>
                            <a:srgbClr val="00B0F0"/>
                          </a:solidFill>
                          <a:latin typeface="Arial"/>
                          <a:ea typeface="Arial"/>
                          <a:cs typeface="Arial"/>
                          <a:sym typeface="Arial"/>
                        </a:rPr>
                        <a:t>VĂN THIỆN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CC"/>
                        </a:buClr>
                        <a:buSzPts val="1800"/>
                        <a:buFont typeface="Arial"/>
                        <a:buNone/>
                      </a:pPr>
                      <a:r>
                        <a:rPr b="1" i="0" lang="en-US" sz="1800" u="none" cap="none" strike="noStrike">
                          <a:solidFill>
                            <a:srgbClr val="0033CC"/>
                          </a:solidFill>
                          <a:latin typeface="Arial"/>
                          <a:ea typeface="Arial"/>
                          <a:cs typeface="Arial"/>
                          <a:sym typeface="Arial"/>
                        </a:rPr>
                        <a:t>9-</a:t>
                      </a:r>
                      <a:endParaRPr/>
                    </a:p>
                    <a:p>
                      <a:pPr indent="0" lvl="0" marL="0" marR="0" rtl="0" algn="ctr">
                        <a:lnSpc>
                          <a:spcPct val="100000"/>
                        </a:lnSpc>
                        <a:spcBef>
                          <a:spcPts val="0"/>
                        </a:spcBef>
                        <a:spcAft>
                          <a:spcPts val="0"/>
                        </a:spcAft>
                        <a:buClr>
                          <a:srgbClr val="0033CC"/>
                        </a:buClr>
                        <a:buSzPts val="1800"/>
                        <a:buFont typeface="Arial"/>
                        <a:buNone/>
                      </a:pPr>
                      <a:r>
                        <a:rPr b="1" i="0" lang="en-US" sz="1800" u="none" cap="none" strike="noStrike">
                          <a:solidFill>
                            <a:srgbClr val="0033CC"/>
                          </a:solidFill>
                          <a:latin typeface="Arial"/>
                          <a:ea typeface="Arial"/>
                          <a:cs typeface="Arial"/>
                          <a:sym typeface="Arial"/>
                        </a:rPr>
                        <a:t>8A2-HƯƠNG GIANG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00"/>
                        </a:buClr>
                        <a:buSzPts val="1800"/>
                        <a:buFont typeface="Arial"/>
                        <a:buNone/>
                      </a:pPr>
                      <a:r>
                        <a:rPr b="1" i="0" lang="en-US" sz="1800" u="none" cap="none" strike="noStrike">
                          <a:solidFill>
                            <a:srgbClr val="FFFF00"/>
                          </a:solidFill>
                          <a:latin typeface="Arial"/>
                          <a:ea typeface="Arial"/>
                          <a:cs typeface="Arial"/>
                          <a:sym typeface="Arial"/>
                        </a:rPr>
                        <a:t>10- </a:t>
                      </a:r>
                      <a:endParaRPr/>
                    </a:p>
                    <a:p>
                      <a:pPr indent="0" lvl="0" marL="0" marR="0" rtl="0" algn="ctr">
                        <a:lnSpc>
                          <a:spcPct val="100000"/>
                        </a:lnSpc>
                        <a:spcBef>
                          <a:spcPts val="0"/>
                        </a:spcBef>
                        <a:spcAft>
                          <a:spcPts val="0"/>
                        </a:spcAft>
                        <a:buClr>
                          <a:srgbClr val="FFFF00"/>
                        </a:buClr>
                        <a:buSzPts val="1800"/>
                        <a:buFont typeface="Arial"/>
                        <a:buNone/>
                      </a:pPr>
                      <a:r>
                        <a:rPr b="1" i="0" lang="en-US" sz="1800" u="none" cap="none" strike="noStrike">
                          <a:solidFill>
                            <a:srgbClr val="FFFF00"/>
                          </a:solidFill>
                          <a:latin typeface="Arial"/>
                          <a:ea typeface="Arial"/>
                          <a:cs typeface="Arial"/>
                          <a:sym typeface="Arial"/>
                        </a:rPr>
                        <a:t>8A3</a:t>
                      </a:r>
                      <a:endParaRPr/>
                    </a:p>
                    <a:p>
                      <a:pPr indent="0" lvl="0" marL="0" marR="0" rtl="0" algn="ctr">
                        <a:lnSpc>
                          <a:spcPct val="100000"/>
                        </a:lnSpc>
                        <a:spcBef>
                          <a:spcPts val="0"/>
                        </a:spcBef>
                        <a:spcAft>
                          <a:spcPts val="0"/>
                        </a:spcAft>
                        <a:buClr>
                          <a:srgbClr val="FFFF00"/>
                        </a:buClr>
                        <a:buSzPts val="1800"/>
                        <a:buFont typeface="Arial"/>
                        <a:buNone/>
                      </a:pPr>
                      <a:r>
                        <a:rPr b="1" i="0" lang="en-US" sz="1800" u="none" cap="none" strike="noStrike">
                          <a:solidFill>
                            <a:srgbClr val="FFFF00"/>
                          </a:solidFill>
                          <a:latin typeface="Arial"/>
                          <a:ea typeface="Arial"/>
                          <a:cs typeface="Arial"/>
                          <a:sym typeface="Arial"/>
                        </a:rPr>
                        <a:t>THANH LY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914400">
                <a:tc>
                  <a:txBody>
                    <a:bodyPr/>
                    <a:lstStyle/>
                    <a:p>
                      <a:pPr indent="0" lvl="0" marL="0" marR="0" rtl="0" algn="ctr">
                        <a:lnSpc>
                          <a:spcPct val="100000"/>
                        </a:lnSpc>
                        <a:spcBef>
                          <a:spcPts val="0"/>
                        </a:spcBef>
                        <a:spcAft>
                          <a:spcPts val="0"/>
                        </a:spcAft>
                        <a:buClr>
                          <a:srgbClr val="C00000"/>
                        </a:buClr>
                        <a:buSzPts val="1800"/>
                        <a:buFont typeface="Arial"/>
                        <a:buNone/>
                      </a:pPr>
                      <a:r>
                        <a:rPr b="1" i="0" lang="en-US" sz="1800" u="none" cap="none" strike="noStrike">
                          <a:solidFill>
                            <a:srgbClr val="C00000"/>
                          </a:solidFill>
                          <a:latin typeface="Arial"/>
                          <a:ea typeface="Arial"/>
                          <a:cs typeface="Arial"/>
                          <a:sym typeface="Arial"/>
                        </a:rPr>
                        <a:t>11-</a:t>
                      </a:r>
                      <a:endParaRPr/>
                    </a:p>
                    <a:p>
                      <a:pPr indent="0" lvl="0" marL="0" marR="0" rtl="0" algn="ctr">
                        <a:lnSpc>
                          <a:spcPct val="100000"/>
                        </a:lnSpc>
                        <a:spcBef>
                          <a:spcPts val="0"/>
                        </a:spcBef>
                        <a:spcAft>
                          <a:spcPts val="0"/>
                        </a:spcAft>
                        <a:buClr>
                          <a:srgbClr val="C00000"/>
                        </a:buClr>
                        <a:buSzPts val="1800"/>
                        <a:buFont typeface="Arial"/>
                        <a:buNone/>
                      </a:pPr>
                      <a:r>
                        <a:rPr b="1" i="0" lang="en-US" sz="1800" u="none" cap="none" strike="noStrike">
                          <a:solidFill>
                            <a:srgbClr val="C00000"/>
                          </a:solidFill>
                          <a:latin typeface="Arial"/>
                          <a:ea typeface="Arial"/>
                          <a:cs typeface="Arial"/>
                          <a:sym typeface="Arial"/>
                        </a:rPr>
                        <a:t>8A4</a:t>
                      </a:r>
                      <a:endParaRPr/>
                    </a:p>
                    <a:p>
                      <a:pPr indent="0" lvl="0" marL="0" marR="0" rtl="0" algn="ctr">
                        <a:lnSpc>
                          <a:spcPct val="100000"/>
                        </a:lnSpc>
                        <a:spcBef>
                          <a:spcPts val="0"/>
                        </a:spcBef>
                        <a:spcAft>
                          <a:spcPts val="0"/>
                        </a:spcAft>
                        <a:buClr>
                          <a:srgbClr val="C00000"/>
                        </a:buClr>
                        <a:buSzPts val="1800"/>
                        <a:buFont typeface="Arial"/>
                        <a:buNone/>
                      </a:pPr>
                      <a:r>
                        <a:rPr b="1" i="0" lang="en-US" sz="1800" u="none" cap="none" strike="noStrike">
                          <a:solidFill>
                            <a:srgbClr val="C00000"/>
                          </a:solidFill>
                          <a:latin typeface="Arial"/>
                          <a:ea typeface="Arial"/>
                          <a:cs typeface="Arial"/>
                          <a:sym typeface="Arial"/>
                        </a:rPr>
                        <a:t>ĐỨC TOÀN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33CC"/>
                        </a:buClr>
                        <a:buSzPts val="1800"/>
                        <a:buFont typeface="Arial"/>
                        <a:buNone/>
                      </a:pPr>
                      <a:r>
                        <a:rPr b="1" i="0" lang="en-US" sz="1800" u="none" cap="none" strike="noStrike">
                          <a:solidFill>
                            <a:srgbClr val="0033CC"/>
                          </a:solidFill>
                          <a:latin typeface="Arial"/>
                          <a:ea typeface="Arial"/>
                          <a:cs typeface="Arial"/>
                          <a:sym typeface="Arial"/>
                        </a:rPr>
                        <a:t>12-</a:t>
                      </a:r>
                      <a:endParaRPr/>
                    </a:p>
                    <a:p>
                      <a:pPr indent="0" lvl="0" marL="0" marR="0" rtl="0" algn="ctr">
                        <a:lnSpc>
                          <a:spcPct val="100000"/>
                        </a:lnSpc>
                        <a:spcBef>
                          <a:spcPts val="0"/>
                        </a:spcBef>
                        <a:spcAft>
                          <a:spcPts val="0"/>
                        </a:spcAft>
                        <a:buClr>
                          <a:srgbClr val="0033CC"/>
                        </a:buClr>
                        <a:buSzPts val="1800"/>
                        <a:buFont typeface="Arial"/>
                        <a:buNone/>
                      </a:pPr>
                      <a:r>
                        <a:rPr b="1" i="0" lang="en-US" sz="1800" u="none" cap="none" strike="noStrike">
                          <a:solidFill>
                            <a:srgbClr val="0033CC"/>
                          </a:solidFill>
                          <a:latin typeface="Arial"/>
                          <a:ea typeface="Arial"/>
                          <a:cs typeface="Arial"/>
                          <a:sym typeface="Arial"/>
                        </a:rPr>
                        <a:t>8A2-VIỆT THI</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13- 8A7</a:t>
                      </a:r>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NGỌC HOÀI</a:t>
                      </a:r>
                      <a:endParaRPr/>
                    </a:p>
                    <a:p>
                      <a:pPr indent="0" lvl="0" marL="0" marR="0" rtl="0" algn="l">
                        <a:spcBef>
                          <a:spcPts val="0"/>
                        </a:spcBef>
                        <a:spcAft>
                          <a:spcPts val="0"/>
                        </a:spcAft>
                        <a:buNone/>
                      </a:pPr>
                      <a:r>
                        <a:t/>
                      </a:r>
                      <a:endParaRPr b="1" i="0" sz="1800" u="none">
                        <a:solidFill>
                          <a:srgbClr val="000000"/>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14- 8A4 </a:t>
                      </a:r>
                      <a:endParaRPr/>
                    </a:p>
                    <a:p>
                      <a:pPr indent="0" lvl="0" marL="0" marR="0" rtl="0"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MINH CHAU</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15- </a:t>
                      </a:r>
                      <a:endParaRPr/>
                    </a:p>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8A5</a:t>
                      </a:r>
                      <a:endParaRPr/>
                    </a:p>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HIẾU ÂN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914400">
                <a:tc>
                  <a:txBody>
                    <a:bodyPr/>
                    <a:lstStyle/>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16-  8A7</a:t>
                      </a:r>
                      <a:endParaRPr/>
                    </a:p>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NGỌC NHI</a:t>
                      </a:r>
                      <a:endParaRPr/>
                    </a:p>
                    <a:p>
                      <a:pPr indent="0" lvl="0" marL="0" marR="0" rtl="0" algn="l">
                        <a:spcBef>
                          <a:spcPts val="0"/>
                        </a:spcBef>
                        <a:spcAft>
                          <a:spcPts val="0"/>
                        </a:spcAft>
                        <a:buNone/>
                      </a:pPr>
                      <a:r>
                        <a:t/>
                      </a:r>
                      <a:endParaRPr b="1" i="0" sz="1800" u="none">
                        <a:solidFill>
                          <a:srgbClr val="000000"/>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17- 8A5</a:t>
                      </a:r>
                      <a:endParaRPr/>
                    </a:p>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NHẬT HUY</a:t>
                      </a:r>
                      <a:endParaRPr/>
                    </a:p>
                    <a:p>
                      <a:pPr indent="0" lvl="0" marL="0" marR="0" rtl="0" algn="l">
                        <a:spcBef>
                          <a:spcPts val="0"/>
                        </a:spcBef>
                        <a:spcAft>
                          <a:spcPts val="0"/>
                        </a:spcAft>
                        <a:buNone/>
                      </a:pPr>
                      <a:r>
                        <a:t/>
                      </a:r>
                      <a:endParaRPr b="1" i="0" sz="1800" u="none">
                        <a:solidFill>
                          <a:srgbClr val="FFFFFF"/>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B050"/>
                        </a:buClr>
                        <a:buSzPts val="1800"/>
                        <a:buFont typeface="Arial"/>
                        <a:buNone/>
                      </a:pPr>
                      <a:r>
                        <a:rPr b="1" i="0" lang="en-US" sz="1800" u="none">
                          <a:solidFill>
                            <a:srgbClr val="00B050"/>
                          </a:solidFill>
                          <a:latin typeface="Arial"/>
                          <a:ea typeface="Arial"/>
                          <a:cs typeface="Arial"/>
                          <a:sym typeface="Arial"/>
                        </a:rPr>
                        <a:t>18- </a:t>
                      </a:r>
                      <a:endParaRPr/>
                    </a:p>
                    <a:p>
                      <a:pPr indent="0" lvl="0" marL="0" marR="0" rtl="0" algn="ctr">
                        <a:lnSpc>
                          <a:spcPct val="100000"/>
                        </a:lnSpc>
                        <a:spcBef>
                          <a:spcPts val="0"/>
                        </a:spcBef>
                        <a:spcAft>
                          <a:spcPts val="0"/>
                        </a:spcAft>
                        <a:buClr>
                          <a:srgbClr val="00B050"/>
                        </a:buClr>
                        <a:buSzPts val="1800"/>
                        <a:buFont typeface="Arial"/>
                        <a:buNone/>
                      </a:pPr>
                      <a:r>
                        <a:rPr b="1" i="0" lang="en-US" sz="1800" u="none">
                          <a:solidFill>
                            <a:srgbClr val="00B050"/>
                          </a:solidFill>
                          <a:latin typeface="Arial"/>
                          <a:ea typeface="Arial"/>
                          <a:cs typeface="Arial"/>
                          <a:sym typeface="Arial"/>
                        </a:rPr>
                        <a:t>8A6</a:t>
                      </a:r>
                      <a:endParaRPr/>
                    </a:p>
                    <a:p>
                      <a:pPr indent="0" lvl="0" marL="0" marR="0" rtl="0" algn="ctr">
                        <a:lnSpc>
                          <a:spcPct val="100000"/>
                        </a:lnSpc>
                        <a:spcBef>
                          <a:spcPts val="0"/>
                        </a:spcBef>
                        <a:spcAft>
                          <a:spcPts val="0"/>
                        </a:spcAft>
                        <a:buClr>
                          <a:srgbClr val="00B050"/>
                        </a:buClr>
                        <a:buSzPts val="1800"/>
                        <a:buFont typeface="Arial"/>
                        <a:buNone/>
                      </a:pPr>
                      <a:r>
                        <a:rPr b="1" i="0" lang="en-US" sz="1800" u="none">
                          <a:solidFill>
                            <a:srgbClr val="00B050"/>
                          </a:solidFill>
                          <a:latin typeface="Arial"/>
                          <a:ea typeface="Arial"/>
                          <a:cs typeface="Arial"/>
                          <a:sym typeface="Arial"/>
                        </a:rPr>
                        <a:t>NHƯ Ý</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19- </a:t>
                      </a:r>
                      <a:endParaRPr/>
                    </a:p>
                    <a:p>
                      <a:pPr indent="0" lvl="0" marL="0" marR="0" rtl="0" algn="ctr">
                        <a:lnSpc>
                          <a:spcPct val="100000"/>
                        </a:lnSpc>
                        <a:spcBef>
                          <a:spcPts val="0"/>
                        </a:spcBef>
                        <a:spcAft>
                          <a:spcPts val="0"/>
                        </a:spcAft>
                        <a:buClr>
                          <a:srgbClr val="000000"/>
                        </a:buClr>
                        <a:buSzPts val="1800"/>
                        <a:buFont typeface="Arial"/>
                        <a:buNone/>
                      </a:pPr>
                      <a:r>
                        <a:rPr b="1" i="0" lang="en-US" sz="1800" u="none">
                          <a:solidFill>
                            <a:srgbClr val="000000"/>
                          </a:solidFill>
                          <a:latin typeface="Arial"/>
                          <a:ea typeface="Arial"/>
                          <a:cs typeface="Arial"/>
                          <a:sym typeface="Arial"/>
                        </a:rPr>
                        <a:t>8A7- PHƯƠNG MINH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B0F0"/>
                        </a:buClr>
                        <a:buSzPts val="1800"/>
                        <a:buFont typeface="Arial"/>
                        <a:buNone/>
                      </a:pPr>
                      <a:r>
                        <a:rPr b="1" i="0" lang="en-US" sz="1800" u="none">
                          <a:solidFill>
                            <a:srgbClr val="00B0F0"/>
                          </a:solidFill>
                          <a:latin typeface="Arial"/>
                          <a:ea typeface="Arial"/>
                          <a:cs typeface="Arial"/>
                          <a:sym typeface="Arial"/>
                        </a:rPr>
                        <a:t>20- </a:t>
                      </a:r>
                      <a:endParaRPr/>
                    </a:p>
                    <a:p>
                      <a:pPr indent="0" lvl="0" marL="0" marR="0" rtl="0" algn="ctr">
                        <a:lnSpc>
                          <a:spcPct val="100000"/>
                        </a:lnSpc>
                        <a:spcBef>
                          <a:spcPts val="0"/>
                        </a:spcBef>
                        <a:spcAft>
                          <a:spcPts val="0"/>
                        </a:spcAft>
                        <a:buClr>
                          <a:srgbClr val="00B0F0"/>
                        </a:buClr>
                        <a:buSzPts val="1800"/>
                        <a:buFont typeface="Arial"/>
                        <a:buNone/>
                      </a:pPr>
                      <a:r>
                        <a:rPr b="1" i="0" lang="en-US" sz="1800" u="none">
                          <a:solidFill>
                            <a:srgbClr val="00B0F0"/>
                          </a:solidFill>
                          <a:latin typeface="Arial"/>
                          <a:ea typeface="Arial"/>
                          <a:cs typeface="Arial"/>
                          <a:sym typeface="Arial"/>
                        </a:rPr>
                        <a:t>8A1</a:t>
                      </a:r>
                      <a:endParaRPr/>
                    </a:p>
                    <a:p>
                      <a:pPr indent="0" lvl="0" marL="0" marR="0" rtl="0" algn="ctr">
                        <a:lnSpc>
                          <a:spcPct val="100000"/>
                        </a:lnSpc>
                        <a:spcBef>
                          <a:spcPts val="0"/>
                        </a:spcBef>
                        <a:spcAft>
                          <a:spcPts val="0"/>
                        </a:spcAft>
                        <a:buClr>
                          <a:srgbClr val="00B0F0"/>
                        </a:buClr>
                        <a:buSzPts val="1800"/>
                        <a:buFont typeface="Arial"/>
                        <a:buNone/>
                      </a:pPr>
                      <a:r>
                        <a:rPr b="1" i="0" lang="en-US" sz="1800" u="none">
                          <a:solidFill>
                            <a:srgbClr val="00B0F0"/>
                          </a:solidFill>
                          <a:latin typeface="Arial"/>
                          <a:ea typeface="Arial"/>
                          <a:cs typeface="Arial"/>
                          <a:sym typeface="Arial"/>
                        </a:rPr>
                        <a:t>KHÁNH HIỀN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47775">
                <a:tc>
                  <a:txBody>
                    <a:bodyPr/>
                    <a:lstStyle/>
                    <a:p>
                      <a:pPr indent="0" lvl="0" marL="0" marR="0" rtl="0" algn="ctr">
                        <a:lnSpc>
                          <a:spcPct val="100000"/>
                        </a:lnSpc>
                        <a:spcBef>
                          <a:spcPts val="0"/>
                        </a:spcBef>
                        <a:spcAft>
                          <a:spcPts val="0"/>
                        </a:spcAft>
                        <a:buClr>
                          <a:srgbClr val="00B050"/>
                        </a:buClr>
                        <a:buSzPts val="1800"/>
                        <a:buFont typeface="Arial"/>
                        <a:buNone/>
                      </a:pPr>
                      <a:r>
                        <a:rPr b="1" i="0" lang="en-US" sz="1800" u="none">
                          <a:solidFill>
                            <a:srgbClr val="00B050"/>
                          </a:solidFill>
                          <a:latin typeface="Arial"/>
                          <a:ea typeface="Arial"/>
                          <a:cs typeface="Arial"/>
                          <a:sym typeface="Arial"/>
                        </a:rPr>
                        <a:t>21-</a:t>
                      </a:r>
                      <a:endParaRPr/>
                    </a:p>
                    <a:p>
                      <a:pPr indent="0" lvl="0" marL="0" marR="0" rtl="0" algn="ctr">
                        <a:lnSpc>
                          <a:spcPct val="100000"/>
                        </a:lnSpc>
                        <a:spcBef>
                          <a:spcPts val="0"/>
                        </a:spcBef>
                        <a:spcAft>
                          <a:spcPts val="0"/>
                        </a:spcAft>
                        <a:buClr>
                          <a:srgbClr val="00B050"/>
                        </a:buClr>
                        <a:buSzPts val="1800"/>
                        <a:buFont typeface="Arial"/>
                        <a:buNone/>
                      </a:pPr>
                      <a:r>
                        <a:rPr b="1" i="0" lang="en-US" sz="1800" u="none">
                          <a:solidFill>
                            <a:srgbClr val="00B050"/>
                          </a:solidFill>
                          <a:latin typeface="Arial"/>
                          <a:ea typeface="Arial"/>
                          <a:cs typeface="Arial"/>
                          <a:sym typeface="Arial"/>
                        </a:rPr>
                        <a:t>8A6</a:t>
                      </a:r>
                      <a:endParaRPr/>
                    </a:p>
                    <a:p>
                      <a:pPr indent="0" lvl="0" marL="0" marR="0" rtl="0" algn="ctr">
                        <a:lnSpc>
                          <a:spcPct val="100000"/>
                        </a:lnSpc>
                        <a:spcBef>
                          <a:spcPts val="0"/>
                        </a:spcBef>
                        <a:spcAft>
                          <a:spcPts val="0"/>
                        </a:spcAft>
                        <a:buClr>
                          <a:srgbClr val="00B050"/>
                        </a:buClr>
                        <a:buSzPts val="1800"/>
                        <a:buFont typeface="Arial"/>
                        <a:buNone/>
                      </a:pPr>
                      <a:r>
                        <a:rPr b="1" i="0" lang="en-US" sz="1800" u="none">
                          <a:solidFill>
                            <a:srgbClr val="00B050"/>
                          </a:solidFill>
                          <a:latin typeface="Arial"/>
                          <a:ea typeface="Arial"/>
                          <a:cs typeface="Arial"/>
                          <a:sym typeface="Arial"/>
                        </a:rPr>
                        <a:t>HUYỀN VY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22-</a:t>
                      </a:r>
                      <a:endParaRPr/>
                    </a:p>
                    <a:p>
                      <a:pPr indent="0" lvl="0" marL="0" marR="0" rtl="0"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8A4. </a:t>
                      </a:r>
                      <a:endParaRPr/>
                    </a:p>
                    <a:p>
                      <a:pPr indent="0" lvl="0" marL="0" marR="0" rtl="0"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ANH PHÚC</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23- </a:t>
                      </a:r>
                      <a:endParaRPr/>
                    </a:p>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8A5</a:t>
                      </a:r>
                      <a:endParaRPr/>
                    </a:p>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TIẾN ĐẠT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24-</a:t>
                      </a:r>
                      <a:endParaRPr/>
                    </a:p>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8A3</a:t>
                      </a:r>
                      <a:endParaRPr/>
                    </a:p>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BẢO NGỌC</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B050"/>
                        </a:buClr>
                        <a:buSzPts val="1800"/>
                        <a:buFont typeface="Arial"/>
                        <a:buNone/>
                      </a:pPr>
                      <a:r>
                        <a:rPr b="1" i="0" lang="en-US" sz="1800" u="none">
                          <a:solidFill>
                            <a:srgbClr val="00B050"/>
                          </a:solidFill>
                          <a:latin typeface="Arial"/>
                          <a:ea typeface="Arial"/>
                          <a:cs typeface="Arial"/>
                          <a:sym typeface="Arial"/>
                        </a:rPr>
                        <a:t>25-</a:t>
                      </a:r>
                      <a:endParaRPr/>
                    </a:p>
                    <a:p>
                      <a:pPr indent="0" lvl="0" marL="0" marR="0" rtl="0" algn="ctr">
                        <a:lnSpc>
                          <a:spcPct val="100000"/>
                        </a:lnSpc>
                        <a:spcBef>
                          <a:spcPts val="0"/>
                        </a:spcBef>
                        <a:spcAft>
                          <a:spcPts val="0"/>
                        </a:spcAft>
                        <a:buClr>
                          <a:srgbClr val="00B050"/>
                        </a:buClr>
                        <a:buSzPts val="1800"/>
                        <a:buFont typeface="Arial"/>
                        <a:buNone/>
                      </a:pPr>
                      <a:r>
                        <a:rPr b="1" i="0" lang="en-US" sz="1800" u="none">
                          <a:solidFill>
                            <a:srgbClr val="00B050"/>
                          </a:solidFill>
                          <a:latin typeface="Arial"/>
                          <a:ea typeface="Arial"/>
                          <a:cs typeface="Arial"/>
                          <a:sym typeface="Arial"/>
                        </a:rPr>
                        <a:t>8A6</a:t>
                      </a:r>
                      <a:endParaRPr/>
                    </a:p>
                    <a:p>
                      <a:pPr indent="0" lvl="0" marL="0" marR="0" rtl="0" algn="ctr">
                        <a:lnSpc>
                          <a:spcPct val="100000"/>
                        </a:lnSpc>
                        <a:spcBef>
                          <a:spcPts val="0"/>
                        </a:spcBef>
                        <a:spcAft>
                          <a:spcPts val="0"/>
                        </a:spcAft>
                        <a:buClr>
                          <a:srgbClr val="00B050"/>
                        </a:buClr>
                        <a:buSzPts val="1800"/>
                        <a:buFont typeface="Arial"/>
                        <a:buNone/>
                      </a:pPr>
                      <a:r>
                        <a:rPr b="1" i="0" lang="en-US" sz="1800" u="none">
                          <a:solidFill>
                            <a:srgbClr val="00B050"/>
                          </a:solidFill>
                          <a:latin typeface="Arial"/>
                          <a:ea typeface="Arial"/>
                          <a:cs typeface="Arial"/>
                          <a:sym typeface="Arial"/>
                        </a:rPr>
                        <a:t>TRIỀU VỸ</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219200">
                <a:tc>
                  <a:txBody>
                    <a:bodyPr/>
                    <a:lstStyle/>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26- </a:t>
                      </a:r>
                      <a:endParaRPr/>
                    </a:p>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8A3</a:t>
                      </a:r>
                      <a:endParaRPr/>
                    </a:p>
                    <a:p>
                      <a:pPr indent="0" lvl="0" marL="0" marR="0" rtl="0" algn="ctr">
                        <a:lnSpc>
                          <a:spcPct val="100000"/>
                        </a:lnSpc>
                        <a:spcBef>
                          <a:spcPts val="0"/>
                        </a:spcBef>
                        <a:spcAft>
                          <a:spcPts val="0"/>
                        </a:spcAft>
                        <a:buClr>
                          <a:srgbClr val="FFFF00"/>
                        </a:buClr>
                        <a:buSzPts val="1800"/>
                        <a:buFont typeface="Arial"/>
                        <a:buNone/>
                      </a:pPr>
                      <a:r>
                        <a:rPr b="1" i="0" lang="en-US" sz="1800" u="none">
                          <a:solidFill>
                            <a:srgbClr val="FFFF00"/>
                          </a:solidFill>
                          <a:latin typeface="Arial"/>
                          <a:ea typeface="Arial"/>
                          <a:cs typeface="Arial"/>
                          <a:sym typeface="Arial"/>
                        </a:rPr>
                        <a:t>NHƯ QUỲNH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B0F0"/>
                        </a:buClr>
                        <a:buSzPts val="1800"/>
                        <a:buFont typeface="Arial"/>
                        <a:buNone/>
                      </a:pPr>
                      <a:r>
                        <a:rPr b="1" i="0" lang="en-US" sz="1800" u="none">
                          <a:solidFill>
                            <a:srgbClr val="00B0F0"/>
                          </a:solidFill>
                          <a:latin typeface="Arial"/>
                          <a:ea typeface="Arial"/>
                          <a:cs typeface="Arial"/>
                          <a:sym typeface="Arial"/>
                        </a:rPr>
                        <a:t>27- 8A1</a:t>
                      </a:r>
                      <a:endParaRPr/>
                    </a:p>
                    <a:p>
                      <a:pPr indent="0" lvl="0" marL="0" marR="0" rtl="0" algn="ctr">
                        <a:lnSpc>
                          <a:spcPct val="100000"/>
                        </a:lnSpc>
                        <a:spcBef>
                          <a:spcPts val="0"/>
                        </a:spcBef>
                        <a:spcAft>
                          <a:spcPts val="0"/>
                        </a:spcAft>
                        <a:buClr>
                          <a:srgbClr val="00B0F0"/>
                        </a:buClr>
                        <a:buSzPts val="1800"/>
                        <a:buFont typeface="Arial"/>
                        <a:buNone/>
                      </a:pPr>
                      <a:r>
                        <a:rPr b="1" i="0" lang="en-US" sz="1800" u="none">
                          <a:solidFill>
                            <a:srgbClr val="00B0F0"/>
                          </a:solidFill>
                          <a:latin typeface="Arial"/>
                          <a:ea typeface="Arial"/>
                          <a:cs typeface="Arial"/>
                          <a:sym typeface="Arial"/>
                        </a:rPr>
                        <a:t>HƯƠNG QUỲNH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rgbClr val="0033CC"/>
                        </a:buClr>
                        <a:buSzPts val="1800"/>
                        <a:buFont typeface="Arial"/>
                        <a:buNone/>
                      </a:pPr>
                      <a:r>
                        <a:rPr b="1" i="0" lang="en-US" sz="1800" u="none">
                          <a:solidFill>
                            <a:srgbClr val="0033CC"/>
                          </a:solidFill>
                          <a:latin typeface="Arial"/>
                          <a:ea typeface="Arial"/>
                          <a:cs typeface="Arial"/>
                          <a:sym typeface="Arial"/>
                        </a:rPr>
                        <a:t>28-</a:t>
                      </a:r>
                      <a:endParaRPr/>
                    </a:p>
                    <a:p>
                      <a:pPr indent="0" lvl="0" marL="0" marR="0" rtl="0" algn="ctr">
                        <a:lnSpc>
                          <a:spcPct val="100000"/>
                        </a:lnSpc>
                        <a:spcBef>
                          <a:spcPts val="0"/>
                        </a:spcBef>
                        <a:spcAft>
                          <a:spcPts val="0"/>
                        </a:spcAft>
                        <a:buClr>
                          <a:srgbClr val="0033CC"/>
                        </a:buClr>
                        <a:buSzPts val="1800"/>
                        <a:buFont typeface="Arial"/>
                        <a:buNone/>
                      </a:pPr>
                      <a:r>
                        <a:rPr b="1" i="0" lang="en-US" sz="1800" u="none">
                          <a:solidFill>
                            <a:srgbClr val="0033CC"/>
                          </a:solidFill>
                          <a:latin typeface="Arial"/>
                          <a:ea typeface="Arial"/>
                          <a:cs typeface="Arial"/>
                          <a:sym typeface="Arial"/>
                        </a:rPr>
                        <a:t>8A2- DIỆU LINH</a:t>
                      </a:r>
                      <a:endParaRPr/>
                    </a:p>
                    <a:p>
                      <a:pPr indent="0" lvl="0" marL="0" marR="0" rtl="0" algn="l">
                        <a:spcBef>
                          <a:spcPts val="0"/>
                        </a:spcBef>
                        <a:spcAft>
                          <a:spcPts val="0"/>
                        </a:spcAft>
                        <a:buNone/>
                      </a:pPr>
                      <a:r>
                        <a:t/>
                      </a:r>
                      <a:endParaRPr b="1" i="0" sz="1800" u="none">
                        <a:solidFill>
                          <a:srgbClr val="0033CC"/>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hMerge="1"/>
              </a:tr>
            </a:tbl>
          </a:graphicData>
        </a:graphic>
      </p:graphicFrame>
      <p:sp>
        <p:nvSpPr>
          <p:cNvPr id="122" name="Google Shape;122;p3"/>
          <p:cNvSpPr/>
          <p:nvPr/>
        </p:nvSpPr>
        <p:spPr>
          <a:xfrm>
            <a:off x="1676400" y="-17206"/>
            <a:ext cx="561512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9900"/>
              </a:buClr>
              <a:buSzPts val="2800"/>
              <a:buFont typeface="Arial"/>
              <a:buNone/>
            </a:pPr>
            <a:r>
              <a:rPr b="1" i="0" lang="en-US" sz="2800" u="none" cap="none" strike="noStrike">
                <a:solidFill>
                  <a:srgbClr val="009900"/>
                </a:solidFill>
                <a:latin typeface="Arial"/>
                <a:ea typeface="Arial"/>
                <a:cs typeface="Arial"/>
                <a:sym typeface="Arial"/>
              </a:rPr>
              <a:t>VỊ TRÍ CHỖ NGỒI CỦA THÍ SINH</a:t>
            </a:r>
            <a:endParaRPr/>
          </a:p>
        </p:txBody>
      </p:sp>
      <p:pic>
        <p:nvPicPr>
          <p:cNvPr id="123" name="Google Shape;123;p3"/>
          <p:cNvPicPr preferRelativeResize="0"/>
          <p:nvPr/>
        </p:nvPicPr>
        <p:blipFill rotWithShape="1">
          <a:blip r:embed="rId3">
            <a:alphaModFix/>
          </a:blip>
          <a:srcRect b="0" l="0" r="0" t="0"/>
          <a:stretch/>
        </p:blipFill>
        <p:spPr>
          <a:xfrm>
            <a:off x="609600" y="58737"/>
            <a:ext cx="406400" cy="40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p:nvPr/>
        </p:nvSpPr>
        <p:spPr>
          <a:xfrm>
            <a:off x="2228850" y="381000"/>
            <a:ext cx="4629150" cy="2667000"/>
          </a:xfrm>
          <a:prstGeom prst="flowChartMagneticTape">
            <a:avLst/>
          </a:prstGeom>
          <a:solidFill>
            <a:schemeClr val="accent1"/>
          </a:solidFill>
          <a:ln cap="flat" cmpd="sng" w="25400">
            <a:solidFill>
              <a:srgbClr val="89A4A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9" name="Google Shape;129;p4"/>
          <p:cNvSpPr txBox="1"/>
          <p:nvPr/>
        </p:nvSpPr>
        <p:spPr>
          <a:xfrm>
            <a:off x="3276600" y="806450"/>
            <a:ext cx="2628900" cy="1816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0" i="0" lang="en-US" sz="2800" u="none">
                <a:solidFill>
                  <a:schemeClr val="dk1"/>
                </a:solidFill>
                <a:latin typeface="Times New Roman"/>
                <a:ea typeface="Times New Roman"/>
                <a:cs typeface="Times New Roman"/>
                <a:sym typeface="Times New Roman"/>
              </a:rPr>
              <a:t>Em có suy nghĩ gì về tình hình giao thông hiện nay?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C:\Users\MyPC\Desktop\cd6c307cb1c6ebd7293d8fffe5423c4ahinh-nen-powerpoint-42.jpg" id="134" name="Google Shape;134;p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5" name="Google Shape;135;p5"/>
          <p:cNvSpPr/>
          <p:nvPr/>
        </p:nvSpPr>
        <p:spPr>
          <a:xfrm>
            <a:off x="2171700" y="0"/>
            <a:ext cx="4914900" cy="1101725"/>
          </a:xfrm>
          <a:prstGeom prst="octagon">
            <a:avLst>
              <a:gd fmla="val 29289" name="adj"/>
            </a:avLst>
          </a:prstGeom>
          <a:gradFill>
            <a:gsLst>
              <a:gs pos="0">
                <a:schemeClr val="lt1"/>
              </a:gs>
              <a:gs pos="100000">
                <a:srgbClr val="0066FF"/>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36" name="Google Shape;136;p5"/>
          <p:cNvSpPr/>
          <p:nvPr/>
        </p:nvSpPr>
        <p:spPr>
          <a:xfrm>
            <a:off x="2343150" y="152400"/>
            <a:ext cx="4514850" cy="914400"/>
          </a:xfrm>
          <a:prstGeom prst="rect">
            <a:avLst/>
          </a:prstGeom>
        </p:spPr>
        <p:txBody>
          <a:bodyPr>
            <a:prstTxWarp prst="textPlain"/>
          </a:bodyPr>
          <a:lstStyle/>
          <a:p>
            <a:pPr lvl="0" algn="l"/>
            <a:r>
              <a:rPr b="0" i="1">
                <a:ln cap="flat" cmpd="sng" w="12700">
                  <a:solidFill>
                    <a:srgbClr val="EAEAEA"/>
                  </a:solidFill>
                  <a:prstDash val="solid"/>
                  <a:miter lim="800000"/>
                  <a:headEnd len="sm" w="sm" type="none"/>
                  <a:tailEnd len="sm" w="sm" type="none"/>
                </a:ln>
                <a:solidFill>
                  <a:srgbClr val="C00000"/>
                </a:solidFill>
                <a:latin typeface="Times New Roman"/>
              </a:rPr>
              <a:t>Các vòng thi </a:t>
            </a:r>
          </a:p>
        </p:txBody>
      </p:sp>
      <p:sp>
        <p:nvSpPr>
          <p:cNvPr id="137" name="Google Shape;137;p5"/>
          <p:cNvSpPr txBox="1"/>
          <p:nvPr/>
        </p:nvSpPr>
        <p:spPr>
          <a:xfrm>
            <a:off x="0" y="1139825"/>
            <a:ext cx="9144000" cy="613092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Phần I: Rung chuông vàng  </a:t>
            </a:r>
            <a:r>
              <a:rPr b="0" i="0" lang="en-US" sz="2400" u="none">
                <a:solidFill>
                  <a:schemeClr val="dk1"/>
                </a:solidFill>
                <a:latin typeface="Times New Roman"/>
                <a:ea typeface="Times New Roman"/>
                <a:cs typeface="Times New Roman"/>
                <a:sym typeface="Times New Roman"/>
              </a:rPr>
              <a:t>(trao giải cá nhân: 1,2,3. Thí sinh ở lại sau cùng, trả lời đúng câu hỏi số 10 sẽ rung được chuông vàng).</a:t>
            </a:r>
            <a:endParaRPr/>
          </a:p>
          <a:p>
            <a:pPr indent="0" lvl="0" marL="0" marR="0" rtl="0" algn="l">
              <a:lnSpc>
                <a:spcPct val="115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Phần II. Đấu trường teen </a:t>
            </a:r>
            <a:endParaRPr/>
          </a:p>
          <a:p>
            <a:pPr indent="-152400" lvl="0" marL="0" marR="0" rtl="0" algn="l">
              <a:lnSpc>
                <a:spcPct val="115000"/>
              </a:lnSpc>
              <a:spcBef>
                <a:spcPts val="0"/>
              </a:spcBef>
              <a:spcAft>
                <a:spcPts val="0"/>
              </a:spcAft>
              <a:buClr>
                <a:schemeClr val="dk1"/>
              </a:buClr>
              <a:buSzPts val="2400"/>
              <a:buFont typeface="Times New Roman"/>
              <a:buAutoNum type="arabicPeriod"/>
            </a:pPr>
            <a:r>
              <a:rPr b="1" i="0" lang="en-US" sz="2400" u="none">
                <a:solidFill>
                  <a:schemeClr val="dk1"/>
                </a:solidFill>
                <a:latin typeface="Times New Roman"/>
                <a:ea typeface="Times New Roman"/>
                <a:cs typeface="Times New Roman"/>
                <a:sym typeface="Times New Roman"/>
              </a:rPr>
              <a:t>Thi Vẽ tranh: </a:t>
            </a:r>
            <a:r>
              <a:rPr b="0" i="0" lang="en-US" sz="2400" u="none">
                <a:solidFill>
                  <a:schemeClr val="dk1"/>
                </a:solidFill>
                <a:latin typeface="Times New Roman"/>
                <a:ea typeface="Times New Roman"/>
                <a:cs typeface="Times New Roman"/>
                <a:sym typeface="Times New Roman"/>
              </a:rPr>
              <a:t>Có 7 đội. BGK chọn ra 4 đội có chất lượng tranh tốt hơn vào vòng trong để thuyết trình và tranh biện(Điểm chấm: Đội 1: +50 điểm; Đội 2: 40 điểm; Đội 3: 30 điểm; Đội KK: 20 điểm)</a:t>
            </a:r>
            <a:endParaRPr/>
          </a:p>
          <a:p>
            <a:pPr indent="-152400" lvl="0" marL="0" marR="0" rtl="0" algn="l">
              <a:lnSpc>
                <a:spcPct val="115000"/>
              </a:lnSpc>
              <a:spcBef>
                <a:spcPts val="0"/>
              </a:spcBef>
              <a:spcAft>
                <a:spcPts val="0"/>
              </a:spcAft>
              <a:buClr>
                <a:schemeClr val="dk1"/>
              </a:buClr>
              <a:buSzPts val="2400"/>
              <a:buFont typeface="Times New Roman"/>
              <a:buAutoNum type="arabicPeriod"/>
            </a:pPr>
            <a:r>
              <a:rPr b="1" i="0" lang="en-US" sz="2400" u="none">
                <a:solidFill>
                  <a:schemeClr val="dk1"/>
                </a:solidFill>
                <a:latin typeface="Times New Roman"/>
                <a:ea typeface="Times New Roman"/>
                <a:cs typeface="Times New Roman"/>
                <a:sym typeface="Times New Roman"/>
              </a:rPr>
              <a:t>Vòng thuyết trình, phản biện:</a:t>
            </a:r>
            <a:endParaRPr/>
          </a:p>
          <a:p>
            <a:pPr indent="-152400" lvl="0" marL="0" marR="0" rtl="0" algn="l">
              <a:lnSpc>
                <a:spcPct val="115000"/>
              </a:lnSpc>
              <a:spcBef>
                <a:spcPts val="0"/>
              </a:spcBef>
              <a:spcAft>
                <a:spcPts val="0"/>
              </a:spcAft>
              <a:buClr>
                <a:schemeClr val="dk1"/>
              </a:buClr>
              <a:buSzPts val="2400"/>
              <a:buFont typeface="Times New Roman"/>
              <a:buChar char="-"/>
            </a:pPr>
            <a:r>
              <a:rPr b="1" i="0" lang="en-US" sz="2400" u="none">
                <a:solidFill>
                  <a:schemeClr val="dk1"/>
                </a:solidFill>
                <a:latin typeface="Times New Roman"/>
                <a:ea typeface="Times New Roman"/>
                <a:cs typeface="Times New Roman"/>
                <a:sym typeface="Times New Roman"/>
              </a:rPr>
              <a:t>Phần thuyết trình</a:t>
            </a:r>
            <a:r>
              <a:rPr b="0" i="0" lang="en-US" sz="2400" u="none">
                <a:solidFill>
                  <a:schemeClr val="dk1"/>
                </a:solidFill>
                <a:latin typeface="Times New Roman"/>
                <a:ea typeface="Times New Roman"/>
                <a:cs typeface="Times New Roman"/>
                <a:sym typeface="Times New Roman"/>
              </a:rPr>
              <a:t>( không quá 2 phút, điểm đạt cao nhất là 50 điểm): Đảm bảo nội dung, hình thái tự tin.</a:t>
            </a:r>
            <a:endParaRPr/>
          </a:p>
          <a:p>
            <a:pPr indent="0" lvl="0" marL="0" marR="0" rtl="0" algn="l">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 </a:t>
            </a:r>
            <a:r>
              <a:rPr b="1" i="0" lang="en-US" sz="2400" u="none">
                <a:solidFill>
                  <a:schemeClr val="dk1"/>
                </a:solidFill>
                <a:latin typeface="Times New Roman"/>
                <a:ea typeface="Times New Roman"/>
                <a:cs typeface="Times New Roman"/>
                <a:sym typeface="Times New Roman"/>
              </a:rPr>
              <a:t>Phần phản biện </a:t>
            </a:r>
            <a:r>
              <a:rPr b="0" i="0" lang="en-US" sz="2400" u="none">
                <a:solidFill>
                  <a:schemeClr val="dk1"/>
                </a:solidFill>
                <a:latin typeface="Times New Roman"/>
                <a:ea typeface="Times New Roman"/>
                <a:cs typeface="Times New Roman"/>
                <a:sym typeface="Times New Roman"/>
              </a:rPr>
              <a:t>(không quá 2 phút, điểm đạt cao nhất 60 điểm): Có cách nhìn, đánh giá về phần trình bày của đội bạn; Có cách lập luận, phản biện khi đội bạn nhận xét. Và trả lời tốt các câu hỏi đưa ra.</a:t>
            </a:r>
            <a:endParaRPr/>
          </a:p>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Điểm đạt của Đấu trường teen là tổng điểm của tranh vẽ, thuyết trình, phản biện</a:t>
            </a:r>
            <a:endParaRPr b="0"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5000"/>
                                  </p:stCondLst>
                                  <p:childTnLst>
                                    <p:set>
                                      <p:cBhvr>
                                        <p:cTn dur="1" fill="hold">
                                          <p:stCondLst>
                                            <p:cond delay="0"/>
                                          </p:stCondLst>
                                        </p:cTn>
                                        <p:tgtEl>
                                          <p:spTgt spid="135"/>
                                        </p:tgtEl>
                                        <p:attrNameLst>
                                          <p:attrName>style.visibility</p:attrName>
                                        </p:attrNameLst>
                                      </p:cBhvr>
                                      <p:to>
                                        <p:strVal val="visible"/>
                                      </p:to>
                                    </p:set>
                                    <p:animEffect filter="fade" transition="in">
                                      <p:cBhvr>
                                        <p:cTn dur="2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nvSpPr>
        <p:spPr>
          <a:xfrm>
            <a:off x="3209925" y="69850"/>
            <a:ext cx="2895600" cy="5794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600CC"/>
              </a:buClr>
              <a:buSzPts val="3200"/>
              <a:buFont typeface="Arial"/>
              <a:buNone/>
            </a:pPr>
            <a:r>
              <a:rPr b="1" i="1" lang="en-US" sz="3200" u="none">
                <a:solidFill>
                  <a:srgbClr val="6600CC"/>
                </a:solidFill>
                <a:latin typeface="Arial"/>
                <a:ea typeface="Arial"/>
                <a:cs typeface="Arial"/>
                <a:sym typeface="Arial"/>
              </a:rPr>
              <a:t>LuËt ch¬i :</a:t>
            </a:r>
            <a:endParaRPr/>
          </a:p>
        </p:txBody>
      </p:sp>
      <p:pic>
        <p:nvPicPr>
          <p:cNvPr descr="BELLS7" id="143" name="Google Shape;143;p6"/>
          <p:cNvPicPr preferRelativeResize="0"/>
          <p:nvPr/>
        </p:nvPicPr>
        <p:blipFill rotWithShape="1">
          <a:blip r:embed="rId3">
            <a:alphaModFix/>
          </a:blip>
          <a:srcRect b="0" l="0" r="0" t="0"/>
          <a:stretch/>
        </p:blipFill>
        <p:spPr>
          <a:xfrm>
            <a:off x="7848600" y="9525"/>
            <a:ext cx="1295400" cy="1346200"/>
          </a:xfrm>
          <a:prstGeom prst="rect">
            <a:avLst/>
          </a:prstGeom>
          <a:noFill/>
          <a:ln>
            <a:noFill/>
          </a:ln>
        </p:spPr>
      </p:pic>
      <p:pic>
        <p:nvPicPr>
          <p:cNvPr descr="WEDBELL" id="144" name="Google Shape;144;p6"/>
          <p:cNvPicPr preferRelativeResize="0"/>
          <p:nvPr/>
        </p:nvPicPr>
        <p:blipFill rotWithShape="1">
          <a:blip r:embed="rId4">
            <a:alphaModFix/>
          </a:blip>
          <a:srcRect b="0" l="0" r="0" t="0"/>
          <a:stretch/>
        </p:blipFill>
        <p:spPr>
          <a:xfrm>
            <a:off x="0" y="38100"/>
            <a:ext cx="1317625" cy="1317625"/>
          </a:xfrm>
          <a:prstGeom prst="rect">
            <a:avLst/>
          </a:prstGeom>
          <a:noFill/>
          <a:ln>
            <a:noFill/>
          </a:ln>
        </p:spPr>
      </p:pic>
      <p:sp>
        <p:nvSpPr>
          <p:cNvPr id="145" name="Google Shape;145;p6"/>
          <p:cNvSpPr txBox="1"/>
          <p:nvPr/>
        </p:nvSpPr>
        <p:spPr>
          <a:xfrm>
            <a:off x="211137" y="1533525"/>
            <a:ext cx="8399462"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1- </a:t>
            </a:r>
            <a:r>
              <a:rPr b="1" i="0" lang="en-US" sz="2400" u="none">
                <a:solidFill>
                  <a:srgbClr val="990099"/>
                </a:solidFill>
                <a:latin typeface="Times New Roman"/>
                <a:ea typeface="Times New Roman"/>
                <a:cs typeface="Times New Roman"/>
                <a:sym typeface="Times New Roman"/>
              </a:rPr>
              <a:t>Có 10 câu hỏi, sau khi nghe câu hỏi mỗi thí sinh dự thi có 15 giây suy nghĩ và đưa ra đáp án.</a:t>
            </a:r>
            <a:endParaRPr/>
          </a:p>
        </p:txBody>
      </p:sp>
      <p:sp>
        <p:nvSpPr>
          <p:cNvPr id="146" name="Google Shape;146;p6"/>
          <p:cNvSpPr txBox="1"/>
          <p:nvPr/>
        </p:nvSpPr>
        <p:spPr>
          <a:xfrm>
            <a:off x="196850" y="2379662"/>
            <a:ext cx="9023350" cy="8318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2- </a:t>
            </a:r>
            <a:r>
              <a:rPr b="1" i="0" lang="en-US" sz="2400" u="none">
                <a:solidFill>
                  <a:srgbClr val="990099"/>
                </a:solidFill>
                <a:latin typeface="Times New Roman"/>
                <a:ea typeface="Times New Roman"/>
                <a:cs typeface="Times New Roman"/>
                <a:sym typeface="Times New Roman"/>
              </a:rPr>
              <a:t>Hết thời gian trên, các thí sinh đồng loạt nâng đáp án cho hội đồng trọng tài, nếu sai thì nhanh chóng tự giác rời khỏi sàn thi đấu.</a:t>
            </a:r>
            <a:endParaRPr/>
          </a:p>
        </p:txBody>
      </p:sp>
      <p:sp>
        <p:nvSpPr>
          <p:cNvPr id="147" name="Google Shape;147;p6"/>
          <p:cNvSpPr txBox="1"/>
          <p:nvPr/>
        </p:nvSpPr>
        <p:spPr>
          <a:xfrm>
            <a:off x="166687" y="4857750"/>
            <a:ext cx="8748712"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5- </a:t>
            </a:r>
            <a:r>
              <a:rPr b="1" i="0" lang="en-US" sz="2400" u="none">
                <a:solidFill>
                  <a:srgbClr val="990099"/>
                </a:solidFill>
                <a:latin typeface="Times New Roman"/>
                <a:ea typeface="Times New Roman"/>
                <a:cs typeface="Times New Roman"/>
                <a:sym typeface="Times New Roman"/>
              </a:rPr>
              <a:t>Nếu bị trọng tài phát hiện gian lận trong khi làm bài thì thí sinh đó bị huỷ bỏ đáp án và rời khỏi sàn đấu vĩnh viễn.</a:t>
            </a:r>
            <a:endParaRPr/>
          </a:p>
        </p:txBody>
      </p:sp>
      <p:sp>
        <p:nvSpPr>
          <p:cNvPr id="148" name="Google Shape;148;p6"/>
          <p:cNvSpPr txBox="1"/>
          <p:nvPr/>
        </p:nvSpPr>
        <p:spPr>
          <a:xfrm>
            <a:off x="250825" y="5691187"/>
            <a:ext cx="8740775" cy="8318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6- </a:t>
            </a:r>
            <a:r>
              <a:rPr b="1" i="0" lang="en-US" sz="2400" u="none">
                <a:solidFill>
                  <a:srgbClr val="990099"/>
                </a:solidFill>
                <a:latin typeface="Times New Roman"/>
                <a:ea typeface="Times New Roman"/>
                <a:cs typeface="Times New Roman"/>
                <a:sym typeface="Times New Roman"/>
              </a:rPr>
              <a:t>Đối với khán giả thì phải tuyệt đối giữ trật tự trong thời gian 15 giây suy nghĩ và không được nhắc câu trả lời. </a:t>
            </a:r>
            <a:endParaRPr/>
          </a:p>
        </p:txBody>
      </p:sp>
      <p:sp>
        <p:nvSpPr>
          <p:cNvPr id="149" name="Google Shape;149;p6"/>
          <p:cNvSpPr txBox="1"/>
          <p:nvPr/>
        </p:nvSpPr>
        <p:spPr>
          <a:xfrm>
            <a:off x="165100" y="3181350"/>
            <a:ext cx="898525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3-</a:t>
            </a:r>
            <a:r>
              <a:rPr b="1" i="0" lang="en-US" sz="2400" u="none">
                <a:solidFill>
                  <a:srgbClr val="990099"/>
                </a:solidFill>
                <a:latin typeface="Times New Roman"/>
                <a:ea typeface="Times New Roman"/>
                <a:cs typeface="Times New Roman"/>
                <a:sym typeface="Times New Roman"/>
              </a:rPr>
              <a:t>Học sinh bị loại 70% thì sử dụng biện pháp cứu trợ của thầy cô.</a:t>
            </a:r>
            <a:endParaRPr/>
          </a:p>
        </p:txBody>
      </p:sp>
      <p:sp>
        <p:nvSpPr>
          <p:cNvPr id="150" name="Google Shape;150;p6"/>
          <p:cNvSpPr txBox="1"/>
          <p:nvPr/>
        </p:nvSpPr>
        <p:spPr>
          <a:xfrm>
            <a:off x="211137" y="3657600"/>
            <a:ext cx="86106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4-</a:t>
            </a:r>
            <a:r>
              <a:rPr b="1" i="0" lang="en-US" sz="2400" u="none">
                <a:solidFill>
                  <a:srgbClr val="990099"/>
                </a:solidFill>
                <a:latin typeface="Times New Roman"/>
                <a:ea typeface="Times New Roman"/>
                <a:cs typeface="Times New Roman"/>
                <a:sym typeface="Times New Roman"/>
              </a:rPr>
              <a:t>Khi còn 2 bạn cuối cùng  trên sàn đấu thì mỗi em có lượt  quyền xin trợ giúp đáp án từ khán giả bằng máy bay giấy, trong thời gian 1 phút.</a:t>
            </a:r>
            <a:endParaRPr/>
          </a:p>
        </p:txBody>
      </p:sp>
      <p:sp>
        <p:nvSpPr>
          <p:cNvPr id="151" name="Google Shape;151;p6"/>
          <p:cNvSpPr/>
          <p:nvPr/>
        </p:nvSpPr>
        <p:spPr>
          <a:xfrm>
            <a:off x="1370665" y="634651"/>
            <a:ext cx="6493464" cy="830996"/>
          </a:xfrm>
          <a:prstGeom prst="rect">
            <a:avLst/>
          </a:prstGeom>
          <a:gradFill>
            <a:gsLst>
              <a:gs pos="0">
                <a:srgbClr val="9DAFB1"/>
              </a:gs>
              <a:gs pos="80000">
                <a:srgbClr val="CEE7EA"/>
              </a:gs>
              <a:gs pos="100000">
                <a:srgbClr val="CFE8EB"/>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200"/>
              </a:buClr>
              <a:buSzPts val="4800"/>
              <a:buFont typeface="Arial"/>
              <a:buNone/>
            </a:pPr>
            <a:r>
              <a:rPr b="1" i="0" lang="en-US" sz="4800" u="none" cap="none" strike="noStrike">
                <a:solidFill>
                  <a:srgbClr val="FFF200"/>
                </a:solidFill>
                <a:latin typeface="Arial"/>
                <a:ea typeface="Arial"/>
                <a:cs typeface="Arial"/>
                <a:sym typeface="Arial"/>
              </a:rPr>
              <a:t>Rung chuoâng vaøng</a:t>
            </a:r>
            <a:endParaRPr b="1" i="0" sz="4800" u="none" cap="none" strike="noStrike">
              <a:solidFill>
                <a:srgbClr val="FFF2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ppt_w</p:attrName>
                                        </p:attrNameLst>
                                      </p:cBhvr>
                                      <p:tavLst>
                                        <p:tav fmla="" tm="0">
                                          <p:val>
                                            <p:strVal val="0"/>
                                          </p:val>
                                        </p:tav>
                                        <p:tav fmla="" tm="100000">
                                          <p:val>
                                            <p:strVal val="#ppt_w"/>
                                          </p:val>
                                        </p:tav>
                                      </p:tavLst>
                                    </p:anim>
                                    <p:anim calcmode="lin" valueType="num">
                                      <p:cBhvr additive="base">
                                        <p:cTn dur="500"/>
                                        <p:tgtEl>
                                          <p:spTgt spid="1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 calcmode="lin" valueType="num">
                                      <p:cBhvr additive="base">
                                        <p:cTn dur="500"/>
                                        <p:tgtEl>
                                          <p:spTgt spid="14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ENTER1" id="156" name="Google Shape;156;p7"/>
          <p:cNvPicPr preferRelativeResize="0"/>
          <p:nvPr/>
        </p:nvPicPr>
        <p:blipFill rotWithShape="1">
          <a:blip r:embed="rId3">
            <a:alphaModFix/>
          </a:blip>
          <a:srcRect b="0" l="0" r="0" t="0"/>
          <a:stretch/>
        </p:blipFill>
        <p:spPr>
          <a:xfrm>
            <a:off x="8258175" y="6521450"/>
            <a:ext cx="847725" cy="285750"/>
          </a:xfrm>
          <a:prstGeom prst="rect">
            <a:avLst/>
          </a:prstGeom>
          <a:noFill/>
          <a:ln>
            <a:noFill/>
          </a:ln>
        </p:spPr>
      </p:pic>
      <p:sp>
        <p:nvSpPr>
          <p:cNvPr id="157" name="Google Shape;157;p7"/>
          <p:cNvSpPr/>
          <p:nvPr/>
        </p:nvSpPr>
        <p:spPr>
          <a:xfrm>
            <a:off x="381000" y="190500"/>
            <a:ext cx="8534400" cy="6388100"/>
          </a:xfrm>
          <a:prstGeom prst="roundRect">
            <a:avLst>
              <a:gd fmla="val 16667" name="adj"/>
            </a:avLst>
          </a:prstGeom>
          <a:solidFill>
            <a:schemeClr val="lt1"/>
          </a:solidFill>
          <a:ln cap="flat" cmpd="thinThick" w="57150">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158" name="Google Shape;158;p7"/>
          <p:cNvGrpSpPr/>
          <p:nvPr/>
        </p:nvGrpSpPr>
        <p:grpSpPr>
          <a:xfrm>
            <a:off x="889000" y="5372100"/>
            <a:ext cx="7340600" cy="1028700"/>
            <a:chOff x="560" y="3384"/>
            <a:chExt cx="4624" cy="648"/>
          </a:xfrm>
        </p:grpSpPr>
        <p:pic>
          <p:nvPicPr>
            <p:cNvPr descr="4408" id="159" name="Google Shape;159;p7"/>
            <p:cNvPicPr preferRelativeResize="0"/>
            <p:nvPr/>
          </p:nvPicPr>
          <p:blipFill rotWithShape="1">
            <a:blip r:embed="rId4">
              <a:alphaModFix/>
            </a:blip>
            <a:srcRect b="0" l="0" r="0" t="0"/>
            <a:stretch/>
          </p:blipFill>
          <p:spPr>
            <a:xfrm>
              <a:off x="3648" y="3646"/>
              <a:ext cx="672" cy="288"/>
            </a:xfrm>
            <a:prstGeom prst="rect">
              <a:avLst/>
            </a:prstGeom>
            <a:noFill/>
            <a:ln>
              <a:noFill/>
            </a:ln>
          </p:spPr>
        </p:pic>
        <p:pic>
          <p:nvPicPr>
            <p:cNvPr descr="4635" id="160" name="Google Shape;160;p7"/>
            <p:cNvPicPr preferRelativeResize="0"/>
            <p:nvPr/>
          </p:nvPicPr>
          <p:blipFill rotWithShape="1">
            <a:blip r:embed="rId5">
              <a:alphaModFix/>
            </a:blip>
            <a:srcRect b="0" l="0" r="0" t="0"/>
            <a:stretch/>
          </p:blipFill>
          <p:spPr>
            <a:xfrm>
              <a:off x="4800" y="3568"/>
              <a:ext cx="384" cy="384"/>
            </a:xfrm>
            <a:prstGeom prst="rect">
              <a:avLst/>
            </a:prstGeom>
            <a:noFill/>
            <a:ln>
              <a:noFill/>
            </a:ln>
          </p:spPr>
        </p:pic>
        <p:pic>
          <p:nvPicPr>
            <p:cNvPr descr="boo7" id="161" name="Google Shape;161;p7"/>
            <p:cNvPicPr preferRelativeResize="0"/>
            <p:nvPr/>
          </p:nvPicPr>
          <p:blipFill rotWithShape="1">
            <a:blip r:embed="rId6">
              <a:alphaModFix/>
            </a:blip>
            <a:srcRect b="0" l="0" r="0" t="0"/>
            <a:stretch/>
          </p:blipFill>
          <p:spPr>
            <a:xfrm>
              <a:off x="560" y="3384"/>
              <a:ext cx="768" cy="640"/>
            </a:xfrm>
            <a:prstGeom prst="rect">
              <a:avLst/>
            </a:prstGeom>
            <a:noFill/>
            <a:ln>
              <a:noFill/>
            </a:ln>
          </p:spPr>
        </p:pic>
        <p:pic>
          <p:nvPicPr>
            <p:cNvPr descr="email001" id="162" name="Google Shape;162;p7"/>
            <p:cNvPicPr preferRelativeResize="0"/>
            <p:nvPr/>
          </p:nvPicPr>
          <p:blipFill rotWithShape="1">
            <a:blip r:embed="rId7">
              <a:alphaModFix/>
            </a:blip>
            <a:srcRect b="0" l="0" r="0" t="0"/>
            <a:stretch/>
          </p:blipFill>
          <p:spPr>
            <a:xfrm>
              <a:off x="2384" y="3591"/>
              <a:ext cx="640" cy="397"/>
            </a:xfrm>
            <a:prstGeom prst="rect">
              <a:avLst/>
            </a:prstGeom>
            <a:noFill/>
            <a:ln>
              <a:noFill/>
            </a:ln>
          </p:spPr>
        </p:pic>
        <p:pic>
          <p:nvPicPr>
            <p:cNvPr descr="et5" id="163" name="Google Shape;163;p7"/>
            <p:cNvPicPr preferRelativeResize="0"/>
            <p:nvPr/>
          </p:nvPicPr>
          <p:blipFill rotWithShape="1">
            <a:blip r:embed="rId8">
              <a:alphaModFix/>
            </a:blip>
            <a:srcRect b="0" l="0" r="0" t="0"/>
            <a:stretch/>
          </p:blipFill>
          <p:spPr>
            <a:xfrm>
              <a:off x="1376" y="3384"/>
              <a:ext cx="365" cy="640"/>
            </a:xfrm>
            <a:prstGeom prst="rect">
              <a:avLst/>
            </a:prstGeom>
            <a:noFill/>
            <a:ln>
              <a:noFill/>
            </a:ln>
          </p:spPr>
        </p:pic>
        <p:pic>
          <p:nvPicPr>
            <p:cNvPr descr="glob_anm" id="164" name="Google Shape;164;p7"/>
            <p:cNvPicPr preferRelativeResize="0"/>
            <p:nvPr/>
          </p:nvPicPr>
          <p:blipFill rotWithShape="1">
            <a:blip r:embed="rId9">
              <a:alphaModFix/>
            </a:blip>
            <a:srcRect b="0" l="0" r="0" t="0"/>
            <a:stretch/>
          </p:blipFill>
          <p:spPr>
            <a:xfrm>
              <a:off x="3080" y="3520"/>
              <a:ext cx="512" cy="512"/>
            </a:xfrm>
            <a:prstGeom prst="rect">
              <a:avLst/>
            </a:prstGeom>
            <a:noFill/>
            <a:ln>
              <a:noFill/>
            </a:ln>
          </p:spPr>
        </p:pic>
        <p:pic>
          <p:nvPicPr>
            <p:cNvPr descr="ani53" id="165" name="Google Shape;165;p7"/>
            <p:cNvPicPr preferRelativeResize="0"/>
            <p:nvPr/>
          </p:nvPicPr>
          <p:blipFill rotWithShape="1">
            <a:blip r:embed="rId10">
              <a:alphaModFix/>
            </a:blip>
            <a:srcRect b="0" l="0" r="0" t="0"/>
            <a:stretch/>
          </p:blipFill>
          <p:spPr>
            <a:xfrm>
              <a:off x="4416" y="3472"/>
              <a:ext cx="256" cy="512"/>
            </a:xfrm>
            <a:prstGeom prst="rect">
              <a:avLst/>
            </a:prstGeom>
            <a:noFill/>
            <a:ln>
              <a:noFill/>
            </a:ln>
          </p:spPr>
        </p:pic>
        <p:pic>
          <p:nvPicPr>
            <p:cNvPr descr="mu37" id="166" name="Google Shape;166;p7"/>
            <p:cNvPicPr preferRelativeResize="0"/>
            <p:nvPr/>
          </p:nvPicPr>
          <p:blipFill rotWithShape="1">
            <a:blip r:embed="rId11">
              <a:alphaModFix/>
            </a:blip>
            <a:srcRect b="0" l="0" r="0" t="0"/>
            <a:stretch/>
          </p:blipFill>
          <p:spPr>
            <a:xfrm>
              <a:off x="1789" y="3386"/>
              <a:ext cx="691" cy="614"/>
            </a:xfrm>
            <a:prstGeom prst="rect">
              <a:avLst/>
            </a:prstGeom>
            <a:noFill/>
            <a:ln>
              <a:noFill/>
            </a:ln>
          </p:spPr>
        </p:pic>
      </p:grpSp>
      <p:grpSp>
        <p:nvGrpSpPr>
          <p:cNvPr id="167" name="Google Shape;167;p7"/>
          <p:cNvGrpSpPr/>
          <p:nvPr/>
        </p:nvGrpSpPr>
        <p:grpSpPr>
          <a:xfrm>
            <a:off x="267485" y="304800"/>
            <a:ext cx="8647915" cy="1916112"/>
            <a:chOff x="288" y="185"/>
            <a:chExt cx="5448" cy="1207"/>
          </a:xfrm>
        </p:grpSpPr>
        <p:pic>
          <p:nvPicPr>
            <p:cNvPr descr="an30" id="168" name="Google Shape;168;p7"/>
            <p:cNvPicPr preferRelativeResize="0"/>
            <p:nvPr/>
          </p:nvPicPr>
          <p:blipFill rotWithShape="1">
            <a:blip r:embed="rId12">
              <a:alphaModFix/>
            </a:blip>
            <a:srcRect b="0" l="0" r="0" t="0"/>
            <a:stretch/>
          </p:blipFill>
          <p:spPr>
            <a:xfrm>
              <a:off x="2112" y="185"/>
              <a:ext cx="1392" cy="864"/>
            </a:xfrm>
            <a:prstGeom prst="rect">
              <a:avLst/>
            </a:prstGeom>
            <a:noFill/>
            <a:ln>
              <a:noFill/>
            </a:ln>
          </p:spPr>
        </p:pic>
        <p:pic>
          <p:nvPicPr>
            <p:cNvPr descr="33" id="169" name="Google Shape;169;p7"/>
            <p:cNvPicPr preferRelativeResize="0"/>
            <p:nvPr/>
          </p:nvPicPr>
          <p:blipFill rotWithShape="1">
            <a:blip r:embed="rId13">
              <a:alphaModFix/>
            </a:blip>
            <a:srcRect b="0" l="0" r="0" t="0"/>
            <a:stretch/>
          </p:blipFill>
          <p:spPr>
            <a:xfrm>
              <a:off x="408" y="1344"/>
              <a:ext cx="5328" cy="48"/>
            </a:xfrm>
            <a:prstGeom prst="rect">
              <a:avLst/>
            </a:prstGeom>
            <a:noFill/>
            <a:ln>
              <a:noFill/>
            </a:ln>
          </p:spPr>
        </p:pic>
        <p:pic>
          <p:nvPicPr>
            <p:cNvPr descr="13" id="170" name="Google Shape;170;p7"/>
            <p:cNvPicPr preferRelativeResize="0"/>
            <p:nvPr/>
          </p:nvPicPr>
          <p:blipFill rotWithShape="1">
            <a:blip r:embed="rId14">
              <a:alphaModFix/>
            </a:blip>
            <a:srcRect b="0" l="0" r="0" t="0"/>
            <a:stretch/>
          </p:blipFill>
          <p:spPr>
            <a:xfrm rot="720000">
              <a:off x="288" y="768"/>
              <a:ext cx="1872" cy="192"/>
            </a:xfrm>
            <a:prstGeom prst="rect">
              <a:avLst/>
            </a:prstGeom>
            <a:noFill/>
            <a:ln>
              <a:noFill/>
            </a:ln>
          </p:spPr>
        </p:pic>
        <p:pic>
          <p:nvPicPr>
            <p:cNvPr descr="13" id="171" name="Google Shape;171;p7"/>
            <p:cNvPicPr preferRelativeResize="0"/>
            <p:nvPr/>
          </p:nvPicPr>
          <p:blipFill rotWithShape="1">
            <a:blip r:embed="rId14">
              <a:alphaModFix/>
            </a:blip>
            <a:srcRect b="0" l="0" r="0" t="0"/>
            <a:stretch/>
          </p:blipFill>
          <p:spPr>
            <a:xfrm flipH="1" rot="-720000">
              <a:off x="3696" y="768"/>
              <a:ext cx="1728" cy="192"/>
            </a:xfrm>
            <a:prstGeom prst="rect">
              <a:avLst/>
            </a:prstGeom>
            <a:noFill/>
            <a:ln>
              <a:noFill/>
            </a:ln>
          </p:spPr>
        </p:pic>
      </p:grpSp>
      <p:sp>
        <p:nvSpPr>
          <p:cNvPr id="172" name="Google Shape;172;p7"/>
          <p:cNvSpPr/>
          <p:nvPr/>
        </p:nvSpPr>
        <p:spPr>
          <a:xfrm>
            <a:off x="1142999" y="2590800"/>
            <a:ext cx="7539037" cy="1981200"/>
          </a:xfrm>
          <a:prstGeom prst="rect">
            <a:avLst/>
          </a:prstGeom>
        </p:spPr>
        <p:txBody>
          <a:bodyPr>
            <a:prstTxWarp prst="textPlain"/>
          </a:bodyPr>
          <a:lstStyle/>
          <a:p>
            <a:pPr lvl="0" algn="ctr"/>
            <a:r>
              <a:rPr b="0" i="0">
                <a:ln>
                  <a:noFill/>
                </a:ln>
                <a:noFill/>
                <a:latin typeface="Arial"/>
              </a:rPr>
              <a:t>rung chu«ng vµng</a:t>
            </a:r>
            <a:br>
              <a:rPr b="0" i="0">
                <a:ln>
                  <a:noFill/>
                </a:ln>
                <a:noFill/>
                <a:latin typeface="Arial"/>
              </a:rPr>
            </a:br>
            <a:r>
              <a:rPr b="0" i="0">
                <a:ln>
                  <a:noFill/>
                </a:ln>
                <a:noFill/>
                <a:latin typeface="Arial"/>
              </a:rPr>
              <a:t>BAÉT ÑAÀU</a:t>
            </a:r>
          </a:p>
        </p:txBody>
      </p:sp>
      <p:pic>
        <p:nvPicPr>
          <p:cNvPr id="173" name="Google Shape;173;p7"/>
          <p:cNvPicPr preferRelativeResize="0"/>
          <p:nvPr/>
        </p:nvPicPr>
        <p:blipFill rotWithShape="1">
          <a:blip r:embed="rId15">
            <a:alphaModFix/>
          </a:blip>
          <a:srcRect b="0" l="0" r="0" t="0"/>
          <a:stretch/>
        </p:blipFill>
        <p:spPr>
          <a:xfrm>
            <a:off x="152400" y="0"/>
            <a:ext cx="76200" cy="76200"/>
          </a:xfrm>
          <a:prstGeom prst="rect">
            <a:avLst/>
          </a:prstGeom>
          <a:noFill/>
          <a:ln>
            <a:noFill/>
          </a:ln>
        </p:spPr>
      </p:pic>
      <p:pic>
        <p:nvPicPr>
          <p:cNvPr id="174" name="Google Shape;174;p7"/>
          <p:cNvPicPr preferRelativeResize="0"/>
          <p:nvPr/>
        </p:nvPicPr>
        <p:blipFill rotWithShape="1">
          <a:blip r:embed="rId15">
            <a:alphaModFix/>
          </a:blip>
          <a:srcRect b="0" l="0" r="0" t="0"/>
          <a:stretch/>
        </p:blipFill>
        <p:spPr>
          <a:xfrm>
            <a:off x="0" y="0"/>
            <a:ext cx="76200" cy="76200"/>
          </a:xfrm>
          <a:prstGeom prst="rect">
            <a:avLst/>
          </a:prstGeom>
          <a:noFill/>
          <a:ln>
            <a:noFill/>
          </a:ln>
        </p:spPr>
      </p:pic>
      <p:pic>
        <p:nvPicPr>
          <p:cNvPr id="175" name="Google Shape;175;p7"/>
          <p:cNvPicPr preferRelativeResize="0"/>
          <p:nvPr/>
        </p:nvPicPr>
        <p:blipFill rotWithShape="1">
          <a:blip r:embed="rId15">
            <a:alphaModFix/>
          </a:blip>
          <a:srcRect b="0" l="0" r="0" t="0"/>
          <a:stretch/>
        </p:blipFill>
        <p:spPr>
          <a:xfrm>
            <a:off x="0" y="6172200"/>
            <a:ext cx="76200" cy="76200"/>
          </a:xfrm>
          <a:prstGeom prst="rect">
            <a:avLst/>
          </a:prstGeom>
          <a:noFill/>
          <a:ln>
            <a:noFill/>
          </a:ln>
        </p:spPr>
      </p:pic>
      <p:sp>
        <p:nvSpPr>
          <p:cNvPr id="176" name="Google Shape;176;p7"/>
          <p:cNvSpPr/>
          <p:nvPr/>
        </p:nvSpPr>
        <p:spPr>
          <a:xfrm>
            <a:off x="-4763" y="1578114"/>
            <a:ext cx="8686800"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FF"/>
              </a:buClr>
              <a:buSzPts val="4000"/>
              <a:buFont typeface="Arial"/>
              <a:buNone/>
            </a:pPr>
            <a:r>
              <a:rPr b="0" i="0" lang="en-US" sz="4000" u="none" cap="none" strike="noStrike">
                <a:solidFill>
                  <a:srgbClr val="FF00FF"/>
                </a:solidFill>
                <a:latin typeface="Arial"/>
                <a:ea typeface="Arial"/>
                <a:cs typeface="Arial"/>
                <a:sym typeface="Arial"/>
              </a:rPr>
              <a:t>TRƯỜNG THCS ĐỐNG ĐA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2"/>
              </a:solidFill>
              <a:latin typeface="Arial"/>
              <a:ea typeface="Arial"/>
              <a:cs typeface="Arial"/>
              <a:sym typeface="Arial"/>
            </a:endParaRPr>
          </a:p>
        </p:txBody>
      </p:sp>
      <p:sp>
        <p:nvSpPr>
          <p:cNvPr descr="img24" id="182" name="Google Shape;182;p8"/>
          <p:cNvSpPr/>
          <p:nvPr/>
        </p:nvSpPr>
        <p:spPr>
          <a:xfrm>
            <a:off x="57150" y="4811712"/>
            <a:ext cx="1008062" cy="334962"/>
          </a:xfrm>
          <a:prstGeom prst="wave">
            <a:avLst>
              <a:gd fmla="val 12500" name="adj1"/>
              <a:gd fmla="val 0" name="adj2"/>
            </a:avLst>
          </a:prstGeom>
          <a:blipFill rotWithShape="1">
            <a:blip r:embed="rId3">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a:t>
            </a:r>
            <a:endParaRPr/>
          </a:p>
        </p:txBody>
      </p:sp>
      <p:sp>
        <p:nvSpPr>
          <p:cNvPr descr="img24" id="183" name="Google Shape;183;p8"/>
          <p:cNvSpPr/>
          <p:nvPr/>
        </p:nvSpPr>
        <p:spPr>
          <a:xfrm>
            <a:off x="57150" y="4564062"/>
            <a:ext cx="1008062" cy="334962"/>
          </a:xfrm>
          <a:prstGeom prst="wave">
            <a:avLst>
              <a:gd fmla="val 12500" name="adj1"/>
              <a:gd fmla="val 0" name="adj2"/>
            </a:avLst>
          </a:prstGeom>
          <a:blipFill rotWithShape="1">
            <a:blip r:embed="rId3">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2</a:t>
            </a:r>
            <a:endParaRPr/>
          </a:p>
        </p:txBody>
      </p:sp>
      <p:sp>
        <p:nvSpPr>
          <p:cNvPr descr="img24" id="184" name="Google Shape;184;p8"/>
          <p:cNvSpPr/>
          <p:nvPr/>
        </p:nvSpPr>
        <p:spPr>
          <a:xfrm>
            <a:off x="57150" y="4292600"/>
            <a:ext cx="1008062" cy="333375"/>
          </a:xfrm>
          <a:prstGeom prst="wave">
            <a:avLst>
              <a:gd fmla="val 12500" name="adj1"/>
              <a:gd fmla="val 0" name="adj2"/>
            </a:avLst>
          </a:prstGeom>
          <a:blipFill rotWithShape="1">
            <a:blip r:embed="rId4">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3</a:t>
            </a:r>
            <a:endParaRPr/>
          </a:p>
        </p:txBody>
      </p:sp>
      <p:sp>
        <p:nvSpPr>
          <p:cNvPr descr="img24" id="185" name="Google Shape;185;p8"/>
          <p:cNvSpPr/>
          <p:nvPr/>
        </p:nvSpPr>
        <p:spPr>
          <a:xfrm>
            <a:off x="57150" y="4019550"/>
            <a:ext cx="1008062" cy="333375"/>
          </a:xfrm>
          <a:prstGeom prst="wave">
            <a:avLst>
              <a:gd fmla="val 12500" name="adj1"/>
              <a:gd fmla="val 0" name="adj2"/>
            </a:avLst>
          </a:prstGeom>
          <a:blipFill rotWithShape="1">
            <a:blip r:embed="rId4">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4</a:t>
            </a:r>
            <a:endParaRPr/>
          </a:p>
        </p:txBody>
      </p:sp>
      <p:sp>
        <p:nvSpPr>
          <p:cNvPr descr="img24" id="186" name="Google Shape;186;p8"/>
          <p:cNvSpPr/>
          <p:nvPr/>
        </p:nvSpPr>
        <p:spPr>
          <a:xfrm>
            <a:off x="57150" y="3744912"/>
            <a:ext cx="1008062" cy="334962"/>
          </a:xfrm>
          <a:prstGeom prst="wave">
            <a:avLst>
              <a:gd fmla="val 12500" name="adj1"/>
              <a:gd fmla="val 0" name="adj2"/>
            </a:avLst>
          </a:prstGeom>
          <a:blipFill rotWithShape="1">
            <a:blip r:embed="rId3">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5</a:t>
            </a:r>
            <a:endParaRPr/>
          </a:p>
        </p:txBody>
      </p:sp>
      <p:sp>
        <p:nvSpPr>
          <p:cNvPr descr="img24" id="187" name="Google Shape;187;p8"/>
          <p:cNvSpPr/>
          <p:nvPr/>
        </p:nvSpPr>
        <p:spPr>
          <a:xfrm>
            <a:off x="57150" y="3462337"/>
            <a:ext cx="1008062" cy="333375"/>
          </a:xfrm>
          <a:prstGeom prst="wave">
            <a:avLst>
              <a:gd fmla="val 12500" name="adj1"/>
              <a:gd fmla="val 0" name="adj2"/>
            </a:avLst>
          </a:prstGeom>
          <a:blipFill rotWithShape="1">
            <a:blip r:embed="rId4">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188" name="Google Shape;188;p8"/>
          <p:cNvSpPr/>
          <p:nvPr/>
        </p:nvSpPr>
        <p:spPr>
          <a:xfrm>
            <a:off x="57150" y="3189287"/>
            <a:ext cx="1008062" cy="334962"/>
          </a:xfrm>
          <a:prstGeom prst="wave">
            <a:avLst>
              <a:gd fmla="val 12500" name="adj1"/>
              <a:gd fmla="val 0" name="adj2"/>
            </a:avLst>
          </a:prstGeom>
          <a:blipFill rotWithShape="1">
            <a:blip r:embed="rId3">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189" name="Google Shape;189;p8"/>
          <p:cNvSpPr/>
          <p:nvPr/>
        </p:nvSpPr>
        <p:spPr>
          <a:xfrm>
            <a:off x="57150" y="2916237"/>
            <a:ext cx="1008062" cy="334962"/>
          </a:xfrm>
          <a:prstGeom prst="wave">
            <a:avLst>
              <a:gd fmla="val 12500" name="adj1"/>
              <a:gd fmla="val 0" name="adj2"/>
            </a:avLst>
          </a:prstGeom>
          <a:blipFill rotWithShape="1">
            <a:blip r:embed="rId3">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190" name="Google Shape;190;p8"/>
          <p:cNvSpPr/>
          <p:nvPr/>
        </p:nvSpPr>
        <p:spPr>
          <a:xfrm>
            <a:off x="57150" y="2643187"/>
            <a:ext cx="1008062" cy="333375"/>
          </a:xfrm>
          <a:prstGeom prst="wave">
            <a:avLst>
              <a:gd fmla="val 12500" name="adj1"/>
              <a:gd fmla="val 0" name="adj2"/>
            </a:avLst>
          </a:prstGeom>
          <a:blipFill rotWithShape="1">
            <a:blip r:embed="rId4">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191" name="Google Shape;191;p8"/>
          <p:cNvSpPr/>
          <p:nvPr/>
        </p:nvSpPr>
        <p:spPr>
          <a:xfrm>
            <a:off x="57150" y="2362200"/>
            <a:ext cx="1008062" cy="334962"/>
          </a:xfrm>
          <a:prstGeom prst="wave">
            <a:avLst>
              <a:gd fmla="val 12500" name="adj1"/>
              <a:gd fmla="val 0" name="adj2"/>
            </a:avLst>
          </a:prstGeom>
          <a:blipFill rotWithShape="1">
            <a:blip r:embed="rId3">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sp>
        <p:nvSpPr>
          <p:cNvPr id="192" name="Google Shape;192;p8"/>
          <p:cNvSpPr txBox="1"/>
          <p:nvPr/>
        </p:nvSpPr>
        <p:spPr>
          <a:xfrm>
            <a:off x="1042987" y="1601787"/>
            <a:ext cx="7896225" cy="5256212"/>
          </a:xfrm>
          <a:prstGeom prst="rect">
            <a:avLst/>
          </a:prstGeom>
          <a:blipFill rotWithShape="1">
            <a:blip r:embed="rId5">
              <a:alphaModFix amt="41999"/>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93" name="Google Shape;193;p8"/>
          <p:cNvCxnSpPr/>
          <p:nvPr/>
        </p:nvCxnSpPr>
        <p:spPr>
          <a:xfrm>
            <a:off x="1054100" y="1563687"/>
            <a:ext cx="7885112" cy="0"/>
          </a:xfrm>
          <a:prstGeom prst="straightConnector1">
            <a:avLst/>
          </a:prstGeom>
          <a:noFill/>
          <a:ln cap="flat" cmpd="dbl" w="38100">
            <a:solidFill>
              <a:schemeClr val="folHlink"/>
            </a:solidFill>
            <a:prstDash val="solid"/>
            <a:miter lim="800000"/>
            <a:headEnd len="med" w="med" type="none"/>
            <a:tailEnd len="med" w="med" type="none"/>
          </a:ln>
        </p:spPr>
      </p:cxnSp>
      <p:sp>
        <p:nvSpPr>
          <p:cNvPr id="194" name="Google Shape;194;p8"/>
          <p:cNvSpPr/>
          <p:nvPr/>
        </p:nvSpPr>
        <p:spPr>
          <a:xfrm rot="-5400000">
            <a:off x="1839799" y="403359"/>
            <a:ext cx="358775" cy="1860286"/>
          </a:xfrm>
          <a:prstGeom prst="flowChartDelay">
            <a:avLst/>
          </a:prstGeom>
          <a:blipFill rotWithShape="1">
            <a:blip r:embed="rId6">
              <a:alphaModFix/>
            </a:blip>
            <a:tile algn="tl" flip="none" tx="0" sx="100000" ty="0" sy="100000"/>
          </a:blipFill>
          <a:ln>
            <a:noFill/>
          </a:ln>
          <a:effectLst>
            <a:outerShdw blurRad="107950" algn="ctr" dir="5400000" dist="1270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txBox="1"/>
          <p:nvPr/>
        </p:nvSpPr>
        <p:spPr>
          <a:xfrm>
            <a:off x="1361452" y="1206647"/>
            <a:ext cx="1315421" cy="3062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99"/>
              </a:buClr>
              <a:buSzPts val="1800"/>
              <a:buFont typeface="Arial"/>
              <a:buNone/>
            </a:pPr>
            <a:r>
              <a:rPr b="1" i="1" lang="en-US" sz="1800" u="none" cap="none" strike="noStrike">
                <a:solidFill>
                  <a:srgbClr val="FF3399"/>
                </a:solidFill>
                <a:latin typeface="Arial"/>
                <a:ea typeface="Arial"/>
                <a:cs typeface="Arial"/>
                <a:sym typeface="Arial"/>
              </a:rPr>
              <a:t>Câu hỏi</a:t>
            </a:r>
            <a:endParaRPr b="1" i="1" sz="1800" u="none" cap="none" strike="noStrike">
              <a:solidFill>
                <a:srgbClr val="FF3399"/>
              </a:solidFill>
              <a:latin typeface="Arial"/>
              <a:ea typeface="Arial"/>
              <a:cs typeface="Arial"/>
              <a:sym typeface="Arial"/>
            </a:endParaRPr>
          </a:p>
        </p:txBody>
      </p:sp>
      <p:sp>
        <p:nvSpPr>
          <p:cNvPr id="196" name="Google Shape;196;p8"/>
          <p:cNvSpPr/>
          <p:nvPr/>
        </p:nvSpPr>
        <p:spPr>
          <a:xfrm rot="-5400000">
            <a:off x="3517191" y="480153"/>
            <a:ext cx="358775" cy="1684471"/>
          </a:xfrm>
          <a:prstGeom prst="flowChartDelay">
            <a:avLst/>
          </a:prstGeom>
          <a:blipFill rotWithShape="1">
            <a:blip r:embed="rId6">
              <a:alphaModFix/>
            </a:blip>
            <a:tile algn="tl" flip="none" tx="0" sx="100000" ty="0" sy="100000"/>
          </a:blipFill>
          <a:ln>
            <a:noFill/>
          </a:ln>
          <a:effectLst>
            <a:outerShdw blurRad="107950" algn="ctr" dir="5400000" dist="1270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txBox="1"/>
          <p:nvPr/>
        </p:nvSpPr>
        <p:spPr>
          <a:xfrm>
            <a:off x="3101012" y="1195539"/>
            <a:ext cx="1191101" cy="3062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99"/>
              </a:buClr>
              <a:buSzPts val="1800"/>
              <a:buFont typeface="Arial"/>
              <a:buNone/>
            </a:pPr>
            <a:r>
              <a:rPr b="1" i="1" lang="en-US" sz="1800" u="none" cap="none" strike="noStrike">
                <a:solidFill>
                  <a:srgbClr val="FF3399"/>
                </a:solidFill>
                <a:latin typeface="Arial"/>
                <a:ea typeface="Arial"/>
                <a:cs typeface="Arial"/>
                <a:sym typeface="Arial"/>
              </a:rPr>
              <a:t>Cứu trợ</a:t>
            </a:r>
            <a:endParaRPr b="1" i="1" sz="1800" u="none" cap="none" strike="noStrike">
              <a:solidFill>
                <a:srgbClr val="FF3399"/>
              </a:solidFill>
              <a:latin typeface="Arial"/>
              <a:ea typeface="Arial"/>
              <a:cs typeface="Arial"/>
              <a:sym typeface="Arial"/>
            </a:endParaRPr>
          </a:p>
        </p:txBody>
      </p:sp>
      <p:sp>
        <p:nvSpPr>
          <p:cNvPr id="198" name="Google Shape;198;p8"/>
          <p:cNvSpPr/>
          <p:nvPr/>
        </p:nvSpPr>
        <p:spPr>
          <a:xfrm rot="-5400000">
            <a:off x="5179693" y="400390"/>
            <a:ext cx="358775" cy="1821775"/>
          </a:xfrm>
          <a:prstGeom prst="flowChartDelay">
            <a:avLst/>
          </a:prstGeom>
          <a:blipFill rotWithShape="1">
            <a:blip r:embed="rId6">
              <a:alphaModFix/>
            </a:blip>
            <a:tile algn="tl" flip="none" tx="0" sx="100000" ty="0" sy="100000"/>
          </a:blipFill>
          <a:ln>
            <a:noFill/>
          </a:ln>
          <a:effectLst>
            <a:outerShdw blurRad="107950" algn="ctr" dir="5400000" dist="1270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
          <p:cNvSpPr txBox="1"/>
          <p:nvPr/>
        </p:nvSpPr>
        <p:spPr>
          <a:xfrm>
            <a:off x="4714968" y="1184416"/>
            <a:ext cx="1288189" cy="3062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99"/>
              </a:buClr>
              <a:buSzPts val="1800"/>
              <a:buFont typeface="Arial"/>
              <a:buNone/>
            </a:pPr>
            <a:r>
              <a:rPr b="1" i="1" lang="en-US" sz="1800" u="none" cap="none" strike="noStrike">
                <a:solidFill>
                  <a:srgbClr val="FF3399"/>
                </a:solidFill>
                <a:latin typeface="Arial"/>
                <a:ea typeface="Arial"/>
                <a:cs typeface="Arial"/>
                <a:sym typeface="Arial"/>
              </a:rPr>
              <a:t>Khán giả</a:t>
            </a:r>
            <a:endParaRPr b="1" i="1" sz="1800" u="none" cap="none" strike="noStrike">
              <a:solidFill>
                <a:srgbClr val="FF3399"/>
              </a:solidFill>
              <a:latin typeface="Arial"/>
              <a:ea typeface="Arial"/>
              <a:cs typeface="Arial"/>
              <a:sym typeface="Arial"/>
            </a:endParaRPr>
          </a:p>
        </p:txBody>
      </p:sp>
      <p:sp>
        <p:nvSpPr>
          <p:cNvPr id="200" name="Google Shape;200;p8"/>
          <p:cNvSpPr/>
          <p:nvPr/>
        </p:nvSpPr>
        <p:spPr>
          <a:xfrm rot="-5400000">
            <a:off x="6948591" y="347589"/>
            <a:ext cx="358775" cy="1898796"/>
          </a:xfrm>
          <a:prstGeom prst="flowChartDelay">
            <a:avLst/>
          </a:prstGeom>
          <a:blipFill rotWithShape="1">
            <a:blip r:embed="rId6">
              <a:alphaModFix/>
            </a:blip>
            <a:tile algn="tl" flip="none" tx="0" sx="100000" ty="0" sy="100000"/>
          </a:blipFill>
          <a:ln>
            <a:noFill/>
          </a:ln>
          <a:effectLst>
            <a:outerShdw blurRad="107950" algn="ctr" dir="5400000" dist="1270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
          <p:cNvSpPr txBox="1"/>
          <p:nvPr/>
        </p:nvSpPr>
        <p:spPr>
          <a:xfrm>
            <a:off x="6456637" y="1170127"/>
            <a:ext cx="1342652" cy="30623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3399"/>
              </a:buClr>
              <a:buSzPts val="1800"/>
              <a:buFont typeface="Arial"/>
              <a:buNone/>
            </a:pPr>
            <a:r>
              <a:rPr b="1" i="1" lang="en-US" sz="1800" u="none" cap="none" strike="noStrike">
                <a:solidFill>
                  <a:srgbClr val="FF3399"/>
                </a:solidFill>
                <a:latin typeface="Arial"/>
                <a:ea typeface="Arial"/>
                <a:cs typeface="Arial"/>
                <a:sym typeface="Arial"/>
              </a:rPr>
              <a:t>Luật chơi</a:t>
            </a:r>
            <a:endParaRPr b="1" i="1" sz="1800" u="none" cap="none" strike="noStrike">
              <a:solidFill>
                <a:srgbClr val="FF3399"/>
              </a:solidFill>
              <a:latin typeface="Arial"/>
              <a:ea typeface="Arial"/>
              <a:cs typeface="Arial"/>
              <a:sym typeface="Arial"/>
            </a:endParaRPr>
          </a:p>
        </p:txBody>
      </p:sp>
      <p:pic>
        <p:nvPicPr>
          <p:cNvPr descr="D:\du lieu tam tu usb ut tam(18.02.11)\images1.jpg" id="202" name="Google Shape;202;p8"/>
          <p:cNvPicPr preferRelativeResize="0"/>
          <p:nvPr/>
        </p:nvPicPr>
        <p:blipFill rotWithShape="1">
          <a:blip r:embed="rId7">
            <a:alphaModFix/>
          </a:blip>
          <a:srcRect b="0" l="0" r="0" t="0"/>
          <a:stretch/>
        </p:blipFill>
        <p:spPr>
          <a:xfrm>
            <a:off x="1089025" y="1601787"/>
            <a:ext cx="7850187" cy="5256212"/>
          </a:xfrm>
          <a:prstGeom prst="rect">
            <a:avLst/>
          </a:prstGeom>
          <a:noFill/>
          <a:ln>
            <a:noFill/>
          </a:ln>
        </p:spPr>
      </p:pic>
      <p:sp>
        <p:nvSpPr>
          <p:cNvPr id="203" name="Google Shape;203;p8"/>
          <p:cNvSpPr/>
          <p:nvPr/>
        </p:nvSpPr>
        <p:spPr>
          <a:xfrm>
            <a:off x="1325562" y="208816"/>
            <a:ext cx="6493464" cy="830996"/>
          </a:xfrm>
          <a:prstGeom prst="rect">
            <a:avLst/>
          </a:prstGeom>
          <a:gradFill>
            <a:gsLst>
              <a:gs pos="0">
                <a:srgbClr val="9DAFB1"/>
              </a:gs>
              <a:gs pos="80000">
                <a:srgbClr val="CEE7EA"/>
              </a:gs>
              <a:gs pos="100000">
                <a:srgbClr val="CFE8EB"/>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200"/>
              </a:buClr>
              <a:buSzPts val="4800"/>
              <a:buFont typeface="Arial"/>
              <a:buNone/>
            </a:pPr>
            <a:r>
              <a:rPr b="1" i="0" lang="en-US" sz="4800" u="none" cap="none" strike="noStrike">
                <a:solidFill>
                  <a:srgbClr val="FFF200"/>
                </a:solidFill>
                <a:latin typeface="Arial"/>
                <a:ea typeface="Arial"/>
                <a:cs typeface="Arial"/>
                <a:sym typeface="Arial"/>
              </a:rPr>
              <a:t>Rung chuoâng vaøng</a:t>
            </a:r>
            <a:endParaRPr b="1" i="0" sz="4800" u="none" cap="none" strike="noStrike">
              <a:solidFill>
                <a:srgbClr val="FFF200"/>
              </a:solidFill>
              <a:latin typeface="Arial"/>
              <a:ea typeface="Arial"/>
              <a:cs typeface="Arial"/>
              <a:sym typeface="Arial"/>
            </a:endParaRPr>
          </a:p>
        </p:txBody>
      </p:sp>
      <p:pic>
        <p:nvPicPr>
          <p:cNvPr descr="an30" id="204" name="Google Shape;204;p8"/>
          <p:cNvPicPr preferRelativeResize="0"/>
          <p:nvPr/>
        </p:nvPicPr>
        <p:blipFill rotWithShape="1">
          <a:blip r:embed="rId8">
            <a:alphaModFix/>
          </a:blip>
          <a:srcRect b="0" l="0" r="0" t="0"/>
          <a:stretch/>
        </p:blipFill>
        <p:spPr>
          <a:xfrm>
            <a:off x="-228600" y="-1587"/>
            <a:ext cx="1371600" cy="1155700"/>
          </a:xfrm>
          <a:prstGeom prst="rect">
            <a:avLst/>
          </a:prstGeom>
          <a:noFill/>
          <a:ln>
            <a:noFill/>
          </a:ln>
        </p:spPr>
      </p:pic>
      <p:pic>
        <p:nvPicPr>
          <p:cNvPr descr="an30" id="205" name="Google Shape;205;p8"/>
          <p:cNvPicPr preferRelativeResize="0"/>
          <p:nvPr/>
        </p:nvPicPr>
        <p:blipFill rotWithShape="1">
          <a:blip r:embed="rId8">
            <a:alphaModFix/>
          </a:blip>
          <a:srcRect b="0" l="0" r="0" t="0"/>
          <a:stretch/>
        </p:blipFill>
        <p:spPr>
          <a:xfrm>
            <a:off x="7696200" y="0"/>
            <a:ext cx="1371600" cy="1155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82"/>
                                        </p:tgtEl>
                                      </p:cBhvr>
                                    </p:animEffect>
                                    <p:set>
                                      <p:cBhvr>
                                        <p:cTn dur="1" fill="hold">
                                          <p:stCondLst>
                                            <p:cond delay="500"/>
                                          </p:stCondLst>
                                        </p:cTn>
                                        <p:tgtEl>
                                          <p:spTgt spid="1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9"/>
          <p:cNvSpPr txBox="1"/>
          <p:nvPr/>
        </p:nvSpPr>
        <p:spPr>
          <a:xfrm>
            <a:off x="1219200" y="5105400"/>
            <a:ext cx="304800" cy="3810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1" name="Google Shape;211;p9"/>
          <p:cNvSpPr txBox="1"/>
          <p:nvPr/>
        </p:nvSpPr>
        <p:spPr>
          <a:xfrm>
            <a:off x="4724400" y="1462087"/>
            <a:ext cx="228600" cy="1524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2" name="Google Shape;212;p9"/>
          <p:cNvSpPr txBox="1"/>
          <p:nvPr/>
        </p:nvSpPr>
        <p:spPr>
          <a:xfrm>
            <a:off x="1295400" y="2122487"/>
            <a:ext cx="7848600" cy="1760537"/>
          </a:xfrm>
          <a:prstGeom prst="rect">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an30" id="213" name="Google Shape;213;p9"/>
          <p:cNvPicPr preferRelativeResize="0"/>
          <p:nvPr/>
        </p:nvPicPr>
        <p:blipFill rotWithShape="1">
          <a:blip r:embed="rId3">
            <a:alphaModFix/>
          </a:blip>
          <a:srcRect b="0" l="0" r="0" t="0"/>
          <a:stretch/>
        </p:blipFill>
        <p:spPr>
          <a:xfrm>
            <a:off x="76200" y="131762"/>
            <a:ext cx="1143000" cy="1011237"/>
          </a:xfrm>
          <a:prstGeom prst="rect">
            <a:avLst/>
          </a:prstGeom>
          <a:noFill/>
          <a:ln>
            <a:noFill/>
          </a:ln>
        </p:spPr>
      </p:pic>
      <p:sp>
        <p:nvSpPr>
          <p:cNvPr id="214" name="Google Shape;214;p9"/>
          <p:cNvSpPr/>
          <p:nvPr/>
        </p:nvSpPr>
        <p:spPr>
          <a:xfrm>
            <a:off x="3949700" y="1592262"/>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5" name="Google Shape;215;p9"/>
          <p:cNvSpPr/>
          <p:nvPr/>
        </p:nvSpPr>
        <p:spPr>
          <a:xfrm>
            <a:off x="4025900" y="1639887"/>
            <a:ext cx="1536700" cy="341312"/>
          </a:xfrm>
          <a:prstGeom prst="roundRect">
            <a:avLst>
              <a:gd fmla="val 16667" name="adj"/>
            </a:avLst>
          </a:prstGeom>
          <a:gradFill>
            <a:gsLst>
              <a:gs pos="0">
                <a:srgbClr val="FFFF66"/>
              </a:gs>
              <a:gs pos="100000">
                <a:srgbClr val="FFFFCC"/>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6" name="Google Shape;216;p9"/>
          <p:cNvSpPr txBox="1"/>
          <p:nvPr/>
        </p:nvSpPr>
        <p:spPr>
          <a:xfrm>
            <a:off x="838200" y="1219200"/>
            <a:ext cx="457200" cy="5638800"/>
          </a:xfrm>
          <a:prstGeom prst="rect">
            <a:avLst/>
          </a:prstGeom>
          <a:gradFill>
            <a:gsLst>
              <a:gs pos="0">
                <a:srgbClr val="576869"/>
              </a:gs>
              <a:gs pos="50000">
                <a:schemeClr val="accent1"/>
              </a:gs>
              <a:gs pos="100000">
                <a:srgbClr val="576869"/>
              </a:gs>
            </a:gsLst>
            <a:lin ang="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7" name="Google Shape;217;p9"/>
          <p:cNvSpPr txBox="1"/>
          <p:nvPr/>
        </p:nvSpPr>
        <p:spPr>
          <a:xfrm>
            <a:off x="1295400" y="1233487"/>
            <a:ext cx="3657600" cy="228600"/>
          </a:xfrm>
          <a:prstGeom prst="rect">
            <a:avLst/>
          </a:prstGeom>
          <a:gradFill>
            <a:gsLst>
              <a:gs pos="0">
                <a:srgbClr val="576869"/>
              </a:gs>
              <a:gs pos="50000">
                <a:schemeClr val="accent1"/>
              </a:gs>
              <a:gs pos="100000">
                <a:srgbClr val="576869"/>
              </a:gs>
            </a:gsLst>
            <a:lin ang="5400000" scaled="0"/>
          </a:gradFill>
          <a:ln cap="flat" cmpd="sng" w="9525">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descr="mouse" id="218" name="Google Shape;218;p9"/>
          <p:cNvPicPr preferRelativeResize="0"/>
          <p:nvPr/>
        </p:nvPicPr>
        <p:blipFill rotWithShape="1">
          <a:blip r:embed="rId4">
            <a:alphaModFix/>
          </a:blip>
          <a:srcRect b="0" l="0" r="0" t="0"/>
          <a:stretch/>
        </p:blipFill>
        <p:spPr>
          <a:xfrm>
            <a:off x="838200" y="5784850"/>
            <a:ext cx="835025" cy="1035050"/>
          </a:xfrm>
          <a:prstGeom prst="rect">
            <a:avLst/>
          </a:prstGeom>
          <a:noFill/>
          <a:ln>
            <a:noFill/>
          </a:ln>
        </p:spPr>
      </p:pic>
      <p:sp>
        <p:nvSpPr>
          <p:cNvPr id="219" name="Google Shape;219;p9"/>
          <p:cNvSpPr txBox="1"/>
          <p:nvPr/>
        </p:nvSpPr>
        <p:spPr>
          <a:xfrm>
            <a:off x="3962400" y="1600200"/>
            <a:ext cx="1612900" cy="3667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Câu hỏi 1</a:t>
            </a:r>
            <a:endParaRPr/>
          </a:p>
        </p:txBody>
      </p:sp>
      <p:sp>
        <p:nvSpPr>
          <p:cNvPr id="220" name="Google Shape;220;p9"/>
          <p:cNvSpPr/>
          <p:nvPr/>
        </p:nvSpPr>
        <p:spPr>
          <a:xfrm>
            <a:off x="1673225" y="404707"/>
            <a:ext cx="6524625" cy="1015663"/>
          </a:xfrm>
          <a:prstGeom prst="rect">
            <a:avLst/>
          </a:prstGeom>
          <a:noFill/>
          <a:ln>
            <a:noFill/>
          </a:ln>
          <a:effectLst>
            <a:outerShdw blurRad="50800" rotWithShape="0" algn="tl" dir="2700000" dist="38100">
              <a:srgbClr val="C00000">
                <a:alpha val="40000"/>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99"/>
              </a:buClr>
              <a:buSzPts val="6000"/>
              <a:buFont typeface="Arial"/>
              <a:buNone/>
            </a:pPr>
            <a:r>
              <a:rPr b="1" i="0" lang="en-US" sz="6000" u="none" cap="none" strike="noStrike">
                <a:solidFill>
                  <a:srgbClr val="FF3399"/>
                </a:solidFill>
                <a:latin typeface="Arial"/>
                <a:ea typeface="Arial"/>
                <a:cs typeface="Arial"/>
                <a:sym typeface="Arial"/>
              </a:rPr>
              <a:t>Rung chuoâng vaøng</a:t>
            </a:r>
            <a:endParaRPr b="1" i="0" sz="6000" u="none" cap="none" strike="noStrike">
              <a:solidFill>
                <a:srgbClr val="FF3399"/>
              </a:solidFill>
              <a:latin typeface="Arial"/>
              <a:ea typeface="Arial"/>
              <a:cs typeface="Arial"/>
              <a:sym typeface="Arial"/>
            </a:endParaRPr>
          </a:p>
        </p:txBody>
      </p:sp>
      <p:sp>
        <p:nvSpPr>
          <p:cNvPr descr="img24" id="221" name="Google Shape;221;p9"/>
          <p:cNvSpPr/>
          <p:nvPr/>
        </p:nvSpPr>
        <p:spPr>
          <a:xfrm>
            <a:off x="0" y="6410325"/>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a:t>
            </a:r>
            <a:endParaRPr/>
          </a:p>
        </p:txBody>
      </p:sp>
      <p:sp>
        <p:nvSpPr>
          <p:cNvPr descr="img24" id="222" name="Google Shape;222;p9"/>
          <p:cNvSpPr/>
          <p:nvPr/>
        </p:nvSpPr>
        <p:spPr>
          <a:xfrm>
            <a:off x="0" y="6162675"/>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2</a:t>
            </a:r>
            <a:endParaRPr/>
          </a:p>
        </p:txBody>
      </p:sp>
      <p:sp>
        <p:nvSpPr>
          <p:cNvPr descr="img24" id="223" name="Google Shape;223;p9"/>
          <p:cNvSpPr/>
          <p:nvPr/>
        </p:nvSpPr>
        <p:spPr>
          <a:xfrm>
            <a:off x="0" y="5891212"/>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3</a:t>
            </a:r>
            <a:endParaRPr/>
          </a:p>
        </p:txBody>
      </p:sp>
      <p:sp>
        <p:nvSpPr>
          <p:cNvPr descr="img24" id="224" name="Google Shape;224;p9"/>
          <p:cNvSpPr/>
          <p:nvPr/>
        </p:nvSpPr>
        <p:spPr>
          <a:xfrm>
            <a:off x="0" y="5618162"/>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4</a:t>
            </a:r>
            <a:endParaRPr/>
          </a:p>
        </p:txBody>
      </p:sp>
      <p:sp>
        <p:nvSpPr>
          <p:cNvPr descr="img24" id="225" name="Google Shape;225;p9"/>
          <p:cNvSpPr/>
          <p:nvPr/>
        </p:nvSpPr>
        <p:spPr>
          <a:xfrm>
            <a:off x="0" y="5343525"/>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5</a:t>
            </a:r>
            <a:endParaRPr/>
          </a:p>
        </p:txBody>
      </p:sp>
      <p:sp>
        <p:nvSpPr>
          <p:cNvPr descr="img24" id="226" name="Google Shape;226;p9"/>
          <p:cNvSpPr/>
          <p:nvPr/>
        </p:nvSpPr>
        <p:spPr>
          <a:xfrm>
            <a:off x="0" y="506095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6</a:t>
            </a:r>
            <a:endParaRPr/>
          </a:p>
        </p:txBody>
      </p:sp>
      <p:sp>
        <p:nvSpPr>
          <p:cNvPr descr="img24" id="227" name="Google Shape;227;p9"/>
          <p:cNvSpPr/>
          <p:nvPr/>
        </p:nvSpPr>
        <p:spPr>
          <a:xfrm>
            <a:off x="0" y="478790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7</a:t>
            </a:r>
            <a:endParaRPr/>
          </a:p>
        </p:txBody>
      </p:sp>
      <p:sp>
        <p:nvSpPr>
          <p:cNvPr descr="img24" id="228" name="Google Shape;228;p9"/>
          <p:cNvSpPr/>
          <p:nvPr/>
        </p:nvSpPr>
        <p:spPr>
          <a:xfrm>
            <a:off x="0" y="4514850"/>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8</a:t>
            </a:r>
            <a:endParaRPr/>
          </a:p>
        </p:txBody>
      </p:sp>
      <p:sp>
        <p:nvSpPr>
          <p:cNvPr descr="img24" id="229" name="Google Shape;229;p9"/>
          <p:cNvSpPr/>
          <p:nvPr/>
        </p:nvSpPr>
        <p:spPr>
          <a:xfrm>
            <a:off x="0" y="4241800"/>
            <a:ext cx="1008062" cy="333375"/>
          </a:xfrm>
          <a:prstGeom prst="wave">
            <a:avLst>
              <a:gd fmla="val 12500" name="adj1"/>
              <a:gd fmla="val 0" name="adj2"/>
            </a:avLst>
          </a:prstGeom>
          <a:blipFill rotWithShape="1">
            <a:blip r:embed="rId6">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9</a:t>
            </a:r>
            <a:endParaRPr/>
          </a:p>
        </p:txBody>
      </p:sp>
      <p:sp>
        <p:nvSpPr>
          <p:cNvPr descr="img24" id="230" name="Google Shape;230;p9"/>
          <p:cNvSpPr/>
          <p:nvPr/>
        </p:nvSpPr>
        <p:spPr>
          <a:xfrm>
            <a:off x="0" y="3960812"/>
            <a:ext cx="1008062" cy="334962"/>
          </a:xfrm>
          <a:prstGeom prst="wave">
            <a:avLst>
              <a:gd fmla="val 12500" name="adj1"/>
              <a:gd fmla="val 0" name="adj2"/>
            </a:avLst>
          </a:prstGeom>
          <a:blipFill rotWithShape="1">
            <a:blip r:embed="rId5">
              <a:alphaModFix/>
            </a:blip>
            <a:stretch>
              <a:fillRect b="0" l="0" r="0" t="0"/>
            </a:stretch>
          </a:blip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Times New Roman"/>
              <a:buNone/>
            </a:pPr>
            <a:r>
              <a:rPr b="1" i="1" lang="en-US" sz="1800" u="none">
                <a:solidFill>
                  <a:srgbClr val="FFFFFF"/>
                </a:solidFill>
                <a:latin typeface="Times New Roman"/>
                <a:ea typeface="Times New Roman"/>
                <a:cs typeface="Times New Roman"/>
                <a:sym typeface="Times New Roman"/>
              </a:rPr>
              <a:t>Câu 10</a:t>
            </a:r>
            <a:endParaRPr/>
          </a:p>
        </p:txBody>
      </p:sp>
      <p:pic>
        <p:nvPicPr>
          <p:cNvPr descr="an30" id="231" name="Google Shape;231;p9"/>
          <p:cNvPicPr preferRelativeResize="0"/>
          <p:nvPr/>
        </p:nvPicPr>
        <p:blipFill rotWithShape="1">
          <a:blip r:embed="rId3">
            <a:alphaModFix/>
          </a:blip>
          <a:srcRect b="0" l="0" r="0" t="0"/>
          <a:stretch/>
        </p:blipFill>
        <p:spPr>
          <a:xfrm>
            <a:off x="7848600" y="228600"/>
            <a:ext cx="1143000" cy="1011237"/>
          </a:xfrm>
          <a:prstGeom prst="rect">
            <a:avLst/>
          </a:prstGeom>
          <a:noFill/>
          <a:ln>
            <a:noFill/>
          </a:ln>
        </p:spPr>
      </p:pic>
      <p:pic>
        <p:nvPicPr>
          <p:cNvPr descr="atom" id="232" name="Google Shape;232;p9"/>
          <p:cNvPicPr preferRelativeResize="0"/>
          <p:nvPr/>
        </p:nvPicPr>
        <p:blipFill rotWithShape="1">
          <a:blip r:embed="rId7">
            <a:alphaModFix/>
          </a:blip>
          <a:srcRect b="0" l="0" r="0" t="0"/>
          <a:stretch/>
        </p:blipFill>
        <p:spPr>
          <a:xfrm>
            <a:off x="4429125" y="1085850"/>
            <a:ext cx="838200" cy="485775"/>
          </a:xfrm>
          <a:prstGeom prst="rect">
            <a:avLst/>
          </a:prstGeom>
          <a:noFill/>
          <a:ln>
            <a:noFill/>
          </a:ln>
        </p:spPr>
      </p:pic>
      <p:pic>
        <p:nvPicPr>
          <p:cNvPr descr="Buombay" id="233" name="Google Shape;233;p9"/>
          <p:cNvPicPr preferRelativeResize="0"/>
          <p:nvPr/>
        </p:nvPicPr>
        <p:blipFill rotWithShape="1">
          <a:blip r:embed="rId8">
            <a:alphaModFix/>
          </a:blip>
          <a:srcRect b="0" l="0" r="0" t="0"/>
          <a:stretch/>
        </p:blipFill>
        <p:spPr>
          <a:xfrm>
            <a:off x="2438400" y="6057900"/>
            <a:ext cx="5715000" cy="800100"/>
          </a:xfrm>
          <a:prstGeom prst="rect">
            <a:avLst/>
          </a:prstGeom>
          <a:noFill/>
          <a:ln>
            <a:noFill/>
          </a:ln>
        </p:spPr>
      </p:pic>
      <p:pic>
        <p:nvPicPr>
          <p:cNvPr descr="atom" id="234" name="Google Shape;234;p9"/>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690739pesbqr6dqw" id="235" name="Google Shape;235;p9"/>
          <p:cNvPicPr preferRelativeResize="0"/>
          <p:nvPr/>
        </p:nvPicPr>
        <p:blipFill rotWithShape="1">
          <a:blip r:embed="rId10">
            <a:alphaModFix/>
          </a:blip>
          <a:srcRect b="0" l="0" r="0" t="0"/>
          <a:stretch/>
        </p:blipFill>
        <p:spPr>
          <a:xfrm>
            <a:off x="1295400" y="1524000"/>
            <a:ext cx="533400" cy="427037"/>
          </a:xfrm>
          <a:prstGeom prst="rect">
            <a:avLst/>
          </a:prstGeom>
          <a:noFill/>
          <a:ln>
            <a:noFill/>
          </a:ln>
        </p:spPr>
      </p:pic>
      <p:pic>
        <p:nvPicPr>
          <p:cNvPr descr="690739pesbqr6dqw" id="236" name="Google Shape;236;p9"/>
          <p:cNvPicPr preferRelativeResize="0"/>
          <p:nvPr/>
        </p:nvPicPr>
        <p:blipFill rotWithShape="1">
          <a:blip r:embed="rId10">
            <a:alphaModFix/>
          </a:blip>
          <a:srcRect b="0" l="0" r="0" t="0"/>
          <a:stretch/>
        </p:blipFill>
        <p:spPr>
          <a:xfrm>
            <a:off x="1752600" y="1447800"/>
            <a:ext cx="762000" cy="508000"/>
          </a:xfrm>
          <a:prstGeom prst="rect">
            <a:avLst/>
          </a:prstGeom>
          <a:noFill/>
          <a:ln>
            <a:noFill/>
          </a:ln>
        </p:spPr>
      </p:pic>
      <p:pic>
        <p:nvPicPr>
          <p:cNvPr descr="690739pesbqr6dqw" id="237" name="Google Shape;237;p9"/>
          <p:cNvPicPr preferRelativeResize="0"/>
          <p:nvPr/>
        </p:nvPicPr>
        <p:blipFill rotWithShape="1">
          <a:blip r:embed="rId10">
            <a:alphaModFix/>
          </a:blip>
          <a:srcRect b="0" l="0" r="0" t="0"/>
          <a:stretch/>
        </p:blipFill>
        <p:spPr>
          <a:xfrm>
            <a:off x="7467600" y="1447800"/>
            <a:ext cx="838200" cy="488950"/>
          </a:xfrm>
          <a:prstGeom prst="rect">
            <a:avLst/>
          </a:prstGeom>
          <a:noFill/>
          <a:ln>
            <a:noFill/>
          </a:ln>
        </p:spPr>
      </p:pic>
      <p:grpSp>
        <p:nvGrpSpPr>
          <p:cNvPr id="238" name="Google Shape;238;p9"/>
          <p:cNvGrpSpPr/>
          <p:nvPr/>
        </p:nvGrpSpPr>
        <p:grpSpPr>
          <a:xfrm>
            <a:off x="7391400" y="6096000"/>
            <a:ext cx="1828800" cy="762000"/>
            <a:chOff x="0" y="3552"/>
            <a:chExt cx="1392" cy="768"/>
          </a:xfrm>
        </p:grpSpPr>
        <p:pic>
          <p:nvPicPr>
            <p:cNvPr descr="671691" id="239" name="Google Shape;239;p9"/>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240" name="Google Shape;240;p9"/>
            <p:cNvPicPr preferRelativeResize="0"/>
            <p:nvPr/>
          </p:nvPicPr>
          <p:blipFill rotWithShape="1">
            <a:blip r:embed="rId11">
              <a:alphaModFix/>
            </a:blip>
            <a:srcRect b="0" l="0" r="0" t="0"/>
            <a:stretch/>
          </p:blipFill>
          <p:spPr>
            <a:xfrm>
              <a:off x="624" y="3552"/>
              <a:ext cx="768" cy="768"/>
            </a:xfrm>
            <a:prstGeom prst="rect">
              <a:avLst/>
            </a:prstGeom>
            <a:noFill/>
            <a:ln>
              <a:noFill/>
            </a:ln>
          </p:spPr>
        </p:pic>
      </p:grpSp>
      <p:grpSp>
        <p:nvGrpSpPr>
          <p:cNvPr id="241" name="Google Shape;241;p9"/>
          <p:cNvGrpSpPr/>
          <p:nvPr/>
        </p:nvGrpSpPr>
        <p:grpSpPr>
          <a:xfrm>
            <a:off x="1219200" y="6172200"/>
            <a:ext cx="1600200" cy="685800"/>
            <a:chOff x="0" y="3552"/>
            <a:chExt cx="1392" cy="768"/>
          </a:xfrm>
        </p:grpSpPr>
        <p:pic>
          <p:nvPicPr>
            <p:cNvPr descr="671691" id="242" name="Google Shape;242;p9"/>
            <p:cNvPicPr preferRelativeResize="0"/>
            <p:nvPr/>
          </p:nvPicPr>
          <p:blipFill rotWithShape="1">
            <a:blip r:embed="rId11">
              <a:alphaModFix/>
            </a:blip>
            <a:srcRect b="0" l="0" r="0" t="0"/>
            <a:stretch/>
          </p:blipFill>
          <p:spPr>
            <a:xfrm>
              <a:off x="0" y="3552"/>
              <a:ext cx="768" cy="768"/>
            </a:xfrm>
            <a:prstGeom prst="rect">
              <a:avLst/>
            </a:prstGeom>
            <a:noFill/>
            <a:ln>
              <a:noFill/>
            </a:ln>
          </p:spPr>
        </p:pic>
        <p:pic>
          <p:nvPicPr>
            <p:cNvPr descr="671691" id="243" name="Google Shape;243;p9"/>
            <p:cNvPicPr preferRelativeResize="0"/>
            <p:nvPr/>
          </p:nvPicPr>
          <p:blipFill rotWithShape="1">
            <a:blip r:embed="rId11">
              <a:alphaModFix/>
            </a:blip>
            <a:srcRect b="0" l="0" r="0" t="0"/>
            <a:stretch/>
          </p:blipFill>
          <p:spPr>
            <a:xfrm>
              <a:off x="624" y="3552"/>
              <a:ext cx="768" cy="768"/>
            </a:xfrm>
            <a:prstGeom prst="rect">
              <a:avLst/>
            </a:prstGeom>
            <a:noFill/>
            <a:ln>
              <a:noFill/>
            </a:ln>
          </p:spPr>
        </p:pic>
      </p:grpSp>
      <p:pic>
        <p:nvPicPr>
          <p:cNvPr descr="atom" id="244" name="Google Shape;244;p9"/>
          <p:cNvPicPr preferRelativeResize="0"/>
          <p:nvPr/>
        </p:nvPicPr>
        <p:blipFill rotWithShape="1">
          <a:blip r:embed="rId9">
            <a:alphaModFix/>
          </a:blip>
          <a:srcRect b="0" l="0" r="0" t="0"/>
          <a:stretch/>
        </p:blipFill>
        <p:spPr>
          <a:xfrm>
            <a:off x="6705600" y="6096000"/>
            <a:ext cx="609600" cy="508000"/>
          </a:xfrm>
          <a:prstGeom prst="rect">
            <a:avLst/>
          </a:prstGeom>
          <a:noFill/>
          <a:ln>
            <a:noFill/>
          </a:ln>
        </p:spPr>
      </p:pic>
      <p:pic>
        <p:nvPicPr>
          <p:cNvPr descr="atom" id="245" name="Google Shape;245;p9"/>
          <p:cNvPicPr preferRelativeResize="0"/>
          <p:nvPr/>
        </p:nvPicPr>
        <p:blipFill rotWithShape="1">
          <a:blip r:embed="rId9">
            <a:alphaModFix/>
          </a:blip>
          <a:srcRect b="0" l="0" r="0" t="0"/>
          <a:stretch/>
        </p:blipFill>
        <p:spPr>
          <a:xfrm>
            <a:off x="3352800" y="6121400"/>
            <a:ext cx="609600" cy="508000"/>
          </a:xfrm>
          <a:prstGeom prst="rect">
            <a:avLst/>
          </a:prstGeom>
          <a:noFill/>
          <a:ln>
            <a:noFill/>
          </a:ln>
        </p:spPr>
      </p:pic>
      <p:sp>
        <p:nvSpPr>
          <p:cNvPr id="246" name="Google Shape;246;p9"/>
          <p:cNvSpPr txBox="1"/>
          <p:nvPr/>
        </p:nvSpPr>
        <p:spPr>
          <a:xfrm>
            <a:off x="3502025" y="5029200"/>
            <a:ext cx="3962400" cy="1219200"/>
          </a:xfrm>
          <a:prstGeom prst="rect">
            <a:avLst/>
          </a:prstGeom>
          <a:gradFill>
            <a:gsLst>
              <a:gs pos="0">
                <a:srgbClr val="8990D7">
                  <a:alpha val="41960"/>
                </a:srgbClr>
              </a:gs>
              <a:gs pos="100000">
                <a:srgbClr val="DAFF8F"/>
              </a:gs>
            </a:gsLst>
            <a:path path="circle">
              <a:fillToRect b="50%" l="50%" r="50%" t="50%"/>
            </a:path>
            <a:tileRect/>
          </a:gra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7" name="Google Shape;247;p9"/>
          <p:cNvSpPr/>
          <p:nvPr/>
        </p:nvSpPr>
        <p:spPr>
          <a:xfrm>
            <a:off x="4533900" y="4187825"/>
            <a:ext cx="1676400" cy="439737"/>
          </a:xfrm>
          <a:prstGeom prst="roundRect">
            <a:avLst>
              <a:gd fmla="val 16667" name="adj"/>
            </a:avLst>
          </a:prstGeom>
          <a:gradFill>
            <a:gsLst>
              <a:gs pos="0">
                <a:srgbClr val="FFCC00"/>
              </a:gs>
              <a:gs pos="100000">
                <a:srgbClr val="CC9900"/>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8" name="Google Shape;248;p9"/>
          <p:cNvSpPr/>
          <p:nvPr/>
        </p:nvSpPr>
        <p:spPr>
          <a:xfrm>
            <a:off x="7854950" y="992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0</a:t>
            </a:r>
            <a:endParaRPr/>
          </a:p>
        </p:txBody>
      </p:sp>
      <p:sp>
        <p:nvSpPr>
          <p:cNvPr id="249" name="Google Shape;249;p9"/>
          <p:cNvSpPr/>
          <p:nvPr/>
        </p:nvSpPr>
        <p:spPr>
          <a:xfrm>
            <a:off x="7854950" y="992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a:t>
            </a:r>
            <a:endParaRPr/>
          </a:p>
        </p:txBody>
      </p:sp>
      <p:sp>
        <p:nvSpPr>
          <p:cNvPr id="250" name="Google Shape;250;p9"/>
          <p:cNvSpPr/>
          <p:nvPr/>
        </p:nvSpPr>
        <p:spPr>
          <a:xfrm>
            <a:off x="7854950" y="992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2</a:t>
            </a:r>
            <a:endParaRPr/>
          </a:p>
        </p:txBody>
      </p:sp>
      <p:sp>
        <p:nvSpPr>
          <p:cNvPr id="251" name="Google Shape;251;p9"/>
          <p:cNvSpPr/>
          <p:nvPr/>
        </p:nvSpPr>
        <p:spPr>
          <a:xfrm>
            <a:off x="7854950" y="992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3</a:t>
            </a:r>
            <a:endParaRPr/>
          </a:p>
        </p:txBody>
      </p:sp>
      <p:sp>
        <p:nvSpPr>
          <p:cNvPr id="252" name="Google Shape;252;p9"/>
          <p:cNvSpPr/>
          <p:nvPr/>
        </p:nvSpPr>
        <p:spPr>
          <a:xfrm>
            <a:off x="7854950" y="992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4</a:t>
            </a:r>
            <a:endParaRPr/>
          </a:p>
        </p:txBody>
      </p:sp>
      <p:sp>
        <p:nvSpPr>
          <p:cNvPr id="253" name="Google Shape;253;p9"/>
          <p:cNvSpPr/>
          <p:nvPr/>
        </p:nvSpPr>
        <p:spPr>
          <a:xfrm>
            <a:off x="7854950" y="992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5</a:t>
            </a:r>
            <a:endParaRPr/>
          </a:p>
        </p:txBody>
      </p:sp>
      <p:sp>
        <p:nvSpPr>
          <p:cNvPr id="254" name="Google Shape;254;p9"/>
          <p:cNvSpPr/>
          <p:nvPr/>
        </p:nvSpPr>
        <p:spPr>
          <a:xfrm>
            <a:off x="7854950" y="992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6</a:t>
            </a:r>
            <a:endParaRPr/>
          </a:p>
        </p:txBody>
      </p:sp>
      <p:sp>
        <p:nvSpPr>
          <p:cNvPr id="255" name="Google Shape;255;p9"/>
          <p:cNvSpPr/>
          <p:nvPr/>
        </p:nvSpPr>
        <p:spPr>
          <a:xfrm>
            <a:off x="7854950" y="992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7</a:t>
            </a:r>
            <a:endParaRPr/>
          </a:p>
        </p:txBody>
      </p:sp>
      <p:sp>
        <p:nvSpPr>
          <p:cNvPr id="256" name="Google Shape;256;p9"/>
          <p:cNvSpPr/>
          <p:nvPr/>
        </p:nvSpPr>
        <p:spPr>
          <a:xfrm>
            <a:off x="7854950" y="992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8</a:t>
            </a:r>
            <a:endParaRPr/>
          </a:p>
        </p:txBody>
      </p:sp>
      <p:sp>
        <p:nvSpPr>
          <p:cNvPr id="257" name="Google Shape;257;p9"/>
          <p:cNvSpPr/>
          <p:nvPr/>
        </p:nvSpPr>
        <p:spPr>
          <a:xfrm>
            <a:off x="7854950" y="992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9</a:t>
            </a:r>
            <a:endParaRPr/>
          </a:p>
        </p:txBody>
      </p:sp>
      <p:sp>
        <p:nvSpPr>
          <p:cNvPr id="258" name="Google Shape;258;p9"/>
          <p:cNvSpPr/>
          <p:nvPr/>
        </p:nvSpPr>
        <p:spPr>
          <a:xfrm>
            <a:off x="7854950" y="992187"/>
            <a:ext cx="1219200" cy="1143000"/>
          </a:xfrm>
          <a:prstGeom prst="ellips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8000"/>
              <a:buFont typeface="Arial"/>
              <a:buNone/>
            </a:pPr>
            <a:r>
              <a:rPr b="1" i="0" lang="en-US" sz="8000" u="none">
                <a:solidFill>
                  <a:srgbClr val="FF0066"/>
                </a:solidFill>
                <a:latin typeface="Arial"/>
                <a:ea typeface="Arial"/>
                <a:cs typeface="Arial"/>
                <a:sym typeface="Arial"/>
              </a:rPr>
              <a:t>10</a:t>
            </a:r>
            <a:endParaRPr/>
          </a:p>
        </p:txBody>
      </p:sp>
      <p:sp>
        <p:nvSpPr>
          <p:cNvPr id="259" name="Google Shape;259;p9"/>
          <p:cNvSpPr txBox="1"/>
          <p:nvPr/>
        </p:nvSpPr>
        <p:spPr>
          <a:xfrm>
            <a:off x="4565650" y="4206875"/>
            <a:ext cx="1612900" cy="36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C3300"/>
              </a:buClr>
              <a:buSzPts val="1800"/>
              <a:buFont typeface="Arial"/>
              <a:buNone/>
            </a:pPr>
            <a:r>
              <a:rPr b="1" i="0" lang="en-US" sz="1800" u="none">
                <a:solidFill>
                  <a:srgbClr val="CC3300"/>
                </a:solidFill>
                <a:latin typeface="Arial"/>
                <a:ea typeface="Arial"/>
                <a:cs typeface="Arial"/>
                <a:sym typeface="Arial"/>
              </a:rPr>
              <a:t>Đáp án</a:t>
            </a:r>
            <a:endParaRPr/>
          </a:p>
        </p:txBody>
      </p:sp>
      <p:sp>
        <p:nvSpPr>
          <p:cNvPr id="260" name="Google Shape;260;p9"/>
          <p:cNvSpPr/>
          <p:nvPr/>
        </p:nvSpPr>
        <p:spPr>
          <a:xfrm>
            <a:off x="3687762" y="5207000"/>
            <a:ext cx="3505200" cy="895350"/>
          </a:xfrm>
          <a:prstGeom prst="roundRect">
            <a:avLst>
              <a:gd fmla="val 16667" name="adj"/>
            </a:avLst>
          </a:prstGeom>
          <a:solidFill>
            <a:schemeClr val="lt1"/>
          </a:solidFill>
          <a:ln cap="flat" cmpd="sng" w="254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1800"/>
              <a:buFont typeface="Times New Roman"/>
              <a:buNone/>
            </a:pPr>
            <a:r>
              <a:rPr b="1" i="0" lang="en-US" sz="1800" u="none">
                <a:solidFill>
                  <a:srgbClr val="0000FF"/>
                </a:solidFill>
                <a:latin typeface="Times New Roman"/>
                <a:ea typeface="Times New Roman"/>
                <a:cs typeface="Times New Roman"/>
                <a:sym typeface="Times New Roman"/>
              </a:rPr>
              <a:t>D</a:t>
            </a:r>
            <a:endParaRPr/>
          </a:p>
        </p:txBody>
      </p:sp>
      <p:sp>
        <p:nvSpPr>
          <p:cNvPr id="261" name="Google Shape;261;p9"/>
          <p:cNvSpPr txBox="1"/>
          <p:nvPr/>
        </p:nvSpPr>
        <p:spPr>
          <a:xfrm>
            <a:off x="1638300" y="2057400"/>
            <a:ext cx="7467600" cy="2246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Người tham gia giao thông phải đi như thế nào là đúng quy tắc giao thông?</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A. Đi bên phải theo chiều đi của mình;</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B. Đi đúng phần đường quy định</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C. Chấp hành hệ thống báo hiệu đường bộ</a:t>
            </a:r>
            <a:endParaRPr/>
          </a:p>
          <a:p>
            <a:pPr indent="0" lvl="0" marL="0" marR="0" rtl="0" algn="l">
              <a:lnSpc>
                <a:spcPct val="100000"/>
              </a:lnSpc>
              <a:spcBef>
                <a:spcPts val="0"/>
              </a:spcBef>
              <a:spcAft>
                <a:spcPts val="0"/>
              </a:spcAft>
              <a:buClr>
                <a:schemeClr val="dk1"/>
              </a:buClr>
              <a:buSzPts val="2000"/>
              <a:buFont typeface="Times New Roman"/>
              <a:buNone/>
            </a:pPr>
            <a:r>
              <a:rPr b="0" i="0" lang="en-US" sz="2000" u="none">
                <a:solidFill>
                  <a:schemeClr val="dk1"/>
                </a:solidFill>
                <a:latin typeface="Times New Roman"/>
                <a:ea typeface="Times New Roman"/>
                <a:cs typeface="Times New Roman"/>
                <a:sym typeface="Times New Roman"/>
              </a:rPr>
              <a:t>D. Tất cả các ý trên.</a:t>
            </a:r>
            <a:endParaRPr/>
          </a:p>
          <a:p>
            <a:pPr indent="0" lvl="0" marL="0" marR="0" rtl="0" algn="l">
              <a:lnSpc>
                <a:spcPct val="100000"/>
              </a:lnSpc>
              <a:spcBef>
                <a:spcPts val="0"/>
              </a:spcBef>
              <a:spcAft>
                <a:spcPts val="0"/>
              </a:spcAft>
              <a:buNone/>
            </a:pPr>
            <a:r>
              <a:t/>
            </a:r>
            <a:endParaRPr b="0" i="0" sz="20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8"/>
                                        </p:tgtEl>
                                      </p:cBhvr>
                                    </p:animEffect>
                                    <p:set>
                                      <p:cBhvr>
                                        <p:cTn dur="1" fill="hold">
                                          <p:stCondLst>
                                            <p:cond delay="1000"/>
                                          </p:stCondLst>
                                        </p:cTn>
                                        <p:tgtEl>
                                          <p:spTgt spid="258"/>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500"/>
                                  </p:stCondLst>
                                  <p:childTnLst>
                                    <p:animEffect filter="fade" transition="out">
                                      <p:cBhvr>
                                        <p:cTn dur="1000"/>
                                        <p:tgtEl>
                                          <p:spTgt spid="257"/>
                                        </p:tgtEl>
                                      </p:cBhvr>
                                    </p:animEffect>
                                    <p:set>
                                      <p:cBhvr>
                                        <p:cTn dur="1" fill="hold">
                                          <p:stCondLst>
                                            <p:cond delay="1000"/>
                                          </p:stCondLst>
                                        </p:cTn>
                                        <p:tgtEl>
                                          <p:spTgt spid="257"/>
                                        </p:tgtEl>
                                        <p:attrNameLst>
                                          <p:attrName>style.visibility</p:attrName>
                                        </p:attrNameLst>
                                      </p:cBhvr>
                                      <p:to>
                                        <p:strVal val="hidden"/>
                                      </p:to>
                                    </p:set>
                                  </p:childTnLst>
                                </p:cTn>
                              </p:par>
                            </p:childTnLst>
                          </p:cTn>
                        </p:par>
                        <p:par>
                          <p:cTn fill="hold">
                            <p:stCondLst>
                              <p:cond delay="2000"/>
                            </p:stCondLst>
                            <p:childTnLst>
                              <p:par>
                                <p:cTn fill="hold" nodeType="afterEffect" presetClass="exit" presetID="10" presetSubtype="0">
                                  <p:stCondLst>
                                    <p:cond delay="500"/>
                                  </p:stCondLst>
                                  <p:childTnLst>
                                    <p:animEffect filter="fade" transition="out">
                                      <p:cBhvr>
                                        <p:cTn dur="1000"/>
                                        <p:tgtEl>
                                          <p:spTgt spid="256"/>
                                        </p:tgtEl>
                                      </p:cBhvr>
                                    </p:animEffect>
                                    <p:set>
                                      <p:cBhvr>
                                        <p:cTn dur="1" fill="hold">
                                          <p:stCondLst>
                                            <p:cond delay="1000"/>
                                          </p:stCondLst>
                                        </p:cTn>
                                        <p:tgtEl>
                                          <p:spTgt spid="256"/>
                                        </p:tgtEl>
                                        <p:attrNameLst>
                                          <p:attrName>style.visibility</p:attrName>
                                        </p:attrNameLst>
                                      </p:cBhvr>
                                      <p:to>
                                        <p:strVal val="hidden"/>
                                      </p:to>
                                    </p:set>
                                  </p:childTnLst>
                                </p:cTn>
                              </p:par>
                            </p:childTnLst>
                          </p:cTn>
                        </p:par>
                        <p:par>
                          <p:cTn fill="hold">
                            <p:stCondLst>
                              <p:cond delay="3000"/>
                            </p:stCondLst>
                            <p:childTnLst>
                              <p:par>
                                <p:cTn fill="hold" nodeType="afterEffect" presetClass="exit" presetID="10" presetSubtype="0">
                                  <p:stCondLst>
                                    <p:cond delay="500"/>
                                  </p:stCondLst>
                                  <p:childTnLst>
                                    <p:animEffect filter="fade" transition="out">
                                      <p:cBhvr>
                                        <p:cTn dur="1000"/>
                                        <p:tgtEl>
                                          <p:spTgt spid="255"/>
                                        </p:tgtEl>
                                      </p:cBhvr>
                                    </p:animEffect>
                                    <p:set>
                                      <p:cBhvr>
                                        <p:cTn dur="1" fill="hold">
                                          <p:stCondLst>
                                            <p:cond delay="1000"/>
                                          </p:stCondLst>
                                        </p:cTn>
                                        <p:tgtEl>
                                          <p:spTgt spid="255"/>
                                        </p:tgtEl>
                                        <p:attrNameLst>
                                          <p:attrName>style.visibility</p:attrName>
                                        </p:attrNameLst>
                                      </p:cBhvr>
                                      <p:to>
                                        <p:strVal val="hidden"/>
                                      </p:to>
                                    </p:set>
                                  </p:childTnLst>
                                </p:cTn>
                              </p:par>
                            </p:childTnLst>
                          </p:cTn>
                        </p:par>
                        <p:par>
                          <p:cTn fill="hold">
                            <p:stCondLst>
                              <p:cond delay="4000"/>
                            </p:stCondLst>
                            <p:childTnLst>
                              <p:par>
                                <p:cTn fill="hold" nodeType="afterEffect" presetClass="exit" presetID="10" presetSubtype="0">
                                  <p:stCondLst>
                                    <p:cond delay="500"/>
                                  </p:stCondLst>
                                  <p:childTnLst>
                                    <p:animEffect filter="fade" transition="out">
                                      <p:cBhvr>
                                        <p:cTn dur="1000"/>
                                        <p:tgtEl>
                                          <p:spTgt spid="254"/>
                                        </p:tgtEl>
                                      </p:cBhvr>
                                    </p:animEffect>
                                    <p:set>
                                      <p:cBhvr>
                                        <p:cTn dur="1" fill="hold">
                                          <p:stCondLst>
                                            <p:cond delay="1000"/>
                                          </p:stCondLst>
                                        </p:cTn>
                                        <p:tgtEl>
                                          <p:spTgt spid="254"/>
                                        </p:tgtEl>
                                        <p:attrNameLst>
                                          <p:attrName>style.visibility</p:attrName>
                                        </p:attrNameLst>
                                      </p:cBhvr>
                                      <p:to>
                                        <p:strVal val="hidden"/>
                                      </p:to>
                                    </p:set>
                                  </p:childTnLst>
                                </p:cTn>
                              </p:par>
                            </p:childTnLst>
                          </p:cTn>
                        </p:par>
                        <p:par>
                          <p:cTn fill="hold">
                            <p:stCondLst>
                              <p:cond delay="5000"/>
                            </p:stCondLst>
                            <p:childTnLst>
                              <p:par>
                                <p:cTn fill="hold" nodeType="afterEffect" presetClass="exit" presetID="10" presetSubtype="0">
                                  <p:stCondLst>
                                    <p:cond delay="500"/>
                                  </p:stCondLst>
                                  <p:childTnLst>
                                    <p:animEffect filter="fade" transition="out">
                                      <p:cBhvr>
                                        <p:cTn dur="1000"/>
                                        <p:tgtEl>
                                          <p:spTgt spid="253"/>
                                        </p:tgtEl>
                                      </p:cBhvr>
                                    </p:animEffect>
                                    <p:set>
                                      <p:cBhvr>
                                        <p:cTn dur="1" fill="hold">
                                          <p:stCondLst>
                                            <p:cond delay="1000"/>
                                          </p:stCondLst>
                                        </p:cTn>
                                        <p:tgtEl>
                                          <p:spTgt spid="253"/>
                                        </p:tgtEl>
                                        <p:attrNameLst>
                                          <p:attrName>style.visibility</p:attrName>
                                        </p:attrNameLst>
                                      </p:cBhvr>
                                      <p:to>
                                        <p:strVal val="hidden"/>
                                      </p:to>
                                    </p:set>
                                  </p:childTnLst>
                                </p:cTn>
                              </p:par>
                            </p:childTnLst>
                          </p:cTn>
                        </p:par>
                        <p:par>
                          <p:cTn fill="hold">
                            <p:stCondLst>
                              <p:cond delay="6000"/>
                            </p:stCondLst>
                            <p:childTnLst>
                              <p:par>
                                <p:cTn fill="hold" nodeType="afterEffect" presetClass="exit" presetID="10" presetSubtype="0">
                                  <p:stCondLst>
                                    <p:cond delay="500"/>
                                  </p:stCondLst>
                                  <p:childTnLst>
                                    <p:animEffect filter="fade" transition="out">
                                      <p:cBhvr>
                                        <p:cTn dur="1000"/>
                                        <p:tgtEl>
                                          <p:spTgt spid="252"/>
                                        </p:tgtEl>
                                      </p:cBhvr>
                                    </p:animEffect>
                                    <p:set>
                                      <p:cBhvr>
                                        <p:cTn dur="1" fill="hold">
                                          <p:stCondLst>
                                            <p:cond delay="1000"/>
                                          </p:stCondLst>
                                        </p:cTn>
                                        <p:tgtEl>
                                          <p:spTgt spid="252"/>
                                        </p:tgtEl>
                                        <p:attrNameLst>
                                          <p:attrName>style.visibility</p:attrName>
                                        </p:attrNameLst>
                                      </p:cBhvr>
                                      <p:to>
                                        <p:strVal val="hidden"/>
                                      </p:to>
                                    </p:set>
                                  </p:childTnLst>
                                </p:cTn>
                              </p:par>
                            </p:childTnLst>
                          </p:cTn>
                        </p:par>
                        <p:par>
                          <p:cTn fill="hold">
                            <p:stCondLst>
                              <p:cond delay="7000"/>
                            </p:stCondLst>
                            <p:childTnLst>
                              <p:par>
                                <p:cTn fill="hold" nodeType="afterEffect" presetClass="exit" presetID="10" presetSubtype="0">
                                  <p:stCondLst>
                                    <p:cond delay="500"/>
                                  </p:stCondLst>
                                  <p:childTnLst>
                                    <p:animEffect filter="fade" transition="out">
                                      <p:cBhvr>
                                        <p:cTn dur="1000"/>
                                        <p:tgtEl>
                                          <p:spTgt spid="251"/>
                                        </p:tgtEl>
                                      </p:cBhvr>
                                    </p:animEffect>
                                    <p:set>
                                      <p:cBhvr>
                                        <p:cTn dur="1" fill="hold">
                                          <p:stCondLst>
                                            <p:cond delay="1000"/>
                                          </p:stCondLst>
                                        </p:cTn>
                                        <p:tgtEl>
                                          <p:spTgt spid="251"/>
                                        </p:tgtEl>
                                        <p:attrNameLst>
                                          <p:attrName>style.visibility</p:attrName>
                                        </p:attrNameLst>
                                      </p:cBhvr>
                                      <p:to>
                                        <p:strVal val="hidden"/>
                                      </p:to>
                                    </p:set>
                                  </p:childTnLst>
                                </p:cTn>
                              </p:par>
                            </p:childTnLst>
                          </p:cTn>
                        </p:par>
                        <p:par>
                          <p:cTn fill="hold">
                            <p:stCondLst>
                              <p:cond delay="8000"/>
                            </p:stCondLst>
                            <p:childTnLst>
                              <p:par>
                                <p:cTn fill="hold" nodeType="afterEffect" presetClass="exit" presetID="10" presetSubtype="0">
                                  <p:stCondLst>
                                    <p:cond delay="500"/>
                                  </p:stCondLst>
                                  <p:childTnLst>
                                    <p:animEffect filter="fade" transition="out">
                                      <p:cBhvr>
                                        <p:cTn dur="1000"/>
                                        <p:tgtEl>
                                          <p:spTgt spid="250"/>
                                        </p:tgtEl>
                                      </p:cBhvr>
                                    </p:animEffect>
                                    <p:set>
                                      <p:cBhvr>
                                        <p:cTn dur="1" fill="hold">
                                          <p:stCondLst>
                                            <p:cond delay="1000"/>
                                          </p:stCondLst>
                                        </p:cTn>
                                        <p:tgtEl>
                                          <p:spTgt spid="250"/>
                                        </p:tgtEl>
                                        <p:attrNameLst>
                                          <p:attrName>style.visibility</p:attrName>
                                        </p:attrNameLst>
                                      </p:cBhvr>
                                      <p:to>
                                        <p:strVal val="hidden"/>
                                      </p:to>
                                    </p:set>
                                  </p:childTnLst>
                                </p:cTn>
                              </p:par>
                            </p:childTnLst>
                          </p:cTn>
                        </p:par>
                        <p:par>
                          <p:cTn fill="hold">
                            <p:stCondLst>
                              <p:cond delay="9000"/>
                            </p:stCondLst>
                            <p:childTnLst>
                              <p:par>
                                <p:cTn fill="hold" nodeType="afterEffect" presetClass="exit" presetID="10" presetSubtype="0">
                                  <p:stCondLst>
                                    <p:cond delay="500"/>
                                  </p:stCondLst>
                                  <p:childTnLst>
                                    <p:animEffect filter="fade" transition="out">
                                      <p:cBhvr>
                                        <p:cTn dur="1000"/>
                                        <p:tgtEl>
                                          <p:spTgt spid="249"/>
                                        </p:tgtEl>
                                      </p:cBhvr>
                                    </p:animEffect>
                                    <p:set>
                                      <p:cBhvr>
                                        <p:cTn dur="1" fill="hold">
                                          <p:stCondLst>
                                            <p:cond delay="1000"/>
                                          </p:stCondLst>
                                        </p:cTn>
                                        <p:tgtEl>
                                          <p:spTgt spid="2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animEffect filter="fade" transition="in">
                                      <p:cBhvr>
                                        <p:cTn dur="500"/>
                                        <p:tgtEl>
                                          <p:spTgt spid="2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2011-03-04T12:46:14Z</dcterms:created>
  <dc:creator>Smart</dc:creator>
</cp:coreProperties>
</file>

<file path=docProps/custom.xml><?xml version="1.0" encoding="utf-8"?>
<Properties xmlns="http://schemas.openxmlformats.org/officeDocument/2006/custom-properties" xmlns:vt="http://schemas.openxmlformats.org/officeDocument/2006/docPropsVTypes"/>
</file>