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404" r:id="rId2"/>
    <p:sldId id="402" r:id="rId3"/>
    <p:sldId id="262" r:id="rId4"/>
    <p:sldId id="263" r:id="rId5"/>
    <p:sldId id="403" r:id="rId6"/>
    <p:sldId id="397" r:id="rId7"/>
    <p:sldId id="398" r:id="rId8"/>
    <p:sldId id="399" r:id="rId9"/>
    <p:sldId id="400" r:id="rId10"/>
    <p:sldId id="401" r:id="rId11"/>
    <p:sldId id="406" r:id="rId12"/>
    <p:sldId id="427" r:id="rId13"/>
    <p:sldId id="410" r:id="rId14"/>
    <p:sldId id="412" r:id="rId15"/>
    <p:sldId id="411" r:id="rId16"/>
    <p:sldId id="413" r:id="rId17"/>
    <p:sldId id="414" r:id="rId18"/>
    <p:sldId id="415" r:id="rId19"/>
    <p:sldId id="417" r:id="rId20"/>
    <p:sldId id="275" r:id="rId21"/>
    <p:sldId id="418" r:id="rId22"/>
    <p:sldId id="276" r:id="rId23"/>
    <p:sldId id="277" r:id="rId24"/>
    <p:sldId id="278" r:id="rId25"/>
    <p:sldId id="280" r:id="rId26"/>
    <p:sldId id="281" r:id="rId27"/>
    <p:sldId id="426" r:id="rId28"/>
    <p:sldId id="385" r:id="rId29"/>
    <p:sldId id="428" r:id="rId30"/>
    <p:sldId id="435" r:id="rId31"/>
    <p:sldId id="421" r:id="rId32"/>
    <p:sldId id="432" r:id="rId33"/>
    <p:sldId id="433" r:id="rId34"/>
    <p:sldId id="422" r:id="rId35"/>
    <p:sldId id="419" r:id="rId36"/>
    <p:sldId id="296" r:id="rId37"/>
    <p:sldId id="42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CC00FF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31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69E73-BB0E-433A-A25B-EFB810396605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70B6B-F8D8-4522-9000-2E78485CF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0779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coi như đã giao về nhà cho 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70B6B-F8D8-4522-9000-2E78485CFD5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7191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10 (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miêng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70B6B-F8D8-4522-9000-2E78485CFD5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274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next size để bỏ qua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70B6B-F8D8-4522-9000-2E78485CFD5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58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A7F11A-56FE-161E-3D86-D4D0C7689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F186D24-C17B-02D0-A383-BD3341018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5A34E8-8306-30A8-2069-CA5C257A2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AE7-C2B8-439E-9D1B-7B010FE276AE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6AE742-BD83-2C4F-17C0-367606E9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3B74CA-07DF-6933-9758-DEB4E8668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D5FE-52DC-4998-A898-D92719CD2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078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8D209-CD1D-C16D-86B9-6C66A518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465233D-71B3-C607-2469-C893E73F8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B40BF1-9A92-5A43-893D-F5728F4E2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AE7-C2B8-439E-9D1B-7B010FE276AE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DB3A1E-05F0-1B35-7E42-0E1284F85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A4F503-A611-DA43-A1DC-EA76CE985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D5FE-52DC-4998-A898-D92719CD2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2488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80C3E4-81F4-3756-966A-0C4F90E61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07F38E-768D-7C31-59BC-76AFDCD4E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047C40-52B0-5F84-68FC-C46B3E3C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AE7-C2B8-439E-9D1B-7B010FE276AE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8C6BE8-9D1B-8F1A-6CE1-52322C30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617841-BEAD-D6CD-314D-0FC1722F8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D5FE-52DC-4998-A898-D92719CD2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181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80B49-755B-383B-DD0A-78C7E6B5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2C12F4-D26B-D8F2-286C-0257D6053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8ACCA1-837F-AEEE-17C4-1D5491068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AE7-C2B8-439E-9D1B-7B010FE276AE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43629B-F080-953A-62D7-AE230DC35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4BD25B-3B8E-F6F6-315B-16FFF019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D5FE-52DC-4998-A898-D92719CD2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5975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99EC68-20AF-F0D0-09FD-40C470C89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918DE2-FFF6-0FDD-7D3E-CEC619CEE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A5C7B9-4E30-2E00-2692-3CBFCA54C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AE7-C2B8-439E-9D1B-7B010FE276AE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DE8B4F-4EEE-2781-A1E2-04F73C91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7EC15E-058D-2190-3E6D-99519C4F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D5FE-52DC-4998-A898-D92719CD2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542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8AD06-4C67-0D1F-3E62-6588DD5B5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02F61B-4318-3C32-A12C-3A9A6CCB7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DBCBAA-5537-FD58-5F25-B8D48654F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7832AC-AC77-7130-751A-3A9A56E76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AE7-C2B8-439E-9D1B-7B010FE276AE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37501D-7AA0-9029-7E98-5A29B622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6EE3FB-A005-FED4-6D3E-1DBAB45B7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D5FE-52DC-4998-A898-D92719CD2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3170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5B045A-EC6D-E772-D8DC-7F503EA0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B9F342-E8AD-7B91-B9EC-53DFE4BE4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542EE3-F31E-1C3F-B785-E444DC468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370F5D0-2CA3-F342-6C27-A412EB4D79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836227-39D1-BFD3-034C-FF121950A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536A59F-5B98-F644-8682-5D93A850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AE7-C2B8-439E-9D1B-7B010FE276AE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323113C-BE16-80EE-779F-3DD0D3B32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5262579-2E9D-60CD-C90A-1C1C45885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D5FE-52DC-4998-A898-D92719CD2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745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BD9D2E-4C35-61CC-1B08-3C781C330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42CBDC-D593-4506-C188-71885D717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AE7-C2B8-439E-9D1B-7B010FE276AE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FC8281B-2ED9-932F-D477-7DB3198F4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F6C1B6-2E1B-BCF3-DDC2-B1FF06BE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D5FE-52DC-4998-A898-D92719CD2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917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F5C5A-E541-994F-2B41-149D6B4DC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AE7-C2B8-439E-9D1B-7B010FE276AE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5A6858-1BB2-78E0-7C93-F4C20040A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A77EEF0-C215-ACD9-FE90-558DD5E0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D5FE-52DC-4998-A898-D92719CD2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348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4C1417-12D5-B0E0-BB62-D12041E1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76FBEC-3836-A870-58A8-218511318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C7BB69A-2DA1-39E2-35EF-099487E18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8197E8-0225-8EB1-331F-28D8CA729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AE7-C2B8-439E-9D1B-7B010FE276AE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A620B7-6197-63D3-4A5F-B9457EDF8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DB8181-04D1-FFEE-D64F-02F42B69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D5FE-52DC-4998-A898-D92719CD2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93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D3E073-A5AD-5915-B76C-B2BF851B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6B257BD-A7E9-8CEF-8EE1-5869D7094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2870BB-8386-7160-1233-B90891332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714E4D-929D-FA18-25F7-F7159C4F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9AE7-C2B8-439E-9D1B-7B010FE276AE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314574-7775-F268-4B39-34161F02C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6F8F9D-C608-D45F-6145-C30C4DFA6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D5FE-52DC-4998-A898-D92719CD2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2721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052844-86BF-A260-DFF4-AF6C21D8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926455-DE4A-D025-6DB6-AAFF1CD1F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DA586D-7877-A11E-3BBF-6BDBF20FD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9AE7-C2B8-439E-9D1B-7B010FE276AE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F17F3B-AFDF-45FD-A3B9-8AD62A40F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14810-2697-D8D2-1D7C-F33141E9B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8D5FE-52DC-4998-A898-D92719CD2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35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slide" Target="slide5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6.png"/><Relationship Id="rId4" Type="http://schemas.openxmlformats.org/officeDocument/2006/relationships/image" Target="../media/image6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6.png"/><Relationship Id="rId4" Type="http://schemas.openxmlformats.org/officeDocument/2006/relationships/image" Target="../media/image68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7.xml"/><Relationship Id="rId5" Type="http://schemas.microsoft.com/office/2007/relationships/hdphoto" Target="../media/hdphoto12.wdp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slide" Target="slide27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slide" Target="slide27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slide" Target="slide27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slide" Target="slide27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sv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9.emf"/><Relationship Id="rId3" Type="http://schemas.openxmlformats.org/officeDocument/2006/relationships/image" Target="../media/image92.emf"/><Relationship Id="rId7" Type="http://schemas.openxmlformats.org/officeDocument/2006/relationships/image" Target="../media/image94.emf"/><Relationship Id="rId12" Type="http://schemas.openxmlformats.org/officeDocument/2006/relationships/image" Target="../media/image8.emf"/><Relationship Id="rId2" Type="http://schemas.openxmlformats.org/officeDocument/2006/relationships/image" Target="../media/image1.emf"/><Relationship Id="rId16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95.emf"/><Relationship Id="rId5" Type="http://schemas.openxmlformats.org/officeDocument/2006/relationships/image" Target="../media/image3.emf"/><Relationship Id="rId15" Type="http://schemas.openxmlformats.org/officeDocument/2006/relationships/image" Target="../media/image13.emf"/><Relationship Id="rId10" Type="http://schemas.openxmlformats.org/officeDocument/2006/relationships/image" Target="../media/image7.emf"/><Relationship Id="rId4" Type="http://schemas.openxmlformats.org/officeDocument/2006/relationships/image" Target="../media/image93.emf"/><Relationship Id="rId9" Type="http://schemas.openxmlformats.org/officeDocument/2006/relationships/image" Target="../media/image6.emf"/><Relationship Id="rId14" Type="http://schemas.openxmlformats.org/officeDocument/2006/relationships/image" Target="../media/image10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microsoft.com/office/2007/relationships/hdphoto" Target="../media/hdphoto2.wdp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openxmlformats.org/officeDocument/2006/relationships/image" Target="../media/image14.png"/><Relationship Id="rId21" Type="http://schemas.microsoft.com/office/2007/relationships/media" Target="../media/media1.mp3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20" Type="http://schemas.openxmlformats.org/officeDocument/2006/relationships/image" Target="../media/image23.png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9" Type="http://schemas.microsoft.com/office/2007/relationships/hdphoto" Target="../media/hdphoto3.wdp"/><Relationship Id="rId14" Type="http://schemas.openxmlformats.org/officeDocument/2006/relationships/image" Target="../media/image19.png"/><Relationship Id="rId22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microsoft.com/office/2007/relationships/hdphoto" Target="../media/hdphoto3.wdp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9.emf"/><Relationship Id="rId3" Type="http://schemas.openxmlformats.org/officeDocument/2006/relationships/image" Target="../media/image92.emf"/><Relationship Id="rId7" Type="http://schemas.openxmlformats.org/officeDocument/2006/relationships/image" Target="../media/image94.emf"/><Relationship Id="rId12" Type="http://schemas.openxmlformats.org/officeDocument/2006/relationships/image" Target="../media/image8.emf"/><Relationship Id="rId2" Type="http://schemas.openxmlformats.org/officeDocument/2006/relationships/image" Target="../media/image1.emf"/><Relationship Id="rId16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95.emf"/><Relationship Id="rId5" Type="http://schemas.openxmlformats.org/officeDocument/2006/relationships/image" Target="../media/image3.emf"/><Relationship Id="rId15" Type="http://schemas.openxmlformats.org/officeDocument/2006/relationships/image" Target="../media/image13.emf"/><Relationship Id="rId10" Type="http://schemas.openxmlformats.org/officeDocument/2006/relationships/image" Target="../media/image7.emf"/><Relationship Id="rId4" Type="http://schemas.openxmlformats.org/officeDocument/2006/relationships/image" Target="../media/image93.emf"/><Relationship Id="rId9" Type="http://schemas.openxmlformats.org/officeDocument/2006/relationships/image" Target="../media/image6.emf"/><Relationship Id="rId14" Type="http://schemas.openxmlformats.org/officeDocument/2006/relationships/image" Target="../media/image1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7" Type="http://schemas.openxmlformats.org/officeDocument/2006/relationships/image" Target="../media/image128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26.svg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0.png"/><Relationship Id="rId18" Type="http://schemas.openxmlformats.org/officeDocument/2006/relationships/slide" Target="slide10.xml"/><Relationship Id="rId26" Type="http://schemas.openxmlformats.org/officeDocument/2006/relationships/image" Target="../media/image36.png"/><Relationship Id="rId3" Type="http://schemas.microsoft.com/office/2007/relationships/hdphoto" Target="../media/hdphoto1.wdp"/><Relationship Id="rId21" Type="http://schemas.openxmlformats.org/officeDocument/2006/relationships/image" Target="../media/image33.gif"/><Relationship Id="rId7" Type="http://schemas.openxmlformats.org/officeDocument/2006/relationships/image" Target="../media/image28.png"/><Relationship Id="rId12" Type="http://schemas.openxmlformats.org/officeDocument/2006/relationships/slide" Target="slide8.xml"/><Relationship Id="rId17" Type="http://schemas.microsoft.com/office/2007/relationships/hdphoto" Target="../media/hdphoto10.wdp"/><Relationship Id="rId25" Type="http://schemas.openxmlformats.org/officeDocument/2006/relationships/image" Target="../media/image35.png"/><Relationship Id="rId2" Type="http://schemas.openxmlformats.org/officeDocument/2006/relationships/image" Target="../media/image14.png"/><Relationship Id="rId16" Type="http://schemas.openxmlformats.org/officeDocument/2006/relationships/image" Target="../media/image31.png"/><Relationship Id="rId20" Type="http://schemas.microsoft.com/office/2007/relationships/hdphoto" Target="../media/hdphoto11.wdp"/><Relationship Id="rId29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hdphoto" Target="../media/hdphoto8.wdp"/><Relationship Id="rId24" Type="http://schemas.openxmlformats.org/officeDocument/2006/relationships/image" Target="../media/image34.png"/><Relationship Id="rId5" Type="http://schemas.microsoft.com/office/2007/relationships/hdphoto" Target="../media/hdphoto2.wdp"/><Relationship Id="rId15" Type="http://schemas.openxmlformats.org/officeDocument/2006/relationships/slide" Target="slide9.xml"/><Relationship Id="rId23" Type="http://schemas.microsoft.com/office/2007/relationships/hdphoto" Target="../media/hdphoto3.wdp"/><Relationship Id="rId28" Type="http://schemas.openxmlformats.org/officeDocument/2006/relationships/image" Target="../media/image37.png"/><Relationship Id="rId10" Type="http://schemas.openxmlformats.org/officeDocument/2006/relationships/image" Target="../media/image29.png"/><Relationship Id="rId19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slide" Target="slide7.xml"/><Relationship Id="rId14" Type="http://schemas.microsoft.com/office/2007/relationships/hdphoto" Target="../media/hdphoto9.wdp"/><Relationship Id="rId22" Type="http://schemas.openxmlformats.org/officeDocument/2006/relationships/image" Target="../media/image16.png"/><Relationship Id="rId27" Type="http://schemas.openxmlformats.org/officeDocument/2006/relationships/image" Target="../media/image22.png"/><Relationship Id="rId30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slide" Target="slide5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slide" Target="slide5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slide" Target="slide5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5147" y="1828553"/>
            <a:ext cx="7652005" cy="3606815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chemeClr val="lt1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4" name="Google Shape;304;p20"/>
          <p:cNvSpPr txBox="1">
            <a:spLocks noGrp="1"/>
          </p:cNvSpPr>
          <p:nvPr>
            <p:ph type="ctrTitle"/>
          </p:nvPr>
        </p:nvSpPr>
        <p:spPr>
          <a:xfrm rot="-193354">
            <a:off x="2706842" y="2824315"/>
            <a:ext cx="7986449" cy="219947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" sz="53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CHÀO MỪNG CÁC EM ĐẾN VỚI TIẾT HỌC!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854319" y="1449962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0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0228704" y="4305649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9" name="Google Shape;439;p20"/>
          <p:cNvSpPr/>
          <p:nvPr/>
        </p:nvSpPr>
        <p:spPr>
          <a:xfrm rot="281146">
            <a:off x="5034463" y="1341544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9658417" y="5743266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9E9FBB8-3ADB-4A22-5253-899508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01" b="62700"/>
          <a:stretch/>
        </p:blipFill>
        <p:spPr>
          <a:xfrm flipH="1">
            <a:off x="289368" y="0"/>
            <a:ext cx="11296890" cy="2476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7D98B8-37A0-1C59-F121-62895709B15C}"/>
              </a:ext>
            </a:extLst>
          </p:cNvPr>
          <p:cNvSpPr txBox="1"/>
          <p:nvPr/>
        </p:nvSpPr>
        <p:spPr>
          <a:xfrm>
            <a:off x="1621999" y="915325"/>
            <a:ext cx="1723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5D2B8E-1BE0-4BF7-34A2-D766DEB0E4AE}"/>
              </a:ext>
            </a:extLst>
          </p:cNvPr>
          <p:cNvSpPr txBox="1"/>
          <p:nvPr/>
        </p:nvSpPr>
        <p:spPr>
          <a:xfrm>
            <a:off x="3824014" y="826614"/>
            <a:ext cx="516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latin typeface="+mj-lt"/>
              </a:rPr>
              <a:t>Các ước của </a:t>
            </a:r>
            <a:r>
              <a:rPr lang="vi-VN" sz="3600" b="1">
                <a:solidFill>
                  <a:srgbClr val="FF0000"/>
                </a:solidFill>
                <a:latin typeface="+mj-lt"/>
              </a:rPr>
              <a:t>12</a:t>
            </a:r>
            <a:r>
              <a:rPr lang="vi-VN" sz="3600" b="1">
                <a:latin typeface="+mj-lt"/>
              </a:rPr>
              <a:t> là</a:t>
            </a:r>
            <a:endParaRPr lang="vi-VN" sz="3600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55130D-A537-66D1-409A-4707E419AA0F}"/>
              </a:ext>
            </a:extLst>
          </p:cNvPr>
          <p:cNvGrpSpPr/>
          <p:nvPr/>
        </p:nvGrpSpPr>
        <p:grpSpPr>
          <a:xfrm>
            <a:off x="451413" y="2358290"/>
            <a:ext cx="11296890" cy="4499710"/>
            <a:chOff x="451413" y="2358290"/>
            <a:chExt cx="11296890" cy="44997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9D7B61A-C19C-4223-CE4C-437ECE229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1413" y="2358290"/>
              <a:ext cx="11296890" cy="44997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A72786B-672F-B786-DF83-1E9750078C90}"/>
                </a:ext>
              </a:extLst>
            </p:cNvPr>
            <p:cNvSpPr txBox="1"/>
            <p:nvPr/>
          </p:nvSpPr>
          <p:spPr>
            <a:xfrm>
              <a:off x="2084438" y="3280543"/>
              <a:ext cx="16805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CEAC0E-0891-0BF5-5320-A9ECE39B83C3}"/>
                  </a:ext>
                </a:extLst>
              </p:cNvPr>
              <p:cNvSpPr txBox="1"/>
              <p:nvPr/>
            </p:nvSpPr>
            <p:spPr>
              <a:xfrm>
                <a:off x="2271252" y="3840595"/>
                <a:ext cx="800345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en-US" sz="60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; </m:t>
                      </m:r>
                      <m:r>
                        <a:rPr lang="en-US" sz="60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60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; </m:t>
                      </m:r>
                      <m:r>
                        <a:rPr lang="en-US" sz="60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lang="en-US" sz="60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; </m:t>
                      </m:r>
                      <m:r>
                        <a:rPr lang="en-US" sz="60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60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; </m:t>
                      </m:r>
                      <m:r>
                        <a:rPr lang="en-US" sz="60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𝟔</m:t>
                      </m:r>
                      <m:r>
                        <a:rPr lang="en-US" sz="60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; </m:t>
                      </m:r>
                      <m:r>
                        <a:rPr lang="en-US" sz="60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600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4FCEAC0E-0891-0BF5-5320-A9ECE39B8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252" y="3840595"/>
                <a:ext cx="8003457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Back Button - Ứng dụng trên Google Play">
            <a:hlinkClick r:id="rId5" action="ppaction://hlinksldjump"/>
            <a:extLst>
              <a:ext uri="{FF2B5EF4-FFF2-40B4-BE49-F238E27FC236}">
                <a16:creationId xmlns:a16="http://schemas.microsoft.com/office/drawing/2014/main" xmlns="" id="{2299AFC0-337D-53A1-E357-D1F417004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6188" y="5412188"/>
            <a:ext cx="1445812" cy="14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123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ọc sinh vùng đầu nguồn lũ: Gian nan đường đi học của học sinh vùng lũ An  Giang | VTV.VN">
            <a:extLst>
              <a:ext uri="{FF2B5EF4-FFF2-40B4-BE49-F238E27FC236}">
                <a16:creationId xmlns:a16="http://schemas.microsoft.com/office/drawing/2014/main" xmlns="" id="{AE2BE7BC-C4DF-1675-FB45-D06ED7F1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1" y="0"/>
            <a:ext cx="4246880" cy="298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ọc sinh các vùng lũ tỉnh Thừa Thiên Huế được nghỉ học ngày 9/10 | Báo Dân  trí">
            <a:extLst>
              <a:ext uri="{FF2B5EF4-FFF2-40B4-BE49-F238E27FC236}">
                <a16:creationId xmlns:a16="http://schemas.microsoft.com/office/drawing/2014/main" xmlns="" id="{74C15924-8432-5031-FD30-522A5F4D9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146"/>
          <a:stretch/>
        </p:blipFill>
        <p:spPr bwMode="auto">
          <a:xfrm>
            <a:off x="8223173" y="0"/>
            <a:ext cx="3968827" cy="298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iễn thu học phí đối với học sinh vùng lũ tỉnh Bình Định | Báo Dân trí">
            <a:extLst>
              <a:ext uri="{FF2B5EF4-FFF2-40B4-BE49-F238E27FC236}">
                <a16:creationId xmlns:a16="http://schemas.microsoft.com/office/drawing/2014/main" xmlns="" id="{3F22A2D5-BEFD-6E77-B3F6-051992B40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392" y="0"/>
            <a:ext cx="3868694" cy="298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Lai Châu: Đi lại khó khăn, nhiều học sinh chưa thể đến trường | Giáo dục |  Vietnam+ (VietnamPlus)">
            <a:extLst>
              <a:ext uri="{FF2B5EF4-FFF2-40B4-BE49-F238E27FC236}">
                <a16:creationId xmlns:a16="http://schemas.microsoft.com/office/drawing/2014/main" xmlns="" id="{5F6E14AE-52AC-9DDC-6185-2D6A4C61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923" y="3237914"/>
            <a:ext cx="5259457" cy="338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Thủ tướng đề nghị bảo đảm an toàn cho học sinh vùng mưa lũ miền Trung |  Thời báo Tài chính Việt Nam">
            <a:extLst>
              <a:ext uri="{FF2B5EF4-FFF2-40B4-BE49-F238E27FC236}">
                <a16:creationId xmlns:a16="http://schemas.microsoft.com/office/drawing/2014/main" xmlns="" id="{9D48BF2A-7A6E-F29C-897A-C82E151EE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9738" y="3234788"/>
            <a:ext cx="5068821" cy="337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775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02C9151-92D6-E8D5-B5D5-5B5C88528860}"/>
              </a:ext>
            </a:extLst>
          </p:cNvPr>
          <p:cNvGrpSpPr/>
          <p:nvPr/>
        </p:nvGrpSpPr>
        <p:grpSpPr>
          <a:xfrm>
            <a:off x="-375920" y="-695960"/>
            <a:ext cx="8280400" cy="4124960"/>
            <a:chOff x="0" y="0"/>
            <a:chExt cx="7858760" cy="4124960"/>
          </a:xfrm>
        </p:grpSpPr>
        <p:pic>
          <p:nvPicPr>
            <p:cNvPr id="4" name="图片 3" descr="5c95d9be9ffa50fc92ed5552156a00c5">
              <a:extLst>
                <a:ext uri="{FF2B5EF4-FFF2-40B4-BE49-F238E27FC236}">
                  <a16:creationId xmlns:a16="http://schemas.microsoft.com/office/drawing/2014/main" xmlns="" id="{BE0839EE-0FF4-D798-5A1B-112D568C7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7858760" cy="4124960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xmlns="" id="{0BBB7730-FFDD-408E-86CD-E702422098E5}"/>
                </a:ext>
              </a:extLst>
            </p:cNvPr>
            <p:cNvSpPr txBox="1"/>
            <p:nvPr/>
          </p:nvSpPr>
          <p:spPr>
            <a:xfrm rot="21360000">
              <a:off x="871656" y="1658481"/>
              <a:ext cx="6622451" cy="1319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i="1">
                  <a:solidFill>
                    <a:srgbClr val="0070C0"/>
                  </a:solidFill>
                  <a:latin typeface="Palatino Linotype" panose="02040502050505030304" pitchFamily="18" charset="0"/>
                  <a:ea typeface="字体管家棉花糖" panose="00020600040101010101" charset="-122"/>
                </a:rPr>
                <a:t>Các em cần chăm chỉ học tập để trưởng thành làm người công dân có ích cho tổ quốc</a:t>
              </a:r>
              <a:endParaRPr lang="zh-CN" altLang="en-US" sz="2800" i="1" dirty="0">
                <a:solidFill>
                  <a:srgbClr val="0070C0"/>
                </a:solidFill>
                <a:latin typeface="Palatino Linotype" panose="02040502050505030304" pitchFamily="18" charset="0"/>
                <a:ea typeface="字体管家棉花糖" panose="00020600040101010101" charset="-122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02D66E0-5466-0BCB-029B-D9B4BFD91094}"/>
              </a:ext>
            </a:extLst>
          </p:cNvPr>
          <p:cNvSpPr/>
          <p:nvPr/>
        </p:nvSpPr>
        <p:spPr>
          <a:xfrm>
            <a:off x="995680" y="3556000"/>
            <a:ext cx="4724400" cy="25812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16333FD-CF67-0C82-BA26-3A866C686BAA}"/>
              </a:ext>
            </a:extLst>
          </p:cNvPr>
          <p:cNvSpPr/>
          <p:nvPr/>
        </p:nvSpPr>
        <p:spPr>
          <a:xfrm>
            <a:off x="7904480" y="75897"/>
            <a:ext cx="3921760" cy="25812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BE53E92-53CB-0156-EBC4-43D90F2249D7}"/>
              </a:ext>
            </a:extLst>
          </p:cNvPr>
          <p:cNvSpPr/>
          <p:nvPr/>
        </p:nvSpPr>
        <p:spPr>
          <a:xfrm>
            <a:off x="6664960" y="3273607"/>
            <a:ext cx="5161280" cy="3310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3524" y="-1"/>
            <a:ext cx="4386218" cy="315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369" y="3263703"/>
            <a:ext cx="5627077" cy="323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5800" y="3319903"/>
            <a:ext cx="5539843" cy="323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769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B5D46A3-AEDB-7F59-B6B9-B47398606316}"/>
              </a:ext>
            </a:extLst>
          </p:cNvPr>
          <p:cNvGrpSpPr/>
          <p:nvPr/>
        </p:nvGrpSpPr>
        <p:grpSpPr>
          <a:xfrm>
            <a:off x="-6405" y="-2067"/>
            <a:ext cx="11875625" cy="1756055"/>
            <a:chOff x="0" y="-41068"/>
            <a:chExt cx="11875625" cy="17560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B67456DD-702E-B636-EA36-8D103AE3C18A}"/>
                </a:ext>
              </a:extLst>
            </p:cNvPr>
            <p:cNvGrpSpPr/>
            <p:nvPr/>
          </p:nvGrpSpPr>
          <p:grpSpPr>
            <a:xfrm>
              <a:off x="0" y="-41068"/>
              <a:ext cx="11875625" cy="1620000"/>
              <a:chOff x="0" y="0"/>
              <a:chExt cx="7716418" cy="1842796"/>
            </a:xfrm>
          </p:grpSpPr>
          <p:sp>
            <p:nvSpPr>
              <p:cNvPr id="17" name="Rectangle 10">
                <a:extLst>
                  <a:ext uri="{FF2B5EF4-FFF2-40B4-BE49-F238E27FC236}">
                    <a16:creationId xmlns:a16="http://schemas.microsoft.com/office/drawing/2014/main" xmlns="" id="{9F194A47-FA00-DE30-87B8-1433D65B39B0}"/>
                  </a:ext>
                </a:extLst>
              </p:cNvPr>
              <p:cNvSpPr/>
              <p:nvPr/>
            </p:nvSpPr>
            <p:spPr>
              <a:xfrm>
                <a:off x="1" y="0"/>
                <a:ext cx="7716417" cy="1842796"/>
              </a:xfrm>
              <a:custGeom>
                <a:avLst/>
                <a:gdLst>
                  <a:gd name="connsiteX0" fmla="*/ 0 w 7147249"/>
                  <a:gd name="connsiteY0" fmla="*/ 0 h 2155372"/>
                  <a:gd name="connsiteX1" fmla="*/ 7147249 w 7147249"/>
                  <a:gd name="connsiteY1" fmla="*/ 0 h 2155372"/>
                  <a:gd name="connsiteX2" fmla="*/ 7147249 w 7147249"/>
                  <a:gd name="connsiteY2" fmla="*/ 2155372 h 2155372"/>
                  <a:gd name="connsiteX3" fmla="*/ 0 w 7147249"/>
                  <a:gd name="connsiteY3" fmla="*/ 2155372 h 2155372"/>
                  <a:gd name="connsiteX4" fmla="*/ 0 w 7147249"/>
                  <a:gd name="connsiteY4" fmla="*/ 0 h 2155372"/>
                  <a:gd name="connsiteX0" fmla="*/ 0 w 7147249"/>
                  <a:gd name="connsiteY0" fmla="*/ 0 h 2155372"/>
                  <a:gd name="connsiteX1" fmla="*/ 7147249 w 7147249"/>
                  <a:gd name="connsiteY1" fmla="*/ 0 h 2155372"/>
                  <a:gd name="connsiteX2" fmla="*/ 6288833 w 7147249"/>
                  <a:gd name="connsiteY2" fmla="*/ 2127380 h 2155372"/>
                  <a:gd name="connsiteX3" fmla="*/ 0 w 7147249"/>
                  <a:gd name="connsiteY3" fmla="*/ 2155372 h 2155372"/>
                  <a:gd name="connsiteX4" fmla="*/ 0 w 7147249"/>
                  <a:gd name="connsiteY4" fmla="*/ 0 h 2155372"/>
                  <a:gd name="connsiteX0" fmla="*/ 0 w 7147249"/>
                  <a:gd name="connsiteY0" fmla="*/ 0 h 2162880"/>
                  <a:gd name="connsiteX1" fmla="*/ 7147249 w 7147249"/>
                  <a:gd name="connsiteY1" fmla="*/ 0 h 2162880"/>
                  <a:gd name="connsiteX2" fmla="*/ 6288833 w 7147249"/>
                  <a:gd name="connsiteY2" fmla="*/ 2127380 h 2162880"/>
                  <a:gd name="connsiteX3" fmla="*/ 0 w 7147249"/>
                  <a:gd name="connsiteY3" fmla="*/ 2155372 h 2162880"/>
                  <a:gd name="connsiteX4" fmla="*/ 0 w 7147249"/>
                  <a:gd name="connsiteY4" fmla="*/ 0 h 2162880"/>
                  <a:gd name="connsiteX0" fmla="*/ 0 w 7147249"/>
                  <a:gd name="connsiteY0" fmla="*/ 0 h 2162880"/>
                  <a:gd name="connsiteX1" fmla="*/ 7147249 w 7147249"/>
                  <a:gd name="connsiteY1" fmla="*/ 0 h 2162880"/>
                  <a:gd name="connsiteX2" fmla="*/ 5625596 w 7147249"/>
                  <a:gd name="connsiteY2" fmla="*/ 2127380 h 2162880"/>
                  <a:gd name="connsiteX3" fmla="*/ 0 w 7147249"/>
                  <a:gd name="connsiteY3" fmla="*/ 2155372 h 2162880"/>
                  <a:gd name="connsiteX4" fmla="*/ 0 w 7147249"/>
                  <a:gd name="connsiteY4" fmla="*/ 0 h 2162880"/>
                  <a:gd name="connsiteX0" fmla="*/ 0 w 7147249"/>
                  <a:gd name="connsiteY0" fmla="*/ 0 h 2157705"/>
                  <a:gd name="connsiteX1" fmla="*/ 7147249 w 7147249"/>
                  <a:gd name="connsiteY1" fmla="*/ 0 h 2157705"/>
                  <a:gd name="connsiteX2" fmla="*/ 6044482 w 7147249"/>
                  <a:gd name="connsiteY2" fmla="*/ 2118050 h 2157705"/>
                  <a:gd name="connsiteX3" fmla="*/ 0 w 7147249"/>
                  <a:gd name="connsiteY3" fmla="*/ 2155372 h 2157705"/>
                  <a:gd name="connsiteX4" fmla="*/ 0 w 7147249"/>
                  <a:gd name="connsiteY4" fmla="*/ 0 h 2157705"/>
                  <a:gd name="connsiteX0" fmla="*/ 0 w 7147249"/>
                  <a:gd name="connsiteY0" fmla="*/ 0 h 2311389"/>
                  <a:gd name="connsiteX1" fmla="*/ 7147249 w 7147249"/>
                  <a:gd name="connsiteY1" fmla="*/ 0 h 2311389"/>
                  <a:gd name="connsiteX2" fmla="*/ 6044482 w 7147249"/>
                  <a:gd name="connsiteY2" fmla="*/ 2118050 h 2311389"/>
                  <a:gd name="connsiteX3" fmla="*/ 0 w 7147249"/>
                  <a:gd name="connsiteY3" fmla="*/ 2220686 h 2311389"/>
                  <a:gd name="connsiteX4" fmla="*/ 0 w 7147249"/>
                  <a:gd name="connsiteY4" fmla="*/ 0 h 2311389"/>
                  <a:gd name="connsiteX0" fmla="*/ 52360 w 7199609"/>
                  <a:gd name="connsiteY0" fmla="*/ 0 h 2397560"/>
                  <a:gd name="connsiteX1" fmla="*/ 7199609 w 7199609"/>
                  <a:gd name="connsiteY1" fmla="*/ 0 h 2397560"/>
                  <a:gd name="connsiteX2" fmla="*/ 6096842 w 7199609"/>
                  <a:gd name="connsiteY2" fmla="*/ 2118050 h 2397560"/>
                  <a:gd name="connsiteX3" fmla="*/ 0 w 7199609"/>
                  <a:gd name="connsiteY3" fmla="*/ 2379307 h 2397560"/>
                  <a:gd name="connsiteX4" fmla="*/ 52360 w 7199609"/>
                  <a:gd name="connsiteY4" fmla="*/ 0 h 2397560"/>
                  <a:gd name="connsiteX0" fmla="*/ 52360 w 7199609"/>
                  <a:gd name="connsiteY0" fmla="*/ 0 h 2379307"/>
                  <a:gd name="connsiteX1" fmla="*/ 7199609 w 7199609"/>
                  <a:gd name="connsiteY1" fmla="*/ 0 h 2379307"/>
                  <a:gd name="connsiteX2" fmla="*/ 6096842 w 7199609"/>
                  <a:gd name="connsiteY2" fmla="*/ 2118050 h 2379307"/>
                  <a:gd name="connsiteX3" fmla="*/ 0 w 7199609"/>
                  <a:gd name="connsiteY3" fmla="*/ 2379307 h 2379307"/>
                  <a:gd name="connsiteX4" fmla="*/ 52360 w 7199609"/>
                  <a:gd name="connsiteY4" fmla="*/ 0 h 2379307"/>
                  <a:gd name="connsiteX0" fmla="*/ 61086 w 7208335"/>
                  <a:gd name="connsiteY0" fmla="*/ 0 h 2528597"/>
                  <a:gd name="connsiteX1" fmla="*/ 7208335 w 7208335"/>
                  <a:gd name="connsiteY1" fmla="*/ 0 h 2528597"/>
                  <a:gd name="connsiteX2" fmla="*/ 6105568 w 7208335"/>
                  <a:gd name="connsiteY2" fmla="*/ 2118050 h 2528597"/>
                  <a:gd name="connsiteX3" fmla="*/ 0 w 7208335"/>
                  <a:gd name="connsiteY3" fmla="*/ 2528597 h 2528597"/>
                  <a:gd name="connsiteX4" fmla="*/ 61086 w 7208335"/>
                  <a:gd name="connsiteY4" fmla="*/ 0 h 2528597"/>
                  <a:gd name="connsiteX0" fmla="*/ 61086 w 7208335"/>
                  <a:gd name="connsiteY0" fmla="*/ 0 h 2528597"/>
                  <a:gd name="connsiteX1" fmla="*/ 7208335 w 7208335"/>
                  <a:gd name="connsiteY1" fmla="*/ 0 h 2528597"/>
                  <a:gd name="connsiteX2" fmla="*/ 6105568 w 7208335"/>
                  <a:gd name="connsiteY2" fmla="*/ 2118050 h 2528597"/>
                  <a:gd name="connsiteX3" fmla="*/ 0 w 7208335"/>
                  <a:gd name="connsiteY3" fmla="*/ 2528597 h 2528597"/>
                  <a:gd name="connsiteX4" fmla="*/ 61086 w 7208335"/>
                  <a:gd name="connsiteY4" fmla="*/ 0 h 2528597"/>
                  <a:gd name="connsiteX0" fmla="*/ 0 w 7217063"/>
                  <a:gd name="connsiteY0" fmla="*/ 38409 h 2528597"/>
                  <a:gd name="connsiteX1" fmla="*/ 7217063 w 7217063"/>
                  <a:gd name="connsiteY1" fmla="*/ 0 h 2528597"/>
                  <a:gd name="connsiteX2" fmla="*/ 6114296 w 7217063"/>
                  <a:gd name="connsiteY2" fmla="*/ 2118050 h 2528597"/>
                  <a:gd name="connsiteX3" fmla="*/ 8728 w 7217063"/>
                  <a:gd name="connsiteY3" fmla="*/ 2528597 h 2528597"/>
                  <a:gd name="connsiteX4" fmla="*/ 0 w 7217063"/>
                  <a:gd name="connsiteY4" fmla="*/ 38409 h 252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7063" h="2528597">
                    <a:moveTo>
                      <a:pt x="0" y="38409"/>
                    </a:moveTo>
                    <a:lnTo>
                      <a:pt x="7217063" y="0"/>
                    </a:lnTo>
                    <a:cubicBezTo>
                      <a:pt x="6930924" y="709127"/>
                      <a:pt x="7315685" y="1696617"/>
                      <a:pt x="6114296" y="2118050"/>
                    </a:cubicBezTo>
                    <a:cubicBezTo>
                      <a:pt x="4912907" y="2539483"/>
                      <a:pt x="124023" y="1604866"/>
                      <a:pt x="8728" y="2528597"/>
                    </a:cubicBezTo>
                    <a:cubicBezTo>
                      <a:pt x="5819" y="1698534"/>
                      <a:pt x="2909" y="868472"/>
                      <a:pt x="0" y="38409"/>
                    </a:cubicBez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0">
                <a:extLst>
                  <a:ext uri="{FF2B5EF4-FFF2-40B4-BE49-F238E27FC236}">
                    <a16:creationId xmlns:a16="http://schemas.microsoft.com/office/drawing/2014/main" xmlns="" id="{F8F9D4A0-DFC0-ECD7-CD56-EFAFB5123DEE}"/>
                  </a:ext>
                </a:extLst>
              </p:cNvPr>
              <p:cNvSpPr/>
              <p:nvPr/>
            </p:nvSpPr>
            <p:spPr>
              <a:xfrm>
                <a:off x="2" y="0"/>
                <a:ext cx="7492328" cy="1725229"/>
              </a:xfrm>
              <a:custGeom>
                <a:avLst/>
                <a:gdLst>
                  <a:gd name="connsiteX0" fmla="*/ 0 w 7147249"/>
                  <a:gd name="connsiteY0" fmla="*/ 0 h 2155372"/>
                  <a:gd name="connsiteX1" fmla="*/ 7147249 w 7147249"/>
                  <a:gd name="connsiteY1" fmla="*/ 0 h 2155372"/>
                  <a:gd name="connsiteX2" fmla="*/ 7147249 w 7147249"/>
                  <a:gd name="connsiteY2" fmla="*/ 2155372 h 2155372"/>
                  <a:gd name="connsiteX3" fmla="*/ 0 w 7147249"/>
                  <a:gd name="connsiteY3" fmla="*/ 2155372 h 2155372"/>
                  <a:gd name="connsiteX4" fmla="*/ 0 w 7147249"/>
                  <a:gd name="connsiteY4" fmla="*/ 0 h 2155372"/>
                  <a:gd name="connsiteX0" fmla="*/ 0 w 7147249"/>
                  <a:gd name="connsiteY0" fmla="*/ 0 h 2155372"/>
                  <a:gd name="connsiteX1" fmla="*/ 7147249 w 7147249"/>
                  <a:gd name="connsiteY1" fmla="*/ 0 h 2155372"/>
                  <a:gd name="connsiteX2" fmla="*/ 6288833 w 7147249"/>
                  <a:gd name="connsiteY2" fmla="*/ 2127380 h 2155372"/>
                  <a:gd name="connsiteX3" fmla="*/ 0 w 7147249"/>
                  <a:gd name="connsiteY3" fmla="*/ 2155372 h 2155372"/>
                  <a:gd name="connsiteX4" fmla="*/ 0 w 7147249"/>
                  <a:gd name="connsiteY4" fmla="*/ 0 h 2155372"/>
                  <a:gd name="connsiteX0" fmla="*/ 0 w 7147249"/>
                  <a:gd name="connsiteY0" fmla="*/ 0 h 2162880"/>
                  <a:gd name="connsiteX1" fmla="*/ 7147249 w 7147249"/>
                  <a:gd name="connsiteY1" fmla="*/ 0 h 2162880"/>
                  <a:gd name="connsiteX2" fmla="*/ 6288833 w 7147249"/>
                  <a:gd name="connsiteY2" fmla="*/ 2127380 h 2162880"/>
                  <a:gd name="connsiteX3" fmla="*/ 0 w 7147249"/>
                  <a:gd name="connsiteY3" fmla="*/ 2155372 h 2162880"/>
                  <a:gd name="connsiteX4" fmla="*/ 0 w 7147249"/>
                  <a:gd name="connsiteY4" fmla="*/ 0 h 2162880"/>
                  <a:gd name="connsiteX0" fmla="*/ 0 w 7147249"/>
                  <a:gd name="connsiteY0" fmla="*/ 0 h 2162880"/>
                  <a:gd name="connsiteX1" fmla="*/ 7147249 w 7147249"/>
                  <a:gd name="connsiteY1" fmla="*/ 0 h 2162880"/>
                  <a:gd name="connsiteX2" fmla="*/ 5625596 w 7147249"/>
                  <a:gd name="connsiteY2" fmla="*/ 2127380 h 2162880"/>
                  <a:gd name="connsiteX3" fmla="*/ 0 w 7147249"/>
                  <a:gd name="connsiteY3" fmla="*/ 2155372 h 2162880"/>
                  <a:gd name="connsiteX4" fmla="*/ 0 w 7147249"/>
                  <a:gd name="connsiteY4" fmla="*/ 0 h 2162880"/>
                  <a:gd name="connsiteX0" fmla="*/ 0 w 7147249"/>
                  <a:gd name="connsiteY0" fmla="*/ 0 h 2157705"/>
                  <a:gd name="connsiteX1" fmla="*/ 7147249 w 7147249"/>
                  <a:gd name="connsiteY1" fmla="*/ 0 h 2157705"/>
                  <a:gd name="connsiteX2" fmla="*/ 6044482 w 7147249"/>
                  <a:gd name="connsiteY2" fmla="*/ 2118050 h 2157705"/>
                  <a:gd name="connsiteX3" fmla="*/ 0 w 7147249"/>
                  <a:gd name="connsiteY3" fmla="*/ 2155372 h 2157705"/>
                  <a:gd name="connsiteX4" fmla="*/ 0 w 7147249"/>
                  <a:gd name="connsiteY4" fmla="*/ 0 h 2157705"/>
                  <a:gd name="connsiteX0" fmla="*/ 0 w 7147249"/>
                  <a:gd name="connsiteY0" fmla="*/ 0 h 2311389"/>
                  <a:gd name="connsiteX1" fmla="*/ 7147249 w 7147249"/>
                  <a:gd name="connsiteY1" fmla="*/ 0 h 2311389"/>
                  <a:gd name="connsiteX2" fmla="*/ 6044482 w 7147249"/>
                  <a:gd name="connsiteY2" fmla="*/ 2118050 h 2311389"/>
                  <a:gd name="connsiteX3" fmla="*/ 0 w 7147249"/>
                  <a:gd name="connsiteY3" fmla="*/ 2220686 h 2311389"/>
                  <a:gd name="connsiteX4" fmla="*/ 0 w 7147249"/>
                  <a:gd name="connsiteY4" fmla="*/ 0 h 2311389"/>
                  <a:gd name="connsiteX0" fmla="*/ 52360 w 7199609"/>
                  <a:gd name="connsiteY0" fmla="*/ 0 h 2397560"/>
                  <a:gd name="connsiteX1" fmla="*/ 7199609 w 7199609"/>
                  <a:gd name="connsiteY1" fmla="*/ 0 h 2397560"/>
                  <a:gd name="connsiteX2" fmla="*/ 6096842 w 7199609"/>
                  <a:gd name="connsiteY2" fmla="*/ 2118050 h 2397560"/>
                  <a:gd name="connsiteX3" fmla="*/ 0 w 7199609"/>
                  <a:gd name="connsiteY3" fmla="*/ 2379307 h 2397560"/>
                  <a:gd name="connsiteX4" fmla="*/ 52360 w 7199609"/>
                  <a:gd name="connsiteY4" fmla="*/ 0 h 2397560"/>
                  <a:gd name="connsiteX0" fmla="*/ 52360 w 7199609"/>
                  <a:gd name="connsiteY0" fmla="*/ 0 h 2379307"/>
                  <a:gd name="connsiteX1" fmla="*/ 7199609 w 7199609"/>
                  <a:gd name="connsiteY1" fmla="*/ 0 h 2379307"/>
                  <a:gd name="connsiteX2" fmla="*/ 6096842 w 7199609"/>
                  <a:gd name="connsiteY2" fmla="*/ 2118050 h 2379307"/>
                  <a:gd name="connsiteX3" fmla="*/ 0 w 7199609"/>
                  <a:gd name="connsiteY3" fmla="*/ 2379307 h 2379307"/>
                  <a:gd name="connsiteX4" fmla="*/ 52360 w 7199609"/>
                  <a:gd name="connsiteY4" fmla="*/ 0 h 2379307"/>
                  <a:gd name="connsiteX0" fmla="*/ 61086 w 7208335"/>
                  <a:gd name="connsiteY0" fmla="*/ 0 h 2528597"/>
                  <a:gd name="connsiteX1" fmla="*/ 7208335 w 7208335"/>
                  <a:gd name="connsiteY1" fmla="*/ 0 h 2528597"/>
                  <a:gd name="connsiteX2" fmla="*/ 6105568 w 7208335"/>
                  <a:gd name="connsiteY2" fmla="*/ 2118050 h 2528597"/>
                  <a:gd name="connsiteX3" fmla="*/ 0 w 7208335"/>
                  <a:gd name="connsiteY3" fmla="*/ 2528597 h 2528597"/>
                  <a:gd name="connsiteX4" fmla="*/ 61086 w 7208335"/>
                  <a:gd name="connsiteY4" fmla="*/ 0 h 2528597"/>
                  <a:gd name="connsiteX0" fmla="*/ 61086 w 7208335"/>
                  <a:gd name="connsiteY0" fmla="*/ 0 h 2528597"/>
                  <a:gd name="connsiteX1" fmla="*/ 7208335 w 7208335"/>
                  <a:gd name="connsiteY1" fmla="*/ 0 h 2528597"/>
                  <a:gd name="connsiteX2" fmla="*/ 6105568 w 7208335"/>
                  <a:gd name="connsiteY2" fmla="*/ 2118050 h 2528597"/>
                  <a:gd name="connsiteX3" fmla="*/ 0 w 7208335"/>
                  <a:gd name="connsiteY3" fmla="*/ 2528597 h 2528597"/>
                  <a:gd name="connsiteX4" fmla="*/ 61086 w 7208335"/>
                  <a:gd name="connsiteY4" fmla="*/ 0 h 2528597"/>
                  <a:gd name="connsiteX0" fmla="*/ 0 w 7217063"/>
                  <a:gd name="connsiteY0" fmla="*/ 38409 h 2528597"/>
                  <a:gd name="connsiteX1" fmla="*/ 7217063 w 7217063"/>
                  <a:gd name="connsiteY1" fmla="*/ 0 h 2528597"/>
                  <a:gd name="connsiteX2" fmla="*/ 6114296 w 7217063"/>
                  <a:gd name="connsiteY2" fmla="*/ 2118050 h 2528597"/>
                  <a:gd name="connsiteX3" fmla="*/ 8728 w 7217063"/>
                  <a:gd name="connsiteY3" fmla="*/ 2528597 h 2528597"/>
                  <a:gd name="connsiteX4" fmla="*/ 0 w 7217063"/>
                  <a:gd name="connsiteY4" fmla="*/ 38409 h 252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7063" h="2528597">
                    <a:moveTo>
                      <a:pt x="0" y="38409"/>
                    </a:moveTo>
                    <a:lnTo>
                      <a:pt x="7217063" y="0"/>
                    </a:lnTo>
                    <a:cubicBezTo>
                      <a:pt x="6930924" y="709127"/>
                      <a:pt x="7315685" y="1696617"/>
                      <a:pt x="6114296" y="2118050"/>
                    </a:cubicBezTo>
                    <a:cubicBezTo>
                      <a:pt x="4912907" y="2539483"/>
                      <a:pt x="124023" y="1604866"/>
                      <a:pt x="8728" y="2528597"/>
                    </a:cubicBezTo>
                    <a:cubicBezTo>
                      <a:pt x="5819" y="1698534"/>
                      <a:pt x="2909" y="868472"/>
                      <a:pt x="0" y="38409"/>
                    </a:cubicBezTo>
                    <a:close/>
                  </a:path>
                </a:pathLst>
              </a:custGeom>
              <a:solidFill>
                <a:srgbClr val="FF0000">
                  <a:alpha val="4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0">
                <a:extLst>
                  <a:ext uri="{FF2B5EF4-FFF2-40B4-BE49-F238E27FC236}">
                    <a16:creationId xmlns:a16="http://schemas.microsoft.com/office/drawing/2014/main" xmlns="" id="{12BBFCF7-6EC4-11B1-F012-FF1118C88425}"/>
                  </a:ext>
                </a:extLst>
              </p:cNvPr>
              <p:cNvSpPr/>
              <p:nvPr/>
            </p:nvSpPr>
            <p:spPr>
              <a:xfrm>
                <a:off x="0" y="1"/>
                <a:ext cx="7203236" cy="1574540"/>
              </a:xfrm>
              <a:custGeom>
                <a:avLst/>
                <a:gdLst>
                  <a:gd name="connsiteX0" fmla="*/ 0 w 7147249"/>
                  <a:gd name="connsiteY0" fmla="*/ 0 h 2155372"/>
                  <a:gd name="connsiteX1" fmla="*/ 7147249 w 7147249"/>
                  <a:gd name="connsiteY1" fmla="*/ 0 h 2155372"/>
                  <a:gd name="connsiteX2" fmla="*/ 7147249 w 7147249"/>
                  <a:gd name="connsiteY2" fmla="*/ 2155372 h 2155372"/>
                  <a:gd name="connsiteX3" fmla="*/ 0 w 7147249"/>
                  <a:gd name="connsiteY3" fmla="*/ 2155372 h 2155372"/>
                  <a:gd name="connsiteX4" fmla="*/ 0 w 7147249"/>
                  <a:gd name="connsiteY4" fmla="*/ 0 h 2155372"/>
                  <a:gd name="connsiteX0" fmla="*/ 0 w 7147249"/>
                  <a:gd name="connsiteY0" fmla="*/ 0 h 2155372"/>
                  <a:gd name="connsiteX1" fmla="*/ 7147249 w 7147249"/>
                  <a:gd name="connsiteY1" fmla="*/ 0 h 2155372"/>
                  <a:gd name="connsiteX2" fmla="*/ 6288833 w 7147249"/>
                  <a:gd name="connsiteY2" fmla="*/ 2127380 h 2155372"/>
                  <a:gd name="connsiteX3" fmla="*/ 0 w 7147249"/>
                  <a:gd name="connsiteY3" fmla="*/ 2155372 h 2155372"/>
                  <a:gd name="connsiteX4" fmla="*/ 0 w 7147249"/>
                  <a:gd name="connsiteY4" fmla="*/ 0 h 2155372"/>
                  <a:gd name="connsiteX0" fmla="*/ 0 w 7147249"/>
                  <a:gd name="connsiteY0" fmla="*/ 0 h 2162880"/>
                  <a:gd name="connsiteX1" fmla="*/ 7147249 w 7147249"/>
                  <a:gd name="connsiteY1" fmla="*/ 0 h 2162880"/>
                  <a:gd name="connsiteX2" fmla="*/ 6288833 w 7147249"/>
                  <a:gd name="connsiteY2" fmla="*/ 2127380 h 2162880"/>
                  <a:gd name="connsiteX3" fmla="*/ 0 w 7147249"/>
                  <a:gd name="connsiteY3" fmla="*/ 2155372 h 2162880"/>
                  <a:gd name="connsiteX4" fmla="*/ 0 w 7147249"/>
                  <a:gd name="connsiteY4" fmla="*/ 0 h 2162880"/>
                  <a:gd name="connsiteX0" fmla="*/ 0 w 7147249"/>
                  <a:gd name="connsiteY0" fmla="*/ 0 h 2162880"/>
                  <a:gd name="connsiteX1" fmla="*/ 7147249 w 7147249"/>
                  <a:gd name="connsiteY1" fmla="*/ 0 h 2162880"/>
                  <a:gd name="connsiteX2" fmla="*/ 5625596 w 7147249"/>
                  <a:gd name="connsiteY2" fmla="*/ 2127380 h 2162880"/>
                  <a:gd name="connsiteX3" fmla="*/ 0 w 7147249"/>
                  <a:gd name="connsiteY3" fmla="*/ 2155372 h 2162880"/>
                  <a:gd name="connsiteX4" fmla="*/ 0 w 7147249"/>
                  <a:gd name="connsiteY4" fmla="*/ 0 h 2162880"/>
                  <a:gd name="connsiteX0" fmla="*/ 0 w 7147249"/>
                  <a:gd name="connsiteY0" fmla="*/ 0 h 2157705"/>
                  <a:gd name="connsiteX1" fmla="*/ 7147249 w 7147249"/>
                  <a:gd name="connsiteY1" fmla="*/ 0 h 2157705"/>
                  <a:gd name="connsiteX2" fmla="*/ 6044482 w 7147249"/>
                  <a:gd name="connsiteY2" fmla="*/ 2118050 h 2157705"/>
                  <a:gd name="connsiteX3" fmla="*/ 0 w 7147249"/>
                  <a:gd name="connsiteY3" fmla="*/ 2155372 h 2157705"/>
                  <a:gd name="connsiteX4" fmla="*/ 0 w 7147249"/>
                  <a:gd name="connsiteY4" fmla="*/ 0 h 2157705"/>
                  <a:gd name="connsiteX0" fmla="*/ 0 w 7147249"/>
                  <a:gd name="connsiteY0" fmla="*/ 0 h 2311389"/>
                  <a:gd name="connsiteX1" fmla="*/ 7147249 w 7147249"/>
                  <a:gd name="connsiteY1" fmla="*/ 0 h 2311389"/>
                  <a:gd name="connsiteX2" fmla="*/ 6044482 w 7147249"/>
                  <a:gd name="connsiteY2" fmla="*/ 2118050 h 2311389"/>
                  <a:gd name="connsiteX3" fmla="*/ 0 w 7147249"/>
                  <a:gd name="connsiteY3" fmla="*/ 2220686 h 2311389"/>
                  <a:gd name="connsiteX4" fmla="*/ 0 w 7147249"/>
                  <a:gd name="connsiteY4" fmla="*/ 0 h 2311389"/>
                  <a:gd name="connsiteX0" fmla="*/ 52360 w 7199609"/>
                  <a:gd name="connsiteY0" fmla="*/ 0 h 2397560"/>
                  <a:gd name="connsiteX1" fmla="*/ 7199609 w 7199609"/>
                  <a:gd name="connsiteY1" fmla="*/ 0 h 2397560"/>
                  <a:gd name="connsiteX2" fmla="*/ 6096842 w 7199609"/>
                  <a:gd name="connsiteY2" fmla="*/ 2118050 h 2397560"/>
                  <a:gd name="connsiteX3" fmla="*/ 0 w 7199609"/>
                  <a:gd name="connsiteY3" fmla="*/ 2379307 h 2397560"/>
                  <a:gd name="connsiteX4" fmla="*/ 52360 w 7199609"/>
                  <a:gd name="connsiteY4" fmla="*/ 0 h 2397560"/>
                  <a:gd name="connsiteX0" fmla="*/ 52360 w 7199609"/>
                  <a:gd name="connsiteY0" fmla="*/ 0 h 2379307"/>
                  <a:gd name="connsiteX1" fmla="*/ 7199609 w 7199609"/>
                  <a:gd name="connsiteY1" fmla="*/ 0 h 2379307"/>
                  <a:gd name="connsiteX2" fmla="*/ 6096842 w 7199609"/>
                  <a:gd name="connsiteY2" fmla="*/ 2118050 h 2379307"/>
                  <a:gd name="connsiteX3" fmla="*/ 0 w 7199609"/>
                  <a:gd name="connsiteY3" fmla="*/ 2379307 h 2379307"/>
                  <a:gd name="connsiteX4" fmla="*/ 52360 w 7199609"/>
                  <a:gd name="connsiteY4" fmla="*/ 0 h 2379307"/>
                  <a:gd name="connsiteX0" fmla="*/ 61086 w 7208335"/>
                  <a:gd name="connsiteY0" fmla="*/ 0 h 2528597"/>
                  <a:gd name="connsiteX1" fmla="*/ 7208335 w 7208335"/>
                  <a:gd name="connsiteY1" fmla="*/ 0 h 2528597"/>
                  <a:gd name="connsiteX2" fmla="*/ 6105568 w 7208335"/>
                  <a:gd name="connsiteY2" fmla="*/ 2118050 h 2528597"/>
                  <a:gd name="connsiteX3" fmla="*/ 0 w 7208335"/>
                  <a:gd name="connsiteY3" fmla="*/ 2528597 h 2528597"/>
                  <a:gd name="connsiteX4" fmla="*/ 61086 w 7208335"/>
                  <a:gd name="connsiteY4" fmla="*/ 0 h 2528597"/>
                  <a:gd name="connsiteX0" fmla="*/ 61086 w 7208335"/>
                  <a:gd name="connsiteY0" fmla="*/ 0 h 2528597"/>
                  <a:gd name="connsiteX1" fmla="*/ 7208335 w 7208335"/>
                  <a:gd name="connsiteY1" fmla="*/ 0 h 2528597"/>
                  <a:gd name="connsiteX2" fmla="*/ 6105568 w 7208335"/>
                  <a:gd name="connsiteY2" fmla="*/ 2118050 h 2528597"/>
                  <a:gd name="connsiteX3" fmla="*/ 0 w 7208335"/>
                  <a:gd name="connsiteY3" fmla="*/ 2528597 h 2528597"/>
                  <a:gd name="connsiteX4" fmla="*/ 61086 w 7208335"/>
                  <a:gd name="connsiteY4" fmla="*/ 0 h 2528597"/>
                  <a:gd name="connsiteX0" fmla="*/ 0 w 7217063"/>
                  <a:gd name="connsiteY0" fmla="*/ 38409 h 2528597"/>
                  <a:gd name="connsiteX1" fmla="*/ 7217063 w 7217063"/>
                  <a:gd name="connsiteY1" fmla="*/ 0 h 2528597"/>
                  <a:gd name="connsiteX2" fmla="*/ 6114296 w 7217063"/>
                  <a:gd name="connsiteY2" fmla="*/ 2118050 h 2528597"/>
                  <a:gd name="connsiteX3" fmla="*/ 8728 w 7217063"/>
                  <a:gd name="connsiteY3" fmla="*/ 2528597 h 2528597"/>
                  <a:gd name="connsiteX4" fmla="*/ 0 w 7217063"/>
                  <a:gd name="connsiteY4" fmla="*/ 38409 h 252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7063" h="2528597">
                    <a:moveTo>
                      <a:pt x="0" y="38409"/>
                    </a:moveTo>
                    <a:lnTo>
                      <a:pt x="7217063" y="0"/>
                    </a:lnTo>
                    <a:cubicBezTo>
                      <a:pt x="6930924" y="709127"/>
                      <a:pt x="7315685" y="1696617"/>
                      <a:pt x="6114296" y="2118050"/>
                    </a:cubicBezTo>
                    <a:cubicBezTo>
                      <a:pt x="4912907" y="2539483"/>
                      <a:pt x="124023" y="1604866"/>
                      <a:pt x="8728" y="2528597"/>
                    </a:cubicBezTo>
                    <a:cubicBezTo>
                      <a:pt x="5819" y="1698534"/>
                      <a:pt x="2909" y="868472"/>
                      <a:pt x="0" y="38409"/>
                    </a:cubicBezTo>
                    <a:close/>
                  </a:path>
                </a:pathLst>
              </a:custGeom>
              <a:solidFill>
                <a:srgbClr val="FF0000">
                  <a:alpha val="4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D2867EC5-35F5-BB6D-1544-0735B44EC490}"/>
                </a:ext>
              </a:extLst>
            </p:cNvPr>
            <p:cNvGrpSpPr/>
            <p:nvPr/>
          </p:nvGrpSpPr>
          <p:grpSpPr>
            <a:xfrm>
              <a:off x="177229" y="94987"/>
              <a:ext cx="1620000" cy="1620000"/>
              <a:chOff x="354011" y="494853"/>
              <a:chExt cx="1620000" cy="16200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BAA7B29C-494E-A841-CDA4-AC1AAFFEBF2E}"/>
                  </a:ext>
                </a:extLst>
              </p:cNvPr>
              <p:cNvSpPr/>
              <p:nvPr/>
            </p:nvSpPr>
            <p:spPr>
              <a:xfrm>
                <a:off x="354011" y="494853"/>
                <a:ext cx="1620000" cy="1620000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3560BAA5-0D66-E41E-D771-3D89562CEE1C}"/>
                  </a:ext>
                </a:extLst>
              </p:cNvPr>
              <p:cNvSpPr/>
              <p:nvPr/>
            </p:nvSpPr>
            <p:spPr>
              <a:xfrm>
                <a:off x="777290" y="974805"/>
                <a:ext cx="1008000" cy="1008000"/>
              </a:xfrm>
              <a:prstGeom prst="ellipse">
                <a:avLst/>
              </a:prstGeom>
              <a:solidFill>
                <a:srgbClr val="FFFF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C5B90022-8705-85E9-9947-EA9A6ACD06D2}"/>
                  </a:ext>
                </a:extLst>
              </p:cNvPr>
              <p:cNvSpPr txBox="1"/>
              <p:nvPr/>
            </p:nvSpPr>
            <p:spPr>
              <a:xfrm>
                <a:off x="801442" y="544863"/>
                <a:ext cx="9838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1087DF51-BF52-7443-7E7E-71F7E18FDF9C}"/>
                  </a:ext>
                </a:extLst>
              </p:cNvPr>
              <p:cNvSpPr txBox="1"/>
              <p:nvPr/>
            </p:nvSpPr>
            <p:spPr>
              <a:xfrm>
                <a:off x="777289" y="1053594"/>
                <a:ext cx="9838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>
                    <a:solidFill>
                      <a:srgbClr val="FF0000"/>
                    </a:solidFill>
                    <a:latin typeface=".VnHelvetInsH" panose="020B7200000000000000" pitchFamily="34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D87185A-1EED-E970-FD0B-B9B5791151F3}"/>
                </a:ext>
              </a:extLst>
            </p:cNvPr>
            <p:cNvSpPr txBox="1"/>
            <p:nvPr/>
          </p:nvSpPr>
          <p:spPr>
            <a:xfrm>
              <a:off x="2220508" y="245329"/>
              <a:ext cx="7143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NGUYÊN TỐ</a:t>
              </a:r>
            </a:p>
          </p:txBody>
        </p:sp>
      </p:grpSp>
      <p:pic>
        <p:nvPicPr>
          <p:cNvPr id="20" name="Picture 11">
            <a:extLst>
              <a:ext uri="{FF2B5EF4-FFF2-40B4-BE49-F238E27FC236}">
                <a16:creationId xmlns:a16="http://schemas.microsoft.com/office/drawing/2014/main" xmlns="" id="{5CF2D107-8AFB-4E59-C320-BBD1CBC73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49863" y="2233940"/>
            <a:ext cx="8039503" cy="1847731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xmlns="" id="{C2861D32-89E5-9E97-4D60-A34276DBB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52935" y="4165386"/>
            <a:ext cx="8833711" cy="1838004"/>
          </a:xfrm>
          <a:prstGeom prst="rect">
            <a:avLst/>
          </a:prstGeom>
        </p:spPr>
      </p:pic>
      <p:pic>
        <p:nvPicPr>
          <p:cNvPr id="23" name="Picture 39">
            <a:extLst>
              <a:ext uri="{FF2B5EF4-FFF2-40B4-BE49-F238E27FC236}">
                <a16:creationId xmlns:a16="http://schemas.microsoft.com/office/drawing/2014/main" xmlns="" id="{19A3EC82-A813-7356-98A4-F7F428F99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7318" y="5388078"/>
            <a:ext cx="1363675" cy="1426066"/>
          </a:xfrm>
          <a:prstGeom prst="rect">
            <a:avLst/>
          </a:prstGeom>
        </p:spPr>
      </p:pic>
      <p:sp>
        <p:nvSpPr>
          <p:cNvPr id="24" name="TextBox 27">
            <a:extLst>
              <a:ext uri="{FF2B5EF4-FFF2-40B4-BE49-F238E27FC236}">
                <a16:creationId xmlns:a16="http://schemas.microsoft.com/office/drawing/2014/main" xmlns="" id="{825B1363-A5A2-7A40-2628-843B60BF4D0D}"/>
              </a:ext>
            </a:extLst>
          </p:cNvPr>
          <p:cNvSpPr txBox="1"/>
          <p:nvPr/>
        </p:nvSpPr>
        <p:spPr>
          <a:xfrm>
            <a:off x="2083269" y="2913784"/>
            <a:ext cx="6362257" cy="597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</a:rPr>
              <a:t>Số nguyên tố và hợp số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2E1C5E25-15B1-BCB0-A868-19F39AF17F59}"/>
              </a:ext>
            </a:extLst>
          </p:cNvPr>
          <p:cNvGrpSpPr/>
          <p:nvPr/>
        </p:nvGrpSpPr>
        <p:grpSpPr>
          <a:xfrm>
            <a:off x="978382" y="2851029"/>
            <a:ext cx="876129" cy="861283"/>
            <a:chOff x="4491198" y="3216503"/>
            <a:chExt cx="876129" cy="861283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xmlns="" id="{AF0AFD8A-B33B-0844-DA61-9AC57C5E2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491198" y="3216503"/>
              <a:ext cx="870305" cy="810175"/>
            </a:xfrm>
            <a:prstGeom prst="rect">
              <a:avLst/>
            </a:prstGeom>
          </p:spPr>
        </p:pic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xmlns="" id="{C51537CF-EB72-A4DB-F771-076700BD41FE}"/>
                </a:ext>
              </a:extLst>
            </p:cNvPr>
            <p:cNvSpPr txBox="1"/>
            <p:nvPr/>
          </p:nvSpPr>
          <p:spPr>
            <a:xfrm>
              <a:off x="4491198" y="3573865"/>
              <a:ext cx="876129" cy="5039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5400">
                  <a:solidFill>
                    <a:srgbClr val="276493"/>
                  </a:solidFill>
                  <a:latin typeface="Arial" panose="020B0604020202020204" pitchFamily="34" charset="0"/>
                </a:rPr>
                <a:t>1.</a:t>
              </a:r>
              <a:endParaRPr lang="en-US" sz="5400" dirty="0">
                <a:solidFill>
                  <a:srgbClr val="276493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8" name="TextBox 29">
            <a:extLst>
              <a:ext uri="{FF2B5EF4-FFF2-40B4-BE49-F238E27FC236}">
                <a16:creationId xmlns:a16="http://schemas.microsoft.com/office/drawing/2014/main" xmlns="" id="{3C6F753A-31F7-2665-B9A8-487F47EABEC4}"/>
              </a:ext>
            </a:extLst>
          </p:cNvPr>
          <p:cNvSpPr txBox="1"/>
          <p:nvPr/>
        </p:nvSpPr>
        <p:spPr>
          <a:xfrm>
            <a:off x="2389053" y="4549531"/>
            <a:ext cx="7227388" cy="1238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</a:rPr>
              <a:t>Phân tích một số ra thừa số nguyên tố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6B10968-13A3-0A01-6BE1-C40CD1807CBD}"/>
              </a:ext>
            </a:extLst>
          </p:cNvPr>
          <p:cNvGrpSpPr/>
          <p:nvPr/>
        </p:nvGrpSpPr>
        <p:grpSpPr>
          <a:xfrm>
            <a:off x="1247408" y="4741175"/>
            <a:ext cx="972624" cy="905425"/>
            <a:chOff x="4425929" y="5777723"/>
            <a:chExt cx="972624" cy="905425"/>
          </a:xfrm>
        </p:grpSpPr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xmlns="" id="{150E82BE-552C-4DBE-77C7-32262B483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425929" y="5777723"/>
              <a:ext cx="972624" cy="9054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00ADEA8-33B3-B0A3-25CC-EF342901EC47}"/>
                </a:ext>
              </a:extLst>
            </p:cNvPr>
            <p:cNvSpPr txBox="1"/>
            <p:nvPr/>
          </p:nvSpPr>
          <p:spPr>
            <a:xfrm>
              <a:off x="4459974" y="6087187"/>
              <a:ext cx="938579" cy="4863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4800">
                  <a:solidFill>
                    <a:srgbClr val="276493"/>
                  </a:solidFill>
                  <a:latin typeface="Arial" panose="020B0604020202020204" pitchFamily="34" charset="0"/>
                </a:rPr>
                <a:t>2.</a:t>
              </a:r>
              <a:endParaRPr lang="en-US" sz="4800" dirty="0">
                <a:solidFill>
                  <a:srgbClr val="276493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A4C2784-21FC-122A-0F70-182BDDE6B0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313969" y="1520780"/>
            <a:ext cx="2504851" cy="505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3217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1">
            <a:extLst>
              <a:ext uri="{FF2B5EF4-FFF2-40B4-BE49-F238E27FC236}">
                <a16:creationId xmlns:a16="http://schemas.microsoft.com/office/drawing/2014/main" xmlns="" id="{5CF2D107-8AFB-4E59-C320-BBD1CBC73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67675" y="206288"/>
            <a:ext cx="8039503" cy="1006983"/>
          </a:xfrm>
          <a:prstGeom prst="rect">
            <a:avLst/>
          </a:prstGeom>
        </p:spPr>
      </p:pic>
      <p:sp>
        <p:nvSpPr>
          <p:cNvPr id="24" name="TextBox 27">
            <a:extLst>
              <a:ext uri="{FF2B5EF4-FFF2-40B4-BE49-F238E27FC236}">
                <a16:creationId xmlns:a16="http://schemas.microsoft.com/office/drawing/2014/main" xmlns="" id="{825B1363-A5A2-7A40-2628-843B60BF4D0D}"/>
              </a:ext>
            </a:extLst>
          </p:cNvPr>
          <p:cNvSpPr txBox="1"/>
          <p:nvPr/>
        </p:nvSpPr>
        <p:spPr>
          <a:xfrm>
            <a:off x="1998955" y="422325"/>
            <a:ext cx="6362257" cy="574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</a:rPr>
              <a:t>Số nguyên tố và hợp số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2E1C5E25-15B1-BCB0-A868-19F39AF17F59}"/>
              </a:ext>
            </a:extLst>
          </p:cNvPr>
          <p:cNvGrpSpPr/>
          <p:nvPr/>
        </p:nvGrpSpPr>
        <p:grpSpPr>
          <a:xfrm>
            <a:off x="894068" y="359570"/>
            <a:ext cx="876129" cy="810175"/>
            <a:chOff x="4491198" y="3216503"/>
            <a:chExt cx="876129" cy="810175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xmlns="" id="{AF0AFD8A-B33B-0844-DA61-9AC57C5E2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491198" y="3216503"/>
              <a:ext cx="870305" cy="810175"/>
            </a:xfrm>
            <a:prstGeom prst="rect">
              <a:avLst/>
            </a:prstGeom>
          </p:spPr>
        </p:pic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xmlns="" id="{C51537CF-EB72-A4DB-F771-076700BD41FE}"/>
                </a:ext>
              </a:extLst>
            </p:cNvPr>
            <p:cNvSpPr txBox="1"/>
            <p:nvPr/>
          </p:nvSpPr>
          <p:spPr>
            <a:xfrm>
              <a:off x="4491198" y="3439174"/>
              <a:ext cx="876129" cy="461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200">
                  <a:solidFill>
                    <a:srgbClr val="276493"/>
                  </a:solidFill>
                  <a:latin typeface="Arial" panose="020B0604020202020204" pitchFamily="34" charset="0"/>
                </a:rPr>
                <a:t>1.</a:t>
              </a:r>
              <a:endParaRPr lang="en-US" sz="3200" dirty="0">
                <a:solidFill>
                  <a:srgbClr val="276493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02E4C2-A609-1B21-5439-A194300B6FD1}"/>
              </a:ext>
            </a:extLst>
          </p:cNvPr>
          <p:cNvSpPr txBox="1"/>
          <p:nvPr/>
        </p:nvSpPr>
        <p:spPr>
          <a:xfrm>
            <a:off x="1039421" y="1361426"/>
            <a:ext cx="688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nhóm các số tự nhiên theo số ước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0DD6E9-7D08-5F83-3336-953AED3B332D}"/>
              </a:ext>
            </a:extLst>
          </p:cNvPr>
          <p:cNvSpPr txBox="1"/>
          <p:nvPr/>
        </p:nvSpPr>
        <p:spPr>
          <a:xfrm>
            <a:off x="1039421" y="2105352"/>
            <a:ext cx="73902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các ước và số ước của các số trong Bảng 2.1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946E39-234F-F81C-DE69-D7894A97A093}"/>
              </a:ext>
            </a:extLst>
          </p:cNvPr>
          <p:cNvSpPr txBox="1"/>
          <p:nvPr/>
        </p:nvSpPr>
        <p:spPr bwMode="auto">
          <a:xfrm>
            <a:off x="43572" y="2144394"/>
            <a:ext cx="980442" cy="52322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931314-5E6C-5521-0ADA-DD4E8F540CA1}"/>
              </a:ext>
            </a:extLst>
          </p:cNvPr>
          <p:cNvSpPr txBox="1"/>
          <p:nvPr/>
        </p:nvSpPr>
        <p:spPr bwMode="auto">
          <a:xfrm>
            <a:off x="43572" y="3172785"/>
            <a:ext cx="980442" cy="52322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992643-AF7F-CDAF-083D-8C3DF3762E02}"/>
              </a:ext>
            </a:extLst>
          </p:cNvPr>
          <p:cNvSpPr txBox="1"/>
          <p:nvPr/>
        </p:nvSpPr>
        <p:spPr>
          <a:xfrm>
            <a:off x="1039421" y="3157545"/>
            <a:ext cx="73902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Hãy chia các số trong Bảng 2.1 thành hai nhóm: nhóm A gồm các số chỉ có hai ước, nhóm B gồm các số có nhiều hơn hai ước.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1427B5-CE93-F948-0183-130B9EA2A5D1}"/>
              </a:ext>
            </a:extLst>
          </p:cNvPr>
          <p:cNvSpPr txBox="1"/>
          <p:nvPr/>
        </p:nvSpPr>
        <p:spPr bwMode="auto">
          <a:xfrm>
            <a:off x="61140" y="4927192"/>
            <a:ext cx="980442" cy="52322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98DA0E-E5C5-691D-7161-7249547DFC81}"/>
              </a:ext>
            </a:extLst>
          </p:cNvPr>
          <p:cNvSpPr txBox="1"/>
          <p:nvPr/>
        </p:nvSpPr>
        <p:spPr>
          <a:xfrm>
            <a:off x="1039421" y="4866232"/>
            <a:ext cx="739023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Suy nghĩ và trả lời câu hỏi: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Số 1 có bao nhiêu ước?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0 có chia hết cho 2; 5; 7; 2017; 2018 không? Em có nhận xét gì về số ước của 0?</a:t>
            </a:r>
          </a:p>
        </p:txBody>
      </p:sp>
      <p:graphicFrame>
        <p:nvGraphicFramePr>
          <p:cNvPr id="22" name="Table 31">
            <a:extLst>
              <a:ext uri="{FF2B5EF4-FFF2-40B4-BE49-F238E27FC236}">
                <a16:creationId xmlns:a16="http://schemas.microsoft.com/office/drawing/2014/main" xmlns="" id="{B3CF6AFF-DD27-1724-6488-1B6A58F308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7081850"/>
              </p:ext>
            </p:extLst>
          </p:nvPr>
        </p:nvGraphicFramePr>
        <p:xfrm>
          <a:off x="8607178" y="1062555"/>
          <a:ext cx="3521839" cy="569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1252">
                  <a:extLst>
                    <a:ext uri="{9D8B030D-6E8A-4147-A177-3AD203B41FA5}">
                      <a16:colId xmlns:a16="http://schemas.microsoft.com/office/drawing/2014/main" xmlns="" val="3985149356"/>
                    </a:ext>
                  </a:extLst>
                </a:gridCol>
                <a:gridCol w="1693347">
                  <a:extLst>
                    <a:ext uri="{9D8B030D-6E8A-4147-A177-3AD203B41FA5}">
                      <a16:colId xmlns:a16="http://schemas.microsoft.com/office/drawing/2014/main" xmlns="" val="2138666655"/>
                    </a:ext>
                  </a:extLst>
                </a:gridCol>
                <a:gridCol w="1237240">
                  <a:extLst>
                    <a:ext uri="{9D8B030D-6E8A-4147-A177-3AD203B41FA5}">
                      <a16:colId xmlns:a16="http://schemas.microsoft.com/office/drawing/2014/main" xmlns="" val="42524551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ước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ước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283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0105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0207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1140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1745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3162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2280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4761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3954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2; 5;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867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1;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1444030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0CE4EF6-8E6D-3260-EB07-138BB81992D1}"/>
              </a:ext>
            </a:extLst>
          </p:cNvPr>
          <p:cNvGrpSpPr/>
          <p:nvPr/>
        </p:nvGrpSpPr>
        <p:grpSpPr>
          <a:xfrm>
            <a:off x="8673256" y="334027"/>
            <a:ext cx="3518744" cy="564975"/>
            <a:chOff x="8393464" y="5436270"/>
            <a:chExt cx="3518744" cy="564975"/>
          </a:xfrm>
        </p:grpSpPr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xmlns="" id="{52B5722A-6376-413E-CCE6-EAF28C56A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393464" y="5436270"/>
              <a:ext cx="3518744" cy="54654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370C0F5-178B-1E1A-7A3B-C761B973FA2E}"/>
                </a:ext>
              </a:extLst>
            </p:cNvPr>
            <p:cNvSpPr txBox="1"/>
            <p:nvPr/>
          </p:nvSpPr>
          <p:spPr>
            <a:xfrm>
              <a:off x="9265129" y="5470651"/>
              <a:ext cx="1953491" cy="5305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en-US" sz="2800" i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Bảng 2.1</a:t>
              </a:r>
              <a:endPara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17311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/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1">
            <a:extLst>
              <a:ext uri="{FF2B5EF4-FFF2-40B4-BE49-F238E27FC236}">
                <a16:creationId xmlns:a16="http://schemas.microsoft.com/office/drawing/2014/main" xmlns="" id="{DF46BD84-6249-615F-BC7D-9255A6490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57458" y="4061552"/>
            <a:ext cx="4334542" cy="2703851"/>
          </a:xfrm>
          <a:prstGeom prst="rect">
            <a:avLst/>
          </a:prstGeom>
        </p:spPr>
      </p:pic>
      <p:graphicFrame>
        <p:nvGraphicFramePr>
          <p:cNvPr id="4" name="Table 31">
            <a:extLst>
              <a:ext uri="{FF2B5EF4-FFF2-40B4-BE49-F238E27FC236}">
                <a16:creationId xmlns:a16="http://schemas.microsoft.com/office/drawing/2014/main" xmlns="" id="{F012D61C-2022-0CB4-51AC-E3033EE16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4248893"/>
              </p:ext>
            </p:extLst>
          </p:nvPr>
        </p:nvGraphicFramePr>
        <p:xfrm>
          <a:off x="1231789" y="216445"/>
          <a:ext cx="6531222" cy="630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6472">
                  <a:extLst>
                    <a:ext uri="{9D8B030D-6E8A-4147-A177-3AD203B41FA5}">
                      <a16:colId xmlns:a16="http://schemas.microsoft.com/office/drawing/2014/main" xmlns="" val="3985149356"/>
                    </a:ext>
                  </a:extLst>
                </a:gridCol>
                <a:gridCol w="2965125">
                  <a:extLst>
                    <a:ext uri="{9D8B030D-6E8A-4147-A177-3AD203B41FA5}">
                      <a16:colId xmlns:a16="http://schemas.microsoft.com/office/drawing/2014/main" xmlns="" val="2138666655"/>
                    </a:ext>
                  </a:extLst>
                </a:gridCol>
                <a:gridCol w="2469625">
                  <a:extLst>
                    <a:ext uri="{9D8B030D-6E8A-4147-A177-3AD203B41FA5}">
                      <a16:colId xmlns:a16="http://schemas.microsoft.com/office/drawing/2014/main" xmlns="" val="42524551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ước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ước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283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0105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0207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1140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1745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3162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2280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4761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3954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867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144403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0B94C4-77BC-4AB9-42AF-783CB5D125F7}"/>
              </a:ext>
            </a:extLst>
          </p:cNvPr>
          <p:cNvSpPr txBox="1"/>
          <p:nvPr/>
        </p:nvSpPr>
        <p:spPr>
          <a:xfrm>
            <a:off x="2632211" y="714285"/>
            <a:ext cx="245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1;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0BBE32-67C1-4F6E-7A8A-7CC0F0A59239}"/>
              </a:ext>
            </a:extLst>
          </p:cNvPr>
          <p:cNvSpPr txBox="1"/>
          <p:nvPr/>
        </p:nvSpPr>
        <p:spPr>
          <a:xfrm>
            <a:off x="2632211" y="1299060"/>
            <a:ext cx="245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1;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68485A-E11E-DA3F-7329-4C2FA849C847}"/>
              </a:ext>
            </a:extLst>
          </p:cNvPr>
          <p:cNvSpPr txBox="1"/>
          <p:nvPr/>
        </p:nvSpPr>
        <p:spPr>
          <a:xfrm>
            <a:off x="2632211" y="1883835"/>
            <a:ext cx="245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1; 2;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5676F0-8D1E-83A8-4DD3-AE7568E99FBA}"/>
              </a:ext>
            </a:extLst>
          </p:cNvPr>
          <p:cNvSpPr txBox="1"/>
          <p:nvPr/>
        </p:nvSpPr>
        <p:spPr>
          <a:xfrm>
            <a:off x="2632211" y="2468610"/>
            <a:ext cx="245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1;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A52757-AA53-1DAF-371A-3EE803E84F38}"/>
              </a:ext>
            </a:extLst>
          </p:cNvPr>
          <p:cNvSpPr txBox="1"/>
          <p:nvPr/>
        </p:nvSpPr>
        <p:spPr>
          <a:xfrm>
            <a:off x="2632211" y="3053385"/>
            <a:ext cx="245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1; 2; 3;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DBFFC7-3A98-0F63-4EA6-F4A459EE8D4E}"/>
              </a:ext>
            </a:extLst>
          </p:cNvPr>
          <p:cNvSpPr txBox="1"/>
          <p:nvPr/>
        </p:nvSpPr>
        <p:spPr>
          <a:xfrm>
            <a:off x="2632211" y="3638160"/>
            <a:ext cx="245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1; 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062C7D-BAF5-28DE-E2F6-FBB15AD652F6}"/>
              </a:ext>
            </a:extLst>
          </p:cNvPr>
          <p:cNvSpPr txBox="1"/>
          <p:nvPr/>
        </p:nvSpPr>
        <p:spPr>
          <a:xfrm>
            <a:off x="2632211" y="4222935"/>
            <a:ext cx="245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1; 2; 4; 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97738F2-FA35-E7AF-9840-E4956745265D}"/>
              </a:ext>
            </a:extLst>
          </p:cNvPr>
          <p:cNvSpPr txBox="1"/>
          <p:nvPr/>
        </p:nvSpPr>
        <p:spPr>
          <a:xfrm>
            <a:off x="2632211" y="4807710"/>
            <a:ext cx="245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1; 3; 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BC68B0-3A4F-216D-E952-912D846A2C7B}"/>
              </a:ext>
            </a:extLst>
          </p:cNvPr>
          <p:cNvSpPr txBox="1"/>
          <p:nvPr/>
        </p:nvSpPr>
        <p:spPr>
          <a:xfrm>
            <a:off x="2632211" y="5392485"/>
            <a:ext cx="245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1; 2; 5;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4925A9-2C42-81DD-CCA1-B247DFE85115}"/>
              </a:ext>
            </a:extLst>
          </p:cNvPr>
          <p:cNvSpPr txBox="1"/>
          <p:nvPr/>
        </p:nvSpPr>
        <p:spPr>
          <a:xfrm>
            <a:off x="2632211" y="5977260"/>
            <a:ext cx="245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1; 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9BE0181-62F0-6137-7C9D-9956969CCCC4}"/>
              </a:ext>
            </a:extLst>
          </p:cNvPr>
          <p:cNvSpPr txBox="1"/>
          <p:nvPr/>
        </p:nvSpPr>
        <p:spPr>
          <a:xfrm>
            <a:off x="5680211" y="714285"/>
            <a:ext cx="139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2219A5B-9979-5D41-06B3-B60C14C81781}"/>
              </a:ext>
            </a:extLst>
          </p:cNvPr>
          <p:cNvSpPr txBox="1"/>
          <p:nvPr/>
        </p:nvSpPr>
        <p:spPr>
          <a:xfrm>
            <a:off x="5680211" y="1299060"/>
            <a:ext cx="139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83D20C-6FD4-D847-C624-F5B6D8FF037E}"/>
              </a:ext>
            </a:extLst>
          </p:cNvPr>
          <p:cNvSpPr txBox="1"/>
          <p:nvPr/>
        </p:nvSpPr>
        <p:spPr>
          <a:xfrm>
            <a:off x="5680211" y="1883835"/>
            <a:ext cx="139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39AA811-4471-9BA5-C6F5-C00871B5747C}"/>
              </a:ext>
            </a:extLst>
          </p:cNvPr>
          <p:cNvSpPr txBox="1"/>
          <p:nvPr/>
        </p:nvSpPr>
        <p:spPr>
          <a:xfrm>
            <a:off x="5680211" y="2468610"/>
            <a:ext cx="139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1408707-0A74-0D9E-1F80-C963AF1B4FAE}"/>
              </a:ext>
            </a:extLst>
          </p:cNvPr>
          <p:cNvSpPr txBox="1"/>
          <p:nvPr/>
        </p:nvSpPr>
        <p:spPr>
          <a:xfrm>
            <a:off x="5680211" y="3053385"/>
            <a:ext cx="139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BD567E5-C185-FE7A-167A-A5DC2932C1D4}"/>
              </a:ext>
            </a:extLst>
          </p:cNvPr>
          <p:cNvSpPr txBox="1"/>
          <p:nvPr/>
        </p:nvSpPr>
        <p:spPr>
          <a:xfrm>
            <a:off x="5680211" y="3638160"/>
            <a:ext cx="139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46C647-8DCE-EAEE-5BB8-199B6A325F53}"/>
              </a:ext>
            </a:extLst>
          </p:cNvPr>
          <p:cNvSpPr txBox="1"/>
          <p:nvPr/>
        </p:nvSpPr>
        <p:spPr>
          <a:xfrm>
            <a:off x="5680211" y="4222935"/>
            <a:ext cx="139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93DD491-FE98-8A82-9B37-9529D9D27539}"/>
              </a:ext>
            </a:extLst>
          </p:cNvPr>
          <p:cNvSpPr txBox="1"/>
          <p:nvPr/>
        </p:nvSpPr>
        <p:spPr>
          <a:xfrm>
            <a:off x="5680211" y="4807710"/>
            <a:ext cx="139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0CD888B-313F-8CE4-84BD-63016C27656A}"/>
              </a:ext>
            </a:extLst>
          </p:cNvPr>
          <p:cNvSpPr txBox="1"/>
          <p:nvPr/>
        </p:nvSpPr>
        <p:spPr>
          <a:xfrm>
            <a:off x="5680211" y="5392485"/>
            <a:ext cx="139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6F56034-AFCE-8830-283D-433E79327CD3}"/>
              </a:ext>
            </a:extLst>
          </p:cNvPr>
          <p:cNvSpPr txBox="1"/>
          <p:nvPr/>
        </p:nvSpPr>
        <p:spPr>
          <a:xfrm>
            <a:off x="5680211" y="5977260"/>
            <a:ext cx="139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F13381A-89BB-8403-9EAF-B087D7B6F662}"/>
              </a:ext>
            </a:extLst>
          </p:cNvPr>
          <p:cNvSpPr txBox="1"/>
          <p:nvPr/>
        </p:nvSpPr>
        <p:spPr bwMode="auto">
          <a:xfrm>
            <a:off x="70237" y="248940"/>
            <a:ext cx="980442" cy="52322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3438CC2-2238-BB1D-7F8D-7681C29AEAAF}"/>
              </a:ext>
            </a:extLst>
          </p:cNvPr>
          <p:cNvSpPr txBox="1"/>
          <p:nvPr/>
        </p:nvSpPr>
        <p:spPr bwMode="auto">
          <a:xfrm>
            <a:off x="7944121" y="248940"/>
            <a:ext cx="980442" cy="52322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E77DB59-DA3C-14DD-C6AA-1E74CDA087A7}"/>
              </a:ext>
            </a:extLst>
          </p:cNvPr>
          <p:cNvSpPr txBox="1"/>
          <p:nvPr/>
        </p:nvSpPr>
        <p:spPr bwMode="auto">
          <a:xfrm>
            <a:off x="7944121" y="4201652"/>
            <a:ext cx="980442" cy="52322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C10803C-145B-4EC4-55E6-BD40F5689B71}"/>
              </a:ext>
            </a:extLst>
          </p:cNvPr>
          <p:cNvGrpSpPr/>
          <p:nvPr/>
        </p:nvGrpSpPr>
        <p:grpSpPr>
          <a:xfrm>
            <a:off x="8337630" y="0"/>
            <a:ext cx="3854370" cy="1632328"/>
            <a:chOff x="8044405" y="1421057"/>
            <a:chExt cx="3854370" cy="1632328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4C3DF39E-71CD-3FE6-E2C0-CFAB70BE676C}"/>
                </a:ext>
              </a:extLst>
            </p:cNvPr>
            <p:cNvSpPr/>
            <p:nvPr/>
          </p:nvSpPr>
          <p:spPr>
            <a:xfrm>
              <a:off x="8044405" y="1421057"/>
              <a:ext cx="3854370" cy="1632328"/>
            </a:xfrm>
            <a:custGeom>
              <a:avLst/>
              <a:gdLst>
                <a:gd name="connsiteX0" fmla="*/ 3130848 w 3854370"/>
                <a:gd name="connsiteY0" fmla="*/ 755165 h 1632328"/>
                <a:gd name="connsiteX1" fmla="*/ 3442590 w 3854370"/>
                <a:gd name="connsiteY1" fmla="*/ 755165 h 1632328"/>
                <a:gd name="connsiteX2" fmla="*/ 3426847 w 3854370"/>
                <a:gd name="connsiteY2" fmla="*/ 763710 h 1632328"/>
                <a:gd name="connsiteX3" fmla="*/ 3286719 w 3854370"/>
                <a:gd name="connsiteY3" fmla="*/ 792000 h 1632328"/>
                <a:gd name="connsiteX4" fmla="*/ 3146591 w 3854370"/>
                <a:gd name="connsiteY4" fmla="*/ 763710 h 1632328"/>
                <a:gd name="connsiteX5" fmla="*/ 146197 w 3854370"/>
                <a:gd name="connsiteY5" fmla="*/ 755165 h 1632328"/>
                <a:gd name="connsiteX6" fmla="*/ 3002695 w 3854370"/>
                <a:gd name="connsiteY6" fmla="*/ 755165 h 1632328"/>
                <a:gd name="connsiteX7" fmla="*/ 3045184 w 3854370"/>
                <a:gd name="connsiteY7" fmla="*/ 790221 h 1632328"/>
                <a:gd name="connsiteX8" fmla="*/ 3286719 w 3854370"/>
                <a:gd name="connsiteY8" fmla="*/ 864000 h 1632328"/>
                <a:gd name="connsiteX9" fmla="*/ 3528254 w 3854370"/>
                <a:gd name="connsiteY9" fmla="*/ 790221 h 1632328"/>
                <a:gd name="connsiteX10" fmla="*/ 3570743 w 3854370"/>
                <a:gd name="connsiteY10" fmla="*/ 755165 h 1632328"/>
                <a:gd name="connsiteX11" fmla="*/ 3708173 w 3854370"/>
                <a:gd name="connsiteY11" fmla="*/ 755165 h 1632328"/>
                <a:gd name="connsiteX12" fmla="*/ 3854370 w 3854370"/>
                <a:gd name="connsiteY12" fmla="*/ 901362 h 1632328"/>
                <a:gd name="connsiteX13" fmla="*/ 3854370 w 3854370"/>
                <a:gd name="connsiteY13" fmla="*/ 1486131 h 1632328"/>
                <a:gd name="connsiteX14" fmla="*/ 3708173 w 3854370"/>
                <a:gd name="connsiteY14" fmla="*/ 1632328 h 1632328"/>
                <a:gd name="connsiteX15" fmla="*/ 146197 w 3854370"/>
                <a:gd name="connsiteY15" fmla="*/ 1632328 h 1632328"/>
                <a:gd name="connsiteX16" fmla="*/ 0 w 3854370"/>
                <a:gd name="connsiteY16" fmla="*/ 1486131 h 1632328"/>
                <a:gd name="connsiteX17" fmla="*/ 0 w 3854370"/>
                <a:gd name="connsiteY17" fmla="*/ 901362 h 1632328"/>
                <a:gd name="connsiteX18" fmla="*/ 146197 w 3854370"/>
                <a:gd name="connsiteY18" fmla="*/ 755165 h 1632328"/>
                <a:gd name="connsiteX19" fmla="*/ 3286719 w 3854370"/>
                <a:gd name="connsiteY19" fmla="*/ 0 h 1632328"/>
                <a:gd name="connsiteX20" fmla="*/ 3718719 w 3854370"/>
                <a:gd name="connsiteY20" fmla="*/ 432000 h 1632328"/>
                <a:gd name="connsiteX21" fmla="*/ 3592189 w 3854370"/>
                <a:gd name="connsiteY21" fmla="*/ 737470 h 1632328"/>
                <a:gd name="connsiteX22" fmla="*/ 3570743 w 3854370"/>
                <a:gd name="connsiteY22" fmla="*/ 755165 h 1632328"/>
                <a:gd name="connsiteX23" fmla="*/ 3442590 w 3854370"/>
                <a:gd name="connsiteY23" fmla="*/ 755165 h 1632328"/>
                <a:gd name="connsiteX24" fmla="*/ 3487999 w 3854370"/>
                <a:gd name="connsiteY24" fmla="*/ 730518 h 1632328"/>
                <a:gd name="connsiteX25" fmla="*/ 3646719 w 3854370"/>
                <a:gd name="connsiteY25" fmla="*/ 432000 h 1632328"/>
                <a:gd name="connsiteX26" fmla="*/ 3286719 w 3854370"/>
                <a:gd name="connsiteY26" fmla="*/ 72000 h 1632328"/>
                <a:gd name="connsiteX27" fmla="*/ 2926719 w 3854370"/>
                <a:gd name="connsiteY27" fmla="*/ 432000 h 1632328"/>
                <a:gd name="connsiteX28" fmla="*/ 3085439 w 3854370"/>
                <a:gd name="connsiteY28" fmla="*/ 730518 h 1632328"/>
                <a:gd name="connsiteX29" fmla="*/ 3130848 w 3854370"/>
                <a:gd name="connsiteY29" fmla="*/ 755165 h 1632328"/>
                <a:gd name="connsiteX30" fmla="*/ 3002695 w 3854370"/>
                <a:gd name="connsiteY30" fmla="*/ 755165 h 1632328"/>
                <a:gd name="connsiteX31" fmla="*/ 2981249 w 3854370"/>
                <a:gd name="connsiteY31" fmla="*/ 737470 h 1632328"/>
                <a:gd name="connsiteX32" fmla="*/ 2854719 w 3854370"/>
                <a:gd name="connsiteY32" fmla="*/ 432000 h 1632328"/>
                <a:gd name="connsiteX33" fmla="*/ 3286719 w 3854370"/>
                <a:gd name="connsiteY33" fmla="*/ 0 h 163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54370" h="1632328">
                  <a:moveTo>
                    <a:pt x="3130848" y="755165"/>
                  </a:moveTo>
                  <a:lnTo>
                    <a:pt x="3442590" y="755165"/>
                  </a:lnTo>
                  <a:lnTo>
                    <a:pt x="3426847" y="763710"/>
                  </a:lnTo>
                  <a:cubicBezTo>
                    <a:pt x="3383778" y="781927"/>
                    <a:pt x="3336425" y="792000"/>
                    <a:pt x="3286719" y="792000"/>
                  </a:cubicBezTo>
                  <a:cubicBezTo>
                    <a:pt x="3237013" y="792000"/>
                    <a:pt x="3189660" y="781927"/>
                    <a:pt x="3146591" y="763710"/>
                  </a:cubicBezTo>
                  <a:close/>
                  <a:moveTo>
                    <a:pt x="146197" y="755165"/>
                  </a:moveTo>
                  <a:lnTo>
                    <a:pt x="3002695" y="755165"/>
                  </a:lnTo>
                  <a:lnTo>
                    <a:pt x="3045184" y="790221"/>
                  </a:lnTo>
                  <a:cubicBezTo>
                    <a:pt x="3114131" y="836801"/>
                    <a:pt x="3197249" y="864000"/>
                    <a:pt x="3286719" y="864000"/>
                  </a:cubicBezTo>
                  <a:cubicBezTo>
                    <a:pt x="3376189" y="864000"/>
                    <a:pt x="3459307" y="836801"/>
                    <a:pt x="3528254" y="790221"/>
                  </a:cubicBezTo>
                  <a:lnTo>
                    <a:pt x="3570743" y="755165"/>
                  </a:lnTo>
                  <a:lnTo>
                    <a:pt x="3708173" y="755165"/>
                  </a:lnTo>
                  <a:cubicBezTo>
                    <a:pt x="3788915" y="755165"/>
                    <a:pt x="3854370" y="820620"/>
                    <a:pt x="3854370" y="901362"/>
                  </a:cubicBezTo>
                  <a:lnTo>
                    <a:pt x="3854370" y="1486131"/>
                  </a:lnTo>
                  <a:cubicBezTo>
                    <a:pt x="3854370" y="1566873"/>
                    <a:pt x="3788915" y="1632328"/>
                    <a:pt x="3708173" y="1632328"/>
                  </a:cubicBezTo>
                  <a:lnTo>
                    <a:pt x="146197" y="1632328"/>
                  </a:lnTo>
                  <a:cubicBezTo>
                    <a:pt x="65455" y="1632328"/>
                    <a:pt x="0" y="1566873"/>
                    <a:pt x="0" y="1486131"/>
                  </a:cubicBezTo>
                  <a:lnTo>
                    <a:pt x="0" y="901362"/>
                  </a:lnTo>
                  <a:cubicBezTo>
                    <a:pt x="0" y="820620"/>
                    <a:pt x="65455" y="755165"/>
                    <a:pt x="146197" y="755165"/>
                  </a:cubicBezTo>
                  <a:close/>
                  <a:moveTo>
                    <a:pt x="3286719" y="0"/>
                  </a:moveTo>
                  <a:cubicBezTo>
                    <a:pt x="3525306" y="0"/>
                    <a:pt x="3718719" y="193413"/>
                    <a:pt x="3718719" y="432000"/>
                  </a:cubicBezTo>
                  <a:cubicBezTo>
                    <a:pt x="3718719" y="551294"/>
                    <a:pt x="3670366" y="659294"/>
                    <a:pt x="3592189" y="737470"/>
                  </a:cubicBezTo>
                  <a:lnTo>
                    <a:pt x="3570743" y="755165"/>
                  </a:lnTo>
                  <a:lnTo>
                    <a:pt x="3442590" y="755165"/>
                  </a:lnTo>
                  <a:lnTo>
                    <a:pt x="3487999" y="730518"/>
                  </a:lnTo>
                  <a:cubicBezTo>
                    <a:pt x="3583759" y="665823"/>
                    <a:pt x="3646719" y="556264"/>
                    <a:pt x="3646719" y="432000"/>
                  </a:cubicBezTo>
                  <a:cubicBezTo>
                    <a:pt x="3646719" y="233177"/>
                    <a:pt x="3485542" y="72000"/>
                    <a:pt x="3286719" y="72000"/>
                  </a:cubicBezTo>
                  <a:cubicBezTo>
                    <a:pt x="3087896" y="72000"/>
                    <a:pt x="2926719" y="233177"/>
                    <a:pt x="2926719" y="432000"/>
                  </a:cubicBezTo>
                  <a:cubicBezTo>
                    <a:pt x="2926719" y="556264"/>
                    <a:pt x="2989679" y="665823"/>
                    <a:pt x="3085439" y="730518"/>
                  </a:cubicBezTo>
                  <a:lnTo>
                    <a:pt x="3130848" y="755165"/>
                  </a:lnTo>
                  <a:lnTo>
                    <a:pt x="3002695" y="755165"/>
                  </a:lnTo>
                  <a:lnTo>
                    <a:pt x="2981249" y="737470"/>
                  </a:lnTo>
                  <a:cubicBezTo>
                    <a:pt x="2903072" y="659294"/>
                    <a:pt x="2854719" y="551294"/>
                    <a:pt x="2854719" y="432000"/>
                  </a:cubicBezTo>
                  <a:cubicBezTo>
                    <a:pt x="2854719" y="193413"/>
                    <a:pt x="3048132" y="0"/>
                    <a:pt x="3286719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68CE2FE3-3F6B-7A1D-1584-8C4176CD343B}"/>
                </a:ext>
              </a:extLst>
            </p:cNvPr>
            <p:cNvSpPr txBox="1"/>
            <p:nvPr/>
          </p:nvSpPr>
          <p:spPr>
            <a:xfrm>
              <a:off x="11083244" y="1496554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E8E2B540-9C02-6592-9824-21CE977744FD}"/>
              </a:ext>
            </a:extLst>
          </p:cNvPr>
          <p:cNvGrpSpPr/>
          <p:nvPr/>
        </p:nvGrpSpPr>
        <p:grpSpPr>
          <a:xfrm>
            <a:off x="7981950" y="1860259"/>
            <a:ext cx="4210050" cy="1632328"/>
            <a:chOff x="8243183" y="1936459"/>
            <a:chExt cx="3854370" cy="1632328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95BFA5E3-833C-26A6-6B4B-9273C52374E7}"/>
                </a:ext>
              </a:extLst>
            </p:cNvPr>
            <p:cNvSpPr/>
            <p:nvPr/>
          </p:nvSpPr>
          <p:spPr>
            <a:xfrm>
              <a:off x="8243183" y="1936459"/>
              <a:ext cx="3854370" cy="1632328"/>
            </a:xfrm>
            <a:custGeom>
              <a:avLst/>
              <a:gdLst>
                <a:gd name="connsiteX0" fmla="*/ 3130848 w 3854370"/>
                <a:gd name="connsiteY0" fmla="*/ 755165 h 1632328"/>
                <a:gd name="connsiteX1" fmla="*/ 3442590 w 3854370"/>
                <a:gd name="connsiteY1" fmla="*/ 755165 h 1632328"/>
                <a:gd name="connsiteX2" fmla="*/ 3426847 w 3854370"/>
                <a:gd name="connsiteY2" fmla="*/ 763710 h 1632328"/>
                <a:gd name="connsiteX3" fmla="*/ 3286719 w 3854370"/>
                <a:gd name="connsiteY3" fmla="*/ 792000 h 1632328"/>
                <a:gd name="connsiteX4" fmla="*/ 3146591 w 3854370"/>
                <a:gd name="connsiteY4" fmla="*/ 763710 h 1632328"/>
                <a:gd name="connsiteX5" fmla="*/ 146197 w 3854370"/>
                <a:gd name="connsiteY5" fmla="*/ 755165 h 1632328"/>
                <a:gd name="connsiteX6" fmla="*/ 3002695 w 3854370"/>
                <a:gd name="connsiteY6" fmla="*/ 755165 h 1632328"/>
                <a:gd name="connsiteX7" fmla="*/ 3045184 w 3854370"/>
                <a:gd name="connsiteY7" fmla="*/ 790221 h 1632328"/>
                <a:gd name="connsiteX8" fmla="*/ 3286719 w 3854370"/>
                <a:gd name="connsiteY8" fmla="*/ 864000 h 1632328"/>
                <a:gd name="connsiteX9" fmla="*/ 3528254 w 3854370"/>
                <a:gd name="connsiteY9" fmla="*/ 790221 h 1632328"/>
                <a:gd name="connsiteX10" fmla="*/ 3570743 w 3854370"/>
                <a:gd name="connsiteY10" fmla="*/ 755165 h 1632328"/>
                <a:gd name="connsiteX11" fmla="*/ 3708173 w 3854370"/>
                <a:gd name="connsiteY11" fmla="*/ 755165 h 1632328"/>
                <a:gd name="connsiteX12" fmla="*/ 3854370 w 3854370"/>
                <a:gd name="connsiteY12" fmla="*/ 901362 h 1632328"/>
                <a:gd name="connsiteX13" fmla="*/ 3854370 w 3854370"/>
                <a:gd name="connsiteY13" fmla="*/ 1486131 h 1632328"/>
                <a:gd name="connsiteX14" fmla="*/ 3708173 w 3854370"/>
                <a:gd name="connsiteY14" fmla="*/ 1632328 h 1632328"/>
                <a:gd name="connsiteX15" fmla="*/ 146197 w 3854370"/>
                <a:gd name="connsiteY15" fmla="*/ 1632328 h 1632328"/>
                <a:gd name="connsiteX16" fmla="*/ 0 w 3854370"/>
                <a:gd name="connsiteY16" fmla="*/ 1486131 h 1632328"/>
                <a:gd name="connsiteX17" fmla="*/ 0 w 3854370"/>
                <a:gd name="connsiteY17" fmla="*/ 901362 h 1632328"/>
                <a:gd name="connsiteX18" fmla="*/ 146197 w 3854370"/>
                <a:gd name="connsiteY18" fmla="*/ 755165 h 1632328"/>
                <a:gd name="connsiteX19" fmla="*/ 3286719 w 3854370"/>
                <a:gd name="connsiteY19" fmla="*/ 0 h 1632328"/>
                <a:gd name="connsiteX20" fmla="*/ 3718719 w 3854370"/>
                <a:gd name="connsiteY20" fmla="*/ 432000 h 1632328"/>
                <a:gd name="connsiteX21" fmla="*/ 3592189 w 3854370"/>
                <a:gd name="connsiteY21" fmla="*/ 737470 h 1632328"/>
                <a:gd name="connsiteX22" fmla="*/ 3570743 w 3854370"/>
                <a:gd name="connsiteY22" fmla="*/ 755165 h 1632328"/>
                <a:gd name="connsiteX23" fmla="*/ 3442590 w 3854370"/>
                <a:gd name="connsiteY23" fmla="*/ 755165 h 1632328"/>
                <a:gd name="connsiteX24" fmla="*/ 3487999 w 3854370"/>
                <a:gd name="connsiteY24" fmla="*/ 730518 h 1632328"/>
                <a:gd name="connsiteX25" fmla="*/ 3646719 w 3854370"/>
                <a:gd name="connsiteY25" fmla="*/ 432000 h 1632328"/>
                <a:gd name="connsiteX26" fmla="*/ 3286719 w 3854370"/>
                <a:gd name="connsiteY26" fmla="*/ 72000 h 1632328"/>
                <a:gd name="connsiteX27" fmla="*/ 2926719 w 3854370"/>
                <a:gd name="connsiteY27" fmla="*/ 432000 h 1632328"/>
                <a:gd name="connsiteX28" fmla="*/ 3085439 w 3854370"/>
                <a:gd name="connsiteY28" fmla="*/ 730518 h 1632328"/>
                <a:gd name="connsiteX29" fmla="*/ 3130848 w 3854370"/>
                <a:gd name="connsiteY29" fmla="*/ 755165 h 1632328"/>
                <a:gd name="connsiteX30" fmla="*/ 3002695 w 3854370"/>
                <a:gd name="connsiteY30" fmla="*/ 755165 h 1632328"/>
                <a:gd name="connsiteX31" fmla="*/ 2981249 w 3854370"/>
                <a:gd name="connsiteY31" fmla="*/ 737470 h 1632328"/>
                <a:gd name="connsiteX32" fmla="*/ 2854719 w 3854370"/>
                <a:gd name="connsiteY32" fmla="*/ 432000 h 1632328"/>
                <a:gd name="connsiteX33" fmla="*/ 3286719 w 3854370"/>
                <a:gd name="connsiteY33" fmla="*/ 0 h 163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54370" h="1632328">
                  <a:moveTo>
                    <a:pt x="3130848" y="755165"/>
                  </a:moveTo>
                  <a:lnTo>
                    <a:pt x="3442590" y="755165"/>
                  </a:lnTo>
                  <a:lnTo>
                    <a:pt x="3426847" y="763710"/>
                  </a:lnTo>
                  <a:cubicBezTo>
                    <a:pt x="3383778" y="781927"/>
                    <a:pt x="3336425" y="792000"/>
                    <a:pt x="3286719" y="792000"/>
                  </a:cubicBezTo>
                  <a:cubicBezTo>
                    <a:pt x="3237013" y="792000"/>
                    <a:pt x="3189660" y="781927"/>
                    <a:pt x="3146591" y="763710"/>
                  </a:cubicBezTo>
                  <a:close/>
                  <a:moveTo>
                    <a:pt x="146197" y="755165"/>
                  </a:moveTo>
                  <a:lnTo>
                    <a:pt x="3002695" y="755165"/>
                  </a:lnTo>
                  <a:lnTo>
                    <a:pt x="3045184" y="790221"/>
                  </a:lnTo>
                  <a:cubicBezTo>
                    <a:pt x="3114131" y="836801"/>
                    <a:pt x="3197249" y="864000"/>
                    <a:pt x="3286719" y="864000"/>
                  </a:cubicBezTo>
                  <a:cubicBezTo>
                    <a:pt x="3376189" y="864000"/>
                    <a:pt x="3459307" y="836801"/>
                    <a:pt x="3528254" y="790221"/>
                  </a:cubicBezTo>
                  <a:lnTo>
                    <a:pt x="3570743" y="755165"/>
                  </a:lnTo>
                  <a:lnTo>
                    <a:pt x="3708173" y="755165"/>
                  </a:lnTo>
                  <a:cubicBezTo>
                    <a:pt x="3788915" y="755165"/>
                    <a:pt x="3854370" y="820620"/>
                    <a:pt x="3854370" y="901362"/>
                  </a:cubicBezTo>
                  <a:lnTo>
                    <a:pt x="3854370" y="1486131"/>
                  </a:lnTo>
                  <a:cubicBezTo>
                    <a:pt x="3854370" y="1566873"/>
                    <a:pt x="3788915" y="1632328"/>
                    <a:pt x="3708173" y="1632328"/>
                  </a:cubicBezTo>
                  <a:lnTo>
                    <a:pt x="146197" y="1632328"/>
                  </a:lnTo>
                  <a:cubicBezTo>
                    <a:pt x="65455" y="1632328"/>
                    <a:pt x="0" y="1566873"/>
                    <a:pt x="0" y="1486131"/>
                  </a:cubicBezTo>
                  <a:lnTo>
                    <a:pt x="0" y="901362"/>
                  </a:lnTo>
                  <a:cubicBezTo>
                    <a:pt x="0" y="820620"/>
                    <a:pt x="65455" y="755165"/>
                    <a:pt x="146197" y="755165"/>
                  </a:cubicBezTo>
                  <a:close/>
                  <a:moveTo>
                    <a:pt x="3286719" y="0"/>
                  </a:moveTo>
                  <a:cubicBezTo>
                    <a:pt x="3525306" y="0"/>
                    <a:pt x="3718719" y="193413"/>
                    <a:pt x="3718719" y="432000"/>
                  </a:cubicBezTo>
                  <a:cubicBezTo>
                    <a:pt x="3718719" y="551294"/>
                    <a:pt x="3670366" y="659294"/>
                    <a:pt x="3592189" y="737470"/>
                  </a:cubicBezTo>
                  <a:lnTo>
                    <a:pt x="3570743" y="755165"/>
                  </a:lnTo>
                  <a:lnTo>
                    <a:pt x="3442590" y="755165"/>
                  </a:lnTo>
                  <a:lnTo>
                    <a:pt x="3487999" y="730518"/>
                  </a:lnTo>
                  <a:cubicBezTo>
                    <a:pt x="3583759" y="665823"/>
                    <a:pt x="3646719" y="556264"/>
                    <a:pt x="3646719" y="432000"/>
                  </a:cubicBezTo>
                  <a:cubicBezTo>
                    <a:pt x="3646719" y="233177"/>
                    <a:pt x="3485542" y="72000"/>
                    <a:pt x="3286719" y="72000"/>
                  </a:cubicBezTo>
                  <a:cubicBezTo>
                    <a:pt x="3087896" y="72000"/>
                    <a:pt x="2926719" y="233177"/>
                    <a:pt x="2926719" y="432000"/>
                  </a:cubicBezTo>
                  <a:cubicBezTo>
                    <a:pt x="2926719" y="556264"/>
                    <a:pt x="2989679" y="665823"/>
                    <a:pt x="3085439" y="730518"/>
                  </a:cubicBezTo>
                  <a:lnTo>
                    <a:pt x="3130848" y="755165"/>
                  </a:lnTo>
                  <a:lnTo>
                    <a:pt x="3002695" y="755165"/>
                  </a:lnTo>
                  <a:lnTo>
                    <a:pt x="2981249" y="737470"/>
                  </a:lnTo>
                  <a:cubicBezTo>
                    <a:pt x="2903072" y="659294"/>
                    <a:pt x="2854719" y="551294"/>
                    <a:pt x="2854719" y="432000"/>
                  </a:cubicBezTo>
                  <a:cubicBezTo>
                    <a:pt x="2854719" y="193413"/>
                    <a:pt x="3048132" y="0"/>
                    <a:pt x="3286719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E6506722-B908-9BDD-3B97-84B55C86C2AA}"/>
                </a:ext>
              </a:extLst>
            </p:cNvPr>
            <p:cNvSpPr txBox="1"/>
            <p:nvPr/>
          </p:nvSpPr>
          <p:spPr>
            <a:xfrm>
              <a:off x="11286444" y="2017705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7369A7E2-BC7A-A472-86D4-8ECED234F306}"/>
              </a:ext>
            </a:extLst>
          </p:cNvPr>
          <p:cNvSpPr/>
          <p:nvPr/>
        </p:nvSpPr>
        <p:spPr>
          <a:xfrm flipH="1">
            <a:off x="7885924" y="2481124"/>
            <a:ext cx="4306075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lvl="0" algn="ctr">
              <a:spcAft>
                <a:spcPts val="0"/>
              </a:spcAft>
            </a:pP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9;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6AB652B-A06F-5508-5BE1-C33896BB40E8}"/>
              </a:ext>
            </a:extLst>
          </p:cNvPr>
          <p:cNvSpPr/>
          <p:nvPr/>
        </p:nvSpPr>
        <p:spPr>
          <a:xfrm flipH="1">
            <a:off x="7848599" y="807062"/>
            <a:ext cx="4343399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lvl="0" algn="ctr">
              <a:spcAft>
                <a:spcPts val="0"/>
              </a:spcAft>
            </a:pP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7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11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404272E-5E78-430C-03AD-D5B90889BD63}"/>
              </a:ext>
            </a:extLst>
          </p:cNvPr>
          <p:cNvSpPr txBox="1"/>
          <p:nvPr/>
        </p:nvSpPr>
        <p:spPr>
          <a:xfrm>
            <a:off x="7944121" y="4790923"/>
            <a:ext cx="40341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Số 1 có một ước.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Số 0 chia hết cho 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0 có vô số ước.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6B3BB5-F251-C8EC-10F9-00D6E5618CF8}"/>
              </a:ext>
            </a:extLst>
          </p:cNvPr>
          <p:cNvSpPr txBox="1"/>
          <p:nvPr/>
        </p:nvSpPr>
        <p:spPr>
          <a:xfrm>
            <a:off x="1453468" y="714284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95B20A4-9241-B3B4-94FF-E5A25BFCE428}"/>
              </a:ext>
            </a:extLst>
          </p:cNvPr>
          <p:cNvSpPr txBox="1"/>
          <p:nvPr/>
        </p:nvSpPr>
        <p:spPr>
          <a:xfrm>
            <a:off x="1453468" y="1299059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F1C37FD-B2AB-627D-F550-DA570F944BD4}"/>
              </a:ext>
            </a:extLst>
          </p:cNvPr>
          <p:cNvSpPr txBox="1"/>
          <p:nvPr/>
        </p:nvSpPr>
        <p:spPr>
          <a:xfrm>
            <a:off x="1453468" y="1883834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78BED2A-85A5-0B42-9673-5D1F1DBDDD09}"/>
              </a:ext>
            </a:extLst>
          </p:cNvPr>
          <p:cNvSpPr txBox="1"/>
          <p:nvPr/>
        </p:nvSpPr>
        <p:spPr>
          <a:xfrm>
            <a:off x="1453468" y="2468609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1A72451-A78B-10A7-9EDF-9FBCABCA6AE2}"/>
              </a:ext>
            </a:extLst>
          </p:cNvPr>
          <p:cNvSpPr txBox="1"/>
          <p:nvPr/>
        </p:nvSpPr>
        <p:spPr>
          <a:xfrm>
            <a:off x="1453468" y="3053384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63F66E1-8372-9752-E744-F39D76170EA8}"/>
              </a:ext>
            </a:extLst>
          </p:cNvPr>
          <p:cNvSpPr txBox="1"/>
          <p:nvPr/>
        </p:nvSpPr>
        <p:spPr>
          <a:xfrm>
            <a:off x="1453468" y="3638159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82AB946-BCBE-D13D-440D-8DB080864766}"/>
              </a:ext>
            </a:extLst>
          </p:cNvPr>
          <p:cNvSpPr txBox="1"/>
          <p:nvPr/>
        </p:nvSpPr>
        <p:spPr>
          <a:xfrm>
            <a:off x="1453468" y="4222934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288A6FB-6ABA-025E-DD5C-5FC2C2C6748D}"/>
              </a:ext>
            </a:extLst>
          </p:cNvPr>
          <p:cNvSpPr txBox="1"/>
          <p:nvPr/>
        </p:nvSpPr>
        <p:spPr>
          <a:xfrm>
            <a:off x="1453468" y="4807709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52CC6E3-46A3-3464-05FA-000D2B52E8E8}"/>
              </a:ext>
            </a:extLst>
          </p:cNvPr>
          <p:cNvSpPr txBox="1"/>
          <p:nvPr/>
        </p:nvSpPr>
        <p:spPr>
          <a:xfrm>
            <a:off x="1453468" y="5392484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08A7D73-8398-F3E6-9742-E041DF28B4DE}"/>
              </a:ext>
            </a:extLst>
          </p:cNvPr>
          <p:cNvSpPr txBox="1"/>
          <p:nvPr/>
        </p:nvSpPr>
        <p:spPr>
          <a:xfrm>
            <a:off x="1453468" y="5977259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576DF42-CCC9-1A82-6897-24282D5A3A6A}"/>
              </a:ext>
            </a:extLst>
          </p:cNvPr>
          <p:cNvSpPr txBox="1"/>
          <p:nvPr/>
        </p:nvSpPr>
        <p:spPr>
          <a:xfrm>
            <a:off x="1457593" y="714284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33DC0B6-C56B-A63B-A261-0487B0C38D8C}"/>
              </a:ext>
            </a:extLst>
          </p:cNvPr>
          <p:cNvSpPr txBox="1"/>
          <p:nvPr/>
        </p:nvSpPr>
        <p:spPr>
          <a:xfrm>
            <a:off x="1457593" y="1299059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21FB1D5-E6D6-18F5-49DA-2ACD1B17ECEB}"/>
              </a:ext>
            </a:extLst>
          </p:cNvPr>
          <p:cNvSpPr txBox="1"/>
          <p:nvPr/>
        </p:nvSpPr>
        <p:spPr>
          <a:xfrm>
            <a:off x="1457593" y="1883834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511CB02-DEA6-F98F-DB48-11137ADB760A}"/>
              </a:ext>
            </a:extLst>
          </p:cNvPr>
          <p:cNvSpPr txBox="1"/>
          <p:nvPr/>
        </p:nvSpPr>
        <p:spPr>
          <a:xfrm>
            <a:off x="1457593" y="2468609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38B855F-E820-C8A3-5BA7-93A2612E4252}"/>
              </a:ext>
            </a:extLst>
          </p:cNvPr>
          <p:cNvSpPr txBox="1"/>
          <p:nvPr/>
        </p:nvSpPr>
        <p:spPr>
          <a:xfrm>
            <a:off x="1457593" y="3053384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545C775-7055-E42D-FE99-E7496E7D89B8}"/>
              </a:ext>
            </a:extLst>
          </p:cNvPr>
          <p:cNvSpPr txBox="1"/>
          <p:nvPr/>
        </p:nvSpPr>
        <p:spPr>
          <a:xfrm>
            <a:off x="1457593" y="3638159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5607367-C88E-88AE-3B0B-4AC3E5ED4AF5}"/>
              </a:ext>
            </a:extLst>
          </p:cNvPr>
          <p:cNvSpPr txBox="1"/>
          <p:nvPr/>
        </p:nvSpPr>
        <p:spPr>
          <a:xfrm>
            <a:off x="1457593" y="4222934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0BD5F33-8E0E-6A5F-76CC-F9E812F3264E}"/>
              </a:ext>
            </a:extLst>
          </p:cNvPr>
          <p:cNvSpPr txBox="1"/>
          <p:nvPr/>
        </p:nvSpPr>
        <p:spPr>
          <a:xfrm>
            <a:off x="1457593" y="4807709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3872D25-A19D-23AB-E05A-DC71C0ABBD52}"/>
              </a:ext>
            </a:extLst>
          </p:cNvPr>
          <p:cNvSpPr txBox="1"/>
          <p:nvPr/>
        </p:nvSpPr>
        <p:spPr>
          <a:xfrm>
            <a:off x="1457593" y="5392484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03CABF4-13C3-64DF-ADBA-D27345B45E28}"/>
              </a:ext>
            </a:extLst>
          </p:cNvPr>
          <p:cNvSpPr txBox="1"/>
          <p:nvPr/>
        </p:nvSpPr>
        <p:spPr>
          <a:xfrm>
            <a:off x="1457593" y="5977259"/>
            <a:ext cx="66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xmlns="" val="29689092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7" grpId="0" animBg="1"/>
      <p:bldP spid="38" grpId="0" animBg="1"/>
      <p:bldP spid="40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1">
            <a:extLst>
              <a:ext uri="{FF2B5EF4-FFF2-40B4-BE49-F238E27FC236}">
                <a16:creationId xmlns:a16="http://schemas.microsoft.com/office/drawing/2014/main" xmlns="" id="{883A144F-BB01-3F63-A70F-0DA3975EB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1025" y="2534856"/>
            <a:ext cx="12066094" cy="45025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CAA1905-4C74-1CAB-5A6D-6F09CAA642A7}"/>
              </a:ext>
            </a:extLst>
          </p:cNvPr>
          <p:cNvSpPr/>
          <p:nvPr/>
        </p:nvSpPr>
        <p:spPr>
          <a:xfrm flipH="1">
            <a:off x="714237" y="1890501"/>
            <a:ext cx="3854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FF1F9B6-1E33-D99E-EE8A-C9609294D351}"/>
              </a:ext>
            </a:extLst>
          </p:cNvPr>
          <p:cNvSpPr/>
          <p:nvPr/>
        </p:nvSpPr>
        <p:spPr>
          <a:xfrm flipH="1">
            <a:off x="7400261" y="1875041"/>
            <a:ext cx="3854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</a:rPr>
              <a:t>là 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 số</a:t>
            </a:r>
            <a:r>
              <a:rPr lang="en-US" sz="3200" b="1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7A66BD7-DB49-5EA2-BAF8-37123D26EBBF}"/>
              </a:ext>
            </a:extLst>
          </p:cNvPr>
          <p:cNvGrpSpPr/>
          <p:nvPr/>
        </p:nvGrpSpPr>
        <p:grpSpPr>
          <a:xfrm>
            <a:off x="714237" y="22263"/>
            <a:ext cx="3854370" cy="1632328"/>
            <a:chOff x="8044405" y="1421057"/>
            <a:chExt cx="3854370" cy="163232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6D7A786-9936-C12E-E5F0-6A0E33D88A08}"/>
                </a:ext>
              </a:extLst>
            </p:cNvPr>
            <p:cNvSpPr/>
            <p:nvPr/>
          </p:nvSpPr>
          <p:spPr>
            <a:xfrm>
              <a:off x="8044405" y="1421057"/>
              <a:ext cx="3854370" cy="1632328"/>
            </a:xfrm>
            <a:custGeom>
              <a:avLst/>
              <a:gdLst>
                <a:gd name="connsiteX0" fmla="*/ 3130848 w 3854370"/>
                <a:gd name="connsiteY0" fmla="*/ 755165 h 1632328"/>
                <a:gd name="connsiteX1" fmla="*/ 3442590 w 3854370"/>
                <a:gd name="connsiteY1" fmla="*/ 755165 h 1632328"/>
                <a:gd name="connsiteX2" fmla="*/ 3426847 w 3854370"/>
                <a:gd name="connsiteY2" fmla="*/ 763710 h 1632328"/>
                <a:gd name="connsiteX3" fmla="*/ 3286719 w 3854370"/>
                <a:gd name="connsiteY3" fmla="*/ 792000 h 1632328"/>
                <a:gd name="connsiteX4" fmla="*/ 3146591 w 3854370"/>
                <a:gd name="connsiteY4" fmla="*/ 763710 h 1632328"/>
                <a:gd name="connsiteX5" fmla="*/ 146197 w 3854370"/>
                <a:gd name="connsiteY5" fmla="*/ 755165 h 1632328"/>
                <a:gd name="connsiteX6" fmla="*/ 3002695 w 3854370"/>
                <a:gd name="connsiteY6" fmla="*/ 755165 h 1632328"/>
                <a:gd name="connsiteX7" fmla="*/ 3045184 w 3854370"/>
                <a:gd name="connsiteY7" fmla="*/ 790221 h 1632328"/>
                <a:gd name="connsiteX8" fmla="*/ 3286719 w 3854370"/>
                <a:gd name="connsiteY8" fmla="*/ 864000 h 1632328"/>
                <a:gd name="connsiteX9" fmla="*/ 3528254 w 3854370"/>
                <a:gd name="connsiteY9" fmla="*/ 790221 h 1632328"/>
                <a:gd name="connsiteX10" fmla="*/ 3570743 w 3854370"/>
                <a:gd name="connsiteY10" fmla="*/ 755165 h 1632328"/>
                <a:gd name="connsiteX11" fmla="*/ 3708173 w 3854370"/>
                <a:gd name="connsiteY11" fmla="*/ 755165 h 1632328"/>
                <a:gd name="connsiteX12" fmla="*/ 3854370 w 3854370"/>
                <a:gd name="connsiteY12" fmla="*/ 901362 h 1632328"/>
                <a:gd name="connsiteX13" fmla="*/ 3854370 w 3854370"/>
                <a:gd name="connsiteY13" fmla="*/ 1486131 h 1632328"/>
                <a:gd name="connsiteX14" fmla="*/ 3708173 w 3854370"/>
                <a:gd name="connsiteY14" fmla="*/ 1632328 h 1632328"/>
                <a:gd name="connsiteX15" fmla="*/ 146197 w 3854370"/>
                <a:gd name="connsiteY15" fmla="*/ 1632328 h 1632328"/>
                <a:gd name="connsiteX16" fmla="*/ 0 w 3854370"/>
                <a:gd name="connsiteY16" fmla="*/ 1486131 h 1632328"/>
                <a:gd name="connsiteX17" fmla="*/ 0 w 3854370"/>
                <a:gd name="connsiteY17" fmla="*/ 901362 h 1632328"/>
                <a:gd name="connsiteX18" fmla="*/ 146197 w 3854370"/>
                <a:gd name="connsiteY18" fmla="*/ 755165 h 1632328"/>
                <a:gd name="connsiteX19" fmla="*/ 3286719 w 3854370"/>
                <a:gd name="connsiteY19" fmla="*/ 0 h 1632328"/>
                <a:gd name="connsiteX20" fmla="*/ 3718719 w 3854370"/>
                <a:gd name="connsiteY20" fmla="*/ 432000 h 1632328"/>
                <a:gd name="connsiteX21" fmla="*/ 3592189 w 3854370"/>
                <a:gd name="connsiteY21" fmla="*/ 737470 h 1632328"/>
                <a:gd name="connsiteX22" fmla="*/ 3570743 w 3854370"/>
                <a:gd name="connsiteY22" fmla="*/ 755165 h 1632328"/>
                <a:gd name="connsiteX23" fmla="*/ 3442590 w 3854370"/>
                <a:gd name="connsiteY23" fmla="*/ 755165 h 1632328"/>
                <a:gd name="connsiteX24" fmla="*/ 3487999 w 3854370"/>
                <a:gd name="connsiteY24" fmla="*/ 730518 h 1632328"/>
                <a:gd name="connsiteX25" fmla="*/ 3646719 w 3854370"/>
                <a:gd name="connsiteY25" fmla="*/ 432000 h 1632328"/>
                <a:gd name="connsiteX26" fmla="*/ 3286719 w 3854370"/>
                <a:gd name="connsiteY26" fmla="*/ 72000 h 1632328"/>
                <a:gd name="connsiteX27" fmla="*/ 2926719 w 3854370"/>
                <a:gd name="connsiteY27" fmla="*/ 432000 h 1632328"/>
                <a:gd name="connsiteX28" fmla="*/ 3085439 w 3854370"/>
                <a:gd name="connsiteY28" fmla="*/ 730518 h 1632328"/>
                <a:gd name="connsiteX29" fmla="*/ 3130848 w 3854370"/>
                <a:gd name="connsiteY29" fmla="*/ 755165 h 1632328"/>
                <a:gd name="connsiteX30" fmla="*/ 3002695 w 3854370"/>
                <a:gd name="connsiteY30" fmla="*/ 755165 h 1632328"/>
                <a:gd name="connsiteX31" fmla="*/ 2981249 w 3854370"/>
                <a:gd name="connsiteY31" fmla="*/ 737470 h 1632328"/>
                <a:gd name="connsiteX32" fmla="*/ 2854719 w 3854370"/>
                <a:gd name="connsiteY32" fmla="*/ 432000 h 1632328"/>
                <a:gd name="connsiteX33" fmla="*/ 3286719 w 3854370"/>
                <a:gd name="connsiteY33" fmla="*/ 0 h 163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54370" h="1632328">
                  <a:moveTo>
                    <a:pt x="3130848" y="755165"/>
                  </a:moveTo>
                  <a:lnTo>
                    <a:pt x="3442590" y="755165"/>
                  </a:lnTo>
                  <a:lnTo>
                    <a:pt x="3426847" y="763710"/>
                  </a:lnTo>
                  <a:cubicBezTo>
                    <a:pt x="3383778" y="781927"/>
                    <a:pt x="3336425" y="792000"/>
                    <a:pt x="3286719" y="792000"/>
                  </a:cubicBezTo>
                  <a:cubicBezTo>
                    <a:pt x="3237013" y="792000"/>
                    <a:pt x="3189660" y="781927"/>
                    <a:pt x="3146591" y="763710"/>
                  </a:cubicBezTo>
                  <a:close/>
                  <a:moveTo>
                    <a:pt x="146197" y="755165"/>
                  </a:moveTo>
                  <a:lnTo>
                    <a:pt x="3002695" y="755165"/>
                  </a:lnTo>
                  <a:lnTo>
                    <a:pt x="3045184" y="790221"/>
                  </a:lnTo>
                  <a:cubicBezTo>
                    <a:pt x="3114131" y="836801"/>
                    <a:pt x="3197249" y="864000"/>
                    <a:pt x="3286719" y="864000"/>
                  </a:cubicBezTo>
                  <a:cubicBezTo>
                    <a:pt x="3376189" y="864000"/>
                    <a:pt x="3459307" y="836801"/>
                    <a:pt x="3528254" y="790221"/>
                  </a:cubicBezTo>
                  <a:lnTo>
                    <a:pt x="3570743" y="755165"/>
                  </a:lnTo>
                  <a:lnTo>
                    <a:pt x="3708173" y="755165"/>
                  </a:lnTo>
                  <a:cubicBezTo>
                    <a:pt x="3788915" y="755165"/>
                    <a:pt x="3854370" y="820620"/>
                    <a:pt x="3854370" y="901362"/>
                  </a:cubicBezTo>
                  <a:lnTo>
                    <a:pt x="3854370" y="1486131"/>
                  </a:lnTo>
                  <a:cubicBezTo>
                    <a:pt x="3854370" y="1566873"/>
                    <a:pt x="3788915" y="1632328"/>
                    <a:pt x="3708173" y="1632328"/>
                  </a:cubicBezTo>
                  <a:lnTo>
                    <a:pt x="146197" y="1632328"/>
                  </a:lnTo>
                  <a:cubicBezTo>
                    <a:pt x="65455" y="1632328"/>
                    <a:pt x="0" y="1566873"/>
                    <a:pt x="0" y="1486131"/>
                  </a:cubicBezTo>
                  <a:lnTo>
                    <a:pt x="0" y="901362"/>
                  </a:lnTo>
                  <a:cubicBezTo>
                    <a:pt x="0" y="820620"/>
                    <a:pt x="65455" y="755165"/>
                    <a:pt x="146197" y="755165"/>
                  </a:cubicBezTo>
                  <a:close/>
                  <a:moveTo>
                    <a:pt x="3286719" y="0"/>
                  </a:moveTo>
                  <a:cubicBezTo>
                    <a:pt x="3525306" y="0"/>
                    <a:pt x="3718719" y="193413"/>
                    <a:pt x="3718719" y="432000"/>
                  </a:cubicBezTo>
                  <a:cubicBezTo>
                    <a:pt x="3718719" y="551294"/>
                    <a:pt x="3670366" y="659294"/>
                    <a:pt x="3592189" y="737470"/>
                  </a:cubicBezTo>
                  <a:lnTo>
                    <a:pt x="3570743" y="755165"/>
                  </a:lnTo>
                  <a:lnTo>
                    <a:pt x="3442590" y="755165"/>
                  </a:lnTo>
                  <a:lnTo>
                    <a:pt x="3487999" y="730518"/>
                  </a:lnTo>
                  <a:cubicBezTo>
                    <a:pt x="3583759" y="665823"/>
                    <a:pt x="3646719" y="556264"/>
                    <a:pt x="3646719" y="432000"/>
                  </a:cubicBezTo>
                  <a:cubicBezTo>
                    <a:pt x="3646719" y="233177"/>
                    <a:pt x="3485542" y="72000"/>
                    <a:pt x="3286719" y="72000"/>
                  </a:cubicBezTo>
                  <a:cubicBezTo>
                    <a:pt x="3087896" y="72000"/>
                    <a:pt x="2926719" y="233177"/>
                    <a:pt x="2926719" y="432000"/>
                  </a:cubicBezTo>
                  <a:cubicBezTo>
                    <a:pt x="2926719" y="556264"/>
                    <a:pt x="2989679" y="665823"/>
                    <a:pt x="3085439" y="730518"/>
                  </a:cubicBezTo>
                  <a:lnTo>
                    <a:pt x="3130848" y="755165"/>
                  </a:lnTo>
                  <a:lnTo>
                    <a:pt x="3002695" y="755165"/>
                  </a:lnTo>
                  <a:lnTo>
                    <a:pt x="2981249" y="737470"/>
                  </a:lnTo>
                  <a:cubicBezTo>
                    <a:pt x="2903072" y="659294"/>
                    <a:pt x="2854719" y="551294"/>
                    <a:pt x="2854719" y="432000"/>
                  </a:cubicBezTo>
                  <a:cubicBezTo>
                    <a:pt x="2854719" y="193413"/>
                    <a:pt x="3048132" y="0"/>
                    <a:pt x="3286719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1CC5620-76A8-A8E3-1650-738BCA42E594}"/>
                </a:ext>
              </a:extLst>
            </p:cNvPr>
            <p:cNvSpPr txBox="1"/>
            <p:nvPr/>
          </p:nvSpPr>
          <p:spPr>
            <a:xfrm>
              <a:off x="11083244" y="1496554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708D21D-6408-506C-D286-3EF2CD8A4737}"/>
              </a:ext>
            </a:extLst>
          </p:cNvPr>
          <p:cNvGrpSpPr/>
          <p:nvPr/>
        </p:nvGrpSpPr>
        <p:grpSpPr>
          <a:xfrm>
            <a:off x="7400261" y="26674"/>
            <a:ext cx="3854370" cy="1632328"/>
            <a:chOff x="8243183" y="1936459"/>
            <a:chExt cx="3854370" cy="163232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43AFA93C-8F38-0526-9EB6-91FCB3A6AF21}"/>
                </a:ext>
              </a:extLst>
            </p:cNvPr>
            <p:cNvSpPr/>
            <p:nvPr/>
          </p:nvSpPr>
          <p:spPr>
            <a:xfrm>
              <a:off x="8243183" y="1936459"/>
              <a:ext cx="3854370" cy="1632328"/>
            </a:xfrm>
            <a:custGeom>
              <a:avLst/>
              <a:gdLst>
                <a:gd name="connsiteX0" fmla="*/ 3130848 w 3854370"/>
                <a:gd name="connsiteY0" fmla="*/ 755165 h 1632328"/>
                <a:gd name="connsiteX1" fmla="*/ 3442590 w 3854370"/>
                <a:gd name="connsiteY1" fmla="*/ 755165 h 1632328"/>
                <a:gd name="connsiteX2" fmla="*/ 3426847 w 3854370"/>
                <a:gd name="connsiteY2" fmla="*/ 763710 h 1632328"/>
                <a:gd name="connsiteX3" fmla="*/ 3286719 w 3854370"/>
                <a:gd name="connsiteY3" fmla="*/ 792000 h 1632328"/>
                <a:gd name="connsiteX4" fmla="*/ 3146591 w 3854370"/>
                <a:gd name="connsiteY4" fmla="*/ 763710 h 1632328"/>
                <a:gd name="connsiteX5" fmla="*/ 146197 w 3854370"/>
                <a:gd name="connsiteY5" fmla="*/ 755165 h 1632328"/>
                <a:gd name="connsiteX6" fmla="*/ 3002695 w 3854370"/>
                <a:gd name="connsiteY6" fmla="*/ 755165 h 1632328"/>
                <a:gd name="connsiteX7" fmla="*/ 3045184 w 3854370"/>
                <a:gd name="connsiteY7" fmla="*/ 790221 h 1632328"/>
                <a:gd name="connsiteX8" fmla="*/ 3286719 w 3854370"/>
                <a:gd name="connsiteY8" fmla="*/ 864000 h 1632328"/>
                <a:gd name="connsiteX9" fmla="*/ 3528254 w 3854370"/>
                <a:gd name="connsiteY9" fmla="*/ 790221 h 1632328"/>
                <a:gd name="connsiteX10" fmla="*/ 3570743 w 3854370"/>
                <a:gd name="connsiteY10" fmla="*/ 755165 h 1632328"/>
                <a:gd name="connsiteX11" fmla="*/ 3708173 w 3854370"/>
                <a:gd name="connsiteY11" fmla="*/ 755165 h 1632328"/>
                <a:gd name="connsiteX12" fmla="*/ 3854370 w 3854370"/>
                <a:gd name="connsiteY12" fmla="*/ 901362 h 1632328"/>
                <a:gd name="connsiteX13" fmla="*/ 3854370 w 3854370"/>
                <a:gd name="connsiteY13" fmla="*/ 1486131 h 1632328"/>
                <a:gd name="connsiteX14" fmla="*/ 3708173 w 3854370"/>
                <a:gd name="connsiteY14" fmla="*/ 1632328 h 1632328"/>
                <a:gd name="connsiteX15" fmla="*/ 146197 w 3854370"/>
                <a:gd name="connsiteY15" fmla="*/ 1632328 h 1632328"/>
                <a:gd name="connsiteX16" fmla="*/ 0 w 3854370"/>
                <a:gd name="connsiteY16" fmla="*/ 1486131 h 1632328"/>
                <a:gd name="connsiteX17" fmla="*/ 0 w 3854370"/>
                <a:gd name="connsiteY17" fmla="*/ 901362 h 1632328"/>
                <a:gd name="connsiteX18" fmla="*/ 146197 w 3854370"/>
                <a:gd name="connsiteY18" fmla="*/ 755165 h 1632328"/>
                <a:gd name="connsiteX19" fmla="*/ 3286719 w 3854370"/>
                <a:gd name="connsiteY19" fmla="*/ 0 h 1632328"/>
                <a:gd name="connsiteX20" fmla="*/ 3718719 w 3854370"/>
                <a:gd name="connsiteY20" fmla="*/ 432000 h 1632328"/>
                <a:gd name="connsiteX21" fmla="*/ 3592189 w 3854370"/>
                <a:gd name="connsiteY21" fmla="*/ 737470 h 1632328"/>
                <a:gd name="connsiteX22" fmla="*/ 3570743 w 3854370"/>
                <a:gd name="connsiteY22" fmla="*/ 755165 h 1632328"/>
                <a:gd name="connsiteX23" fmla="*/ 3442590 w 3854370"/>
                <a:gd name="connsiteY23" fmla="*/ 755165 h 1632328"/>
                <a:gd name="connsiteX24" fmla="*/ 3487999 w 3854370"/>
                <a:gd name="connsiteY24" fmla="*/ 730518 h 1632328"/>
                <a:gd name="connsiteX25" fmla="*/ 3646719 w 3854370"/>
                <a:gd name="connsiteY25" fmla="*/ 432000 h 1632328"/>
                <a:gd name="connsiteX26" fmla="*/ 3286719 w 3854370"/>
                <a:gd name="connsiteY26" fmla="*/ 72000 h 1632328"/>
                <a:gd name="connsiteX27" fmla="*/ 2926719 w 3854370"/>
                <a:gd name="connsiteY27" fmla="*/ 432000 h 1632328"/>
                <a:gd name="connsiteX28" fmla="*/ 3085439 w 3854370"/>
                <a:gd name="connsiteY28" fmla="*/ 730518 h 1632328"/>
                <a:gd name="connsiteX29" fmla="*/ 3130848 w 3854370"/>
                <a:gd name="connsiteY29" fmla="*/ 755165 h 1632328"/>
                <a:gd name="connsiteX30" fmla="*/ 3002695 w 3854370"/>
                <a:gd name="connsiteY30" fmla="*/ 755165 h 1632328"/>
                <a:gd name="connsiteX31" fmla="*/ 2981249 w 3854370"/>
                <a:gd name="connsiteY31" fmla="*/ 737470 h 1632328"/>
                <a:gd name="connsiteX32" fmla="*/ 2854719 w 3854370"/>
                <a:gd name="connsiteY32" fmla="*/ 432000 h 1632328"/>
                <a:gd name="connsiteX33" fmla="*/ 3286719 w 3854370"/>
                <a:gd name="connsiteY33" fmla="*/ 0 h 163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54370" h="1632328">
                  <a:moveTo>
                    <a:pt x="3130848" y="755165"/>
                  </a:moveTo>
                  <a:lnTo>
                    <a:pt x="3442590" y="755165"/>
                  </a:lnTo>
                  <a:lnTo>
                    <a:pt x="3426847" y="763710"/>
                  </a:lnTo>
                  <a:cubicBezTo>
                    <a:pt x="3383778" y="781927"/>
                    <a:pt x="3336425" y="792000"/>
                    <a:pt x="3286719" y="792000"/>
                  </a:cubicBezTo>
                  <a:cubicBezTo>
                    <a:pt x="3237013" y="792000"/>
                    <a:pt x="3189660" y="781927"/>
                    <a:pt x="3146591" y="763710"/>
                  </a:cubicBezTo>
                  <a:close/>
                  <a:moveTo>
                    <a:pt x="146197" y="755165"/>
                  </a:moveTo>
                  <a:lnTo>
                    <a:pt x="3002695" y="755165"/>
                  </a:lnTo>
                  <a:lnTo>
                    <a:pt x="3045184" y="790221"/>
                  </a:lnTo>
                  <a:cubicBezTo>
                    <a:pt x="3114131" y="836801"/>
                    <a:pt x="3197249" y="864000"/>
                    <a:pt x="3286719" y="864000"/>
                  </a:cubicBezTo>
                  <a:cubicBezTo>
                    <a:pt x="3376189" y="864000"/>
                    <a:pt x="3459307" y="836801"/>
                    <a:pt x="3528254" y="790221"/>
                  </a:cubicBezTo>
                  <a:lnTo>
                    <a:pt x="3570743" y="755165"/>
                  </a:lnTo>
                  <a:lnTo>
                    <a:pt x="3708173" y="755165"/>
                  </a:lnTo>
                  <a:cubicBezTo>
                    <a:pt x="3788915" y="755165"/>
                    <a:pt x="3854370" y="820620"/>
                    <a:pt x="3854370" y="901362"/>
                  </a:cubicBezTo>
                  <a:lnTo>
                    <a:pt x="3854370" y="1486131"/>
                  </a:lnTo>
                  <a:cubicBezTo>
                    <a:pt x="3854370" y="1566873"/>
                    <a:pt x="3788915" y="1632328"/>
                    <a:pt x="3708173" y="1632328"/>
                  </a:cubicBezTo>
                  <a:lnTo>
                    <a:pt x="146197" y="1632328"/>
                  </a:lnTo>
                  <a:cubicBezTo>
                    <a:pt x="65455" y="1632328"/>
                    <a:pt x="0" y="1566873"/>
                    <a:pt x="0" y="1486131"/>
                  </a:cubicBezTo>
                  <a:lnTo>
                    <a:pt x="0" y="901362"/>
                  </a:lnTo>
                  <a:cubicBezTo>
                    <a:pt x="0" y="820620"/>
                    <a:pt x="65455" y="755165"/>
                    <a:pt x="146197" y="755165"/>
                  </a:cubicBezTo>
                  <a:close/>
                  <a:moveTo>
                    <a:pt x="3286719" y="0"/>
                  </a:moveTo>
                  <a:cubicBezTo>
                    <a:pt x="3525306" y="0"/>
                    <a:pt x="3718719" y="193413"/>
                    <a:pt x="3718719" y="432000"/>
                  </a:cubicBezTo>
                  <a:cubicBezTo>
                    <a:pt x="3718719" y="551294"/>
                    <a:pt x="3670366" y="659294"/>
                    <a:pt x="3592189" y="737470"/>
                  </a:cubicBezTo>
                  <a:lnTo>
                    <a:pt x="3570743" y="755165"/>
                  </a:lnTo>
                  <a:lnTo>
                    <a:pt x="3442590" y="755165"/>
                  </a:lnTo>
                  <a:lnTo>
                    <a:pt x="3487999" y="730518"/>
                  </a:lnTo>
                  <a:cubicBezTo>
                    <a:pt x="3583759" y="665823"/>
                    <a:pt x="3646719" y="556264"/>
                    <a:pt x="3646719" y="432000"/>
                  </a:cubicBezTo>
                  <a:cubicBezTo>
                    <a:pt x="3646719" y="233177"/>
                    <a:pt x="3485542" y="72000"/>
                    <a:pt x="3286719" y="72000"/>
                  </a:cubicBezTo>
                  <a:cubicBezTo>
                    <a:pt x="3087896" y="72000"/>
                    <a:pt x="2926719" y="233177"/>
                    <a:pt x="2926719" y="432000"/>
                  </a:cubicBezTo>
                  <a:cubicBezTo>
                    <a:pt x="2926719" y="556264"/>
                    <a:pt x="2989679" y="665823"/>
                    <a:pt x="3085439" y="730518"/>
                  </a:cubicBezTo>
                  <a:lnTo>
                    <a:pt x="3130848" y="755165"/>
                  </a:lnTo>
                  <a:lnTo>
                    <a:pt x="3002695" y="755165"/>
                  </a:lnTo>
                  <a:lnTo>
                    <a:pt x="2981249" y="737470"/>
                  </a:lnTo>
                  <a:cubicBezTo>
                    <a:pt x="2903072" y="659294"/>
                    <a:pt x="2854719" y="551294"/>
                    <a:pt x="2854719" y="432000"/>
                  </a:cubicBezTo>
                  <a:cubicBezTo>
                    <a:pt x="2854719" y="193413"/>
                    <a:pt x="3048132" y="0"/>
                    <a:pt x="3286719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0897F64-F1E2-1494-BB9A-FCB42857E06F}"/>
                </a:ext>
              </a:extLst>
            </p:cNvPr>
            <p:cNvSpPr txBox="1"/>
            <p:nvPr/>
          </p:nvSpPr>
          <p:spPr>
            <a:xfrm>
              <a:off x="11286444" y="2017705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7192574-B5C8-CD01-4592-70FD490701B5}"/>
              </a:ext>
            </a:extLst>
          </p:cNvPr>
          <p:cNvSpPr/>
          <p:nvPr/>
        </p:nvSpPr>
        <p:spPr>
          <a:xfrm flipH="1">
            <a:off x="6324600" y="742950"/>
            <a:ext cx="586740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9;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C29B5B6-60FE-E22D-DACD-33B3FA2946E5}"/>
              </a:ext>
            </a:extLst>
          </p:cNvPr>
          <p:cNvSpPr/>
          <p:nvPr/>
        </p:nvSpPr>
        <p:spPr>
          <a:xfrm flipH="1">
            <a:off x="400047" y="762000"/>
            <a:ext cx="4705351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lvl="0" algn="ctr">
              <a:spcAft>
                <a:spcPts val="0"/>
              </a:spcAft>
            </a:pP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5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7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11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252E6D1-6F30-38A5-7A44-3CC9A06C1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21973"/>
            <a:ext cx="7519008" cy="276648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97D2390-42EE-9745-B037-C5C329F2E54B}"/>
              </a:ext>
            </a:extLst>
          </p:cNvPr>
          <p:cNvSpPr/>
          <p:nvPr/>
        </p:nvSpPr>
        <p:spPr>
          <a:xfrm>
            <a:off x="682197" y="3378946"/>
            <a:ext cx="6120833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ED5AD2D-496D-09FC-7A94-431FA1B16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4583" y="5153964"/>
            <a:ext cx="1981437" cy="17040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F642588-161E-E14A-B535-039699F0E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7145" flipH="1">
            <a:off x="7400793" y="3450532"/>
            <a:ext cx="4391269" cy="281070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3D62C3D-4EE1-3571-BD95-F73961099671}"/>
              </a:ext>
            </a:extLst>
          </p:cNvPr>
          <p:cNvSpPr txBox="1"/>
          <p:nvPr/>
        </p:nvSpPr>
        <p:spPr>
          <a:xfrm>
            <a:off x="8260674" y="3942155"/>
            <a:ext cx="311542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91FF939-2698-446B-457C-70CF188497BA}"/>
              </a:ext>
            </a:extLst>
          </p:cNvPr>
          <p:cNvSpPr/>
          <p:nvPr/>
        </p:nvSpPr>
        <p:spPr>
          <a:xfrm>
            <a:off x="1377852" y="4136295"/>
            <a:ext cx="2178534" cy="67584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9A36E48-7736-2648-6A4E-BD519850A497}"/>
              </a:ext>
            </a:extLst>
          </p:cNvPr>
          <p:cNvSpPr/>
          <p:nvPr/>
        </p:nvSpPr>
        <p:spPr>
          <a:xfrm>
            <a:off x="8314162" y="5362135"/>
            <a:ext cx="2884198" cy="55520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054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49">
            <a:extLst>
              <a:ext uri="{FF2B5EF4-FFF2-40B4-BE49-F238E27FC236}">
                <a16:creationId xmlns:a16="http://schemas.microsoft.com/office/drawing/2014/main" xmlns="" id="{1A320A7D-1A90-5EFF-DFB1-9B38E83C0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52967171"/>
              </p:ext>
            </p:extLst>
          </p:nvPr>
        </p:nvGraphicFramePr>
        <p:xfrm>
          <a:off x="1080342" y="193371"/>
          <a:ext cx="10312399" cy="2254407"/>
        </p:xfrm>
        <a:graphic>
          <a:graphicData uri="http://schemas.openxmlformats.org/drawingml/2006/table">
            <a:tbl>
              <a:tblPr/>
              <a:tblGrid>
                <a:gridCol w="23345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093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684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69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45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03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 Box 40">
            <a:extLst>
              <a:ext uri="{FF2B5EF4-FFF2-40B4-BE49-F238E27FC236}">
                <a16:creationId xmlns:a16="http://schemas.microsoft.com/office/drawing/2014/main" xmlns="" id="{4A1DF2FF-8E63-268B-0662-AE8D6DE29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304" y="1073639"/>
            <a:ext cx="381518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none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9" name="Text Box 41">
            <a:extLst>
              <a:ext uri="{FF2B5EF4-FFF2-40B4-BE49-F238E27FC236}">
                <a16:creationId xmlns:a16="http://schemas.microsoft.com/office/drawing/2014/main" xmlns="" id="{183E3153-FFFF-B374-E765-6637C40AD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710" y="1059572"/>
            <a:ext cx="40326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none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u="none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1" name="Text Box 42">
            <a:extLst>
              <a:ext uri="{FF2B5EF4-FFF2-40B4-BE49-F238E27FC236}">
                <a16:creationId xmlns:a16="http://schemas.microsoft.com/office/drawing/2014/main" xmlns="" id="{0C112FC7-E82D-52A9-BB6F-FE8F727DB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304" y="1865771"/>
            <a:ext cx="379855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2400" b="1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43">
            <a:extLst>
              <a:ext uri="{FF2B5EF4-FFF2-40B4-BE49-F238E27FC236}">
                <a16:creationId xmlns:a16="http://schemas.microsoft.com/office/drawing/2014/main" xmlns="" id="{8D9BDE34-E3B0-3F96-909D-0E3969FB5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2321" y="1837636"/>
            <a:ext cx="385327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2400" b="1" u="none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643CFB1-E3F7-BCF3-5B82-1F11307560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1608" y="2699277"/>
            <a:ext cx="2737886" cy="27378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F97B962-77C1-7E19-F16A-DACD2FD89906}"/>
              </a:ext>
            </a:extLst>
          </p:cNvPr>
          <p:cNvSpPr txBox="1"/>
          <p:nvPr/>
        </p:nvSpPr>
        <p:spPr>
          <a:xfrm>
            <a:off x="3101304" y="2724452"/>
            <a:ext cx="8345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8D23EA-0E95-2A7C-E693-F4D1A523B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1687" y="2588455"/>
            <a:ext cx="842873" cy="16827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303177-CDC2-9EC6-EFFE-A45633B53973}"/>
              </a:ext>
            </a:extLst>
          </p:cNvPr>
          <p:cNvSpPr txBox="1"/>
          <p:nvPr/>
        </p:nvSpPr>
        <p:spPr>
          <a:xfrm>
            <a:off x="2481943" y="3483657"/>
            <a:ext cx="9710057" cy="13075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D7B2D97-224B-0C5E-B419-3CFF9F3E470E}"/>
              </a:ext>
            </a:extLst>
          </p:cNvPr>
          <p:cNvSpPr txBox="1"/>
          <p:nvPr/>
        </p:nvSpPr>
        <p:spPr>
          <a:xfrm>
            <a:off x="1730326" y="5627724"/>
            <a:ext cx="10609471" cy="166199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50000"/>
              </a:lnSpc>
            </a:pPr>
            <a:endParaRPr lang="en-US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Chú Ý Dấu Hiệu Báo Giao Thông - Miễn Phí vector hình ảnh trên Pixabay">
            <a:extLst>
              <a:ext uri="{FF2B5EF4-FFF2-40B4-BE49-F238E27FC236}">
                <a16:creationId xmlns:a16="http://schemas.microsoft.com/office/drawing/2014/main" xmlns="" id="{54B5B382-BB4A-EDBC-1A83-8DE700E76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679" y="5571785"/>
            <a:ext cx="1298278" cy="114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233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1"/>
      <p:bldP spid="16" grpId="1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4;p36">
            <a:extLst>
              <a:ext uri="{FF2B5EF4-FFF2-40B4-BE49-F238E27FC236}">
                <a16:creationId xmlns:a16="http://schemas.microsoft.com/office/drawing/2014/main" xmlns="" id="{90358BB1-56C6-7D86-5B4A-DC840AA522DB}"/>
              </a:ext>
            </a:extLst>
          </p:cNvPr>
          <p:cNvSpPr/>
          <p:nvPr/>
        </p:nvSpPr>
        <p:spPr>
          <a:xfrm>
            <a:off x="208345" y="897371"/>
            <a:ext cx="11934664" cy="5960629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Google Shape;537;p36">
            <a:extLst>
              <a:ext uri="{FF2B5EF4-FFF2-40B4-BE49-F238E27FC236}">
                <a16:creationId xmlns:a16="http://schemas.microsoft.com/office/drawing/2014/main" xmlns="" id="{955CA574-A013-BAB0-535C-C6B199128D3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4793" y="5793346"/>
            <a:ext cx="1516775" cy="151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38;p36">
            <a:extLst>
              <a:ext uri="{FF2B5EF4-FFF2-40B4-BE49-F238E27FC236}">
                <a16:creationId xmlns:a16="http://schemas.microsoft.com/office/drawing/2014/main" xmlns="" id="{F7722131-FE5B-2319-C342-CCBE66B87F5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7747" y="5352796"/>
            <a:ext cx="1958200" cy="19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39;p36">
            <a:extLst>
              <a:ext uri="{FF2B5EF4-FFF2-40B4-BE49-F238E27FC236}">
                <a16:creationId xmlns:a16="http://schemas.microsoft.com/office/drawing/2014/main" xmlns="" id="{E0D43DC6-0AFC-8534-1BB7-E016C5AED937}"/>
              </a:ext>
            </a:extLst>
          </p:cNvPr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 flipH="1">
            <a:off x="48991" y="639301"/>
            <a:ext cx="795891" cy="7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40;p36">
            <a:extLst>
              <a:ext uri="{FF2B5EF4-FFF2-40B4-BE49-F238E27FC236}">
                <a16:creationId xmlns:a16="http://schemas.microsoft.com/office/drawing/2014/main" xmlns="" id="{5B3EED9D-8923-C3C9-1601-5BE3B6F90B76}"/>
              </a:ext>
            </a:extLst>
          </p:cNvPr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 rot="10208908" flipH="1">
            <a:off x="686685" y="215275"/>
            <a:ext cx="566846" cy="56570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90DA1CF-BA24-B703-93B6-D7C288F21F55}"/>
              </a:ext>
            </a:extLst>
          </p:cNvPr>
          <p:cNvSpPr/>
          <p:nvPr/>
        </p:nvSpPr>
        <p:spPr>
          <a:xfrm>
            <a:off x="1341982" y="1581369"/>
            <a:ext cx="10482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altLang="en-US" sz="3200" dirty="0">
                <a:latin typeface="Times New Roman" pitchFamily="18" charset="0"/>
                <a:cs typeface="Times New Roman" pitchFamily="18" charset="0"/>
              </a:rPr>
              <a:t>ưới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dirty="0"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h</a:t>
            </a:r>
            <a:r>
              <a:rPr lang="vi-VN" altLang="en-US" sz="3200" dirty="0">
                <a:latin typeface="Times New Roman" pitchFamily="18" charset="0"/>
                <a:cs typeface="Times New Roman" pitchFamily="18" charset="0"/>
              </a:rPr>
              <a:t>ợp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a) 1975			b) 17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907CE51-5ED7-911A-5508-2E2B89413F66}"/>
              </a:ext>
            </a:extLst>
          </p:cNvPr>
          <p:cNvSpPr/>
          <p:nvPr/>
        </p:nvSpPr>
        <p:spPr>
          <a:xfrm>
            <a:off x="1483360" y="538480"/>
            <a:ext cx="2854960" cy="7943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Ví dụ 1:</a:t>
            </a:r>
            <a:endParaRPr lang="en-US" alt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96F518-487C-4874-A791-6AF724B685AB}"/>
                  </a:ext>
                </a:extLst>
              </p:cNvPr>
              <p:cNvSpPr txBox="1"/>
              <p:nvPr/>
            </p:nvSpPr>
            <p:spPr>
              <a:xfrm>
                <a:off x="642468" y="3611611"/>
                <a:ext cx="955817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320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1975&gt;1</m:t>
                    </m:r>
                  </m:oMath>
                </a14:m>
                <a:r>
                  <a:rPr lang="en-US" altLang="en-US" sz="3200"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1975</m:t>
                    </m:r>
                    <m:r>
                      <a:rPr lang="en-US" alt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⋮</m:t>
                    </m:r>
                    <m:r>
                      <a:rPr lang="en-US" altLang="en-US" sz="32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5 </m:t>
                    </m:r>
                  </m:oMath>
                </a14:m>
                <a:r>
                  <a:rPr lang="en-US" altLang="en-US" sz="3200">
                    <a:latin typeface="Times New Roman" pitchFamily="18" charset="0"/>
                    <a:cs typeface="Times New Roman" pitchFamily="18" charset="0"/>
                  </a:rPr>
                  <a:t>nên 1975 có ước thứ ba là 5.  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en-US" sz="3200">
                    <a:latin typeface="Times New Roman" pitchFamily="18" charset="0"/>
                    <a:cs typeface="Times New Roman" pitchFamily="18" charset="0"/>
                  </a:rPr>
                  <a:t>    Vậy 1975 là hợp số.</a:t>
                </a:r>
                <a:endParaRPr lang="en-US" alt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5996F518-487C-4874-A791-6AF724B68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68" y="3611611"/>
                <a:ext cx="9558171" cy="1323439"/>
              </a:xfrm>
              <a:prstGeom prst="rect">
                <a:avLst/>
              </a:prstGeom>
              <a:blipFill>
                <a:blip r:embed="rId6"/>
                <a:stretch>
                  <a:fillRect l="-1594" t="-6422" r="-383" b="-13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D04959-2F34-C758-E5D6-7F235923E10E}"/>
                  </a:ext>
                </a:extLst>
              </p:cNvPr>
              <p:cNvSpPr txBox="1"/>
              <p:nvPr/>
            </p:nvSpPr>
            <p:spPr>
              <a:xfrm>
                <a:off x="642468" y="5090888"/>
                <a:ext cx="107265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3200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en-US" sz="3200">
                    <a:latin typeface="Times New Roman" pitchFamily="18" charset="0"/>
                    <a:cs typeface="Times New Roman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17&gt;1</m:t>
                    </m:r>
                  </m:oMath>
                </a14:m>
                <a:r>
                  <a:rPr lang="en-US" altLang="en-US" sz="32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3200" dirty="0" err="1">
                    <a:latin typeface="Times New Roman" pitchFamily="18" charset="0"/>
                    <a:cs typeface="Times New Roman" pitchFamily="18" charset="0"/>
                  </a:rPr>
                  <a:t>chỉcó</a:t>
                </a:r>
                <a:r>
                  <a:rPr lang="en-US" altLang="en-US" sz="3200" dirty="0"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vi-VN" altLang="en-US" sz="3200" dirty="0"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altLang="en-US" sz="32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altLang="en-US" sz="3200" dirty="0">
                    <a:latin typeface="Times New Roman" pitchFamily="18" charset="0"/>
                    <a:cs typeface="Times New Roman" pitchFamily="18" charset="0"/>
                  </a:rPr>
                  <a:t> 1 </a:t>
                </a:r>
                <a:r>
                  <a:rPr lang="en-US" altLang="en-US" sz="32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altLang="en-US" sz="3200" dirty="0">
                    <a:latin typeface="Times New Roman" pitchFamily="18" charset="0"/>
                    <a:cs typeface="Times New Roman" pitchFamily="18" charset="0"/>
                  </a:rPr>
                  <a:t> 17 </a:t>
                </a:r>
                <a:r>
                  <a:rPr lang="en-US" altLang="en-US" sz="32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altLang="en-US" sz="3200" dirty="0">
                    <a:latin typeface="Times New Roman" pitchFamily="18" charset="0"/>
                    <a:cs typeface="Times New Roman" pitchFamily="18" charset="0"/>
                  </a:rPr>
                  <a:t> 17 </a:t>
                </a:r>
                <a:r>
                  <a:rPr lang="en-US" altLang="en-US" sz="3200" dirty="0" err="1">
                    <a:latin typeface="Times New Roman" pitchFamily="18" charset="0"/>
                    <a:cs typeface="Times New Roman" pitchFamily="18" charset="0"/>
                  </a:rPr>
                  <a:t>làsố</a:t>
                </a:r>
                <a:r>
                  <a:rPr lang="en-US" altLang="en-US" sz="3200" err="1"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altLang="en-US" sz="3200">
                    <a:latin typeface="Times New Roman" pitchFamily="18" charset="0"/>
                    <a:cs typeface="Times New Roman" pitchFamily="18" charset="0"/>
                  </a:rPr>
                  <a:t> tố.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B1D04959-2F34-C758-E5D6-7F235923E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68" y="5090888"/>
                <a:ext cx="10726571" cy="584775"/>
              </a:xfrm>
              <a:prstGeom prst="rect">
                <a:avLst/>
              </a:prstGeom>
              <a:blipFill>
                <a:blip r:embed="rId7"/>
                <a:stretch>
                  <a:fillRect l="-142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8565A8-FCA2-9DA0-18F0-21ED7076BD0F}"/>
              </a:ext>
            </a:extLst>
          </p:cNvPr>
          <p:cNvSpPr txBox="1"/>
          <p:nvPr/>
        </p:nvSpPr>
        <p:spPr>
          <a:xfrm>
            <a:off x="1341982" y="3090408"/>
            <a:ext cx="6228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</a:t>
            </a:r>
            <a:r>
              <a:rPr lang="vi-VN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287065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4;p36">
            <a:extLst>
              <a:ext uri="{FF2B5EF4-FFF2-40B4-BE49-F238E27FC236}">
                <a16:creationId xmlns:a16="http://schemas.microsoft.com/office/drawing/2014/main" xmlns="" id="{90358BB1-56C6-7D86-5B4A-DC840AA522DB}"/>
              </a:ext>
            </a:extLst>
          </p:cNvPr>
          <p:cNvSpPr/>
          <p:nvPr/>
        </p:nvSpPr>
        <p:spPr>
          <a:xfrm>
            <a:off x="208345" y="897371"/>
            <a:ext cx="11934664" cy="5960629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Google Shape;537;p36">
            <a:extLst>
              <a:ext uri="{FF2B5EF4-FFF2-40B4-BE49-F238E27FC236}">
                <a16:creationId xmlns:a16="http://schemas.microsoft.com/office/drawing/2014/main" xmlns="" id="{955CA574-A013-BAB0-535C-C6B199128D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4793" y="5793346"/>
            <a:ext cx="1516775" cy="151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38;p36">
            <a:extLst>
              <a:ext uri="{FF2B5EF4-FFF2-40B4-BE49-F238E27FC236}">
                <a16:creationId xmlns:a16="http://schemas.microsoft.com/office/drawing/2014/main" xmlns="" id="{F7722131-FE5B-2319-C342-CCBE66B87F5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27747" y="5352796"/>
            <a:ext cx="1958200" cy="19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39;p36">
            <a:extLst>
              <a:ext uri="{FF2B5EF4-FFF2-40B4-BE49-F238E27FC236}">
                <a16:creationId xmlns:a16="http://schemas.microsoft.com/office/drawing/2014/main" xmlns="" id="{E0D43DC6-0AFC-8534-1BB7-E016C5AED937}"/>
              </a:ext>
            </a:extLst>
          </p:cNvPr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 flipH="1">
            <a:off x="48991" y="639301"/>
            <a:ext cx="795891" cy="7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40;p36">
            <a:extLst>
              <a:ext uri="{FF2B5EF4-FFF2-40B4-BE49-F238E27FC236}">
                <a16:creationId xmlns:a16="http://schemas.microsoft.com/office/drawing/2014/main" xmlns="" id="{5B3EED9D-8923-C3C9-1601-5BE3B6F90B76}"/>
              </a:ext>
            </a:extLst>
          </p:cNvPr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 rot="10208908" flipH="1">
            <a:off x="686685" y="215275"/>
            <a:ext cx="566846" cy="56570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90DA1CF-BA24-B703-93B6-D7C288F21F55}"/>
              </a:ext>
            </a:extLst>
          </p:cNvPr>
          <p:cNvSpPr/>
          <p:nvPr/>
        </p:nvSpPr>
        <p:spPr>
          <a:xfrm>
            <a:off x="1341982" y="1581369"/>
            <a:ext cx="10482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altLang="en-US" sz="3200" dirty="0">
                <a:latin typeface="Times New Roman" pitchFamily="18" charset="0"/>
                <a:cs typeface="Times New Roman" pitchFamily="18" charset="0"/>
              </a:rPr>
              <a:t>ưới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dirty="0"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h</a:t>
            </a:r>
            <a:r>
              <a:rPr lang="vi-VN" altLang="en-US" sz="3200" dirty="0">
                <a:latin typeface="Times New Roman" pitchFamily="18" charset="0"/>
                <a:cs typeface="Times New Roman" pitchFamily="18" charset="0"/>
              </a:rPr>
              <a:t>ợp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a) 1930			b) 23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907CE51-5ED7-911A-5508-2E2B89413F66}"/>
              </a:ext>
            </a:extLst>
          </p:cNvPr>
          <p:cNvSpPr/>
          <p:nvPr/>
        </p:nvSpPr>
        <p:spPr>
          <a:xfrm>
            <a:off x="1483360" y="538480"/>
            <a:ext cx="2854960" cy="7943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 tập 2</a:t>
            </a:r>
            <a:endParaRPr lang="en-US" alt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8565A8-FCA2-9DA0-18F0-21ED7076BD0F}"/>
              </a:ext>
            </a:extLst>
          </p:cNvPr>
          <p:cNvSpPr txBox="1"/>
          <p:nvPr/>
        </p:nvSpPr>
        <p:spPr>
          <a:xfrm>
            <a:off x="1341982" y="3090408"/>
            <a:ext cx="6228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</a:t>
            </a:r>
            <a:r>
              <a:rPr lang="vi-VN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Rounded Rectangle 127">
            <a:extLst>
              <a:ext uri="{FF2B5EF4-FFF2-40B4-BE49-F238E27FC236}">
                <a16:creationId xmlns:a16="http://schemas.microsoft.com/office/drawing/2014/main" xmlns="" id="{D37040D8-B5CC-06FB-1849-727B1086C4B0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3" name="Rounded Rectangle 128">
            <a:extLst>
              <a:ext uri="{FF2B5EF4-FFF2-40B4-BE49-F238E27FC236}">
                <a16:creationId xmlns:a16="http://schemas.microsoft.com/office/drawing/2014/main" xmlns="" id="{B07D8A6C-F9C2-FC79-D149-2268BC8CAF86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10" name="Rounded Rectangle 129">
            <a:extLst>
              <a:ext uri="{FF2B5EF4-FFF2-40B4-BE49-F238E27FC236}">
                <a16:creationId xmlns:a16="http://schemas.microsoft.com/office/drawing/2014/main" xmlns="" id="{7F91F15B-7873-69D7-4A7C-ED5BA2D223B4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11" name="Rounded Rectangle 130">
            <a:extLst>
              <a:ext uri="{FF2B5EF4-FFF2-40B4-BE49-F238E27FC236}">
                <a16:creationId xmlns:a16="http://schemas.microsoft.com/office/drawing/2014/main" xmlns="" id="{FEA1E5C0-7D8B-9D9D-6102-6ABD08EC7CF7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13" name="Rounded Rectangle 131">
            <a:extLst>
              <a:ext uri="{FF2B5EF4-FFF2-40B4-BE49-F238E27FC236}">
                <a16:creationId xmlns:a16="http://schemas.microsoft.com/office/drawing/2014/main" xmlns="" id="{7401D14A-ADDC-0386-9F0E-CAB807A7BDFE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16" name="Rounded Rectangle 132">
            <a:extLst>
              <a:ext uri="{FF2B5EF4-FFF2-40B4-BE49-F238E27FC236}">
                <a16:creationId xmlns:a16="http://schemas.microsoft.com/office/drawing/2014/main" xmlns="" id="{9B147DD6-76E3-2951-F2E0-0E0FDFCE3BF7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18" name="Rounded Rectangle 133">
            <a:extLst>
              <a:ext uri="{FF2B5EF4-FFF2-40B4-BE49-F238E27FC236}">
                <a16:creationId xmlns:a16="http://schemas.microsoft.com/office/drawing/2014/main" xmlns="" id="{374BD6D1-9329-CEF2-A3E8-26DB1D9530B4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19" name="Rounded Rectangle 134">
            <a:extLst>
              <a:ext uri="{FF2B5EF4-FFF2-40B4-BE49-F238E27FC236}">
                <a16:creationId xmlns:a16="http://schemas.microsoft.com/office/drawing/2014/main" xmlns="" id="{1AA09605-BAFA-E595-91F0-3837F2CCF05C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20" name="Rounded Rectangle 135">
            <a:extLst>
              <a:ext uri="{FF2B5EF4-FFF2-40B4-BE49-F238E27FC236}">
                <a16:creationId xmlns:a16="http://schemas.microsoft.com/office/drawing/2014/main" xmlns="" id="{05034A80-1443-99BC-AF94-3266FB83C301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21" name="Rounded Rectangle 136">
            <a:extLst>
              <a:ext uri="{FF2B5EF4-FFF2-40B4-BE49-F238E27FC236}">
                <a16:creationId xmlns:a16="http://schemas.microsoft.com/office/drawing/2014/main" xmlns="" id="{D268A60A-66C0-5067-FC25-311803676DB5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22" name="Rounded Rectangle 137">
            <a:extLst>
              <a:ext uri="{FF2B5EF4-FFF2-40B4-BE49-F238E27FC236}">
                <a16:creationId xmlns:a16="http://schemas.microsoft.com/office/drawing/2014/main" xmlns="" id="{F36AF595-BEF0-ABB9-1BC7-B4B9C3D29EFF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23" name="Rounded Rectangle 138">
            <a:extLst>
              <a:ext uri="{FF2B5EF4-FFF2-40B4-BE49-F238E27FC236}">
                <a16:creationId xmlns:a16="http://schemas.microsoft.com/office/drawing/2014/main" xmlns="" id="{AAB946DD-B38A-A43D-2EBE-E585E3E15615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24" name="Rounded Rectangle 139">
            <a:extLst>
              <a:ext uri="{FF2B5EF4-FFF2-40B4-BE49-F238E27FC236}">
                <a16:creationId xmlns:a16="http://schemas.microsoft.com/office/drawing/2014/main" xmlns="" id="{356378CC-68EF-EDFD-7988-D5F2282BF431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25" name="Rounded Rectangle 140">
            <a:extLst>
              <a:ext uri="{FF2B5EF4-FFF2-40B4-BE49-F238E27FC236}">
                <a16:creationId xmlns:a16="http://schemas.microsoft.com/office/drawing/2014/main" xmlns="" id="{072C9856-0E2B-BADD-EE8A-7DB2730219CB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26" name="Rounded Rectangle 141">
            <a:extLst>
              <a:ext uri="{FF2B5EF4-FFF2-40B4-BE49-F238E27FC236}">
                <a16:creationId xmlns:a16="http://schemas.microsoft.com/office/drawing/2014/main" xmlns="" id="{F26C9AFF-DC43-D488-25CD-0F00D657F0C4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27" name="Rounded Rectangle 142">
            <a:extLst>
              <a:ext uri="{FF2B5EF4-FFF2-40B4-BE49-F238E27FC236}">
                <a16:creationId xmlns:a16="http://schemas.microsoft.com/office/drawing/2014/main" xmlns="" id="{E1A51866-1DE3-1749-8D0B-3C0109C1500E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28" name="Rounded Rectangle 143">
            <a:extLst>
              <a:ext uri="{FF2B5EF4-FFF2-40B4-BE49-F238E27FC236}">
                <a16:creationId xmlns:a16="http://schemas.microsoft.com/office/drawing/2014/main" xmlns="" id="{7FBD4900-CEDB-480A-5652-05E0FDA2DA01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29" name="Rounded Rectangle 144">
            <a:extLst>
              <a:ext uri="{FF2B5EF4-FFF2-40B4-BE49-F238E27FC236}">
                <a16:creationId xmlns:a16="http://schemas.microsoft.com/office/drawing/2014/main" xmlns="" id="{0535AC7A-218A-870C-DE28-BF25977B33DD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30" name="Rounded Rectangle 145">
            <a:extLst>
              <a:ext uri="{FF2B5EF4-FFF2-40B4-BE49-F238E27FC236}">
                <a16:creationId xmlns:a16="http://schemas.microsoft.com/office/drawing/2014/main" xmlns="" id="{F680C923-AADE-4E6A-9FAC-6D0CB9930F29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31" name="Rounded Rectangle 146">
            <a:extLst>
              <a:ext uri="{FF2B5EF4-FFF2-40B4-BE49-F238E27FC236}">
                <a16:creationId xmlns:a16="http://schemas.microsoft.com/office/drawing/2014/main" xmlns="" id="{6AF27FBD-8B10-A9B0-1415-8D59C84BA59A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32" name="Rounded Rectangle 147">
            <a:extLst>
              <a:ext uri="{FF2B5EF4-FFF2-40B4-BE49-F238E27FC236}">
                <a16:creationId xmlns:a16="http://schemas.microsoft.com/office/drawing/2014/main" xmlns="" id="{9C8CBC6A-04D2-C420-430B-D5F8EA0FE278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33" name="Rounded Rectangle 148">
            <a:extLst>
              <a:ext uri="{FF2B5EF4-FFF2-40B4-BE49-F238E27FC236}">
                <a16:creationId xmlns:a16="http://schemas.microsoft.com/office/drawing/2014/main" xmlns="" id="{159751F7-2C09-8C05-C89C-BA6A84A26FB1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34" name="Rounded Rectangle 149">
            <a:extLst>
              <a:ext uri="{FF2B5EF4-FFF2-40B4-BE49-F238E27FC236}">
                <a16:creationId xmlns:a16="http://schemas.microsoft.com/office/drawing/2014/main" xmlns="" id="{1F9B30E5-4E9D-EC00-5897-5225D295704A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35" name="Rounded Rectangle 150">
            <a:extLst>
              <a:ext uri="{FF2B5EF4-FFF2-40B4-BE49-F238E27FC236}">
                <a16:creationId xmlns:a16="http://schemas.microsoft.com/office/drawing/2014/main" xmlns="" id="{637EC684-1261-8F89-8B60-BF0CEA57C70B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36" name="Rounded Rectangle 151">
            <a:extLst>
              <a:ext uri="{FF2B5EF4-FFF2-40B4-BE49-F238E27FC236}">
                <a16:creationId xmlns:a16="http://schemas.microsoft.com/office/drawing/2014/main" xmlns="" id="{92D3672E-FBD2-2C37-56BE-2080D0BE6615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37" name="Rounded Rectangle 152">
            <a:extLst>
              <a:ext uri="{FF2B5EF4-FFF2-40B4-BE49-F238E27FC236}">
                <a16:creationId xmlns:a16="http://schemas.microsoft.com/office/drawing/2014/main" xmlns="" id="{A749DF39-AD6E-6830-9703-4E5ECDC1AEAA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38" name="Rounded Rectangle 153">
            <a:extLst>
              <a:ext uri="{FF2B5EF4-FFF2-40B4-BE49-F238E27FC236}">
                <a16:creationId xmlns:a16="http://schemas.microsoft.com/office/drawing/2014/main" xmlns="" id="{71D7C6B2-415F-E29C-2E34-E6EC679C1564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39" name="Rounded Rectangle 154">
            <a:extLst>
              <a:ext uri="{FF2B5EF4-FFF2-40B4-BE49-F238E27FC236}">
                <a16:creationId xmlns:a16="http://schemas.microsoft.com/office/drawing/2014/main" xmlns="" id="{E63380E5-A686-8AFD-7C09-BF25676FE8C9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40" name="Rounded Rectangle 155">
            <a:extLst>
              <a:ext uri="{FF2B5EF4-FFF2-40B4-BE49-F238E27FC236}">
                <a16:creationId xmlns:a16="http://schemas.microsoft.com/office/drawing/2014/main" xmlns="" id="{68F217A7-F78F-0AD0-1062-66FC728BF132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41" name="Rounded Rectangle 156">
            <a:extLst>
              <a:ext uri="{FF2B5EF4-FFF2-40B4-BE49-F238E27FC236}">
                <a16:creationId xmlns:a16="http://schemas.microsoft.com/office/drawing/2014/main" xmlns="" id="{DA3AE1A2-1667-04AE-AD0F-9E6BCF300B33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42" name="Rounded Rectangle 157">
            <a:extLst>
              <a:ext uri="{FF2B5EF4-FFF2-40B4-BE49-F238E27FC236}">
                <a16:creationId xmlns:a16="http://schemas.microsoft.com/office/drawing/2014/main" xmlns="" id="{6BD1476D-66D7-A21C-CFF1-09038C3BE8B1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43" name="Rounded Rectangle 158">
            <a:extLst>
              <a:ext uri="{FF2B5EF4-FFF2-40B4-BE49-F238E27FC236}">
                <a16:creationId xmlns:a16="http://schemas.microsoft.com/office/drawing/2014/main" xmlns="" id="{8AA9B076-70AC-1B73-2C9D-15C3F0D5F456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44" name="Rounded Rectangle 159">
            <a:extLst>
              <a:ext uri="{FF2B5EF4-FFF2-40B4-BE49-F238E27FC236}">
                <a16:creationId xmlns:a16="http://schemas.microsoft.com/office/drawing/2014/main" xmlns="" id="{2CB7F111-38A6-92D6-503E-7EF6A7329948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45" name="Rounded Rectangle 160">
            <a:extLst>
              <a:ext uri="{FF2B5EF4-FFF2-40B4-BE49-F238E27FC236}">
                <a16:creationId xmlns:a16="http://schemas.microsoft.com/office/drawing/2014/main" xmlns="" id="{1C571F82-BBF5-1B8A-5612-C69963B2C44D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46" name="Rounded Rectangle 161">
            <a:extLst>
              <a:ext uri="{FF2B5EF4-FFF2-40B4-BE49-F238E27FC236}">
                <a16:creationId xmlns:a16="http://schemas.microsoft.com/office/drawing/2014/main" xmlns="" id="{A47284D7-80C4-6C0F-CA18-E03B2E2C0B5A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47" name="Rounded Rectangle 162">
            <a:extLst>
              <a:ext uri="{FF2B5EF4-FFF2-40B4-BE49-F238E27FC236}">
                <a16:creationId xmlns:a16="http://schemas.microsoft.com/office/drawing/2014/main" xmlns="" id="{FE8724D3-7B2B-0190-6446-3AEA516A1005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48" name="Rounded Rectangle 163">
            <a:extLst>
              <a:ext uri="{FF2B5EF4-FFF2-40B4-BE49-F238E27FC236}">
                <a16:creationId xmlns:a16="http://schemas.microsoft.com/office/drawing/2014/main" xmlns="" id="{1678D9B9-B49E-E3C6-04D9-7F796570F364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49" name="Rounded Rectangle 164">
            <a:extLst>
              <a:ext uri="{FF2B5EF4-FFF2-40B4-BE49-F238E27FC236}">
                <a16:creationId xmlns:a16="http://schemas.microsoft.com/office/drawing/2014/main" xmlns="" id="{256A087C-D7B3-65E7-69EF-921E45442E70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50" name="Rounded Rectangle 165">
            <a:extLst>
              <a:ext uri="{FF2B5EF4-FFF2-40B4-BE49-F238E27FC236}">
                <a16:creationId xmlns:a16="http://schemas.microsoft.com/office/drawing/2014/main" xmlns="" id="{A9280167-94E8-0D8B-8D25-7D3864380449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51" name="Rounded Rectangle 166">
            <a:extLst>
              <a:ext uri="{FF2B5EF4-FFF2-40B4-BE49-F238E27FC236}">
                <a16:creationId xmlns:a16="http://schemas.microsoft.com/office/drawing/2014/main" xmlns="" id="{721021D4-1ED6-8FD2-9FBC-BF7F1C67AED2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52" name="Rounded Rectangle 167">
            <a:extLst>
              <a:ext uri="{FF2B5EF4-FFF2-40B4-BE49-F238E27FC236}">
                <a16:creationId xmlns:a16="http://schemas.microsoft.com/office/drawing/2014/main" xmlns="" id="{174E3BEB-2A7F-0013-A9A9-97BC221DC00D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53" name="Rounded Rectangle 168">
            <a:extLst>
              <a:ext uri="{FF2B5EF4-FFF2-40B4-BE49-F238E27FC236}">
                <a16:creationId xmlns:a16="http://schemas.microsoft.com/office/drawing/2014/main" xmlns="" id="{E2D742DE-8D4B-49D7-6075-2D16083FA764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54" name="Rounded Rectangle 169">
            <a:extLst>
              <a:ext uri="{FF2B5EF4-FFF2-40B4-BE49-F238E27FC236}">
                <a16:creationId xmlns:a16="http://schemas.microsoft.com/office/drawing/2014/main" xmlns="" id="{9909B6C7-8744-31CB-4DC0-52287E6ED325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55" name="Rounded Rectangle 170">
            <a:extLst>
              <a:ext uri="{FF2B5EF4-FFF2-40B4-BE49-F238E27FC236}">
                <a16:creationId xmlns:a16="http://schemas.microsoft.com/office/drawing/2014/main" xmlns="" id="{7E3C682E-EEED-648A-1370-54A12CF7F6A7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56" name="Rounded Rectangle 171">
            <a:extLst>
              <a:ext uri="{FF2B5EF4-FFF2-40B4-BE49-F238E27FC236}">
                <a16:creationId xmlns:a16="http://schemas.microsoft.com/office/drawing/2014/main" xmlns="" id="{326D3A66-E09C-9150-32A2-B381B1671016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57" name="Rounded Rectangle 172">
            <a:extLst>
              <a:ext uri="{FF2B5EF4-FFF2-40B4-BE49-F238E27FC236}">
                <a16:creationId xmlns:a16="http://schemas.microsoft.com/office/drawing/2014/main" xmlns="" id="{D03827E5-F15E-DA13-0BF1-34504F59C058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58" name="Rounded Rectangle 173">
            <a:extLst>
              <a:ext uri="{FF2B5EF4-FFF2-40B4-BE49-F238E27FC236}">
                <a16:creationId xmlns:a16="http://schemas.microsoft.com/office/drawing/2014/main" xmlns="" id="{D73483E1-709B-5A4D-3014-4C1C4B386213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59" name="Rounded Rectangle 174">
            <a:extLst>
              <a:ext uri="{FF2B5EF4-FFF2-40B4-BE49-F238E27FC236}">
                <a16:creationId xmlns:a16="http://schemas.microsoft.com/office/drawing/2014/main" xmlns="" id="{428FB05B-946E-E46B-FF76-6A9A19770563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60" name="Rounded Rectangle 175">
            <a:extLst>
              <a:ext uri="{FF2B5EF4-FFF2-40B4-BE49-F238E27FC236}">
                <a16:creationId xmlns:a16="http://schemas.microsoft.com/office/drawing/2014/main" xmlns="" id="{65CBB841-81DF-EDA7-B10B-235241B04653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61" name="Rounded Rectangle 176">
            <a:extLst>
              <a:ext uri="{FF2B5EF4-FFF2-40B4-BE49-F238E27FC236}">
                <a16:creationId xmlns:a16="http://schemas.microsoft.com/office/drawing/2014/main" xmlns="" id="{AB51DDBB-0B0C-5272-CE1F-A83D7D09B6CE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62" name="Rounded Rectangle 177">
            <a:extLst>
              <a:ext uri="{FF2B5EF4-FFF2-40B4-BE49-F238E27FC236}">
                <a16:creationId xmlns:a16="http://schemas.microsoft.com/office/drawing/2014/main" xmlns="" id="{50303BE3-F999-DEDE-B840-D3CEEAC5BC2F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63" name="Rounded Rectangle 178">
            <a:extLst>
              <a:ext uri="{FF2B5EF4-FFF2-40B4-BE49-F238E27FC236}">
                <a16:creationId xmlns:a16="http://schemas.microsoft.com/office/drawing/2014/main" xmlns="" id="{6850493D-63BF-678D-B44F-6948D72A5512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64" name="Rounded Rectangle 179">
            <a:extLst>
              <a:ext uri="{FF2B5EF4-FFF2-40B4-BE49-F238E27FC236}">
                <a16:creationId xmlns:a16="http://schemas.microsoft.com/office/drawing/2014/main" xmlns="" id="{CE18F948-0A5D-2886-E2E4-B4DC775BC032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65" name="Rounded Rectangle 180">
            <a:extLst>
              <a:ext uri="{FF2B5EF4-FFF2-40B4-BE49-F238E27FC236}">
                <a16:creationId xmlns:a16="http://schemas.microsoft.com/office/drawing/2014/main" xmlns="" id="{13AFFB5F-7EDB-D224-A920-9753CD17E5D9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66" name="Rounded Rectangle 181">
            <a:extLst>
              <a:ext uri="{FF2B5EF4-FFF2-40B4-BE49-F238E27FC236}">
                <a16:creationId xmlns:a16="http://schemas.microsoft.com/office/drawing/2014/main" xmlns="" id="{BF9C3E64-8172-878C-54A0-F1B9F2F846F1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67" name="Rounded Rectangle 182">
            <a:extLst>
              <a:ext uri="{FF2B5EF4-FFF2-40B4-BE49-F238E27FC236}">
                <a16:creationId xmlns:a16="http://schemas.microsoft.com/office/drawing/2014/main" xmlns="" id="{1A3D0051-6882-4AFB-585C-E52C3F553B92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68" name="Rounded Rectangle 183">
            <a:extLst>
              <a:ext uri="{FF2B5EF4-FFF2-40B4-BE49-F238E27FC236}">
                <a16:creationId xmlns:a16="http://schemas.microsoft.com/office/drawing/2014/main" xmlns="" id="{8C6A474D-8FEA-D052-E9F2-4CE6FE050632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69" name="Rounded Rectangle 184">
            <a:extLst>
              <a:ext uri="{FF2B5EF4-FFF2-40B4-BE49-F238E27FC236}">
                <a16:creationId xmlns:a16="http://schemas.microsoft.com/office/drawing/2014/main" xmlns="" id="{5BC30D35-2E84-723F-C765-195BE400BA87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70" name="Rounded Rectangle 185">
            <a:extLst>
              <a:ext uri="{FF2B5EF4-FFF2-40B4-BE49-F238E27FC236}">
                <a16:creationId xmlns:a16="http://schemas.microsoft.com/office/drawing/2014/main" xmlns="" id="{5A8635E4-B170-78E8-BE04-D0ABB9ADDFA0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71" name="Rounded Rectangle 186">
            <a:extLst>
              <a:ext uri="{FF2B5EF4-FFF2-40B4-BE49-F238E27FC236}">
                <a16:creationId xmlns:a16="http://schemas.microsoft.com/office/drawing/2014/main" xmlns="" id="{9579E590-1802-74D7-CB9B-197DE0169B9F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72" name="Rounded Rectangle 187">
            <a:extLst>
              <a:ext uri="{FF2B5EF4-FFF2-40B4-BE49-F238E27FC236}">
                <a16:creationId xmlns:a16="http://schemas.microsoft.com/office/drawing/2014/main" xmlns="" id="{6C797460-51A8-F232-313D-EDEEDF1FA415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73" name="Rounded Rectangle 188">
            <a:extLst>
              <a:ext uri="{FF2B5EF4-FFF2-40B4-BE49-F238E27FC236}">
                <a16:creationId xmlns:a16="http://schemas.microsoft.com/office/drawing/2014/main" xmlns="" id="{4D9ABF44-675B-44C8-3314-5ABDDD8464EE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74" name="Rounded Rectangle 189">
            <a:extLst>
              <a:ext uri="{FF2B5EF4-FFF2-40B4-BE49-F238E27FC236}">
                <a16:creationId xmlns:a16="http://schemas.microsoft.com/office/drawing/2014/main" xmlns="" id="{742612F7-6CDA-4118-40BC-B18EDEE2CD2C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75" name="Rounded Rectangle 190">
            <a:extLst>
              <a:ext uri="{FF2B5EF4-FFF2-40B4-BE49-F238E27FC236}">
                <a16:creationId xmlns:a16="http://schemas.microsoft.com/office/drawing/2014/main" xmlns="" id="{4BC61EA4-A90B-E228-57DD-962554B35172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76" name="Rounded Rectangle 191">
            <a:extLst>
              <a:ext uri="{FF2B5EF4-FFF2-40B4-BE49-F238E27FC236}">
                <a16:creationId xmlns:a16="http://schemas.microsoft.com/office/drawing/2014/main" xmlns="" id="{60EA452F-3462-D238-14B3-9DBA1195FAB2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77" name="Rounded Rectangle 192">
            <a:extLst>
              <a:ext uri="{FF2B5EF4-FFF2-40B4-BE49-F238E27FC236}">
                <a16:creationId xmlns:a16="http://schemas.microsoft.com/office/drawing/2014/main" xmlns="" id="{308C07D9-40EE-526C-95D4-FAC1B1BFD5C1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78" name="Rounded Rectangle 193">
            <a:extLst>
              <a:ext uri="{FF2B5EF4-FFF2-40B4-BE49-F238E27FC236}">
                <a16:creationId xmlns:a16="http://schemas.microsoft.com/office/drawing/2014/main" xmlns="" id="{C51D1CD7-479D-2329-8F32-448D2EE709AF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79" name="Rounded Rectangle 194">
            <a:extLst>
              <a:ext uri="{FF2B5EF4-FFF2-40B4-BE49-F238E27FC236}">
                <a16:creationId xmlns:a16="http://schemas.microsoft.com/office/drawing/2014/main" xmlns="" id="{FD95BD7B-C57D-BC61-4977-7106630A8E56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80" name="Rounded Rectangle 195">
            <a:extLst>
              <a:ext uri="{FF2B5EF4-FFF2-40B4-BE49-F238E27FC236}">
                <a16:creationId xmlns:a16="http://schemas.microsoft.com/office/drawing/2014/main" xmlns="" id="{426F7A11-1B08-B537-1FA5-61A8148DF33E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81" name="Rounded Rectangle 196">
            <a:extLst>
              <a:ext uri="{FF2B5EF4-FFF2-40B4-BE49-F238E27FC236}">
                <a16:creationId xmlns:a16="http://schemas.microsoft.com/office/drawing/2014/main" xmlns="" id="{66BFA3DD-2FBB-6707-24C2-0AD0BB0D35C6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82" name="Rounded Rectangle 197">
            <a:extLst>
              <a:ext uri="{FF2B5EF4-FFF2-40B4-BE49-F238E27FC236}">
                <a16:creationId xmlns:a16="http://schemas.microsoft.com/office/drawing/2014/main" xmlns="" id="{305957D9-BCC4-6683-4EC0-72335CD7ECBB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83" name="Rounded Rectangle 198">
            <a:extLst>
              <a:ext uri="{FF2B5EF4-FFF2-40B4-BE49-F238E27FC236}">
                <a16:creationId xmlns:a16="http://schemas.microsoft.com/office/drawing/2014/main" xmlns="" id="{DA4A546F-B9D8-E9EE-5847-AF6B3C8650EA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84" name="Rounded Rectangle 199">
            <a:extLst>
              <a:ext uri="{FF2B5EF4-FFF2-40B4-BE49-F238E27FC236}">
                <a16:creationId xmlns:a16="http://schemas.microsoft.com/office/drawing/2014/main" xmlns="" id="{8EED7165-73E6-100B-7720-92BDA8B877DC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85" name="Rounded Rectangle 200">
            <a:extLst>
              <a:ext uri="{FF2B5EF4-FFF2-40B4-BE49-F238E27FC236}">
                <a16:creationId xmlns:a16="http://schemas.microsoft.com/office/drawing/2014/main" xmlns="" id="{E2F5CBB2-5E24-EEAB-EAC5-4E93C089BBC2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86" name="Rounded Rectangle 201">
            <a:extLst>
              <a:ext uri="{FF2B5EF4-FFF2-40B4-BE49-F238E27FC236}">
                <a16:creationId xmlns:a16="http://schemas.microsoft.com/office/drawing/2014/main" xmlns="" id="{C88D9024-4699-C5F1-7D48-06D163EB2B15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87" name="Rounded Rectangle 202">
            <a:extLst>
              <a:ext uri="{FF2B5EF4-FFF2-40B4-BE49-F238E27FC236}">
                <a16:creationId xmlns:a16="http://schemas.microsoft.com/office/drawing/2014/main" xmlns="" id="{5CB86106-67A6-D6B3-5EF0-E4B0CAEB53E8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88" name="Rounded Rectangle 203">
            <a:extLst>
              <a:ext uri="{FF2B5EF4-FFF2-40B4-BE49-F238E27FC236}">
                <a16:creationId xmlns:a16="http://schemas.microsoft.com/office/drawing/2014/main" xmlns="" id="{5B0C3FCC-0927-8B9C-4A23-291CEFDCF1FD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89" name="Rounded Rectangle 204">
            <a:extLst>
              <a:ext uri="{FF2B5EF4-FFF2-40B4-BE49-F238E27FC236}">
                <a16:creationId xmlns:a16="http://schemas.microsoft.com/office/drawing/2014/main" xmlns="" id="{36121FF4-85A9-59F3-1BB4-22116D5E4698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90" name="Rounded Rectangle 205">
            <a:extLst>
              <a:ext uri="{FF2B5EF4-FFF2-40B4-BE49-F238E27FC236}">
                <a16:creationId xmlns:a16="http://schemas.microsoft.com/office/drawing/2014/main" xmlns="" id="{1D20D6CC-7C3E-E924-0EF8-93F736EC8B14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91" name="Rounded Rectangle 206">
            <a:extLst>
              <a:ext uri="{FF2B5EF4-FFF2-40B4-BE49-F238E27FC236}">
                <a16:creationId xmlns:a16="http://schemas.microsoft.com/office/drawing/2014/main" xmlns="" id="{0BAD8AEA-AF88-694B-69E9-DFF73040D94C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92" name="Rounded Rectangle 207">
            <a:extLst>
              <a:ext uri="{FF2B5EF4-FFF2-40B4-BE49-F238E27FC236}">
                <a16:creationId xmlns:a16="http://schemas.microsoft.com/office/drawing/2014/main" xmlns="" id="{891FCAE9-3BA6-3466-C1D0-8E428F4EF44C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93" name="Rounded Rectangle 208">
            <a:extLst>
              <a:ext uri="{FF2B5EF4-FFF2-40B4-BE49-F238E27FC236}">
                <a16:creationId xmlns:a16="http://schemas.microsoft.com/office/drawing/2014/main" xmlns="" id="{0B32193B-5042-A65B-A58C-5F3D70E2663B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94" name="Rounded Rectangle 209">
            <a:extLst>
              <a:ext uri="{FF2B5EF4-FFF2-40B4-BE49-F238E27FC236}">
                <a16:creationId xmlns:a16="http://schemas.microsoft.com/office/drawing/2014/main" xmlns="" id="{4B625D8E-4D60-EF85-518D-BEB5535E23B5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95" name="Rounded Rectangle 210">
            <a:extLst>
              <a:ext uri="{FF2B5EF4-FFF2-40B4-BE49-F238E27FC236}">
                <a16:creationId xmlns:a16="http://schemas.microsoft.com/office/drawing/2014/main" xmlns="" id="{5B14A9FF-1AEC-06DB-F2B0-12C0FD0892B8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96" name="Rounded Rectangle 211">
            <a:extLst>
              <a:ext uri="{FF2B5EF4-FFF2-40B4-BE49-F238E27FC236}">
                <a16:creationId xmlns:a16="http://schemas.microsoft.com/office/drawing/2014/main" xmlns="" id="{E130305F-3243-D7BC-FC41-05AF7FCB29B2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97" name="Rounded Rectangle 212">
            <a:extLst>
              <a:ext uri="{FF2B5EF4-FFF2-40B4-BE49-F238E27FC236}">
                <a16:creationId xmlns:a16="http://schemas.microsoft.com/office/drawing/2014/main" xmlns="" id="{37E3CAA4-9253-9832-6D63-88B8E67C39C0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98" name="Rounded Rectangle 213">
            <a:extLst>
              <a:ext uri="{FF2B5EF4-FFF2-40B4-BE49-F238E27FC236}">
                <a16:creationId xmlns:a16="http://schemas.microsoft.com/office/drawing/2014/main" xmlns="" id="{B4AB065F-9AE9-C99C-A571-0ACFC27239D2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99" name="Rounded Rectangle 214">
            <a:extLst>
              <a:ext uri="{FF2B5EF4-FFF2-40B4-BE49-F238E27FC236}">
                <a16:creationId xmlns:a16="http://schemas.microsoft.com/office/drawing/2014/main" xmlns="" id="{0103C12E-ABFD-F69A-BE84-712A9BA26772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100" name="Rounded Rectangle 215">
            <a:extLst>
              <a:ext uri="{FF2B5EF4-FFF2-40B4-BE49-F238E27FC236}">
                <a16:creationId xmlns:a16="http://schemas.microsoft.com/office/drawing/2014/main" xmlns="" id="{C2D93198-9C81-1D72-F2F3-4F3CE19CA951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01" name="Rounded Rectangle 216">
            <a:extLst>
              <a:ext uri="{FF2B5EF4-FFF2-40B4-BE49-F238E27FC236}">
                <a16:creationId xmlns:a16="http://schemas.microsoft.com/office/drawing/2014/main" xmlns="" id="{6BEBE7DF-3A9A-5A2C-31E4-5663B7294500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02" name="Rounded Rectangle 217">
            <a:extLst>
              <a:ext uri="{FF2B5EF4-FFF2-40B4-BE49-F238E27FC236}">
                <a16:creationId xmlns:a16="http://schemas.microsoft.com/office/drawing/2014/main" xmlns="" id="{F2796BCA-0EE5-139A-13C6-B38F8B99614B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03" name="Rounded Rectangle 218">
            <a:extLst>
              <a:ext uri="{FF2B5EF4-FFF2-40B4-BE49-F238E27FC236}">
                <a16:creationId xmlns:a16="http://schemas.microsoft.com/office/drawing/2014/main" xmlns="" id="{B721E830-67B5-6DC1-ADB7-625A2E358B30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04" name="Rounded Rectangle 219">
            <a:extLst>
              <a:ext uri="{FF2B5EF4-FFF2-40B4-BE49-F238E27FC236}">
                <a16:creationId xmlns:a16="http://schemas.microsoft.com/office/drawing/2014/main" xmlns="" id="{AAD92FB2-0FBA-7FE2-B39B-C2BAED204841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05" name="Rounded Rectangle 220">
            <a:extLst>
              <a:ext uri="{FF2B5EF4-FFF2-40B4-BE49-F238E27FC236}">
                <a16:creationId xmlns:a16="http://schemas.microsoft.com/office/drawing/2014/main" xmlns="" id="{27012509-4171-0F60-388F-D96102B9106F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06" name="Rounded Rectangle 221">
            <a:extLst>
              <a:ext uri="{FF2B5EF4-FFF2-40B4-BE49-F238E27FC236}">
                <a16:creationId xmlns:a16="http://schemas.microsoft.com/office/drawing/2014/main" xmlns="" id="{1B62122F-01C3-A19C-9E45-B48A8AD4B314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07" name="Rounded Rectangle 222">
            <a:extLst>
              <a:ext uri="{FF2B5EF4-FFF2-40B4-BE49-F238E27FC236}">
                <a16:creationId xmlns:a16="http://schemas.microsoft.com/office/drawing/2014/main" xmlns="" id="{65B360B1-A2C4-88B1-E170-56A681343FA9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08" name="Rounded Rectangle 223">
            <a:extLst>
              <a:ext uri="{FF2B5EF4-FFF2-40B4-BE49-F238E27FC236}">
                <a16:creationId xmlns:a16="http://schemas.microsoft.com/office/drawing/2014/main" xmlns="" id="{6555500E-213F-95CF-C21D-D0531E06E8D5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09" name="Rounded Rectangle 224">
            <a:extLst>
              <a:ext uri="{FF2B5EF4-FFF2-40B4-BE49-F238E27FC236}">
                <a16:creationId xmlns:a16="http://schemas.microsoft.com/office/drawing/2014/main" xmlns="" id="{C8476C03-329F-D519-ED5B-D0ACA9F1D69C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10" name="Rounded Rectangle 225">
            <a:extLst>
              <a:ext uri="{FF2B5EF4-FFF2-40B4-BE49-F238E27FC236}">
                <a16:creationId xmlns:a16="http://schemas.microsoft.com/office/drawing/2014/main" xmlns="" id="{C8BAC191-6437-CB91-1C32-96E211509F36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11" name="Rounded Rectangle 226">
            <a:extLst>
              <a:ext uri="{FF2B5EF4-FFF2-40B4-BE49-F238E27FC236}">
                <a16:creationId xmlns:a16="http://schemas.microsoft.com/office/drawing/2014/main" xmlns="" id="{2E8FE7C0-F374-263E-1B9E-4EB76511483E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12" name="Rounded Rectangle 227">
            <a:extLst>
              <a:ext uri="{FF2B5EF4-FFF2-40B4-BE49-F238E27FC236}">
                <a16:creationId xmlns:a16="http://schemas.microsoft.com/office/drawing/2014/main" xmlns="" id="{69587240-9D36-A54D-ECD2-B3EC0E54E768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13" name="Rounded Rectangle 228">
            <a:extLst>
              <a:ext uri="{FF2B5EF4-FFF2-40B4-BE49-F238E27FC236}">
                <a16:creationId xmlns:a16="http://schemas.microsoft.com/office/drawing/2014/main" xmlns="" id="{FC67AA70-752D-83AC-6880-E389B7770819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14" name="Rounded Rectangle 229">
            <a:extLst>
              <a:ext uri="{FF2B5EF4-FFF2-40B4-BE49-F238E27FC236}">
                <a16:creationId xmlns:a16="http://schemas.microsoft.com/office/drawing/2014/main" xmlns="" id="{DB69B141-00CE-9567-507E-2B9C1A5DFA45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15" name="Rounded Rectangle 230">
            <a:extLst>
              <a:ext uri="{FF2B5EF4-FFF2-40B4-BE49-F238E27FC236}">
                <a16:creationId xmlns:a16="http://schemas.microsoft.com/office/drawing/2014/main" xmlns="" id="{5BB8952E-48EF-6F76-8519-5F4E79D0FD4D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16" name="Rounded Rectangle 231">
            <a:extLst>
              <a:ext uri="{FF2B5EF4-FFF2-40B4-BE49-F238E27FC236}">
                <a16:creationId xmlns:a16="http://schemas.microsoft.com/office/drawing/2014/main" xmlns="" id="{90F08486-FE01-C79A-E649-00D638D46158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17" name="Rounded Rectangle 232">
            <a:extLst>
              <a:ext uri="{FF2B5EF4-FFF2-40B4-BE49-F238E27FC236}">
                <a16:creationId xmlns:a16="http://schemas.microsoft.com/office/drawing/2014/main" xmlns="" id="{8B91DB16-6432-AB9F-70A9-CB84C434C806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18" name="Rounded Rectangle 233">
            <a:extLst>
              <a:ext uri="{FF2B5EF4-FFF2-40B4-BE49-F238E27FC236}">
                <a16:creationId xmlns:a16="http://schemas.microsoft.com/office/drawing/2014/main" xmlns="" id="{3F4F9BF1-8156-1E7A-7274-545DBD72E438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19" name="Rounded Rectangle 234">
            <a:extLst>
              <a:ext uri="{FF2B5EF4-FFF2-40B4-BE49-F238E27FC236}">
                <a16:creationId xmlns:a16="http://schemas.microsoft.com/office/drawing/2014/main" xmlns="" id="{3F246D80-E7CB-871A-3649-DD99FD6357D0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20" name="Rounded Rectangle 235">
            <a:extLst>
              <a:ext uri="{FF2B5EF4-FFF2-40B4-BE49-F238E27FC236}">
                <a16:creationId xmlns:a16="http://schemas.microsoft.com/office/drawing/2014/main" xmlns="" id="{95CE243F-A765-FBE9-1D3F-01FBF16C27F7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21" name="Rounded Rectangle 236">
            <a:extLst>
              <a:ext uri="{FF2B5EF4-FFF2-40B4-BE49-F238E27FC236}">
                <a16:creationId xmlns:a16="http://schemas.microsoft.com/office/drawing/2014/main" xmlns="" id="{C5026B45-1274-8B22-8561-FC568102D11A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22" name="Rounded Rectangle 237">
            <a:extLst>
              <a:ext uri="{FF2B5EF4-FFF2-40B4-BE49-F238E27FC236}">
                <a16:creationId xmlns:a16="http://schemas.microsoft.com/office/drawing/2014/main" xmlns="" id="{0CBBC5E4-2BCB-02E0-1E05-572980645B05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23" name="Rounded Rectangle 238">
            <a:extLst>
              <a:ext uri="{FF2B5EF4-FFF2-40B4-BE49-F238E27FC236}">
                <a16:creationId xmlns:a16="http://schemas.microsoft.com/office/drawing/2014/main" xmlns="" id="{4BCA9BAA-8013-FFE0-C05D-053953C2EA12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4" name="Rounded Rectangle 239">
            <a:extLst>
              <a:ext uri="{FF2B5EF4-FFF2-40B4-BE49-F238E27FC236}">
                <a16:creationId xmlns:a16="http://schemas.microsoft.com/office/drawing/2014/main" xmlns="" id="{CE3239C8-3031-93C6-0954-8EC14C1B0BF1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25" name="Rounded Rectangle 240">
            <a:extLst>
              <a:ext uri="{FF2B5EF4-FFF2-40B4-BE49-F238E27FC236}">
                <a16:creationId xmlns:a16="http://schemas.microsoft.com/office/drawing/2014/main" xmlns="" id="{5EE61BCF-3350-6054-B122-06220F3280B1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26" name="Rounded Rectangle 241">
            <a:extLst>
              <a:ext uri="{FF2B5EF4-FFF2-40B4-BE49-F238E27FC236}">
                <a16:creationId xmlns:a16="http://schemas.microsoft.com/office/drawing/2014/main" xmlns="" id="{038ACFCA-8AE8-032E-ADDC-05FFA98CF57F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27" name="Rounded Rectangle 242">
            <a:extLst>
              <a:ext uri="{FF2B5EF4-FFF2-40B4-BE49-F238E27FC236}">
                <a16:creationId xmlns:a16="http://schemas.microsoft.com/office/drawing/2014/main" xmlns="" id="{5E736A4B-BB01-A9D7-4A12-01A55C4AB742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28" name="Rounded Rectangle 243">
            <a:extLst>
              <a:ext uri="{FF2B5EF4-FFF2-40B4-BE49-F238E27FC236}">
                <a16:creationId xmlns:a16="http://schemas.microsoft.com/office/drawing/2014/main" xmlns="" id="{611097F1-EF46-4232-91B6-4D340C70E5E3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29" name="Rounded Rectangle 244">
            <a:extLst>
              <a:ext uri="{FF2B5EF4-FFF2-40B4-BE49-F238E27FC236}">
                <a16:creationId xmlns:a16="http://schemas.microsoft.com/office/drawing/2014/main" xmlns="" id="{A22F8EBA-1B84-A8B3-27DF-7ABEA19474D2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30" name="Rounded Rectangle 245">
            <a:extLst>
              <a:ext uri="{FF2B5EF4-FFF2-40B4-BE49-F238E27FC236}">
                <a16:creationId xmlns:a16="http://schemas.microsoft.com/office/drawing/2014/main" xmlns="" id="{060E7ADC-F9DC-375D-2664-F756867D1344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31" name="Rounded Rectangle 246">
            <a:extLst>
              <a:ext uri="{FF2B5EF4-FFF2-40B4-BE49-F238E27FC236}">
                <a16:creationId xmlns:a16="http://schemas.microsoft.com/office/drawing/2014/main" xmlns="" id="{D28847FB-210D-1869-515D-936383E7C13C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32" name="Rounded Rectangle 247">
            <a:extLst>
              <a:ext uri="{FF2B5EF4-FFF2-40B4-BE49-F238E27FC236}">
                <a16:creationId xmlns:a16="http://schemas.microsoft.com/office/drawing/2014/main" xmlns="" id="{C6166360-D799-5F5B-600B-75D974D19EC7}"/>
              </a:ext>
            </a:extLst>
          </p:cNvPr>
          <p:cNvSpPr/>
          <p:nvPr/>
        </p:nvSpPr>
        <p:spPr>
          <a:xfrm>
            <a:off x="9839451" y="101946"/>
            <a:ext cx="1529589" cy="7905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133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xmlns="" id="{AF9390AF-9207-980D-87DF-69A6C4F41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4F2"/>
              </a:clrFrom>
              <a:clrTo>
                <a:srgbClr val="F5F4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0540" y="170953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Rectangle 133"/>
          <p:cNvSpPr/>
          <p:nvPr/>
        </p:nvSpPr>
        <p:spPr>
          <a:xfrm>
            <a:off x="5383237" y="293811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5426" y="3968922"/>
            <a:ext cx="525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034" y="4794592"/>
            <a:ext cx="8734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33397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3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4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5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" grpId="0" animBg="1"/>
      <p:bldP spid="3" grpId="0" animBg="1"/>
      <p:bldP spid="10" grpId="0" animBg="1"/>
      <p:bldP spid="11" grpId="0" animBg="1"/>
      <p:bldP spid="13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5DE51216-F396-4B55-9269-0C590C46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16" y="325260"/>
            <a:ext cx="10489091" cy="3592968"/>
          </a:xfrm>
          <a:prstGeom prst="rect">
            <a:avLst/>
          </a:prstGeom>
        </p:spPr>
      </p:pic>
      <p:pic>
        <p:nvPicPr>
          <p:cNvPr id="2" name="图片 3" descr="fbb63f59c772f80c241f5a3259235930">
            <a:extLst>
              <a:ext uri="{FF2B5EF4-FFF2-40B4-BE49-F238E27FC236}">
                <a16:creationId xmlns:a16="http://schemas.microsoft.com/office/drawing/2014/main" xmlns="" id="{E6FF4AA7-37EE-B4D8-340B-2421F021F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690"/>
            <a:ext cx="13558496" cy="6703160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1FDE498B-A233-4C45-9ED2-6D3C2BB67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94B24A84-2215-4EA7-B32E-7E3556043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xmlns="" id="{27CEE2CC-A27D-4AD7-A50A-C185EAC8E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812" y="1078711"/>
            <a:ext cx="540000" cy="37125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xmlns="" id="{50542AFB-FCA1-4339-BCC0-43F7B8C77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xmlns="" id="{3DBCD2CB-3628-481F-B80B-78EB5E6BE5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xmlns="" id="{679760B2-D52D-45D7-86F3-89149F1F8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xmlns="" id="{9E26BECF-DDD3-48D2-9E18-29BAD90A47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xmlns="" id="{912C290A-4FB4-48CD-87D1-83E5836838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27" name="图片 50">
            <a:extLst>
              <a:ext uri="{FF2B5EF4-FFF2-40B4-BE49-F238E27FC236}">
                <a16:creationId xmlns:a16="http://schemas.microsoft.com/office/drawing/2014/main" xmlns="" id="{6D914F0D-2109-4DB4-9FDE-CFCCEEC2B8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28" name="图片 51">
            <a:extLst>
              <a:ext uri="{FF2B5EF4-FFF2-40B4-BE49-F238E27FC236}">
                <a16:creationId xmlns:a16="http://schemas.microsoft.com/office/drawing/2014/main" xmlns="" id="{6211A1F1-F69A-449D-A43F-7268C7EA82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9693" y="672782"/>
            <a:ext cx="1406490" cy="621047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xmlns="" id="{2E7E67ED-CA5B-4D05-BEE3-7C7114E3C9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710" y="5582246"/>
            <a:ext cx="485419" cy="696471"/>
          </a:xfrm>
          <a:prstGeom prst="rect">
            <a:avLst/>
          </a:prstGeom>
        </p:spPr>
      </p:pic>
      <p:sp>
        <p:nvSpPr>
          <p:cNvPr id="33" name="文本框 58">
            <a:extLst>
              <a:ext uri="{FF2B5EF4-FFF2-40B4-BE49-F238E27FC236}">
                <a16:creationId xmlns:a16="http://schemas.microsoft.com/office/drawing/2014/main" xmlns="" id="{03DFDCDB-091C-457B-8D26-972FD86F61C0}"/>
              </a:ext>
            </a:extLst>
          </p:cNvPr>
          <p:cNvSpPr txBox="1"/>
          <p:nvPr/>
        </p:nvSpPr>
        <p:spPr>
          <a:xfrm>
            <a:off x="1268129" y="1449961"/>
            <a:ext cx="47003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804">
              <a:defRPr/>
            </a:pPr>
            <a:r>
              <a:rPr lang="en-US" altLang="zh-CN" sz="4400" b="1" kern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  <a:p>
            <a:pPr algn="ctr" defTabSz="1218804">
              <a:defRPr/>
            </a:pPr>
            <a:r>
              <a:rPr lang="en-US" altLang="zh-CN" sz="4400" b="1" kern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CHƠI TRÒ CHƠI</a:t>
            </a:r>
            <a:endParaRPr lang="zh-CN" altLang="en-US" sz="4400" b="1" kern="0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55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002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62447" y="859552"/>
            <a:ext cx="4593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6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nkey Kong Theme song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700000" y="5814061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31161"/>
            <a:ext cx="3048000" cy="34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2049" y="287171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512821722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195992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bear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7037" y="1701802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883389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16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3">
            <a:extLst>
              <a:ext uri="{FF2B5EF4-FFF2-40B4-BE49-F238E27FC236}">
                <a16:creationId xmlns:a16="http://schemas.microsoft.com/office/drawing/2014/main" xmlns="" id="{030429B5-87A3-34C4-D4A6-E0D48B80C828}"/>
              </a:ext>
            </a:extLst>
          </p:cNvPr>
          <p:cNvSpPr/>
          <p:nvPr/>
        </p:nvSpPr>
        <p:spPr>
          <a:xfrm>
            <a:off x="613006" y="1280669"/>
            <a:ext cx="10634114" cy="448005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25">
            <a:extLst>
              <a:ext uri="{FF2B5EF4-FFF2-40B4-BE49-F238E27FC236}">
                <a16:creationId xmlns:a16="http://schemas.microsoft.com/office/drawing/2014/main" xmlns="" id="{0221A0F5-AE89-0831-CBA0-6AC5AD0ADE84}"/>
              </a:ext>
            </a:extLst>
          </p:cNvPr>
          <p:cNvGrpSpPr/>
          <p:nvPr/>
        </p:nvGrpSpPr>
        <p:grpSpPr>
          <a:xfrm>
            <a:off x="613006" y="0"/>
            <a:ext cx="7177564" cy="1936094"/>
            <a:chOff x="0" y="0"/>
            <a:chExt cx="9570086" cy="2581458"/>
          </a:xfrm>
          <a:solidFill>
            <a:schemeClr val="accent4">
              <a:lumMod val="60000"/>
              <a:lumOff val="40000"/>
            </a:schemeClr>
          </a:solidFill>
        </p:grpSpPr>
        <p:pic>
          <p:nvPicPr>
            <p:cNvPr id="6" name="Picture 26">
              <a:extLst>
                <a:ext uri="{FF2B5EF4-FFF2-40B4-BE49-F238E27FC236}">
                  <a16:creationId xmlns:a16="http://schemas.microsoft.com/office/drawing/2014/main" xmlns="" id="{51211538-8BEE-B78E-D2A8-D6AF15DAD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2325"/>
            <a:stretch>
              <a:fillRect/>
            </a:stretch>
          </p:blipFill>
          <p:spPr>
            <a:xfrm>
              <a:off x="0" y="0"/>
              <a:ext cx="9570086" cy="2581458"/>
            </a:xfrm>
            <a:prstGeom prst="rect">
              <a:avLst/>
            </a:prstGeom>
          </p:spPr>
        </p:pic>
        <p:sp>
          <p:nvSpPr>
            <p:cNvPr id="7" name="TextBox 27">
              <a:extLst>
                <a:ext uri="{FF2B5EF4-FFF2-40B4-BE49-F238E27FC236}">
                  <a16:creationId xmlns:a16="http://schemas.microsoft.com/office/drawing/2014/main" xmlns="" id="{ABED097F-D2DA-C735-77C8-66B374E93714}"/>
                </a:ext>
              </a:extLst>
            </p:cNvPr>
            <p:cNvSpPr txBox="1"/>
            <p:nvPr/>
          </p:nvSpPr>
          <p:spPr>
            <a:xfrm>
              <a:off x="1295945" y="963704"/>
              <a:ext cx="6978195" cy="104601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CHƠI</a:t>
              </a:r>
              <a:endPara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Freeform 6">
            <a:extLst>
              <a:ext uri="{FF2B5EF4-FFF2-40B4-BE49-F238E27FC236}">
                <a16:creationId xmlns:a16="http://schemas.microsoft.com/office/drawing/2014/main" xmlns="" id="{9EEE93AC-E9F5-6758-234F-AEF6D90B3E51}"/>
              </a:ext>
            </a:extLst>
          </p:cNvPr>
          <p:cNvSpPr/>
          <p:nvPr/>
        </p:nvSpPr>
        <p:spPr>
          <a:xfrm>
            <a:off x="987290" y="2002241"/>
            <a:ext cx="9885546" cy="3621389"/>
          </a:xfrm>
          <a:custGeom>
            <a:avLst/>
            <a:gdLst>
              <a:gd name="connsiteX0" fmla="*/ 139842 w 1331833"/>
              <a:gd name="connsiteY0" fmla="*/ 0 h 2235200"/>
              <a:gd name="connsiteX1" fmla="*/ 1191991 w 1331833"/>
              <a:gd name="connsiteY1" fmla="*/ 0 h 2235200"/>
              <a:gd name="connsiteX2" fmla="*/ 1331833 w 1331833"/>
              <a:gd name="connsiteY2" fmla="*/ 139842 h 2235200"/>
              <a:gd name="connsiteX3" fmla="*/ 1331833 w 1331833"/>
              <a:gd name="connsiteY3" fmla="*/ 2235200 h 2235200"/>
              <a:gd name="connsiteX4" fmla="*/ 1331833 w 1331833"/>
              <a:gd name="connsiteY4" fmla="*/ 2235200 h 2235200"/>
              <a:gd name="connsiteX5" fmla="*/ 0 w 1331833"/>
              <a:gd name="connsiteY5" fmla="*/ 2235200 h 2235200"/>
              <a:gd name="connsiteX6" fmla="*/ 0 w 1331833"/>
              <a:gd name="connsiteY6" fmla="*/ 2235200 h 2235200"/>
              <a:gd name="connsiteX7" fmla="*/ 0 w 1331833"/>
              <a:gd name="connsiteY7" fmla="*/ 139842 h 2235200"/>
              <a:gd name="connsiteX8" fmla="*/ 139842 w 1331833"/>
              <a:gd name="connsiteY8" fmla="*/ 0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1833" h="2235200">
                <a:moveTo>
                  <a:pt x="1191991" y="2235200"/>
                </a:moveTo>
                <a:lnTo>
                  <a:pt x="139842" y="2235200"/>
                </a:lnTo>
                <a:cubicBezTo>
                  <a:pt x="62609" y="2235200"/>
                  <a:pt x="0" y="2172591"/>
                  <a:pt x="0" y="2095358"/>
                </a:cubicBezTo>
                <a:lnTo>
                  <a:pt x="0" y="0"/>
                </a:lnTo>
                <a:lnTo>
                  <a:pt x="0" y="0"/>
                </a:lnTo>
                <a:lnTo>
                  <a:pt x="1331833" y="0"/>
                </a:lnTo>
                <a:lnTo>
                  <a:pt x="1331833" y="0"/>
                </a:lnTo>
                <a:lnTo>
                  <a:pt x="1331833" y="2095358"/>
                </a:lnTo>
                <a:cubicBezTo>
                  <a:pt x="1331833" y="2172591"/>
                  <a:pt x="1269224" y="2235200"/>
                  <a:pt x="1191991" y="22352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04967" tIns="64008" rIns="104966" bIns="104966" spcCol="1270"/>
          <a:lstStyle/>
          <a:p>
            <a:pPr algn="just" defTabSz="400050">
              <a:lnSpc>
                <a:spcPct val="15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3" descr="C:\Users\ADMIN\Desktop\Tai nguyen thiet ke tro choi\Bảng gỗ\bat dau.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3B602D0A-83C4-1D60-1F5D-B977D55CF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0036" y="5760720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902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4536" y="-405322"/>
            <a:ext cx="652189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2594" y="1253771"/>
            <a:ext cx="5887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số nguyên tố chẵn </a:t>
            </a:r>
          </a:p>
          <a:p>
            <a:pPr algn="ctr"/>
            <a:r>
              <a:rPr lang="en-US" sz="3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80" y="-1115"/>
            <a:ext cx="2974699" cy="93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9054" y="-388618"/>
            <a:ext cx="6103564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52650" y="1283158"/>
            <a:ext cx="416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Có, là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C:\Users\ADMIN\Desktop\Tai nguyen thiet ke tro choi\Bảng gỗ\tro ve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1FC75CF4-E633-09E1-6B46-1DF4CBCD9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80" y="-1115"/>
            <a:ext cx="2974699" cy="93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306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9" y="1097413"/>
            <a:ext cx="416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; 3 ; 5 ; 7</a:t>
            </a:r>
          </a:p>
        </p:txBody>
      </p:sp>
      <p:pic>
        <p:nvPicPr>
          <p:cNvPr id="3" name="Picture 5" descr="C:\Users\ADMIN\Desktop\Tai nguyen thiet ke tro choi\Bảng gỗ\tro ve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00BE8C7D-0381-02F8-1D50-BFA95BC91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80" y="-1115"/>
            <a:ext cx="2974699" cy="93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054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31371" y="4155461"/>
            <a:ext cx="599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9712" y="1163299"/>
            <a:ext cx="416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Picture 5" descr="C:\Users\ADMIN\Desktop\Tai nguyen thiet ke tro choi\Bảng gỗ\tro ve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75A7AE90-D06C-374E-4A70-128DDDEB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80" y="-1115"/>
            <a:ext cx="2974699" cy="93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553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4801" y="-604905"/>
            <a:ext cx="5951394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91316"/>
            <a:ext cx="599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8590" y="784647"/>
            <a:ext cx="416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5 , 5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7 ,  11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13,….</a:t>
            </a:r>
          </a:p>
        </p:txBody>
      </p:sp>
      <p:pic>
        <p:nvPicPr>
          <p:cNvPr id="3" name="Picture 5" descr="C:\Users\ADMIN\Desktop\Tai nguyen thiet ke tro choi\Bảng gỗ\tro ve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D6A5C621-B3D2-57C1-3BE8-406B8C9DF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80" y="-1115"/>
            <a:ext cx="2974699" cy="93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46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347EA551-BD02-5EDB-2414-B919F8C8B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2547124" y="-1733826"/>
            <a:ext cx="5238920" cy="10021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6A52CB-D8E4-BC16-888D-3D4E8E355A1C}"/>
              </a:ext>
            </a:extLst>
          </p:cNvPr>
          <p:cNvSpPr txBox="1"/>
          <p:nvPr/>
        </p:nvSpPr>
        <p:spPr>
          <a:xfrm>
            <a:off x="3512594" y="1253771"/>
            <a:ext cx="7543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1EBABD-43E3-17D5-A79D-0D3C35BC6E95}"/>
              </a:ext>
            </a:extLst>
          </p:cNvPr>
          <p:cNvSpPr txBox="1"/>
          <p:nvPr/>
        </p:nvSpPr>
        <p:spPr>
          <a:xfrm>
            <a:off x="715460" y="961383"/>
            <a:ext cx="71873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 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2 là số nguyên tố chẵn duy nhất.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A95FAE-49CB-C533-4819-3CADC29C0B0F}"/>
              </a:ext>
            </a:extLst>
          </p:cNvPr>
          <p:cNvSpPr txBox="1"/>
          <p:nvPr/>
        </p:nvSpPr>
        <p:spPr>
          <a:xfrm>
            <a:off x="715459" y="1850075"/>
            <a:ext cx="75433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 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nguyên tố nhỏ hơn 10 là 2; 3; 5; 7.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9A6DD0-94F6-79B0-C0E8-31407A25D676}"/>
              </a:ext>
            </a:extLst>
          </p:cNvPr>
          <p:cNvSpPr txBox="1"/>
          <p:nvPr/>
        </p:nvSpPr>
        <p:spPr>
          <a:xfrm>
            <a:off x="715458" y="2897210"/>
            <a:ext cx="85001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 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tố sinh đôi là các số nguyên tố hơn kém nhau 2 đơn vị.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217575-3C9E-2267-FA50-3C4C087EBC11}"/>
              </a:ext>
            </a:extLst>
          </p:cNvPr>
          <p:cNvSpPr txBox="1"/>
          <p:nvPr/>
        </p:nvSpPr>
        <p:spPr>
          <a:xfrm>
            <a:off x="1558232" y="4358847"/>
            <a:ext cx="7900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 dụ: 3 và 5; 5 và 7; 11 và 13; …..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07951659-FDE7-3C51-AAB7-FDF72C596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0256225" y="1974163"/>
            <a:ext cx="1935775" cy="488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126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85B4494D-D55C-FB2F-9AA6-309163FAD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A3D87E7A-9F4A-D32D-1F90-B4EDFC6A4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65E1D6E-436D-7865-4CFB-85ACBBBAF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5486570D-4BF3-97ED-4BF0-A02EDDBCC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xmlns="" id="{887C1919-0BF4-8331-3FDB-99D53F0DB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xmlns="" id="{3E94F241-CFEC-3EBB-69A6-CF488D080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xmlns="" id="{49D7FD0C-5253-389C-CFCA-044E5C70B6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xmlns="" id="{51F61C43-2434-2729-8D00-1F0E8C5733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xmlns="" id="{B927DAE6-7C0D-53B7-4E8C-844E2F34AE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3" name="图片 20">
            <a:extLst>
              <a:ext uri="{FF2B5EF4-FFF2-40B4-BE49-F238E27FC236}">
                <a16:creationId xmlns:a16="http://schemas.microsoft.com/office/drawing/2014/main" xmlns="" id="{6EF9701D-3092-265B-C1F2-591E486C44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BBB9495-8D45-C416-6C86-A505295CD2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xmlns="" id="{B6662852-2E76-8415-5A60-BF4BA54253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xmlns="" id="{7C8F5DAB-CF6A-45E6-6002-241E395748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xmlns="" id="{2528C550-599C-D130-085B-558325864C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xmlns="" id="{09046584-E6EE-EB3D-571E-232306B222C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19" name="文本框 21">
            <a:extLst>
              <a:ext uri="{FF2B5EF4-FFF2-40B4-BE49-F238E27FC236}">
                <a16:creationId xmlns:a16="http://schemas.microsoft.com/office/drawing/2014/main" xmlns="" id="{8E0347AB-9105-0E82-0F27-CA76259113C8}"/>
              </a:ext>
            </a:extLst>
          </p:cNvPr>
          <p:cNvSpPr txBox="1"/>
          <p:nvPr/>
        </p:nvSpPr>
        <p:spPr>
          <a:xfrm>
            <a:off x="5227028" y="1393071"/>
            <a:ext cx="5186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00003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zh-CN" altLang="en-US" sz="4400" b="1" dirty="0">
              <a:solidFill>
                <a:srgbClr val="000033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0" name="直接连接符 2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>
            <a:extLst>
              <a:ext uri="{FF2B5EF4-FFF2-40B4-BE49-F238E27FC236}">
                <a16:creationId xmlns:a16="http://schemas.microsoft.com/office/drawing/2014/main" xmlns="" id="{07B43496-D9BC-0025-5ED7-DA60F82D2451}"/>
              </a:ext>
            </a:extLst>
          </p:cNvPr>
          <p:cNvCxnSpPr/>
          <p:nvPr/>
        </p:nvCxnSpPr>
        <p:spPr>
          <a:xfrm rot="5400000">
            <a:off x="7567028" y="-9916"/>
            <a:ext cx="0" cy="468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3280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Chuyến tàu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1094" b="66875" l="0" r="9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757" b="32720"/>
          <a:stretch/>
        </p:blipFill>
        <p:spPr bwMode="auto">
          <a:xfrm>
            <a:off x="680457" y="534843"/>
            <a:ext cx="5297201" cy="137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49147" y="32658"/>
            <a:ext cx="9080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CHUYẾN TÀU TRI THỨC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100”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87587" y="1791855"/>
            <a:ext cx="6709833" cy="951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2200" b="1" dirty="0">
                <a:solidFill>
                  <a:srgbClr val="FF0000"/>
                </a:solidFill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4 trạm dừng chân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2200" b="1" dirty="0">
                <a:solidFill>
                  <a:srgbClr val="FF0000"/>
                </a:solidFill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các em hãy thực hiện theo yêu cầu mỗi </a:t>
            </a:r>
            <a:r>
              <a:rPr lang="en-US" sz="2200" b="1" dirty="0" err="1">
                <a:solidFill>
                  <a:srgbClr val="FF0000"/>
                </a:solidFill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</a:t>
            </a:r>
            <a:r>
              <a:rPr lang="vi-VN" sz="2200" b="1" dirty="0">
                <a:solidFill>
                  <a:srgbClr val="FF0000"/>
                </a:solidFill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ạm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85" y="2784983"/>
            <a:ext cx="6599161" cy="195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2100" b="1" dirty="0">
                <a:effectLst/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Trạm 1</a:t>
            </a:r>
            <a:r>
              <a:rPr lang="vi-VN" sz="2100" dirty="0">
                <a:effectLst/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Gạch đi các số lớn hơn 2 mà chia hết cho 2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2100" b="1" dirty="0">
                <a:effectLst/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Trạm </a:t>
            </a:r>
            <a:r>
              <a:rPr lang="en-US" sz="2100" b="1" dirty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vi-VN" sz="2100" dirty="0">
                <a:effectLst/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Gạch đi các số lớn hơn 5 mà chia hết cho 5</a:t>
            </a:r>
            <a:endParaRPr lang="vi-VN" sz="21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2100" b="1" dirty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Trạm </a:t>
            </a:r>
            <a:r>
              <a:rPr lang="en-US" sz="2100" b="1" dirty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vi-VN" sz="2100" dirty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Gạch đi các số lớn hơn 3 mà chia hết cho 3</a:t>
            </a:r>
            <a:endParaRPr lang="vi-VN" sz="21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2100" b="1" dirty="0">
                <a:effectLst/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Trạm 4</a:t>
            </a:r>
            <a:r>
              <a:rPr lang="vi-VN" sz="2100" dirty="0">
                <a:effectLst/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Gạch đi các số lớn hơn 7 mà chia hết cho 7</a:t>
            </a:r>
            <a:endParaRPr lang="vi-VN" sz="21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65995" y="106279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9071" y="106279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02919" y="106279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39843" y="106279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76767" y="106279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313691" y="106279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50615" y="106279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386714" y="106279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74601" y="14666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37676" y="14666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11525" y="14666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48449" y="14666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85373" y="14666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322297" y="14666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849061" y="14742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374999" y="14666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62886" y="18933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38973" y="1895282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699810" y="18933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236734" y="18933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773658" y="18933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310582" y="18933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847506" y="18933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383605" y="18933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171491" y="23048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34567" y="23048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708415" y="23048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45339" y="23048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782263" y="23048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319187" y="23048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845951" y="23048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382050" y="23048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175897" y="27315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638973" y="27315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712821" y="27315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49745" y="27315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786669" y="27315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323593" y="27315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850357" y="27315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1386455" y="27315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171491" y="31506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634567" y="31506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708415" y="31506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245339" y="31506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782263" y="31506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319187" y="31506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845951" y="31506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1382050" y="31506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167086" y="35697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630162" y="35697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704010" y="35697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9240934" y="35697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777858" y="35697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314782" y="35697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841546" y="35697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377645" y="35697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162681" y="39888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625757" y="39888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699605" y="39888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236529" y="39888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773453" y="39888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0310377" y="39888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837141" y="39888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1373239" y="39888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8158275" y="44079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621351" y="44079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8695199" y="44079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232123" y="44079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9769047" y="44079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0305971" y="44079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0832735" y="44079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1368834" y="44079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167086" y="481183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630162" y="481183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8704010" y="481183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9240934" y="481183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9777858" y="481183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0314782" y="481183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841546" y="481183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1377645" y="481183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095468" y="106279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558545" y="106279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105832" y="14666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568909" y="146665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7106247" y="1887303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569323" y="1887303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7095468" y="23124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558545" y="23124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7105832" y="27315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568909" y="27315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7105832" y="31506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568909" y="31506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105832" y="35697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568909" y="35697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7095468" y="39888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558545" y="3988877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7108611" y="4399998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6571687" y="4399998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7095468" y="4798419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558545" y="4798419"/>
            <a:ext cx="477519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vi-V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91929" y="5692887"/>
            <a:ext cx="1424116" cy="337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Trạm 1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3830525" y="5712843"/>
            <a:ext cx="1424116" cy="337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Trạm </a:t>
            </a:r>
            <a:r>
              <a:rPr lang="en-US" dirty="0"/>
              <a:t>2</a:t>
            </a:r>
            <a:endParaRPr lang="vi-VN" dirty="0"/>
          </a:p>
        </p:txBody>
      </p:sp>
      <p:sp>
        <p:nvSpPr>
          <p:cNvPr id="114" name="Rounded Rectangle 113"/>
          <p:cNvSpPr/>
          <p:nvPr/>
        </p:nvSpPr>
        <p:spPr>
          <a:xfrm>
            <a:off x="5458339" y="5712844"/>
            <a:ext cx="1424116" cy="337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Trạm </a:t>
            </a:r>
            <a:r>
              <a:rPr lang="en-US" dirty="0"/>
              <a:t>3</a:t>
            </a:r>
            <a:endParaRPr lang="vi-VN" dirty="0"/>
          </a:p>
        </p:txBody>
      </p:sp>
      <p:sp>
        <p:nvSpPr>
          <p:cNvPr id="115" name="Rounded Rectangle 114"/>
          <p:cNvSpPr/>
          <p:nvPr/>
        </p:nvSpPr>
        <p:spPr>
          <a:xfrm>
            <a:off x="6981641" y="5687444"/>
            <a:ext cx="1424116" cy="337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Trạm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641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6659" y="5357275"/>
            <a:ext cx="1199043" cy="682109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7970B268-6459-B905-10BE-3DA91546053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03:00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B317319B-2FBF-2D06-A479-159E1F820A27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02:59</a:t>
            </a:r>
          </a:p>
        </p:txBody>
      </p:sp>
      <p:sp>
        <p:nvSpPr>
          <p:cNvPr id="4096" name="Rounded Rectangle 6">
            <a:extLst>
              <a:ext uri="{FF2B5EF4-FFF2-40B4-BE49-F238E27FC236}">
                <a16:creationId xmlns:a16="http://schemas.microsoft.com/office/drawing/2014/main" xmlns="" id="{195F9023-2E3D-4B2C-5DD2-7858BB51322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02:58</a:t>
            </a:r>
          </a:p>
        </p:txBody>
      </p:sp>
      <p:sp>
        <p:nvSpPr>
          <p:cNvPr id="4097" name="Rounded Rectangle 7">
            <a:extLst>
              <a:ext uri="{FF2B5EF4-FFF2-40B4-BE49-F238E27FC236}">
                <a16:creationId xmlns:a16="http://schemas.microsoft.com/office/drawing/2014/main" xmlns="" id="{49475B67-BA71-B48C-6D0E-78E7E1FCBBD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02:57</a:t>
            </a:r>
          </a:p>
        </p:txBody>
      </p:sp>
      <p:sp>
        <p:nvSpPr>
          <p:cNvPr id="4099" name="Rounded Rectangle 8">
            <a:extLst>
              <a:ext uri="{FF2B5EF4-FFF2-40B4-BE49-F238E27FC236}">
                <a16:creationId xmlns:a16="http://schemas.microsoft.com/office/drawing/2014/main" xmlns="" id="{492B6973-5AA4-3CBB-8EE7-D762E88D54AA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02:56</a:t>
            </a:r>
          </a:p>
        </p:txBody>
      </p:sp>
      <p:sp>
        <p:nvSpPr>
          <p:cNvPr id="4100" name="Rounded Rectangle 9">
            <a:extLst>
              <a:ext uri="{FF2B5EF4-FFF2-40B4-BE49-F238E27FC236}">
                <a16:creationId xmlns:a16="http://schemas.microsoft.com/office/drawing/2014/main" xmlns="" id="{1B40E6D1-A628-07CB-E3F8-90149087E05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02:55</a:t>
            </a:r>
          </a:p>
        </p:txBody>
      </p:sp>
      <p:sp>
        <p:nvSpPr>
          <p:cNvPr id="4101" name="Rounded Rectangle 10">
            <a:extLst>
              <a:ext uri="{FF2B5EF4-FFF2-40B4-BE49-F238E27FC236}">
                <a16:creationId xmlns:a16="http://schemas.microsoft.com/office/drawing/2014/main" xmlns="" id="{C153CE23-7602-0458-7406-F63DE25E0AF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02:54</a:t>
            </a:r>
          </a:p>
        </p:txBody>
      </p:sp>
      <p:sp>
        <p:nvSpPr>
          <p:cNvPr id="4102" name="Rounded Rectangle 11">
            <a:extLst>
              <a:ext uri="{FF2B5EF4-FFF2-40B4-BE49-F238E27FC236}">
                <a16:creationId xmlns:a16="http://schemas.microsoft.com/office/drawing/2014/main" xmlns="" id="{1DF043EE-766B-68B4-3023-0EFA9876FEE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02:53</a:t>
            </a:r>
          </a:p>
        </p:txBody>
      </p:sp>
      <p:sp>
        <p:nvSpPr>
          <p:cNvPr id="4103" name="Rounded Rectangle 12">
            <a:extLst>
              <a:ext uri="{FF2B5EF4-FFF2-40B4-BE49-F238E27FC236}">
                <a16:creationId xmlns:a16="http://schemas.microsoft.com/office/drawing/2014/main" xmlns="" id="{FC42DA76-0874-59F9-B246-0C42AC763DD4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02:52</a:t>
            </a:r>
          </a:p>
        </p:txBody>
      </p:sp>
      <p:sp>
        <p:nvSpPr>
          <p:cNvPr id="4104" name="Rounded Rectangle 13">
            <a:extLst>
              <a:ext uri="{FF2B5EF4-FFF2-40B4-BE49-F238E27FC236}">
                <a16:creationId xmlns:a16="http://schemas.microsoft.com/office/drawing/2014/main" xmlns="" id="{1A0C0E55-62EB-08D2-142D-588DBD5CD58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02:51</a:t>
            </a:r>
          </a:p>
        </p:txBody>
      </p:sp>
      <p:sp>
        <p:nvSpPr>
          <p:cNvPr id="4105" name="Rounded Rectangle 14">
            <a:extLst>
              <a:ext uri="{FF2B5EF4-FFF2-40B4-BE49-F238E27FC236}">
                <a16:creationId xmlns:a16="http://schemas.microsoft.com/office/drawing/2014/main" xmlns="" id="{63813273-8AE8-1173-7F50-B866802A38A4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02:50</a:t>
            </a:r>
          </a:p>
        </p:txBody>
      </p:sp>
      <p:sp>
        <p:nvSpPr>
          <p:cNvPr id="4106" name="Rounded Rectangle 15">
            <a:extLst>
              <a:ext uri="{FF2B5EF4-FFF2-40B4-BE49-F238E27FC236}">
                <a16:creationId xmlns:a16="http://schemas.microsoft.com/office/drawing/2014/main" xmlns="" id="{23CCA49C-1A0A-C853-9023-11F4591E19B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02:49</a:t>
            </a:r>
          </a:p>
        </p:txBody>
      </p:sp>
      <p:sp>
        <p:nvSpPr>
          <p:cNvPr id="4107" name="Rounded Rectangle 16">
            <a:extLst>
              <a:ext uri="{FF2B5EF4-FFF2-40B4-BE49-F238E27FC236}">
                <a16:creationId xmlns:a16="http://schemas.microsoft.com/office/drawing/2014/main" xmlns="" id="{3AC46995-89D6-D1F2-1247-8DEF5715ED5B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02:48</a:t>
            </a:r>
          </a:p>
        </p:txBody>
      </p:sp>
      <p:sp>
        <p:nvSpPr>
          <p:cNvPr id="4108" name="Rounded Rectangle 17">
            <a:extLst>
              <a:ext uri="{FF2B5EF4-FFF2-40B4-BE49-F238E27FC236}">
                <a16:creationId xmlns:a16="http://schemas.microsoft.com/office/drawing/2014/main" xmlns="" id="{C33199F1-FA1F-D26A-9330-3F875804955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02:47</a:t>
            </a:r>
          </a:p>
        </p:txBody>
      </p:sp>
      <p:sp>
        <p:nvSpPr>
          <p:cNvPr id="4109" name="Rounded Rectangle 18">
            <a:extLst>
              <a:ext uri="{FF2B5EF4-FFF2-40B4-BE49-F238E27FC236}">
                <a16:creationId xmlns:a16="http://schemas.microsoft.com/office/drawing/2014/main" xmlns="" id="{D88FFA2B-B676-2A87-903B-72D17185B506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02:46</a:t>
            </a:r>
          </a:p>
        </p:txBody>
      </p:sp>
      <p:sp>
        <p:nvSpPr>
          <p:cNvPr id="4110" name="Rounded Rectangle 19">
            <a:extLst>
              <a:ext uri="{FF2B5EF4-FFF2-40B4-BE49-F238E27FC236}">
                <a16:creationId xmlns:a16="http://schemas.microsoft.com/office/drawing/2014/main" xmlns="" id="{572AFC93-4283-BF8F-2B2E-CAA5C380C24D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02:45</a:t>
            </a:r>
          </a:p>
        </p:txBody>
      </p:sp>
      <p:sp>
        <p:nvSpPr>
          <p:cNvPr id="4111" name="Rounded Rectangle 20">
            <a:extLst>
              <a:ext uri="{FF2B5EF4-FFF2-40B4-BE49-F238E27FC236}">
                <a16:creationId xmlns:a16="http://schemas.microsoft.com/office/drawing/2014/main" xmlns="" id="{02E2B967-1EE8-08D3-71B0-A90CB08AE05F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02:44</a:t>
            </a:r>
          </a:p>
        </p:txBody>
      </p:sp>
      <p:sp>
        <p:nvSpPr>
          <p:cNvPr id="4112" name="Rounded Rectangle 21">
            <a:extLst>
              <a:ext uri="{FF2B5EF4-FFF2-40B4-BE49-F238E27FC236}">
                <a16:creationId xmlns:a16="http://schemas.microsoft.com/office/drawing/2014/main" xmlns="" id="{712F9291-27D6-4AB7-C602-2D6A901CF882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02:43</a:t>
            </a:r>
          </a:p>
        </p:txBody>
      </p:sp>
      <p:sp>
        <p:nvSpPr>
          <p:cNvPr id="4113" name="Rounded Rectangle 22">
            <a:extLst>
              <a:ext uri="{FF2B5EF4-FFF2-40B4-BE49-F238E27FC236}">
                <a16:creationId xmlns:a16="http://schemas.microsoft.com/office/drawing/2014/main" xmlns="" id="{7019ED0D-CE8A-9FF8-1D05-2C3DE53ED9F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02:42</a:t>
            </a:r>
          </a:p>
        </p:txBody>
      </p:sp>
      <p:sp>
        <p:nvSpPr>
          <p:cNvPr id="4114" name="Rounded Rectangle 23">
            <a:extLst>
              <a:ext uri="{FF2B5EF4-FFF2-40B4-BE49-F238E27FC236}">
                <a16:creationId xmlns:a16="http://schemas.microsoft.com/office/drawing/2014/main" xmlns="" id="{6EBEB682-FA90-F6F0-AEF9-D43CEBFEBCEA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02:41</a:t>
            </a:r>
          </a:p>
        </p:txBody>
      </p:sp>
      <p:sp>
        <p:nvSpPr>
          <p:cNvPr id="4115" name="Rounded Rectangle 24">
            <a:extLst>
              <a:ext uri="{FF2B5EF4-FFF2-40B4-BE49-F238E27FC236}">
                <a16:creationId xmlns:a16="http://schemas.microsoft.com/office/drawing/2014/main" xmlns="" id="{380AF902-ED93-1D49-E8F0-9834D23B748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02:40</a:t>
            </a:r>
          </a:p>
        </p:txBody>
      </p:sp>
      <p:sp>
        <p:nvSpPr>
          <p:cNvPr id="4116" name="Rounded Rectangle 25">
            <a:extLst>
              <a:ext uri="{FF2B5EF4-FFF2-40B4-BE49-F238E27FC236}">
                <a16:creationId xmlns:a16="http://schemas.microsoft.com/office/drawing/2014/main" xmlns="" id="{034185F7-B338-2B4B-A53A-E49F058963C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02:39</a:t>
            </a:r>
          </a:p>
        </p:txBody>
      </p:sp>
      <p:sp>
        <p:nvSpPr>
          <p:cNvPr id="4117" name="Rounded Rectangle 26">
            <a:extLst>
              <a:ext uri="{FF2B5EF4-FFF2-40B4-BE49-F238E27FC236}">
                <a16:creationId xmlns:a16="http://schemas.microsoft.com/office/drawing/2014/main" xmlns="" id="{70B6B17E-06E3-7FCC-6166-8B5E94CC4C2E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02:38</a:t>
            </a:r>
          </a:p>
        </p:txBody>
      </p:sp>
      <p:sp>
        <p:nvSpPr>
          <p:cNvPr id="4118" name="Rounded Rectangle 27">
            <a:extLst>
              <a:ext uri="{FF2B5EF4-FFF2-40B4-BE49-F238E27FC236}">
                <a16:creationId xmlns:a16="http://schemas.microsoft.com/office/drawing/2014/main" xmlns="" id="{7AC86A7B-1994-12EA-6590-15D3F406FD7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02:37</a:t>
            </a:r>
          </a:p>
        </p:txBody>
      </p:sp>
      <p:sp>
        <p:nvSpPr>
          <p:cNvPr id="4119" name="Rounded Rectangle 28">
            <a:extLst>
              <a:ext uri="{FF2B5EF4-FFF2-40B4-BE49-F238E27FC236}">
                <a16:creationId xmlns:a16="http://schemas.microsoft.com/office/drawing/2014/main" xmlns="" id="{E3B4B56A-B879-30C8-28C4-11E76468251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02:36</a:t>
            </a:r>
          </a:p>
        </p:txBody>
      </p:sp>
      <p:sp>
        <p:nvSpPr>
          <p:cNvPr id="4120" name="Rounded Rectangle 29">
            <a:extLst>
              <a:ext uri="{FF2B5EF4-FFF2-40B4-BE49-F238E27FC236}">
                <a16:creationId xmlns:a16="http://schemas.microsoft.com/office/drawing/2014/main" xmlns="" id="{8E22C323-F214-13B4-0604-00D774BF4FB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02:35</a:t>
            </a:r>
          </a:p>
        </p:txBody>
      </p:sp>
      <p:sp>
        <p:nvSpPr>
          <p:cNvPr id="4121" name="Rounded Rectangle 30">
            <a:extLst>
              <a:ext uri="{FF2B5EF4-FFF2-40B4-BE49-F238E27FC236}">
                <a16:creationId xmlns:a16="http://schemas.microsoft.com/office/drawing/2014/main" xmlns="" id="{BE1A6F00-25D6-B92A-BED0-0C12A5AF02CF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02:34</a:t>
            </a:r>
          </a:p>
        </p:txBody>
      </p:sp>
      <p:sp>
        <p:nvSpPr>
          <p:cNvPr id="4122" name="Rounded Rectangle 31">
            <a:extLst>
              <a:ext uri="{FF2B5EF4-FFF2-40B4-BE49-F238E27FC236}">
                <a16:creationId xmlns:a16="http://schemas.microsoft.com/office/drawing/2014/main" xmlns="" id="{A05C9BF8-8B36-7B36-39D0-C4B32C236CDD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02:33</a:t>
            </a:r>
          </a:p>
        </p:txBody>
      </p:sp>
      <p:sp>
        <p:nvSpPr>
          <p:cNvPr id="4123" name="Rounded Rectangle 32">
            <a:extLst>
              <a:ext uri="{FF2B5EF4-FFF2-40B4-BE49-F238E27FC236}">
                <a16:creationId xmlns:a16="http://schemas.microsoft.com/office/drawing/2014/main" xmlns="" id="{D067AC97-8A8F-C494-34D4-620FB320F693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02:32</a:t>
            </a:r>
          </a:p>
        </p:txBody>
      </p:sp>
      <p:sp>
        <p:nvSpPr>
          <p:cNvPr id="4124" name="Rounded Rectangle 33">
            <a:extLst>
              <a:ext uri="{FF2B5EF4-FFF2-40B4-BE49-F238E27FC236}">
                <a16:creationId xmlns:a16="http://schemas.microsoft.com/office/drawing/2014/main" xmlns="" id="{E9A7F6B4-7CAC-F4C7-B9E0-D6083B2410E0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02:31</a:t>
            </a:r>
          </a:p>
        </p:txBody>
      </p:sp>
      <p:sp>
        <p:nvSpPr>
          <p:cNvPr id="4125" name="Rounded Rectangle 34">
            <a:extLst>
              <a:ext uri="{FF2B5EF4-FFF2-40B4-BE49-F238E27FC236}">
                <a16:creationId xmlns:a16="http://schemas.microsoft.com/office/drawing/2014/main" xmlns="" id="{7D227D29-1F50-E60F-A3EC-757547229A6F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02:30</a:t>
            </a:r>
          </a:p>
        </p:txBody>
      </p:sp>
      <p:sp>
        <p:nvSpPr>
          <p:cNvPr id="4126" name="Rounded Rectangle 35">
            <a:extLst>
              <a:ext uri="{FF2B5EF4-FFF2-40B4-BE49-F238E27FC236}">
                <a16:creationId xmlns:a16="http://schemas.microsoft.com/office/drawing/2014/main" xmlns="" id="{45D5B793-C7A6-151B-181B-474F5582199B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02:29</a:t>
            </a:r>
          </a:p>
        </p:txBody>
      </p:sp>
      <p:sp>
        <p:nvSpPr>
          <p:cNvPr id="4127" name="Rounded Rectangle 36">
            <a:extLst>
              <a:ext uri="{FF2B5EF4-FFF2-40B4-BE49-F238E27FC236}">
                <a16:creationId xmlns:a16="http://schemas.microsoft.com/office/drawing/2014/main" xmlns="" id="{E23DA713-51DA-BA08-FD45-F2F7B64EA59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02:28</a:t>
            </a:r>
          </a:p>
        </p:txBody>
      </p:sp>
      <p:sp>
        <p:nvSpPr>
          <p:cNvPr id="4128" name="Rounded Rectangle 37">
            <a:extLst>
              <a:ext uri="{FF2B5EF4-FFF2-40B4-BE49-F238E27FC236}">
                <a16:creationId xmlns:a16="http://schemas.microsoft.com/office/drawing/2014/main" xmlns="" id="{4EC179E8-57CE-1DFE-E09C-6E23E0451B41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02:27</a:t>
            </a:r>
          </a:p>
        </p:txBody>
      </p:sp>
      <p:sp>
        <p:nvSpPr>
          <p:cNvPr id="4129" name="Rounded Rectangle 38">
            <a:extLst>
              <a:ext uri="{FF2B5EF4-FFF2-40B4-BE49-F238E27FC236}">
                <a16:creationId xmlns:a16="http://schemas.microsoft.com/office/drawing/2014/main" xmlns="" id="{424AB986-3130-F706-7C47-613A20B7F3A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02:26</a:t>
            </a:r>
          </a:p>
        </p:txBody>
      </p:sp>
      <p:sp>
        <p:nvSpPr>
          <p:cNvPr id="4130" name="Rounded Rectangle 39">
            <a:extLst>
              <a:ext uri="{FF2B5EF4-FFF2-40B4-BE49-F238E27FC236}">
                <a16:creationId xmlns:a16="http://schemas.microsoft.com/office/drawing/2014/main" xmlns="" id="{5DDFD1B5-9DA3-2C01-6150-2D6B7B97CE8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02:25</a:t>
            </a:r>
          </a:p>
        </p:txBody>
      </p:sp>
      <p:sp>
        <p:nvSpPr>
          <p:cNvPr id="4131" name="Rounded Rectangle 40">
            <a:extLst>
              <a:ext uri="{FF2B5EF4-FFF2-40B4-BE49-F238E27FC236}">
                <a16:creationId xmlns:a16="http://schemas.microsoft.com/office/drawing/2014/main" xmlns="" id="{2D7E3CBA-5C07-0A93-52D7-BA46D9547A93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02:24</a:t>
            </a:r>
          </a:p>
        </p:txBody>
      </p:sp>
      <p:sp>
        <p:nvSpPr>
          <p:cNvPr id="4132" name="Rounded Rectangle 41">
            <a:extLst>
              <a:ext uri="{FF2B5EF4-FFF2-40B4-BE49-F238E27FC236}">
                <a16:creationId xmlns:a16="http://schemas.microsoft.com/office/drawing/2014/main" xmlns="" id="{BD094135-58EB-928E-20BC-299FE95B604E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02:23</a:t>
            </a:r>
          </a:p>
        </p:txBody>
      </p:sp>
      <p:sp>
        <p:nvSpPr>
          <p:cNvPr id="4133" name="Rounded Rectangle 42">
            <a:extLst>
              <a:ext uri="{FF2B5EF4-FFF2-40B4-BE49-F238E27FC236}">
                <a16:creationId xmlns:a16="http://schemas.microsoft.com/office/drawing/2014/main" xmlns="" id="{2FCF651B-EE48-E7AD-ED73-3192CF510134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02:22</a:t>
            </a:r>
          </a:p>
        </p:txBody>
      </p:sp>
      <p:sp>
        <p:nvSpPr>
          <p:cNvPr id="4134" name="Rounded Rectangle 43">
            <a:extLst>
              <a:ext uri="{FF2B5EF4-FFF2-40B4-BE49-F238E27FC236}">
                <a16:creationId xmlns:a16="http://schemas.microsoft.com/office/drawing/2014/main" xmlns="" id="{CCC08770-BC28-5B42-8BAA-6D9AA1948A56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02:21</a:t>
            </a:r>
          </a:p>
        </p:txBody>
      </p:sp>
      <p:sp>
        <p:nvSpPr>
          <p:cNvPr id="4135" name="Rounded Rectangle 44">
            <a:extLst>
              <a:ext uri="{FF2B5EF4-FFF2-40B4-BE49-F238E27FC236}">
                <a16:creationId xmlns:a16="http://schemas.microsoft.com/office/drawing/2014/main" xmlns="" id="{E9E6ABE9-CBDC-2641-2EA7-6E17D1114A30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02:20</a:t>
            </a:r>
          </a:p>
        </p:txBody>
      </p:sp>
      <p:sp>
        <p:nvSpPr>
          <p:cNvPr id="4136" name="Rounded Rectangle 45">
            <a:extLst>
              <a:ext uri="{FF2B5EF4-FFF2-40B4-BE49-F238E27FC236}">
                <a16:creationId xmlns:a16="http://schemas.microsoft.com/office/drawing/2014/main" xmlns="" id="{8240FCE4-CF88-E59B-A687-6C1414B125F7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02:19</a:t>
            </a:r>
          </a:p>
        </p:txBody>
      </p:sp>
      <p:sp>
        <p:nvSpPr>
          <p:cNvPr id="4137" name="Rounded Rectangle 46">
            <a:extLst>
              <a:ext uri="{FF2B5EF4-FFF2-40B4-BE49-F238E27FC236}">
                <a16:creationId xmlns:a16="http://schemas.microsoft.com/office/drawing/2014/main" xmlns="" id="{67798A02-3302-8157-2EDA-199ECE0495BD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02:18</a:t>
            </a:r>
          </a:p>
        </p:txBody>
      </p:sp>
      <p:sp>
        <p:nvSpPr>
          <p:cNvPr id="4138" name="Rounded Rectangle 47">
            <a:extLst>
              <a:ext uri="{FF2B5EF4-FFF2-40B4-BE49-F238E27FC236}">
                <a16:creationId xmlns:a16="http://schemas.microsoft.com/office/drawing/2014/main" xmlns="" id="{41694FE1-A1FB-9721-F494-F7292F45925C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02:17</a:t>
            </a:r>
          </a:p>
        </p:txBody>
      </p:sp>
      <p:sp>
        <p:nvSpPr>
          <p:cNvPr id="4139" name="Rounded Rectangle 48">
            <a:extLst>
              <a:ext uri="{FF2B5EF4-FFF2-40B4-BE49-F238E27FC236}">
                <a16:creationId xmlns:a16="http://schemas.microsoft.com/office/drawing/2014/main" xmlns="" id="{A18FA9D5-7811-6CD9-4309-FB781E53D2A6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02:16</a:t>
            </a:r>
          </a:p>
        </p:txBody>
      </p:sp>
      <p:sp>
        <p:nvSpPr>
          <p:cNvPr id="4140" name="Rounded Rectangle 49">
            <a:extLst>
              <a:ext uri="{FF2B5EF4-FFF2-40B4-BE49-F238E27FC236}">
                <a16:creationId xmlns:a16="http://schemas.microsoft.com/office/drawing/2014/main" xmlns="" id="{2F4C86A9-BA3F-CDAD-4F1C-4A4470F16433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02:15</a:t>
            </a:r>
          </a:p>
        </p:txBody>
      </p:sp>
      <p:sp>
        <p:nvSpPr>
          <p:cNvPr id="4141" name="Rounded Rectangle 50">
            <a:extLst>
              <a:ext uri="{FF2B5EF4-FFF2-40B4-BE49-F238E27FC236}">
                <a16:creationId xmlns:a16="http://schemas.microsoft.com/office/drawing/2014/main" xmlns="" id="{B5590C96-F854-5CB3-0645-0AA72962A8AA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02:14</a:t>
            </a:r>
          </a:p>
        </p:txBody>
      </p:sp>
      <p:sp>
        <p:nvSpPr>
          <p:cNvPr id="4142" name="Rounded Rectangle 51">
            <a:extLst>
              <a:ext uri="{FF2B5EF4-FFF2-40B4-BE49-F238E27FC236}">
                <a16:creationId xmlns:a16="http://schemas.microsoft.com/office/drawing/2014/main" xmlns="" id="{1EEFEA49-AABD-E333-0857-C5466807E5C3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02:13</a:t>
            </a:r>
          </a:p>
        </p:txBody>
      </p:sp>
      <p:sp>
        <p:nvSpPr>
          <p:cNvPr id="4143" name="Rounded Rectangle 52">
            <a:extLst>
              <a:ext uri="{FF2B5EF4-FFF2-40B4-BE49-F238E27FC236}">
                <a16:creationId xmlns:a16="http://schemas.microsoft.com/office/drawing/2014/main" xmlns="" id="{BDFD0B13-92C4-B5C3-CA39-EFD84D58968E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02:12</a:t>
            </a:r>
          </a:p>
        </p:txBody>
      </p:sp>
      <p:sp>
        <p:nvSpPr>
          <p:cNvPr id="4144" name="Rounded Rectangle 53">
            <a:extLst>
              <a:ext uri="{FF2B5EF4-FFF2-40B4-BE49-F238E27FC236}">
                <a16:creationId xmlns:a16="http://schemas.microsoft.com/office/drawing/2014/main" xmlns="" id="{7065839E-B955-9CD6-9F3B-5776E7E461E3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02:11</a:t>
            </a:r>
          </a:p>
        </p:txBody>
      </p:sp>
      <p:sp>
        <p:nvSpPr>
          <p:cNvPr id="4145" name="Rounded Rectangle 54">
            <a:extLst>
              <a:ext uri="{FF2B5EF4-FFF2-40B4-BE49-F238E27FC236}">
                <a16:creationId xmlns:a16="http://schemas.microsoft.com/office/drawing/2014/main" xmlns="" id="{51F025DA-4906-A9C0-B9EA-64C428046F4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02:10</a:t>
            </a:r>
          </a:p>
        </p:txBody>
      </p:sp>
      <p:sp>
        <p:nvSpPr>
          <p:cNvPr id="4146" name="Rounded Rectangle 55">
            <a:extLst>
              <a:ext uri="{FF2B5EF4-FFF2-40B4-BE49-F238E27FC236}">
                <a16:creationId xmlns:a16="http://schemas.microsoft.com/office/drawing/2014/main" xmlns="" id="{BEF18C64-75DA-DDEA-1A10-24C8594BD232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02:09</a:t>
            </a:r>
          </a:p>
        </p:txBody>
      </p:sp>
      <p:sp>
        <p:nvSpPr>
          <p:cNvPr id="4147" name="Rounded Rectangle 56">
            <a:extLst>
              <a:ext uri="{FF2B5EF4-FFF2-40B4-BE49-F238E27FC236}">
                <a16:creationId xmlns:a16="http://schemas.microsoft.com/office/drawing/2014/main" xmlns="" id="{5159089F-4A8D-BF70-B394-0D79ED3CD6BC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02:08</a:t>
            </a:r>
          </a:p>
        </p:txBody>
      </p:sp>
      <p:sp>
        <p:nvSpPr>
          <p:cNvPr id="4148" name="Rounded Rectangle 57">
            <a:extLst>
              <a:ext uri="{FF2B5EF4-FFF2-40B4-BE49-F238E27FC236}">
                <a16:creationId xmlns:a16="http://schemas.microsoft.com/office/drawing/2014/main" xmlns="" id="{C3325E19-B3BD-C5C9-8752-9BB05A845BDB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02:07</a:t>
            </a:r>
          </a:p>
        </p:txBody>
      </p:sp>
      <p:sp>
        <p:nvSpPr>
          <p:cNvPr id="4149" name="Rounded Rectangle 58">
            <a:extLst>
              <a:ext uri="{FF2B5EF4-FFF2-40B4-BE49-F238E27FC236}">
                <a16:creationId xmlns:a16="http://schemas.microsoft.com/office/drawing/2014/main" xmlns="" id="{3D952766-0FD2-559D-1C13-3CA3B6F66B67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02:06</a:t>
            </a:r>
          </a:p>
        </p:txBody>
      </p:sp>
      <p:sp>
        <p:nvSpPr>
          <p:cNvPr id="4150" name="Rounded Rectangle 59">
            <a:extLst>
              <a:ext uri="{FF2B5EF4-FFF2-40B4-BE49-F238E27FC236}">
                <a16:creationId xmlns:a16="http://schemas.microsoft.com/office/drawing/2014/main" xmlns="" id="{15E3813F-7F6D-47EB-0958-1B0C47744332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02:05</a:t>
            </a:r>
          </a:p>
        </p:txBody>
      </p:sp>
      <p:sp>
        <p:nvSpPr>
          <p:cNvPr id="4151" name="Rounded Rectangle 60">
            <a:extLst>
              <a:ext uri="{FF2B5EF4-FFF2-40B4-BE49-F238E27FC236}">
                <a16:creationId xmlns:a16="http://schemas.microsoft.com/office/drawing/2014/main" xmlns="" id="{5896C1B0-FFB0-C043-5C71-3358733EABDC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02:04</a:t>
            </a:r>
          </a:p>
        </p:txBody>
      </p:sp>
      <p:sp>
        <p:nvSpPr>
          <p:cNvPr id="4152" name="Rounded Rectangle 61">
            <a:extLst>
              <a:ext uri="{FF2B5EF4-FFF2-40B4-BE49-F238E27FC236}">
                <a16:creationId xmlns:a16="http://schemas.microsoft.com/office/drawing/2014/main" xmlns="" id="{A976B788-6D6C-9AF6-FE25-DEF8DD0EF837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02:03</a:t>
            </a:r>
          </a:p>
        </p:txBody>
      </p:sp>
      <p:sp>
        <p:nvSpPr>
          <p:cNvPr id="4153" name="Rounded Rectangle 62">
            <a:extLst>
              <a:ext uri="{FF2B5EF4-FFF2-40B4-BE49-F238E27FC236}">
                <a16:creationId xmlns:a16="http://schemas.microsoft.com/office/drawing/2014/main" xmlns="" id="{DF4E3566-1515-05CF-461A-6B443179286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02:02</a:t>
            </a:r>
          </a:p>
        </p:txBody>
      </p:sp>
      <p:sp>
        <p:nvSpPr>
          <p:cNvPr id="4154" name="Rounded Rectangle 63">
            <a:extLst>
              <a:ext uri="{FF2B5EF4-FFF2-40B4-BE49-F238E27FC236}">
                <a16:creationId xmlns:a16="http://schemas.microsoft.com/office/drawing/2014/main" xmlns="" id="{78642B1D-7671-731A-7F5D-660B1057301E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02:01</a:t>
            </a:r>
          </a:p>
        </p:txBody>
      </p:sp>
      <p:sp>
        <p:nvSpPr>
          <p:cNvPr id="4155" name="Rounded Rectangle 64">
            <a:extLst>
              <a:ext uri="{FF2B5EF4-FFF2-40B4-BE49-F238E27FC236}">
                <a16:creationId xmlns:a16="http://schemas.microsoft.com/office/drawing/2014/main" xmlns="" id="{E63B76A7-AD8F-3503-9A4A-F08577E8C73E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4156" name="Rounded Rectangle 65">
            <a:extLst>
              <a:ext uri="{FF2B5EF4-FFF2-40B4-BE49-F238E27FC236}">
                <a16:creationId xmlns:a16="http://schemas.microsoft.com/office/drawing/2014/main" xmlns="" id="{5F41255A-A3C8-547F-81AF-BD2EB2991411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4157" name="Rounded Rectangle 66">
            <a:extLst>
              <a:ext uri="{FF2B5EF4-FFF2-40B4-BE49-F238E27FC236}">
                <a16:creationId xmlns:a16="http://schemas.microsoft.com/office/drawing/2014/main" xmlns="" id="{5FC2D1E7-CDB7-7129-AA76-6B07649C91C1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4158" name="Rounded Rectangle 67">
            <a:extLst>
              <a:ext uri="{FF2B5EF4-FFF2-40B4-BE49-F238E27FC236}">
                <a16:creationId xmlns:a16="http://schemas.microsoft.com/office/drawing/2014/main" xmlns="" id="{691DBCA8-4B9D-E961-0DB5-19CC10E52EF7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4159" name="Rounded Rectangle 68">
            <a:extLst>
              <a:ext uri="{FF2B5EF4-FFF2-40B4-BE49-F238E27FC236}">
                <a16:creationId xmlns:a16="http://schemas.microsoft.com/office/drawing/2014/main" xmlns="" id="{9AEAA0E7-F95D-9EB3-26D5-D1CD147FADC3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109" name="Rounded Rectangle 69">
            <a:extLst>
              <a:ext uri="{FF2B5EF4-FFF2-40B4-BE49-F238E27FC236}">
                <a16:creationId xmlns:a16="http://schemas.microsoft.com/office/drawing/2014/main" xmlns="" id="{F6BF05A7-F63E-163F-8A51-838E897F943B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110" name="Rounded Rectangle 70">
            <a:extLst>
              <a:ext uri="{FF2B5EF4-FFF2-40B4-BE49-F238E27FC236}">
                <a16:creationId xmlns:a16="http://schemas.microsoft.com/office/drawing/2014/main" xmlns="" id="{9C6E0F65-F988-98B9-7619-53D8323352D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116" name="Rounded Rectangle 71">
            <a:extLst>
              <a:ext uri="{FF2B5EF4-FFF2-40B4-BE49-F238E27FC236}">
                <a16:creationId xmlns:a16="http://schemas.microsoft.com/office/drawing/2014/main" xmlns="" id="{BAAFBBBA-2BEF-71AC-BA3B-13F72C4EDB41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117" name="Rounded Rectangle 72">
            <a:extLst>
              <a:ext uri="{FF2B5EF4-FFF2-40B4-BE49-F238E27FC236}">
                <a16:creationId xmlns:a16="http://schemas.microsoft.com/office/drawing/2014/main" xmlns="" id="{E945F752-766A-7A8C-CDCA-3F2F342C9190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118" name="Rounded Rectangle 73">
            <a:extLst>
              <a:ext uri="{FF2B5EF4-FFF2-40B4-BE49-F238E27FC236}">
                <a16:creationId xmlns:a16="http://schemas.microsoft.com/office/drawing/2014/main" xmlns="" id="{C45B2980-92F3-F8D4-94AE-71FA0BC9C84C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119" name="Rounded Rectangle 74">
            <a:extLst>
              <a:ext uri="{FF2B5EF4-FFF2-40B4-BE49-F238E27FC236}">
                <a16:creationId xmlns:a16="http://schemas.microsoft.com/office/drawing/2014/main" xmlns="" id="{B74A7615-3CA2-FB38-B2C3-5782FA7E4111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120" name="Rounded Rectangle 75">
            <a:extLst>
              <a:ext uri="{FF2B5EF4-FFF2-40B4-BE49-F238E27FC236}">
                <a16:creationId xmlns:a16="http://schemas.microsoft.com/office/drawing/2014/main" xmlns="" id="{269494E2-CADA-EBC7-AF43-E7D99AE8742E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121" name="Rounded Rectangle 76">
            <a:extLst>
              <a:ext uri="{FF2B5EF4-FFF2-40B4-BE49-F238E27FC236}">
                <a16:creationId xmlns:a16="http://schemas.microsoft.com/office/drawing/2014/main" xmlns="" id="{573482DC-7581-9C7C-DC3E-A46DCECB142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122" name="Rounded Rectangle 77">
            <a:extLst>
              <a:ext uri="{FF2B5EF4-FFF2-40B4-BE49-F238E27FC236}">
                <a16:creationId xmlns:a16="http://schemas.microsoft.com/office/drawing/2014/main" xmlns="" id="{803CF6D8-11BF-5F40-3782-A9001E7F9D7D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123" name="Rounded Rectangle 78">
            <a:extLst>
              <a:ext uri="{FF2B5EF4-FFF2-40B4-BE49-F238E27FC236}">
                <a16:creationId xmlns:a16="http://schemas.microsoft.com/office/drawing/2014/main" xmlns="" id="{75DA4DB3-8C7B-D41A-6F81-413ACDFD6104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124" name="Rounded Rectangle 79">
            <a:extLst>
              <a:ext uri="{FF2B5EF4-FFF2-40B4-BE49-F238E27FC236}">
                <a16:creationId xmlns:a16="http://schemas.microsoft.com/office/drawing/2014/main" xmlns="" id="{5149651A-D960-4CC1-2423-C049098ED782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125" name="Rounded Rectangle 80">
            <a:extLst>
              <a:ext uri="{FF2B5EF4-FFF2-40B4-BE49-F238E27FC236}">
                <a16:creationId xmlns:a16="http://schemas.microsoft.com/office/drawing/2014/main" xmlns="" id="{A72C5BC2-B651-3E2A-CD8F-CE53C18E33A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126" name="Rounded Rectangle 81">
            <a:extLst>
              <a:ext uri="{FF2B5EF4-FFF2-40B4-BE49-F238E27FC236}">
                <a16:creationId xmlns:a16="http://schemas.microsoft.com/office/drawing/2014/main" xmlns="" id="{603F805A-FE22-F620-89EB-4A365CF28C7D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127" name="Rounded Rectangle 82">
            <a:extLst>
              <a:ext uri="{FF2B5EF4-FFF2-40B4-BE49-F238E27FC236}">
                <a16:creationId xmlns:a16="http://schemas.microsoft.com/office/drawing/2014/main" xmlns="" id="{6F47344A-5F93-E156-7AC2-077E1E28E710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4160" name="Rounded Rectangle 83">
            <a:extLst>
              <a:ext uri="{FF2B5EF4-FFF2-40B4-BE49-F238E27FC236}">
                <a16:creationId xmlns:a16="http://schemas.microsoft.com/office/drawing/2014/main" xmlns="" id="{0AD5AE63-C42C-8A9C-C420-92E259BFAE8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4161" name="Rounded Rectangle 84">
            <a:extLst>
              <a:ext uri="{FF2B5EF4-FFF2-40B4-BE49-F238E27FC236}">
                <a16:creationId xmlns:a16="http://schemas.microsoft.com/office/drawing/2014/main" xmlns="" id="{37EF69FD-9C51-AA41-8BAA-3DED56D687F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4162" name="Rounded Rectangle 85">
            <a:extLst>
              <a:ext uri="{FF2B5EF4-FFF2-40B4-BE49-F238E27FC236}">
                <a16:creationId xmlns:a16="http://schemas.microsoft.com/office/drawing/2014/main" xmlns="" id="{79B7C98E-9B0D-6C67-253C-E5B8E35E4C72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4163" name="Rounded Rectangle 86">
            <a:extLst>
              <a:ext uri="{FF2B5EF4-FFF2-40B4-BE49-F238E27FC236}">
                <a16:creationId xmlns:a16="http://schemas.microsoft.com/office/drawing/2014/main" xmlns="" id="{EBEFCF57-BB76-9B3C-9EE0-62568DB29CCC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4164" name="Rounded Rectangle 87">
            <a:extLst>
              <a:ext uri="{FF2B5EF4-FFF2-40B4-BE49-F238E27FC236}">
                <a16:creationId xmlns:a16="http://schemas.microsoft.com/office/drawing/2014/main" xmlns="" id="{C3D539B0-1A99-596F-1542-19CFB15D59A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4165" name="Rounded Rectangle 88">
            <a:extLst>
              <a:ext uri="{FF2B5EF4-FFF2-40B4-BE49-F238E27FC236}">
                <a16:creationId xmlns:a16="http://schemas.microsoft.com/office/drawing/2014/main" xmlns="" id="{F37568E2-BFE4-BE21-8060-7317ABCF2F8A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4166" name="Rounded Rectangle 89">
            <a:extLst>
              <a:ext uri="{FF2B5EF4-FFF2-40B4-BE49-F238E27FC236}">
                <a16:creationId xmlns:a16="http://schemas.microsoft.com/office/drawing/2014/main" xmlns="" id="{3B8221E6-7650-850D-0094-3F9C64BA01EE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4167" name="Rounded Rectangle 90">
            <a:extLst>
              <a:ext uri="{FF2B5EF4-FFF2-40B4-BE49-F238E27FC236}">
                <a16:creationId xmlns:a16="http://schemas.microsoft.com/office/drawing/2014/main" xmlns="" id="{3709E172-9F03-3D17-73C9-838AEF104B2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4168" name="Rounded Rectangle 91">
            <a:extLst>
              <a:ext uri="{FF2B5EF4-FFF2-40B4-BE49-F238E27FC236}">
                <a16:creationId xmlns:a16="http://schemas.microsoft.com/office/drawing/2014/main" xmlns="" id="{C6051A6A-8730-5858-ACD4-3EF77D240FCD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4169" name="Rounded Rectangle 92">
            <a:extLst>
              <a:ext uri="{FF2B5EF4-FFF2-40B4-BE49-F238E27FC236}">
                <a16:creationId xmlns:a16="http://schemas.microsoft.com/office/drawing/2014/main" xmlns="" id="{3F2E2AB4-B06C-8363-B027-A2DCC21C2F62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4170" name="Rounded Rectangle 93">
            <a:extLst>
              <a:ext uri="{FF2B5EF4-FFF2-40B4-BE49-F238E27FC236}">
                <a16:creationId xmlns:a16="http://schemas.microsoft.com/office/drawing/2014/main" xmlns="" id="{414C1466-F475-C3B3-4245-70F611BE4A2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4171" name="Rounded Rectangle 94">
            <a:extLst>
              <a:ext uri="{FF2B5EF4-FFF2-40B4-BE49-F238E27FC236}">
                <a16:creationId xmlns:a16="http://schemas.microsoft.com/office/drawing/2014/main" xmlns="" id="{4FB869C2-73F1-8E88-E2EE-4057B46FBCC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4172" name="Rounded Rectangle 95">
            <a:extLst>
              <a:ext uri="{FF2B5EF4-FFF2-40B4-BE49-F238E27FC236}">
                <a16:creationId xmlns:a16="http://schemas.microsoft.com/office/drawing/2014/main" xmlns="" id="{33F2750A-77F0-F551-A841-7AA5507D8DA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4173" name="Rounded Rectangle 96">
            <a:extLst>
              <a:ext uri="{FF2B5EF4-FFF2-40B4-BE49-F238E27FC236}">
                <a16:creationId xmlns:a16="http://schemas.microsoft.com/office/drawing/2014/main" xmlns="" id="{8E7F6BAF-D275-E4B0-5474-EE76EBAACE61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4174" name="Rounded Rectangle 97">
            <a:extLst>
              <a:ext uri="{FF2B5EF4-FFF2-40B4-BE49-F238E27FC236}">
                <a16:creationId xmlns:a16="http://schemas.microsoft.com/office/drawing/2014/main" xmlns="" id="{065ED437-844B-55CA-E502-773CF70AF1F2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4175" name="Rounded Rectangle 98">
            <a:extLst>
              <a:ext uri="{FF2B5EF4-FFF2-40B4-BE49-F238E27FC236}">
                <a16:creationId xmlns:a16="http://schemas.microsoft.com/office/drawing/2014/main" xmlns="" id="{EEE8ABE0-32F2-AA23-F413-DA7E98AEEDE6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4176" name="Rounded Rectangle 99">
            <a:extLst>
              <a:ext uri="{FF2B5EF4-FFF2-40B4-BE49-F238E27FC236}">
                <a16:creationId xmlns:a16="http://schemas.microsoft.com/office/drawing/2014/main" xmlns="" id="{46EF9087-E382-6DCF-CCE2-F36F685C1FB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4177" name="Rounded Rectangle 100">
            <a:extLst>
              <a:ext uri="{FF2B5EF4-FFF2-40B4-BE49-F238E27FC236}">
                <a16:creationId xmlns:a16="http://schemas.microsoft.com/office/drawing/2014/main" xmlns="" id="{05F310C9-0337-429C-1694-1458F3B42433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4178" name="Rounded Rectangle 101">
            <a:extLst>
              <a:ext uri="{FF2B5EF4-FFF2-40B4-BE49-F238E27FC236}">
                <a16:creationId xmlns:a16="http://schemas.microsoft.com/office/drawing/2014/main" xmlns="" id="{1F4D2127-B819-FCC3-8E21-89875746B28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4179" name="Rounded Rectangle 102">
            <a:extLst>
              <a:ext uri="{FF2B5EF4-FFF2-40B4-BE49-F238E27FC236}">
                <a16:creationId xmlns:a16="http://schemas.microsoft.com/office/drawing/2014/main" xmlns="" id="{A2DD155A-9DD1-1401-5D0F-53E439C8FB6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4180" name="Rounded Rectangle 103">
            <a:extLst>
              <a:ext uri="{FF2B5EF4-FFF2-40B4-BE49-F238E27FC236}">
                <a16:creationId xmlns:a16="http://schemas.microsoft.com/office/drawing/2014/main" xmlns="" id="{DC2F8803-DAAB-0CA8-EFED-668F490BA95B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4181" name="Rounded Rectangle 104">
            <a:extLst>
              <a:ext uri="{FF2B5EF4-FFF2-40B4-BE49-F238E27FC236}">
                <a16:creationId xmlns:a16="http://schemas.microsoft.com/office/drawing/2014/main" xmlns="" id="{0E784678-5B8C-0A5B-964B-983B39194D47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4182" name="Rounded Rectangle 105">
            <a:extLst>
              <a:ext uri="{FF2B5EF4-FFF2-40B4-BE49-F238E27FC236}">
                <a16:creationId xmlns:a16="http://schemas.microsoft.com/office/drawing/2014/main" xmlns="" id="{D6AEDA66-B118-1423-C556-C7820D6A9E0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4183" name="Rounded Rectangle 106">
            <a:extLst>
              <a:ext uri="{FF2B5EF4-FFF2-40B4-BE49-F238E27FC236}">
                <a16:creationId xmlns:a16="http://schemas.microsoft.com/office/drawing/2014/main" xmlns="" id="{5FFB92DF-4651-42BA-96A5-DD7B1093BEFC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4184" name="Rounded Rectangle 107">
            <a:extLst>
              <a:ext uri="{FF2B5EF4-FFF2-40B4-BE49-F238E27FC236}">
                <a16:creationId xmlns:a16="http://schemas.microsoft.com/office/drawing/2014/main" xmlns="" id="{E004E79D-7040-D194-5A05-EC572F94E31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4185" name="Rounded Rectangle 108">
            <a:extLst>
              <a:ext uri="{FF2B5EF4-FFF2-40B4-BE49-F238E27FC236}">
                <a16:creationId xmlns:a16="http://schemas.microsoft.com/office/drawing/2014/main" xmlns="" id="{6088F2EA-0970-9BBF-4C09-89FE50447D86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4186" name="Rounded Rectangle 109">
            <a:extLst>
              <a:ext uri="{FF2B5EF4-FFF2-40B4-BE49-F238E27FC236}">
                <a16:creationId xmlns:a16="http://schemas.microsoft.com/office/drawing/2014/main" xmlns="" id="{D0764037-4054-7FA5-6FAB-C6987A7BA3B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4187" name="Rounded Rectangle 110">
            <a:extLst>
              <a:ext uri="{FF2B5EF4-FFF2-40B4-BE49-F238E27FC236}">
                <a16:creationId xmlns:a16="http://schemas.microsoft.com/office/drawing/2014/main" xmlns="" id="{3135E19E-BAE8-526D-9A5B-C8A44C78DBEA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4188" name="Rounded Rectangle 111">
            <a:extLst>
              <a:ext uri="{FF2B5EF4-FFF2-40B4-BE49-F238E27FC236}">
                <a16:creationId xmlns:a16="http://schemas.microsoft.com/office/drawing/2014/main" xmlns="" id="{0D47A73F-6B14-701C-64F9-808DB5B1AFEB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4189" name="Rounded Rectangle 112">
            <a:extLst>
              <a:ext uri="{FF2B5EF4-FFF2-40B4-BE49-F238E27FC236}">
                <a16:creationId xmlns:a16="http://schemas.microsoft.com/office/drawing/2014/main" xmlns="" id="{470C1B48-4BF9-E799-6555-CCF79FFE61AC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4190" name="Rounded Rectangle 113">
            <a:extLst>
              <a:ext uri="{FF2B5EF4-FFF2-40B4-BE49-F238E27FC236}">
                <a16:creationId xmlns:a16="http://schemas.microsoft.com/office/drawing/2014/main" xmlns="" id="{B24A4278-456E-0118-1325-9A6342CFF8AE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4191" name="Rounded Rectangle 114">
            <a:extLst>
              <a:ext uri="{FF2B5EF4-FFF2-40B4-BE49-F238E27FC236}">
                <a16:creationId xmlns:a16="http://schemas.microsoft.com/office/drawing/2014/main" xmlns="" id="{8CE38770-8559-E637-3C04-01AEA71C9F13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4192" name="Rounded Rectangle 115">
            <a:extLst>
              <a:ext uri="{FF2B5EF4-FFF2-40B4-BE49-F238E27FC236}">
                <a16:creationId xmlns:a16="http://schemas.microsoft.com/office/drawing/2014/main" xmlns="" id="{129DA204-6BF9-1A0D-C128-2E08CCBC269E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4193" name="Rounded Rectangle 116">
            <a:extLst>
              <a:ext uri="{FF2B5EF4-FFF2-40B4-BE49-F238E27FC236}">
                <a16:creationId xmlns:a16="http://schemas.microsoft.com/office/drawing/2014/main" xmlns="" id="{4AAE520C-9839-8117-4C1B-F39E36538AFB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4194" name="Rounded Rectangle 117">
            <a:extLst>
              <a:ext uri="{FF2B5EF4-FFF2-40B4-BE49-F238E27FC236}">
                <a16:creationId xmlns:a16="http://schemas.microsoft.com/office/drawing/2014/main" xmlns="" id="{0A435844-0D37-071A-9039-CF3B371EA646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4195" name="Rounded Rectangle 118">
            <a:extLst>
              <a:ext uri="{FF2B5EF4-FFF2-40B4-BE49-F238E27FC236}">
                <a16:creationId xmlns:a16="http://schemas.microsoft.com/office/drawing/2014/main" xmlns="" id="{D54C33FA-2711-22D2-36B9-F165AA1A666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4196" name="Rounded Rectangle 119">
            <a:extLst>
              <a:ext uri="{FF2B5EF4-FFF2-40B4-BE49-F238E27FC236}">
                <a16:creationId xmlns:a16="http://schemas.microsoft.com/office/drawing/2014/main" xmlns="" id="{C5AB8AE7-B33B-1EF5-2059-40EDC1AC2A6D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4197" name="Rounded Rectangle 120">
            <a:extLst>
              <a:ext uri="{FF2B5EF4-FFF2-40B4-BE49-F238E27FC236}">
                <a16:creationId xmlns:a16="http://schemas.microsoft.com/office/drawing/2014/main" xmlns="" id="{66004DCB-AB28-5454-DED5-BFB27B1ECB60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4198" name="Rounded Rectangle 121">
            <a:extLst>
              <a:ext uri="{FF2B5EF4-FFF2-40B4-BE49-F238E27FC236}">
                <a16:creationId xmlns:a16="http://schemas.microsoft.com/office/drawing/2014/main" xmlns="" id="{763BCA6D-CFAE-7A40-1178-9F2852A2C1AF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4199" name="Rounded Rectangle 122">
            <a:extLst>
              <a:ext uri="{FF2B5EF4-FFF2-40B4-BE49-F238E27FC236}">
                <a16:creationId xmlns:a16="http://schemas.microsoft.com/office/drawing/2014/main" xmlns="" id="{8524D7AE-CA24-F8C1-666D-A29A5D92D5FB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4200" name="Rounded Rectangle 123">
            <a:extLst>
              <a:ext uri="{FF2B5EF4-FFF2-40B4-BE49-F238E27FC236}">
                <a16:creationId xmlns:a16="http://schemas.microsoft.com/office/drawing/2014/main" xmlns="" id="{68707D76-317C-EAA1-A698-3EBC5E5FC856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4201" name="Rounded Rectangle 124">
            <a:extLst>
              <a:ext uri="{FF2B5EF4-FFF2-40B4-BE49-F238E27FC236}">
                <a16:creationId xmlns:a16="http://schemas.microsoft.com/office/drawing/2014/main" xmlns="" id="{16AAC538-3A88-D5BB-9217-E1B7BD52A7CA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4202" name="Rounded Rectangle 125">
            <a:extLst>
              <a:ext uri="{FF2B5EF4-FFF2-40B4-BE49-F238E27FC236}">
                <a16:creationId xmlns:a16="http://schemas.microsoft.com/office/drawing/2014/main" xmlns="" id="{0C273E4D-4085-CA9C-AD86-3846459DCE3B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4203" name="Rounded Rectangle 126">
            <a:extLst>
              <a:ext uri="{FF2B5EF4-FFF2-40B4-BE49-F238E27FC236}">
                <a16:creationId xmlns:a16="http://schemas.microsoft.com/office/drawing/2014/main" xmlns="" id="{C77222C4-AFAD-D9F8-4314-9CBF224C99E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4204" name="Rounded Rectangle 127">
            <a:extLst>
              <a:ext uri="{FF2B5EF4-FFF2-40B4-BE49-F238E27FC236}">
                <a16:creationId xmlns:a16="http://schemas.microsoft.com/office/drawing/2014/main" xmlns="" id="{4099988A-A8A2-7B77-00AB-6AAB6A1A2C2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4205" name="Rounded Rectangle 128">
            <a:extLst>
              <a:ext uri="{FF2B5EF4-FFF2-40B4-BE49-F238E27FC236}">
                <a16:creationId xmlns:a16="http://schemas.microsoft.com/office/drawing/2014/main" xmlns="" id="{BE330C3F-D2DA-B9CB-B846-C431828B14EF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4206" name="Rounded Rectangle 129">
            <a:extLst>
              <a:ext uri="{FF2B5EF4-FFF2-40B4-BE49-F238E27FC236}">
                <a16:creationId xmlns:a16="http://schemas.microsoft.com/office/drawing/2014/main" xmlns="" id="{56DE3A81-75A6-63C6-DD74-24EC85C8EB5F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4207" name="Rounded Rectangle 130">
            <a:extLst>
              <a:ext uri="{FF2B5EF4-FFF2-40B4-BE49-F238E27FC236}">
                <a16:creationId xmlns:a16="http://schemas.microsoft.com/office/drawing/2014/main" xmlns="" id="{B912F66B-A73A-3733-9AC0-FC5CD9E9D562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4208" name="Rounded Rectangle 131">
            <a:extLst>
              <a:ext uri="{FF2B5EF4-FFF2-40B4-BE49-F238E27FC236}">
                <a16:creationId xmlns:a16="http://schemas.microsoft.com/office/drawing/2014/main" xmlns="" id="{372613A6-3615-402A-F1A1-378A4239684F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4209" name="Rounded Rectangle 132">
            <a:extLst>
              <a:ext uri="{FF2B5EF4-FFF2-40B4-BE49-F238E27FC236}">
                <a16:creationId xmlns:a16="http://schemas.microsoft.com/office/drawing/2014/main" xmlns="" id="{3D601897-2FEA-23E1-E032-1C0FD6D0083A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4210" name="Rounded Rectangle 133">
            <a:extLst>
              <a:ext uri="{FF2B5EF4-FFF2-40B4-BE49-F238E27FC236}">
                <a16:creationId xmlns:a16="http://schemas.microsoft.com/office/drawing/2014/main" xmlns="" id="{3683B2AB-D5CF-6127-933A-8A4E6E0B8B6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4211" name="Rounded Rectangle 134">
            <a:extLst>
              <a:ext uri="{FF2B5EF4-FFF2-40B4-BE49-F238E27FC236}">
                <a16:creationId xmlns:a16="http://schemas.microsoft.com/office/drawing/2014/main" xmlns="" id="{8B2FBF82-98BC-1C69-D6DB-0A4334264FC2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4212" name="Rounded Rectangle 135">
            <a:extLst>
              <a:ext uri="{FF2B5EF4-FFF2-40B4-BE49-F238E27FC236}">
                <a16:creationId xmlns:a16="http://schemas.microsoft.com/office/drawing/2014/main" xmlns="" id="{3DAFB0BC-A001-D52B-F9BC-64FF0084A77B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4213" name="Rounded Rectangle 136">
            <a:extLst>
              <a:ext uri="{FF2B5EF4-FFF2-40B4-BE49-F238E27FC236}">
                <a16:creationId xmlns:a16="http://schemas.microsoft.com/office/drawing/2014/main" xmlns="" id="{1AAD78CB-5CDD-4268-8ABF-AE62E6E7D6A0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4214" name="Rounded Rectangle 137">
            <a:extLst>
              <a:ext uri="{FF2B5EF4-FFF2-40B4-BE49-F238E27FC236}">
                <a16:creationId xmlns:a16="http://schemas.microsoft.com/office/drawing/2014/main" xmlns="" id="{6901E7AF-E6FF-3265-B20C-308BEE22662D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4215" name="Rounded Rectangle 138">
            <a:extLst>
              <a:ext uri="{FF2B5EF4-FFF2-40B4-BE49-F238E27FC236}">
                <a16:creationId xmlns:a16="http://schemas.microsoft.com/office/drawing/2014/main" xmlns="" id="{C0B2946A-16CD-C509-A596-DED39FD9E35D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4216" name="Rounded Rectangle 139">
            <a:extLst>
              <a:ext uri="{FF2B5EF4-FFF2-40B4-BE49-F238E27FC236}">
                <a16:creationId xmlns:a16="http://schemas.microsoft.com/office/drawing/2014/main" xmlns="" id="{B61339BA-AF74-4070-4651-C9A0D343DAC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4217" name="Rounded Rectangle 140">
            <a:extLst>
              <a:ext uri="{FF2B5EF4-FFF2-40B4-BE49-F238E27FC236}">
                <a16:creationId xmlns:a16="http://schemas.microsoft.com/office/drawing/2014/main" xmlns="" id="{95E7759A-9740-031D-2E46-D29209368F7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4218" name="Rounded Rectangle 141">
            <a:extLst>
              <a:ext uri="{FF2B5EF4-FFF2-40B4-BE49-F238E27FC236}">
                <a16:creationId xmlns:a16="http://schemas.microsoft.com/office/drawing/2014/main" xmlns="" id="{6EDC5D21-4FD7-C93F-9B93-E74AA639ECFD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4219" name="Rounded Rectangle 142">
            <a:extLst>
              <a:ext uri="{FF2B5EF4-FFF2-40B4-BE49-F238E27FC236}">
                <a16:creationId xmlns:a16="http://schemas.microsoft.com/office/drawing/2014/main" xmlns="" id="{BB59EF65-F093-0F58-9FD9-DEBA3467C2FC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4220" name="Rounded Rectangle 143">
            <a:extLst>
              <a:ext uri="{FF2B5EF4-FFF2-40B4-BE49-F238E27FC236}">
                <a16:creationId xmlns:a16="http://schemas.microsoft.com/office/drawing/2014/main" xmlns="" id="{1CEF8ABF-BCFE-5D8D-870A-3D04D5E34371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4221" name="Rounded Rectangle 144">
            <a:extLst>
              <a:ext uri="{FF2B5EF4-FFF2-40B4-BE49-F238E27FC236}">
                <a16:creationId xmlns:a16="http://schemas.microsoft.com/office/drawing/2014/main" xmlns="" id="{E08BD3B1-E242-D97F-E857-0924ED19C8F2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4222" name="Rounded Rectangle 145">
            <a:extLst>
              <a:ext uri="{FF2B5EF4-FFF2-40B4-BE49-F238E27FC236}">
                <a16:creationId xmlns:a16="http://schemas.microsoft.com/office/drawing/2014/main" xmlns="" id="{49896F50-756B-043C-F709-AC96D411C856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4223" name="Rounded Rectangle 146">
            <a:extLst>
              <a:ext uri="{FF2B5EF4-FFF2-40B4-BE49-F238E27FC236}">
                <a16:creationId xmlns:a16="http://schemas.microsoft.com/office/drawing/2014/main" xmlns="" id="{CBC53525-BD2C-677C-0A55-05F26F1AC7F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4224" name="Rounded Rectangle 147">
            <a:extLst>
              <a:ext uri="{FF2B5EF4-FFF2-40B4-BE49-F238E27FC236}">
                <a16:creationId xmlns:a16="http://schemas.microsoft.com/office/drawing/2014/main" xmlns="" id="{A15F629D-3056-71D1-6320-3FA8D272734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4225" name="Rounded Rectangle 148">
            <a:extLst>
              <a:ext uri="{FF2B5EF4-FFF2-40B4-BE49-F238E27FC236}">
                <a16:creationId xmlns:a16="http://schemas.microsoft.com/office/drawing/2014/main" xmlns="" id="{22811D8D-A656-CDF4-4487-4A4FC5F456B0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4226" name="Rounded Rectangle 149">
            <a:extLst>
              <a:ext uri="{FF2B5EF4-FFF2-40B4-BE49-F238E27FC236}">
                <a16:creationId xmlns:a16="http://schemas.microsoft.com/office/drawing/2014/main" xmlns="" id="{90A6E993-3576-ACA8-D6C6-99AD076C069A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4227" name="Rounded Rectangle 150">
            <a:extLst>
              <a:ext uri="{FF2B5EF4-FFF2-40B4-BE49-F238E27FC236}">
                <a16:creationId xmlns:a16="http://schemas.microsoft.com/office/drawing/2014/main" xmlns="" id="{62203E99-7BCB-BBA2-DF9F-5F82B83F50B0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4228" name="Rounded Rectangle 151">
            <a:extLst>
              <a:ext uri="{FF2B5EF4-FFF2-40B4-BE49-F238E27FC236}">
                <a16:creationId xmlns:a16="http://schemas.microsoft.com/office/drawing/2014/main" xmlns="" id="{D7E5AD42-8EF2-3365-217A-06C06EF6F4BE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4229" name="Rounded Rectangle 152">
            <a:extLst>
              <a:ext uri="{FF2B5EF4-FFF2-40B4-BE49-F238E27FC236}">
                <a16:creationId xmlns:a16="http://schemas.microsoft.com/office/drawing/2014/main" xmlns="" id="{A1923CB6-FE49-DE6A-78D1-2ABF71D66D6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4230" name="Rounded Rectangle 153">
            <a:extLst>
              <a:ext uri="{FF2B5EF4-FFF2-40B4-BE49-F238E27FC236}">
                <a16:creationId xmlns:a16="http://schemas.microsoft.com/office/drawing/2014/main" xmlns="" id="{1EBBDE34-E21E-E5AE-5F40-ECEACA904E36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4231" name="Rounded Rectangle 154">
            <a:extLst>
              <a:ext uri="{FF2B5EF4-FFF2-40B4-BE49-F238E27FC236}">
                <a16:creationId xmlns:a16="http://schemas.microsoft.com/office/drawing/2014/main" xmlns="" id="{B7C7F740-42CC-6DC1-9AA2-E80F0C5B1727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4232" name="Rounded Rectangle 155">
            <a:extLst>
              <a:ext uri="{FF2B5EF4-FFF2-40B4-BE49-F238E27FC236}">
                <a16:creationId xmlns:a16="http://schemas.microsoft.com/office/drawing/2014/main" xmlns="" id="{4D8BF80F-6596-2D52-F095-6A2AB8600C2B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4233" name="Rounded Rectangle 156">
            <a:extLst>
              <a:ext uri="{FF2B5EF4-FFF2-40B4-BE49-F238E27FC236}">
                <a16:creationId xmlns:a16="http://schemas.microsoft.com/office/drawing/2014/main" xmlns="" id="{179BBD70-2A3D-F9AF-3435-71E7530BF31F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4234" name="Rounded Rectangle 157">
            <a:extLst>
              <a:ext uri="{FF2B5EF4-FFF2-40B4-BE49-F238E27FC236}">
                <a16:creationId xmlns:a16="http://schemas.microsoft.com/office/drawing/2014/main" xmlns="" id="{1032A10F-F77A-202F-E0EA-1EA0AEF4271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4235" name="Rounded Rectangle 158">
            <a:extLst>
              <a:ext uri="{FF2B5EF4-FFF2-40B4-BE49-F238E27FC236}">
                <a16:creationId xmlns:a16="http://schemas.microsoft.com/office/drawing/2014/main" xmlns="" id="{8D50FABD-9525-67BA-E6AD-96AE1827A121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4236" name="Rounded Rectangle 159">
            <a:extLst>
              <a:ext uri="{FF2B5EF4-FFF2-40B4-BE49-F238E27FC236}">
                <a16:creationId xmlns:a16="http://schemas.microsoft.com/office/drawing/2014/main" xmlns="" id="{F2DAFDAF-72AE-31B5-14A6-7177D5E2AA1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4237" name="Rounded Rectangle 160">
            <a:extLst>
              <a:ext uri="{FF2B5EF4-FFF2-40B4-BE49-F238E27FC236}">
                <a16:creationId xmlns:a16="http://schemas.microsoft.com/office/drawing/2014/main" xmlns="" id="{AA96D54D-E960-5D4E-D89A-F946257BA08B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4238" name="Rounded Rectangle 161">
            <a:extLst>
              <a:ext uri="{FF2B5EF4-FFF2-40B4-BE49-F238E27FC236}">
                <a16:creationId xmlns:a16="http://schemas.microsoft.com/office/drawing/2014/main" xmlns="" id="{A4E1A2A0-A7D6-E0B1-A04B-43E3810E664C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4239" name="Rounded Rectangle 162">
            <a:extLst>
              <a:ext uri="{FF2B5EF4-FFF2-40B4-BE49-F238E27FC236}">
                <a16:creationId xmlns:a16="http://schemas.microsoft.com/office/drawing/2014/main" xmlns="" id="{E8F35858-53D9-CEB9-367D-0A5F23939F2F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4240" name="Rounded Rectangle 163">
            <a:extLst>
              <a:ext uri="{FF2B5EF4-FFF2-40B4-BE49-F238E27FC236}">
                <a16:creationId xmlns:a16="http://schemas.microsoft.com/office/drawing/2014/main" xmlns="" id="{B42CBE8B-8710-55BD-206E-C877121D026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4241" name="Rounded Rectangle 164">
            <a:extLst>
              <a:ext uri="{FF2B5EF4-FFF2-40B4-BE49-F238E27FC236}">
                <a16:creationId xmlns:a16="http://schemas.microsoft.com/office/drawing/2014/main" xmlns="" id="{7C32756D-BC63-11CC-7948-0E501CFD2F5B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4242" name="Rounded Rectangle 165">
            <a:extLst>
              <a:ext uri="{FF2B5EF4-FFF2-40B4-BE49-F238E27FC236}">
                <a16:creationId xmlns:a16="http://schemas.microsoft.com/office/drawing/2014/main" xmlns="" id="{D46E513A-A8E8-8FEC-DB86-576DD500BB80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4243" name="Rounded Rectangle 166">
            <a:extLst>
              <a:ext uri="{FF2B5EF4-FFF2-40B4-BE49-F238E27FC236}">
                <a16:creationId xmlns:a16="http://schemas.microsoft.com/office/drawing/2014/main" xmlns="" id="{E93A2CF5-90DC-C646-2591-70AA9ADE5C5B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4244" name="Rounded Rectangle 167">
            <a:extLst>
              <a:ext uri="{FF2B5EF4-FFF2-40B4-BE49-F238E27FC236}">
                <a16:creationId xmlns:a16="http://schemas.microsoft.com/office/drawing/2014/main" xmlns="" id="{44B7F75E-2479-0558-88E3-13F2BF5619AA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4245" name="Rounded Rectangle 168">
            <a:extLst>
              <a:ext uri="{FF2B5EF4-FFF2-40B4-BE49-F238E27FC236}">
                <a16:creationId xmlns:a16="http://schemas.microsoft.com/office/drawing/2014/main" xmlns="" id="{586EE163-12FF-E24F-BAD6-EFD777AA43DE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4246" name="Rounded Rectangle 169">
            <a:extLst>
              <a:ext uri="{FF2B5EF4-FFF2-40B4-BE49-F238E27FC236}">
                <a16:creationId xmlns:a16="http://schemas.microsoft.com/office/drawing/2014/main" xmlns="" id="{2904C761-203C-801A-05FF-B3A924294B7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4247" name="Rounded Rectangle 170">
            <a:extLst>
              <a:ext uri="{FF2B5EF4-FFF2-40B4-BE49-F238E27FC236}">
                <a16:creationId xmlns:a16="http://schemas.microsoft.com/office/drawing/2014/main" xmlns="" id="{E57259B2-97EA-225B-B2AA-0DB9DA57BDB6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4248" name="Rounded Rectangle 171">
            <a:extLst>
              <a:ext uri="{FF2B5EF4-FFF2-40B4-BE49-F238E27FC236}">
                <a16:creationId xmlns:a16="http://schemas.microsoft.com/office/drawing/2014/main" xmlns="" id="{9FA6849A-C2A3-FE40-427C-88C1E2BD9052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4249" name="Rounded Rectangle 172">
            <a:extLst>
              <a:ext uri="{FF2B5EF4-FFF2-40B4-BE49-F238E27FC236}">
                <a16:creationId xmlns:a16="http://schemas.microsoft.com/office/drawing/2014/main" xmlns="" id="{DF1F1F29-0942-5820-498D-4B3DA11C8E0E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4250" name="Rounded Rectangle 173">
            <a:extLst>
              <a:ext uri="{FF2B5EF4-FFF2-40B4-BE49-F238E27FC236}">
                <a16:creationId xmlns:a16="http://schemas.microsoft.com/office/drawing/2014/main" xmlns="" id="{A90A9C8F-EE41-83D3-9BF1-DBA768F281B3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4251" name="Rounded Rectangle 174">
            <a:extLst>
              <a:ext uri="{FF2B5EF4-FFF2-40B4-BE49-F238E27FC236}">
                <a16:creationId xmlns:a16="http://schemas.microsoft.com/office/drawing/2014/main" xmlns="" id="{533B9BF7-138E-9DB9-9735-FE05BB063797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4252" name="Rounded Rectangle 175">
            <a:extLst>
              <a:ext uri="{FF2B5EF4-FFF2-40B4-BE49-F238E27FC236}">
                <a16:creationId xmlns:a16="http://schemas.microsoft.com/office/drawing/2014/main" xmlns="" id="{522DD64F-3BAD-789C-CA9B-1A42D909F31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4253" name="Rounded Rectangle 176">
            <a:extLst>
              <a:ext uri="{FF2B5EF4-FFF2-40B4-BE49-F238E27FC236}">
                <a16:creationId xmlns:a16="http://schemas.microsoft.com/office/drawing/2014/main" xmlns="" id="{0645D2AD-CF63-A132-E0DE-4FA8D62E3B2F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4254" name="Rounded Rectangle 177">
            <a:extLst>
              <a:ext uri="{FF2B5EF4-FFF2-40B4-BE49-F238E27FC236}">
                <a16:creationId xmlns:a16="http://schemas.microsoft.com/office/drawing/2014/main" xmlns="" id="{D86AE91D-7C15-67C7-124B-D3149CF09DFC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4255" name="Rounded Rectangle 178">
            <a:extLst>
              <a:ext uri="{FF2B5EF4-FFF2-40B4-BE49-F238E27FC236}">
                <a16:creationId xmlns:a16="http://schemas.microsoft.com/office/drawing/2014/main" xmlns="" id="{FE3B45E9-483F-DFB7-BEE4-8BFB8D3AAA6D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4256" name="Rounded Rectangle 179">
            <a:extLst>
              <a:ext uri="{FF2B5EF4-FFF2-40B4-BE49-F238E27FC236}">
                <a16:creationId xmlns:a16="http://schemas.microsoft.com/office/drawing/2014/main" xmlns="" id="{30A962D4-C0A6-773B-7142-AD95E38C712A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4257" name="Rounded Rectangle 180">
            <a:extLst>
              <a:ext uri="{FF2B5EF4-FFF2-40B4-BE49-F238E27FC236}">
                <a16:creationId xmlns:a16="http://schemas.microsoft.com/office/drawing/2014/main" xmlns="" id="{54116F00-083C-786F-731E-91E03C75CE28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4258" name="Rounded Rectangle 181">
            <a:extLst>
              <a:ext uri="{FF2B5EF4-FFF2-40B4-BE49-F238E27FC236}">
                <a16:creationId xmlns:a16="http://schemas.microsoft.com/office/drawing/2014/main" xmlns="" id="{0EA2298D-3391-32A1-6AD6-EE8CF9591325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4259" name="Rounded Rectangle 182">
            <a:extLst>
              <a:ext uri="{FF2B5EF4-FFF2-40B4-BE49-F238E27FC236}">
                <a16:creationId xmlns:a16="http://schemas.microsoft.com/office/drawing/2014/main" xmlns="" id="{1FF91E0E-B806-3ED4-B248-4D7E34478159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4260" name="Rounded Rectangle 183">
            <a:extLst>
              <a:ext uri="{FF2B5EF4-FFF2-40B4-BE49-F238E27FC236}">
                <a16:creationId xmlns:a16="http://schemas.microsoft.com/office/drawing/2014/main" xmlns="" id="{9185DF72-716A-CCCD-11E3-CC5CACE898CE}"/>
              </a:ext>
            </a:extLst>
          </p:cNvPr>
          <p:cNvSpPr/>
          <p:nvPr/>
        </p:nvSpPr>
        <p:spPr>
          <a:xfrm>
            <a:off x="9614784" y="216452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4261" name="Rounded Rectangle 184">
            <a:extLst>
              <a:ext uri="{FF2B5EF4-FFF2-40B4-BE49-F238E27FC236}">
                <a16:creationId xmlns:a16="http://schemas.microsoft.com/office/drawing/2014/main" xmlns="" id="{273368F7-2A55-3607-F0FD-18F127868B04}"/>
              </a:ext>
            </a:extLst>
          </p:cNvPr>
          <p:cNvSpPr/>
          <p:nvPr/>
        </p:nvSpPr>
        <p:spPr>
          <a:xfrm>
            <a:off x="9614784" y="198964"/>
            <a:ext cx="1217951" cy="56837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4262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xmlns="" id="{88A51373-5F7B-F5F9-E390-1F08221D9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F9F6"/>
              </a:clrFrom>
              <a:clrTo>
                <a:srgbClr val="FDF9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76259" y="87864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40693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"/>
                            </p:stCondLst>
                            <p:childTnLst>
                              <p:par>
                                <p:cTn id="2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"/>
                            </p:stCondLst>
                            <p:childTnLst>
                              <p:par>
                                <p:cTn id="3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"/>
                            </p:stCondLst>
                            <p:childTnLst>
                              <p:par>
                                <p:cTn id="3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39" dur="3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3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3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"/>
                            </p:stCondLst>
                            <p:childTnLst>
                              <p:par>
                                <p:cTn id="4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3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3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3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"/>
                            </p:stCondLst>
                            <p:childTnLst>
                              <p:par>
                                <p:cTn id="4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3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3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3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"/>
                            </p:stCondLst>
                            <p:childTnLst>
                              <p:par>
                                <p:cTn id="5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0"/>
                            </p:stCondLst>
                            <p:childTnLst>
                              <p:par>
                                <p:cTn id="5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3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3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3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40"/>
                            </p:stCondLst>
                            <p:childTnLst>
                              <p:par>
                                <p:cTn id="6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64" dur="3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3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3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"/>
                            </p:stCondLst>
                            <p:childTnLst>
                              <p:par>
                                <p:cTn id="6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3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3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3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"/>
                            </p:stCondLst>
                            <p:childTnLst>
                              <p:par>
                                <p:cTn id="7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3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3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3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30"/>
                            </p:stCondLst>
                            <p:childTnLst>
                              <p:par>
                                <p:cTn id="7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60"/>
                            </p:stCondLst>
                            <p:childTnLst>
                              <p:par>
                                <p:cTn id="8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3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3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3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90"/>
                            </p:stCondLst>
                            <p:childTnLst>
                              <p:par>
                                <p:cTn id="8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9" dur="3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3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3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20"/>
                            </p:stCondLst>
                            <p:childTnLst>
                              <p:par>
                                <p:cTn id="9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3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5" dur="3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3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"/>
                            </p:stCondLst>
                            <p:childTnLst>
                              <p:par>
                                <p:cTn id="9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80"/>
                            </p:stCondLst>
                            <p:childTnLst>
                              <p:par>
                                <p:cTn id="10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5" dur="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10"/>
                            </p:stCondLst>
                            <p:childTnLst>
                              <p:par>
                                <p:cTn id="10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3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0" dur="3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3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40"/>
                            </p:stCondLst>
                            <p:childTnLst>
                              <p:par>
                                <p:cTn id="11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14" dur="3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5" dur="3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3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0"/>
                            </p:stCondLst>
                            <p:childTnLst>
                              <p:par>
                                <p:cTn id="11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3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3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3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"/>
                            </p:stCondLst>
                            <p:childTnLst>
                              <p:par>
                                <p:cTn id="12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3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3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3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30"/>
                            </p:stCondLst>
                            <p:childTnLst>
                              <p:par>
                                <p:cTn id="12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60"/>
                            </p:stCondLst>
                            <p:childTnLst>
                              <p:par>
                                <p:cTn id="13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3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5" dur="3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3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90"/>
                            </p:stCondLst>
                            <p:childTnLst>
                              <p:par>
                                <p:cTn id="13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39" dur="3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0" dur="3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3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20"/>
                            </p:stCondLst>
                            <p:childTnLst>
                              <p:par>
                                <p:cTn id="14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3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5" dur="3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3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"/>
                            </p:stCondLst>
                            <p:childTnLst>
                              <p:par>
                                <p:cTn id="14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3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0" dur="3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3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80"/>
                            </p:stCondLst>
                            <p:childTnLst>
                              <p:par>
                                <p:cTn id="15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10"/>
                            </p:stCondLst>
                            <p:childTnLst>
                              <p:par>
                                <p:cTn id="15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3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0" dur="3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3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40"/>
                            </p:stCondLst>
                            <p:childTnLst>
                              <p:par>
                                <p:cTn id="16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64" dur="3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5" dur="3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3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870"/>
                            </p:stCondLst>
                            <p:childTnLst>
                              <p:par>
                                <p:cTn id="16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3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0" dur="3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3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00"/>
                            </p:stCondLst>
                            <p:childTnLst>
                              <p:par>
                                <p:cTn id="17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3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5" dur="3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3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30"/>
                            </p:stCondLst>
                            <p:childTnLst>
                              <p:par>
                                <p:cTn id="17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0" dur="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960"/>
                            </p:stCondLst>
                            <p:childTnLst>
                              <p:par>
                                <p:cTn id="18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3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5" dur="3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3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990"/>
                            </p:stCondLst>
                            <p:childTnLst>
                              <p:par>
                                <p:cTn id="18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89" dur="3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0" dur="3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3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20"/>
                            </p:stCondLst>
                            <p:childTnLst>
                              <p:par>
                                <p:cTn id="19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3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5" dur="3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3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50"/>
                            </p:stCondLst>
                            <p:childTnLst>
                              <p:par>
                                <p:cTn id="19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3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0" dur="3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3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80"/>
                            </p:stCondLst>
                            <p:childTnLst>
                              <p:par>
                                <p:cTn id="20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3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5" dur="3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3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110"/>
                            </p:stCondLst>
                            <p:childTnLst>
                              <p:par>
                                <p:cTn id="20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3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0" dur="3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3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140"/>
                            </p:stCondLst>
                            <p:childTnLst>
                              <p:par>
                                <p:cTn id="21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214" dur="3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5" dur="3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3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170"/>
                            </p:stCondLst>
                            <p:childTnLst>
                              <p:par>
                                <p:cTn id="21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3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0" dur="3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3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2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" dur="3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5" dur="3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3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230"/>
                            </p:stCondLst>
                            <p:childTnLst>
                              <p:par>
                                <p:cTn id="22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3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0" dur="3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3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260"/>
                            </p:stCondLst>
                            <p:childTnLst>
                              <p:par>
                                <p:cTn id="23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3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5" dur="3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3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290"/>
                            </p:stCondLst>
                            <p:childTnLst>
                              <p:par>
                                <p:cTn id="23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239" dur="3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0" dur="3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3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320"/>
                            </p:stCondLst>
                            <p:childTnLst>
                              <p:par>
                                <p:cTn id="24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4" dur="3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5" dur="3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3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350"/>
                            </p:stCondLst>
                            <p:childTnLst>
                              <p:par>
                                <p:cTn id="24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9" dur="3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0" dur="3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3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380"/>
                            </p:stCondLst>
                            <p:childTnLst>
                              <p:par>
                                <p:cTn id="25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3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5" dur="3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3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410"/>
                            </p:stCondLst>
                            <p:childTnLst>
                              <p:par>
                                <p:cTn id="25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9" dur="3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0" dur="3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3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7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1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0" dur="3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1" dur="3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2" dur="3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30"/>
                            </p:stCondLst>
                            <p:childTnLst>
                              <p:par>
                                <p:cTn id="464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5" dur="3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6" dur="3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7" dur="3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60"/>
                            </p:stCondLst>
                            <p:childTnLst>
                              <p:par>
                                <p:cTn id="469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0" dur="3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1" dur="3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2" dur="3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90"/>
                            </p:stCondLst>
                            <p:childTnLst>
                              <p:par>
                                <p:cTn id="474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3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6" dur="3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3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20"/>
                            </p:stCondLst>
                            <p:childTnLst>
                              <p:par>
                                <p:cTn id="479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0" dur="3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1" dur="3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2" dur="3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"/>
                            </p:stCondLst>
                            <p:childTnLst>
                              <p:par>
                                <p:cTn id="484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5" dur="3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6" dur="3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7" dur="3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80"/>
                            </p:stCondLst>
                            <p:childTnLst>
                              <p:par>
                                <p:cTn id="489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0" dur="3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1" dur="3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2" dur="3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210"/>
                            </p:stCondLst>
                            <p:childTnLst>
                              <p:par>
                                <p:cTn id="494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5" dur="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6" dur="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7" dur="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240"/>
                            </p:stCondLst>
                            <p:childTnLst>
                              <p:par>
                                <p:cTn id="499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0" dur="3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1" dur="3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2" dur="3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1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3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3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5" dur="3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6" dur="3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7" dur="3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30"/>
                            </p:stCondLst>
                            <p:childTnLst>
                              <p:par>
                                <p:cTn id="549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0" dur="3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1" dur="3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2" dur="3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60"/>
                            </p:stCondLst>
                            <p:childTnLst>
                              <p:par>
                                <p:cTn id="554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5" dur="3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6" dur="3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7" dur="3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90"/>
                            </p:stCondLst>
                            <p:childTnLst>
                              <p:par>
                                <p:cTn id="559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0" dur="3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1" dur="3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2" dur="3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20"/>
                            </p:stCondLst>
                            <p:childTnLst>
                              <p:par>
                                <p:cTn id="564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5" dur="3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6" dur="3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7" dur="3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50"/>
                            </p:stCondLst>
                            <p:childTnLst>
                              <p:par>
                                <p:cTn id="569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0" dur="3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1" dur="3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2" dur="3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80"/>
                            </p:stCondLst>
                            <p:childTnLst>
                              <p:par>
                                <p:cTn id="5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5" dur="3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6" dur="3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7" dur="3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210"/>
                            </p:stCondLst>
                            <p:childTnLst>
                              <p:par>
                                <p:cTn id="579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0" dur="3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1" dur="3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2" dur="3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240"/>
                            </p:stCondLst>
                            <p:childTnLst>
                              <p:par>
                                <p:cTn id="584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5" dur="3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6" dur="3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7" dur="3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270"/>
                            </p:stCondLst>
                            <p:childTnLst>
                              <p:par>
                                <p:cTn id="589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0" dur="3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1" dur="3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2" dur="3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300"/>
                            </p:stCondLst>
                            <p:childTnLst>
                              <p:par>
                                <p:cTn id="59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5" dur="3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6" dur="3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7" dur="3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330"/>
                            </p:stCondLst>
                            <p:childTnLst>
                              <p:par>
                                <p:cTn id="599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0" dur="3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1" dur="3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2" dur="3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360"/>
                            </p:stCondLst>
                            <p:childTnLst>
                              <p:par>
                                <p:cTn id="604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5" dur="3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6" dur="3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7" dur="3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8" fill="hold">
                      <p:stCondLst>
                        <p:cond delay="indefinite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500"/>
                            </p:stCondLst>
                            <p:childTnLst>
                              <p:par>
                                <p:cTn id="6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0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63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4" fill="hold">
                      <p:stCondLst>
                        <p:cond delay="0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7" dur="3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8" dur="3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9" dur="3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30"/>
                            </p:stCondLst>
                            <p:childTnLst>
                              <p:par>
                                <p:cTn id="671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2" dur="3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3" dur="3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4" dur="3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60"/>
                            </p:stCondLst>
                            <p:childTnLst>
                              <p:par>
                                <p:cTn id="676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7" dur="3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8" dur="3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9" dur="3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0" fill="hold">
                      <p:stCondLst>
                        <p:cond delay="indefinite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8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91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2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694" restart="whenNotActive" fill="hold" evtFilter="cancelBubble" nodeType="interactiveSeq">
                <p:stCondLst>
                  <p:cond evt="onClick" delay="0">
                    <p:tgtEl>
                      <p:spTgt spid="4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5" fill="hold">
                      <p:stCondLst>
                        <p:cond delay="0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2000"/>
                            </p:stCondLst>
                            <p:childTnLst>
                              <p:par>
                                <p:cTn id="7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3000"/>
                            </p:stCondLst>
                            <p:childTnLst>
                              <p:par>
                                <p:cTn id="7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4000"/>
                            </p:stCondLst>
                            <p:childTnLst>
                              <p:par>
                                <p:cTn id="7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5000"/>
                            </p:stCondLst>
                            <p:childTnLst>
                              <p:par>
                                <p:cTn id="7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6000"/>
                            </p:stCondLst>
                            <p:childTnLst>
                              <p:par>
                                <p:cTn id="7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7000"/>
                            </p:stCondLst>
                            <p:childTnLst>
                              <p:par>
                                <p:cTn id="7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8000"/>
                            </p:stCondLst>
                            <p:childTnLst>
                              <p:par>
                                <p:cTn id="7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9000"/>
                            </p:stCondLst>
                            <p:childTnLst>
                              <p:par>
                                <p:cTn id="7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7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19000"/>
                            </p:stCondLst>
                            <p:childTnLst>
                              <p:par>
                                <p:cTn id="7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23000"/>
                            </p:stCondLst>
                            <p:childTnLst>
                              <p:par>
                                <p:cTn id="7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7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25000"/>
                            </p:stCondLst>
                            <p:childTnLst>
                              <p:par>
                                <p:cTn id="7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26000"/>
                            </p:stCondLst>
                            <p:childTnLst>
                              <p:par>
                                <p:cTn id="7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28000"/>
                            </p:stCondLst>
                            <p:childTnLst>
                              <p:par>
                                <p:cTn id="7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29000"/>
                            </p:stCondLst>
                            <p:childTnLst>
                              <p:par>
                                <p:cTn id="7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30000"/>
                            </p:stCondLst>
                            <p:childTnLst>
                              <p:par>
                                <p:cTn id="7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31000"/>
                            </p:stCondLst>
                            <p:childTnLst>
                              <p:par>
                                <p:cTn id="7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32000"/>
                            </p:stCondLst>
                            <p:childTnLst>
                              <p:par>
                                <p:cTn id="7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33000"/>
                            </p:stCondLst>
                            <p:childTnLst>
                              <p:par>
                                <p:cTn id="7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34000"/>
                            </p:stCondLst>
                            <p:childTnLst>
                              <p:par>
                                <p:cTn id="7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35000"/>
                            </p:stCondLst>
                            <p:childTnLst>
                              <p:par>
                                <p:cTn id="8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36000"/>
                            </p:stCondLst>
                            <p:childTnLst>
                              <p:par>
                                <p:cTn id="8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37000"/>
                            </p:stCondLst>
                            <p:childTnLst>
                              <p:par>
                                <p:cTn id="8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39000"/>
                            </p:stCondLst>
                            <p:childTnLst>
                              <p:par>
                                <p:cTn id="8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40000"/>
                            </p:stCondLst>
                            <p:childTnLst>
                              <p:par>
                                <p:cTn id="8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41000"/>
                            </p:stCondLst>
                            <p:childTnLst>
                              <p:par>
                                <p:cTn id="8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42000"/>
                            </p:stCondLst>
                            <p:childTnLst>
                              <p:par>
                                <p:cTn id="8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43000"/>
                            </p:stCondLst>
                            <p:childTnLst>
                              <p:par>
                                <p:cTn id="8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44000"/>
                            </p:stCondLst>
                            <p:childTnLst>
                              <p:par>
                                <p:cTn id="8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45000"/>
                            </p:stCondLst>
                            <p:childTnLst>
                              <p:par>
                                <p:cTn id="8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46000"/>
                            </p:stCondLst>
                            <p:childTnLst>
                              <p:par>
                                <p:cTn id="8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47000"/>
                            </p:stCondLst>
                            <p:childTnLst>
                              <p:par>
                                <p:cTn id="8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48000"/>
                            </p:stCondLst>
                            <p:childTnLst>
                              <p:par>
                                <p:cTn id="8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49000"/>
                            </p:stCondLst>
                            <p:childTnLst>
                              <p:par>
                                <p:cTn id="8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50000"/>
                            </p:stCondLst>
                            <p:childTnLst>
                              <p:par>
                                <p:cTn id="8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9" fill="hold">
                            <p:stCondLst>
                              <p:cond delay="51000"/>
                            </p:stCondLst>
                            <p:childTnLst>
                              <p:par>
                                <p:cTn id="8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52000"/>
                            </p:stCondLst>
                            <p:childTnLst>
                              <p:par>
                                <p:cTn id="8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53000"/>
                            </p:stCondLst>
                            <p:childTnLst>
                              <p:par>
                                <p:cTn id="8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54000"/>
                            </p:stCondLst>
                            <p:childTnLst>
                              <p:par>
                                <p:cTn id="8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55000"/>
                            </p:stCondLst>
                            <p:childTnLst>
                              <p:par>
                                <p:cTn id="8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56000"/>
                            </p:stCondLst>
                            <p:childTnLst>
                              <p:par>
                                <p:cTn id="8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57000"/>
                            </p:stCondLst>
                            <p:childTnLst>
                              <p:par>
                                <p:cTn id="8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58000"/>
                            </p:stCondLst>
                            <p:childTnLst>
                              <p:par>
                                <p:cTn id="8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3" fill="hold">
                            <p:stCondLst>
                              <p:cond delay="59000"/>
                            </p:stCondLst>
                            <p:childTnLst>
                              <p:par>
                                <p:cTn id="8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60000"/>
                            </p:stCondLst>
                            <p:childTnLst>
                              <p:par>
                                <p:cTn id="8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61000"/>
                            </p:stCondLst>
                            <p:childTnLst>
                              <p:par>
                                <p:cTn id="8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62000"/>
                            </p:stCondLst>
                            <p:childTnLst>
                              <p:par>
                                <p:cTn id="8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63000"/>
                            </p:stCondLst>
                            <p:childTnLst>
                              <p:par>
                                <p:cTn id="8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64000"/>
                            </p:stCondLst>
                            <p:childTnLst>
                              <p:par>
                                <p:cTn id="8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65000"/>
                            </p:stCondLst>
                            <p:childTnLst>
                              <p:par>
                                <p:cTn id="8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66000"/>
                            </p:stCondLst>
                            <p:childTnLst>
                              <p:par>
                                <p:cTn id="8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7" fill="hold">
                            <p:stCondLst>
                              <p:cond delay="67000"/>
                            </p:stCondLst>
                            <p:childTnLst>
                              <p:par>
                                <p:cTn id="8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68000"/>
                            </p:stCondLst>
                            <p:childTnLst>
                              <p:par>
                                <p:cTn id="9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3" fill="hold">
                            <p:stCondLst>
                              <p:cond delay="69000"/>
                            </p:stCondLst>
                            <p:childTnLst>
                              <p:par>
                                <p:cTn id="9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70000"/>
                            </p:stCondLst>
                            <p:childTnLst>
                              <p:par>
                                <p:cTn id="9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71000"/>
                            </p:stCondLst>
                            <p:childTnLst>
                              <p:par>
                                <p:cTn id="9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72000"/>
                            </p:stCondLst>
                            <p:childTnLst>
                              <p:par>
                                <p:cTn id="9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73000"/>
                            </p:stCondLst>
                            <p:childTnLst>
                              <p:par>
                                <p:cTn id="9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8" fill="hold">
                            <p:stCondLst>
                              <p:cond delay="74000"/>
                            </p:stCondLst>
                            <p:childTnLst>
                              <p:par>
                                <p:cTn id="9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1" fill="hold">
                            <p:stCondLst>
                              <p:cond delay="75000"/>
                            </p:stCondLst>
                            <p:childTnLst>
                              <p:par>
                                <p:cTn id="9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76000"/>
                            </p:stCondLst>
                            <p:childTnLst>
                              <p:par>
                                <p:cTn id="9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7" fill="hold">
                            <p:stCondLst>
                              <p:cond delay="77000"/>
                            </p:stCondLst>
                            <p:childTnLst>
                              <p:par>
                                <p:cTn id="9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0" fill="hold">
                            <p:stCondLst>
                              <p:cond delay="78000"/>
                            </p:stCondLst>
                            <p:childTnLst>
                              <p:par>
                                <p:cTn id="9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3" fill="hold">
                            <p:stCondLst>
                              <p:cond delay="79000"/>
                            </p:stCondLst>
                            <p:childTnLst>
                              <p:par>
                                <p:cTn id="9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>
                            <p:stCondLst>
                              <p:cond delay="80000"/>
                            </p:stCondLst>
                            <p:childTnLst>
                              <p:par>
                                <p:cTn id="9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9" fill="hold">
                            <p:stCondLst>
                              <p:cond delay="81000"/>
                            </p:stCondLst>
                            <p:childTnLst>
                              <p:par>
                                <p:cTn id="9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2" fill="hold">
                            <p:stCondLst>
                              <p:cond delay="82000"/>
                            </p:stCondLst>
                            <p:childTnLst>
                              <p:par>
                                <p:cTn id="9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5" fill="hold">
                            <p:stCondLst>
                              <p:cond delay="83000"/>
                            </p:stCondLst>
                            <p:childTnLst>
                              <p:par>
                                <p:cTn id="9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84000"/>
                            </p:stCondLst>
                            <p:childTnLst>
                              <p:par>
                                <p:cTn id="9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1" fill="hold">
                            <p:stCondLst>
                              <p:cond delay="85000"/>
                            </p:stCondLst>
                            <p:childTnLst>
                              <p:par>
                                <p:cTn id="9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4" fill="hold">
                            <p:stCondLst>
                              <p:cond delay="86000"/>
                            </p:stCondLst>
                            <p:childTnLst>
                              <p:par>
                                <p:cTn id="9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7" fill="hold">
                            <p:stCondLst>
                              <p:cond delay="87000"/>
                            </p:stCondLst>
                            <p:childTnLst>
                              <p:par>
                                <p:cTn id="9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0" fill="hold">
                            <p:stCondLst>
                              <p:cond delay="88000"/>
                            </p:stCondLst>
                            <p:childTnLst>
                              <p:par>
                                <p:cTn id="9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3" fill="hold">
                            <p:stCondLst>
                              <p:cond delay="89000"/>
                            </p:stCondLst>
                            <p:childTnLst>
                              <p:par>
                                <p:cTn id="9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6" fill="hold">
                            <p:stCondLst>
                              <p:cond delay="90000"/>
                            </p:stCondLst>
                            <p:childTnLst>
                              <p:par>
                                <p:cTn id="9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9" fill="hold">
                            <p:stCondLst>
                              <p:cond delay="91000"/>
                            </p:stCondLst>
                            <p:childTnLst>
                              <p:par>
                                <p:cTn id="9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2" fill="hold">
                            <p:stCondLst>
                              <p:cond delay="92000"/>
                            </p:stCondLst>
                            <p:childTnLst>
                              <p:par>
                                <p:cTn id="9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5" fill="hold">
                            <p:stCondLst>
                              <p:cond delay="93000"/>
                            </p:stCondLst>
                            <p:childTnLst>
                              <p:par>
                                <p:cTn id="9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8" fill="hold">
                            <p:stCondLst>
                              <p:cond delay="94000"/>
                            </p:stCondLst>
                            <p:childTnLst>
                              <p:par>
                                <p:cTn id="9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1" fill="hold">
                            <p:stCondLst>
                              <p:cond delay="95000"/>
                            </p:stCondLst>
                            <p:childTnLst>
                              <p:par>
                                <p:cTn id="9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>
                            <p:stCondLst>
                              <p:cond delay="96000"/>
                            </p:stCondLst>
                            <p:childTnLst>
                              <p:par>
                                <p:cTn id="9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7" fill="hold">
                            <p:stCondLst>
                              <p:cond delay="97000"/>
                            </p:stCondLst>
                            <p:childTnLst>
                              <p:par>
                                <p:cTn id="9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0" fill="hold">
                            <p:stCondLst>
                              <p:cond delay="98000"/>
                            </p:stCondLst>
                            <p:childTnLst>
                              <p:par>
                                <p:cTn id="9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3" fill="hold">
                            <p:stCondLst>
                              <p:cond delay="99000"/>
                            </p:stCondLst>
                            <p:childTnLst>
                              <p:par>
                                <p:cTn id="9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6" fill="hold">
                            <p:stCondLst>
                              <p:cond delay="100000"/>
                            </p:stCondLst>
                            <p:childTnLst>
                              <p:par>
                                <p:cTn id="9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9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0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2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0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5" fill="hold">
                            <p:stCondLst>
                              <p:cond delay="103000"/>
                            </p:stCondLst>
                            <p:childTnLst>
                              <p:par>
                                <p:cTn id="10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8" fill="hold">
                            <p:stCondLst>
                              <p:cond delay="104000"/>
                            </p:stCondLst>
                            <p:childTnLst>
                              <p:par>
                                <p:cTn id="10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1" fill="hold">
                            <p:stCondLst>
                              <p:cond delay="105000"/>
                            </p:stCondLst>
                            <p:childTnLst>
                              <p:par>
                                <p:cTn id="10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4" fill="hold">
                            <p:stCondLst>
                              <p:cond delay="106000"/>
                            </p:stCondLst>
                            <p:childTnLst>
                              <p:par>
                                <p:cTn id="10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7" fill="hold">
                            <p:stCondLst>
                              <p:cond delay="107000"/>
                            </p:stCondLst>
                            <p:childTnLst>
                              <p:par>
                                <p:cTn id="10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0" fill="hold">
                            <p:stCondLst>
                              <p:cond delay="108000"/>
                            </p:stCondLst>
                            <p:childTnLst>
                              <p:par>
                                <p:cTn id="10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3" fill="hold">
                            <p:stCondLst>
                              <p:cond delay="109000"/>
                            </p:stCondLst>
                            <p:childTnLst>
                              <p:par>
                                <p:cTn id="10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6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0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9" fill="hold">
                            <p:stCondLst>
                              <p:cond delay="111000"/>
                            </p:stCondLst>
                            <p:childTnLst>
                              <p:par>
                                <p:cTn id="10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2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0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5" fill="hold">
                            <p:stCondLst>
                              <p:cond delay="113000"/>
                            </p:stCondLst>
                            <p:childTnLst>
                              <p:par>
                                <p:cTn id="10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8" fill="hold">
                            <p:stCondLst>
                              <p:cond delay="114000"/>
                            </p:stCondLst>
                            <p:childTnLst>
                              <p:par>
                                <p:cTn id="10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1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0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4" fill="hold">
                            <p:stCondLst>
                              <p:cond delay="116000"/>
                            </p:stCondLst>
                            <p:childTnLst>
                              <p:par>
                                <p:cTn id="10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7" fill="hold">
                            <p:stCondLst>
                              <p:cond delay="117000"/>
                            </p:stCondLst>
                            <p:childTnLst>
                              <p:par>
                                <p:cTn id="10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0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0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3" fill="hold">
                            <p:stCondLst>
                              <p:cond delay="119000"/>
                            </p:stCondLst>
                            <p:childTnLst>
                              <p:par>
                                <p:cTn id="10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6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0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9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0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2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0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5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0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8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0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1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0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4" fill="hold">
                            <p:stCondLst>
                              <p:cond delay="126000"/>
                            </p:stCondLst>
                            <p:childTnLst>
                              <p:par>
                                <p:cTn id="10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7" fill="hold">
                            <p:stCondLst>
                              <p:cond delay="127000"/>
                            </p:stCondLst>
                            <p:childTnLst>
                              <p:par>
                                <p:cTn id="10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0" fill="hold">
                            <p:stCondLst>
                              <p:cond delay="128000"/>
                            </p:stCondLst>
                            <p:childTnLst>
                              <p:par>
                                <p:cTn id="10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3" fill="hold">
                            <p:stCondLst>
                              <p:cond delay="129000"/>
                            </p:stCondLst>
                            <p:childTnLst>
                              <p:par>
                                <p:cTn id="10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6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0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9" fill="hold">
                            <p:stCondLst>
                              <p:cond delay="131000"/>
                            </p:stCondLst>
                            <p:childTnLst>
                              <p:par>
                                <p:cTn id="10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2" fill="hold">
                            <p:stCondLst>
                              <p:cond delay="132000"/>
                            </p:stCondLst>
                            <p:childTnLst>
                              <p:par>
                                <p:cTn id="10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5" fill="hold">
                            <p:stCondLst>
                              <p:cond delay="133000"/>
                            </p:stCondLst>
                            <p:childTnLst>
                              <p:par>
                                <p:cTn id="10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8" fill="hold">
                            <p:stCondLst>
                              <p:cond delay="134000"/>
                            </p:stCondLst>
                            <p:childTnLst>
                              <p:par>
                                <p:cTn id="10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1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4" fill="hold">
                            <p:stCondLst>
                              <p:cond delay="136000"/>
                            </p:stCondLst>
                            <p:childTnLst>
                              <p:par>
                                <p:cTn id="1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7" fill="hold">
                            <p:stCondLst>
                              <p:cond delay="137000"/>
                            </p:stCondLst>
                            <p:childTnLst>
                              <p:par>
                                <p:cTn id="1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0" fill="hold">
                            <p:stCondLst>
                              <p:cond delay="138000"/>
                            </p:stCondLst>
                            <p:childTnLst>
                              <p:par>
                                <p:cTn id="1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3" fill="hold">
                            <p:stCondLst>
                              <p:cond delay="139000"/>
                            </p:stCondLst>
                            <p:childTnLst>
                              <p:par>
                                <p:cTn id="1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6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9" fill="hold">
                            <p:stCondLst>
                              <p:cond delay="141000"/>
                            </p:stCondLst>
                            <p:childTnLst>
                              <p:par>
                                <p:cTn id="1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2" fill="hold">
                            <p:stCondLst>
                              <p:cond delay="142000"/>
                            </p:stCondLst>
                            <p:childTnLst>
                              <p:par>
                                <p:cTn id="1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5" fill="hold">
                            <p:stCondLst>
                              <p:cond delay="143000"/>
                            </p:stCondLst>
                            <p:childTnLst>
                              <p:par>
                                <p:cTn id="1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8" fill="hold">
                            <p:stCondLst>
                              <p:cond delay="144000"/>
                            </p:stCondLst>
                            <p:childTnLst>
                              <p:par>
                                <p:cTn id="1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1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4" fill="hold">
                            <p:stCondLst>
                              <p:cond delay="146000"/>
                            </p:stCondLst>
                            <p:childTnLst>
                              <p:par>
                                <p:cTn id="1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7" fill="hold">
                            <p:stCondLst>
                              <p:cond delay="147000"/>
                            </p:stCondLst>
                            <p:childTnLst>
                              <p:par>
                                <p:cTn id="1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0" fill="hold">
                            <p:stCondLst>
                              <p:cond delay="148000"/>
                            </p:stCondLst>
                            <p:childTnLst>
                              <p:par>
                                <p:cTn id="1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3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6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9" fill="hold">
                            <p:stCondLst>
                              <p:cond delay="151000"/>
                            </p:stCondLst>
                            <p:childTnLst>
                              <p:par>
                                <p:cTn id="1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2" fill="hold">
                            <p:stCondLst>
                              <p:cond delay="152000"/>
                            </p:stCondLst>
                            <p:childTnLst>
                              <p:par>
                                <p:cTn id="1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5" fill="hold">
                            <p:stCondLst>
                              <p:cond delay="153000"/>
                            </p:stCondLst>
                            <p:childTnLst>
                              <p:par>
                                <p:cTn id="1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8" fill="hold">
                            <p:stCondLst>
                              <p:cond delay="154000"/>
                            </p:stCondLst>
                            <p:childTnLst>
                              <p:par>
                                <p:cTn id="1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1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4" fill="hold">
                            <p:stCondLst>
                              <p:cond delay="156000"/>
                            </p:stCondLst>
                            <p:childTnLst>
                              <p:par>
                                <p:cTn id="1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7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0" fill="hold">
                            <p:stCondLst>
                              <p:cond delay="158000"/>
                            </p:stCondLst>
                            <p:childTnLst>
                              <p:par>
                                <p:cTn id="1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3" fill="hold">
                            <p:stCondLst>
                              <p:cond delay="159000"/>
                            </p:stCondLst>
                            <p:childTnLst>
                              <p:par>
                                <p:cTn id="1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6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9" fill="hold">
                            <p:stCondLst>
                              <p:cond delay="161000"/>
                            </p:stCondLst>
                            <p:childTnLst>
                              <p:par>
                                <p:cTn id="1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2" fill="hold">
                            <p:stCondLst>
                              <p:cond delay="162000"/>
                            </p:stCondLst>
                            <p:childTnLst>
                              <p:par>
                                <p:cTn id="1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5" fill="hold">
                            <p:stCondLst>
                              <p:cond delay="163000"/>
                            </p:stCondLst>
                            <p:childTnLst>
                              <p:par>
                                <p:cTn id="1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8" fill="hold">
                            <p:stCondLst>
                              <p:cond delay="164000"/>
                            </p:stCondLst>
                            <p:childTnLst>
                              <p:par>
                                <p:cTn id="1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1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4" fill="hold">
                            <p:stCondLst>
                              <p:cond delay="166000"/>
                            </p:stCondLst>
                            <p:childTnLst>
                              <p:par>
                                <p:cTn id="1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7" fill="hold">
                            <p:stCondLst>
                              <p:cond delay="167000"/>
                            </p:stCondLst>
                            <p:childTnLst>
                              <p:par>
                                <p:cTn id="1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0" fill="hold">
                            <p:stCondLst>
                              <p:cond delay="168000"/>
                            </p:stCondLst>
                            <p:childTnLst>
                              <p:par>
                                <p:cTn id="1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3" fill="hold">
                            <p:stCondLst>
                              <p:cond delay="169000"/>
                            </p:stCondLst>
                            <p:childTnLst>
                              <p:par>
                                <p:cTn id="1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6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9" fill="hold">
                            <p:stCondLst>
                              <p:cond delay="171000"/>
                            </p:stCondLst>
                            <p:childTnLst>
                              <p:par>
                                <p:cTn id="1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2" fill="hold">
                            <p:stCondLst>
                              <p:cond delay="172000"/>
                            </p:stCondLst>
                            <p:childTnLst>
                              <p:par>
                                <p:cTn id="1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5" fill="hold">
                            <p:stCondLst>
                              <p:cond delay="173000"/>
                            </p:stCondLst>
                            <p:childTnLst>
                              <p:par>
                                <p:cTn id="1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8" fill="hold">
                            <p:stCondLst>
                              <p:cond delay="174000"/>
                            </p:stCondLst>
                            <p:childTnLst>
                              <p:par>
                                <p:cTn id="1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1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4" fill="hold">
                            <p:stCondLst>
                              <p:cond delay="176000"/>
                            </p:stCondLst>
                            <p:childTnLst>
                              <p:par>
                                <p:cTn id="1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7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0" fill="hold">
                            <p:stCondLst>
                              <p:cond delay="178000"/>
                            </p:stCondLst>
                            <p:childTnLst>
                              <p:par>
                                <p:cTn id="1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3" fill="hold">
                            <p:stCondLst>
                              <p:cond delay="179000"/>
                            </p:stCondLst>
                            <p:childTnLst>
                              <p:par>
                                <p:cTn id="1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6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6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9" grpId="0" animBg="1"/>
      <p:bldP spid="79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7" grpId="0" animBg="1"/>
      <p:bldP spid="87" grpId="1" animBg="1"/>
      <p:bldP spid="88" grpId="0" animBg="1"/>
      <p:bldP spid="88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6" grpId="0" animBg="1"/>
      <p:bldP spid="96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2" grpId="0" animBg="1"/>
      <p:bldP spid="102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3" grpId="0" animBg="1"/>
      <p:bldP spid="113" grpId="0" animBg="1"/>
      <p:bldP spid="114" grpId="0" animBg="1"/>
      <p:bldP spid="115" grpId="0" animBg="1"/>
      <p:bldP spid="9" grpId="0" animBg="1"/>
      <p:bldP spid="10" grpId="0" animBg="1"/>
      <p:bldP spid="4096" grpId="0" animBg="1"/>
      <p:bldP spid="4097" grpId="0" animBg="1"/>
      <p:bldP spid="4099" grpId="0" animBg="1"/>
      <p:bldP spid="4100" grpId="0" animBg="1"/>
      <p:bldP spid="4101" grpId="0" animBg="1"/>
      <p:bldP spid="4102" grpId="0" animBg="1"/>
      <p:bldP spid="4103" grpId="0" animBg="1"/>
      <p:bldP spid="4104" grpId="0" animBg="1"/>
      <p:bldP spid="4105" grpId="0" animBg="1"/>
      <p:bldP spid="4106" grpId="0" animBg="1"/>
      <p:bldP spid="4107" grpId="0" animBg="1"/>
      <p:bldP spid="4108" grpId="0" animBg="1"/>
      <p:bldP spid="4109" grpId="0" animBg="1"/>
      <p:bldP spid="4110" grpId="0" animBg="1"/>
      <p:bldP spid="4111" grpId="0" animBg="1"/>
      <p:bldP spid="4112" grpId="0" animBg="1"/>
      <p:bldP spid="4113" grpId="0" animBg="1"/>
      <p:bldP spid="4114" grpId="0" animBg="1"/>
      <p:bldP spid="4115" grpId="0" animBg="1"/>
      <p:bldP spid="4116" grpId="0" animBg="1"/>
      <p:bldP spid="4117" grpId="0" animBg="1"/>
      <p:bldP spid="4118" grpId="0" animBg="1"/>
      <p:bldP spid="4119" grpId="0" animBg="1"/>
      <p:bldP spid="4120" grpId="0" animBg="1"/>
      <p:bldP spid="4121" grpId="0" animBg="1"/>
      <p:bldP spid="4122" grpId="0" animBg="1"/>
      <p:bldP spid="4123" grpId="0" animBg="1"/>
      <p:bldP spid="4124" grpId="0" animBg="1"/>
      <p:bldP spid="4125" grpId="0" animBg="1"/>
      <p:bldP spid="4126" grpId="0" animBg="1"/>
      <p:bldP spid="4127" grpId="0" animBg="1"/>
      <p:bldP spid="4128" grpId="0" animBg="1"/>
      <p:bldP spid="4129" grpId="0" animBg="1"/>
      <p:bldP spid="4130" grpId="0" animBg="1"/>
      <p:bldP spid="4131" grpId="0" animBg="1"/>
      <p:bldP spid="4132" grpId="0" animBg="1"/>
      <p:bldP spid="4133" grpId="0" animBg="1"/>
      <p:bldP spid="4134" grpId="0" animBg="1"/>
      <p:bldP spid="4135" grpId="0" animBg="1"/>
      <p:bldP spid="4136" grpId="0" animBg="1"/>
      <p:bldP spid="4137" grpId="0" animBg="1"/>
      <p:bldP spid="4138" grpId="0" animBg="1"/>
      <p:bldP spid="4139" grpId="0" animBg="1"/>
      <p:bldP spid="4140" grpId="0" animBg="1"/>
      <p:bldP spid="4141" grpId="0" animBg="1"/>
      <p:bldP spid="4142" grpId="0" animBg="1"/>
      <p:bldP spid="4143" grpId="0" animBg="1"/>
      <p:bldP spid="4144" grpId="0" animBg="1"/>
      <p:bldP spid="4145" grpId="0" animBg="1"/>
      <p:bldP spid="4146" grpId="0" animBg="1"/>
      <p:bldP spid="4147" grpId="0" animBg="1"/>
      <p:bldP spid="4148" grpId="0" animBg="1"/>
      <p:bldP spid="4149" grpId="0" animBg="1"/>
      <p:bldP spid="4150" grpId="0" animBg="1"/>
      <p:bldP spid="4151" grpId="0" animBg="1"/>
      <p:bldP spid="4152" grpId="0" animBg="1"/>
      <p:bldP spid="4153" grpId="0" animBg="1"/>
      <p:bldP spid="4154" grpId="0" animBg="1"/>
      <p:bldP spid="4155" grpId="0" animBg="1"/>
      <p:bldP spid="4156" grpId="0" animBg="1"/>
      <p:bldP spid="4157" grpId="0" animBg="1"/>
      <p:bldP spid="4158" grpId="0" animBg="1"/>
      <p:bldP spid="4159" grpId="0" animBg="1"/>
      <p:bldP spid="109" grpId="0" animBg="1"/>
      <p:bldP spid="11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4160" grpId="0" animBg="1"/>
      <p:bldP spid="4161" grpId="0" animBg="1"/>
      <p:bldP spid="4162" grpId="0" animBg="1"/>
      <p:bldP spid="4163" grpId="0" animBg="1"/>
      <p:bldP spid="4164" grpId="0" animBg="1"/>
      <p:bldP spid="4165" grpId="0" animBg="1"/>
      <p:bldP spid="4166" grpId="0" animBg="1"/>
      <p:bldP spid="4167" grpId="0" animBg="1"/>
      <p:bldP spid="4168" grpId="0" animBg="1"/>
      <p:bldP spid="4169" grpId="0" animBg="1"/>
      <p:bldP spid="4170" grpId="0" animBg="1"/>
      <p:bldP spid="4171" grpId="0" animBg="1"/>
      <p:bldP spid="4172" grpId="0" animBg="1"/>
      <p:bldP spid="4173" grpId="0" animBg="1"/>
      <p:bldP spid="4174" grpId="0" animBg="1"/>
      <p:bldP spid="4175" grpId="0" animBg="1"/>
      <p:bldP spid="4176" grpId="0" animBg="1"/>
      <p:bldP spid="4177" grpId="0" animBg="1"/>
      <p:bldP spid="4178" grpId="0" animBg="1"/>
      <p:bldP spid="4179" grpId="0" animBg="1"/>
      <p:bldP spid="4180" grpId="0" animBg="1"/>
      <p:bldP spid="4181" grpId="0" animBg="1"/>
      <p:bldP spid="4182" grpId="0" animBg="1"/>
      <p:bldP spid="4183" grpId="0" animBg="1"/>
      <p:bldP spid="4184" grpId="0" animBg="1"/>
      <p:bldP spid="4185" grpId="0" animBg="1"/>
      <p:bldP spid="4186" grpId="0" animBg="1"/>
      <p:bldP spid="4187" grpId="0" animBg="1"/>
      <p:bldP spid="4188" grpId="0" animBg="1"/>
      <p:bldP spid="4189" grpId="0" animBg="1"/>
      <p:bldP spid="4190" grpId="0" animBg="1"/>
      <p:bldP spid="4191" grpId="0" animBg="1"/>
      <p:bldP spid="4192" grpId="0" animBg="1"/>
      <p:bldP spid="4193" grpId="0" animBg="1"/>
      <p:bldP spid="4194" grpId="0" animBg="1"/>
      <p:bldP spid="4195" grpId="0" animBg="1"/>
      <p:bldP spid="4196" grpId="0" animBg="1"/>
      <p:bldP spid="4197" grpId="0" animBg="1"/>
      <p:bldP spid="4198" grpId="0" animBg="1"/>
      <p:bldP spid="4199" grpId="0" animBg="1"/>
      <p:bldP spid="4200" grpId="0" animBg="1"/>
      <p:bldP spid="4201" grpId="0" animBg="1"/>
      <p:bldP spid="4202" grpId="0" animBg="1"/>
      <p:bldP spid="4203" grpId="0" animBg="1"/>
      <p:bldP spid="4204" grpId="0" animBg="1"/>
      <p:bldP spid="4205" grpId="0" animBg="1"/>
      <p:bldP spid="4206" grpId="0" animBg="1"/>
      <p:bldP spid="4207" grpId="0" animBg="1"/>
      <p:bldP spid="4208" grpId="0" animBg="1"/>
      <p:bldP spid="4209" grpId="0" animBg="1"/>
      <p:bldP spid="4210" grpId="0" animBg="1"/>
      <p:bldP spid="4211" grpId="0" animBg="1"/>
      <p:bldP spid="4212" grpId="0" animBg="1"/>
      <p:bldP spid="4213" grpId="0" animBg="1"/>
      <p:bldP spid="4214" grpId="0" animBg="1"/>
      <p:bldP spid="4215" grpId="0" animBg="1"/>
      <p:bldP spid="4216" grpId="0" animBg="1"/>
      <p:bldP spid="4217" grpId="0" animBg="1"/>
      <p:bldP spid="4218" grpId="0" animBg="1"/>
      <p:bldP spid="4219" grpId="0" animBg="1"/>
      <p:bldP spid="4220" grpId="0" animBg="1"/>
      <p:bldP spid="4221" grpId="0" animBg="1"/>
      <p:bldP spid="4222" grpId="0" animBg="1"/>
      <p:bldP spid="4223" grpId="0" animBg="1"/>
      <p:bldP spid="4224" grpId="0" animBg="1"/>
      <p:bldP spid="4225" grpId="0" animBg="1"/>
      <p:bldP spid="4226" grpId="0" animBg="1"/>
      <p:bldP spid="4227" grpId="0" animBg="1"/>
      <p:bldP spid="4228" grpId="0" animBg="1"/>
      <p:bldP spid="4229" grpId="0" animBg="1"/>
      <p:bldP spid="4230" grpId="0" animBg="1"/>
      <p:bldP spid="4231" grpId="0" animBg="1"/>
      <p:bldP spid="4232" grpId="0" animBg="1"/>
      <p:bldP spid="4233" grpId="0" animBg="1"/>
      <p:bldP spid="4234" grpId="0" animBg="1"/>
      <p:bldP spid="4235" grpId="0" animBg="1"/>
      <p:bldP spid="4236" grpId="0" animBg="1"/>
      <p:bldP spid="4237" grpId="0" animBg="1"/>
      <p:bldP spid="4238" grpId="0" animBg="1"/>
      <p:bldP spid="4239" grpId="0" animBg="1"/>
      <p:bldP spid="4240" grpId="0" animBg="1"/>
      <p:bldP spid="4241" grpId="0" animBg="1"/>
      <p:bldP spid="4242" grpId="0" animBg="1"/>
      <p:bldP spid="4243" grpId="0" animBg="1"/>
      <p:bldP spid="4244" grpId="0" animBg="1"/>
      <p:bldP spid="4245" grpId="0" animBg="1"/>
      <p:bldP spid="4246" grpId="0" animBg="1"/>
      <p:bldP spid="4247" grpId="0" animBg="1"/>
      <p:bldP spid="4248" grpId="0" animBg="1"/>
      <p:bldP spid="4249" grpId="0" animBg="1"/>
      <p:bldP spid="4250" grpId="0" animBg="1"/>
      <p:bldP spid="4251" grpId="0" animBg="1"/>
      <p:bldP spid="4252" grpId="0" animBg="1"/>
      <p:bldP spid="4253" grpId="0" animBg="1"/>
      <p:bldP spid="4254" grpId="0" animBg="1"/>
      <p:bldP spid="4255" grpId="0" animBg="1"/>
      <p:bldP spid="4256" grpId="0" animBg="1"/>
      <p:bldP spid="4257" grpId="0" animBg="1"/>
      <p:bldP spid="4258" grpId="0" animBg="1"/>
      <p:bldP spid="4259" grpId="0" animBg="1"/>
      <p:bldP spid="4260" grpId="0" animBg="1"/>
      <p:bldP spid="42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54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5159" y="331075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6315" y="331075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78041" y="33532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26725" y="33532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85569" y="33532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34253" y="33532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82937" y="33532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40956" y="33532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25159" y="97357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66315" y="97357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78041" y="977824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26725" y="977824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85569" y="977824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34253" y="977824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82937" y="977824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40956" y="977824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25159" y="1591877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66315" y="1591877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78041" y="1596122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26725" y="1596122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185569" y="1596122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34253" y="1596122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482937" y="1596122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140956" y="1596122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25159" y="2200291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66315" y="2200291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878041" y="2204536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26725" y="2204536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85569" y="2204536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834253" y="2204536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82937" y="2204536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140956" y="2204536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25159" y="2835175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566315" y="2835175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878041" y="283942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526725" y="283942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185569" y="283942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834253" y="283942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482937" y="283942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140956" y="283942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225159" y="3426644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566315" y="3426644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878041" y="343088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526725" y="343088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185569" y="343088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834253" y="343088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482937" y="343088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140956" y="343088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25159" y="4049135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566315" y="4049135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878041" y="405338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526725" y="405338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185569" y="405338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834253" y="405338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482937" y="405338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140956" y="4053380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225159" y="4704391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566315" y="4704391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878041" y="4708636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526725" y="4708636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185569" y="4708636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834253" y="4708636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482937" y="4708636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140956" y="4708636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225159" y="5328404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566315" y="5328404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878041" y="533264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526725" y="533264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185569" y="533264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834253" y="533264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482937" y="533264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8140956" y="533264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225159" y="5949877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566315" y="5949877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878041" y="5954122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526725" y="5954122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185569" y="5954122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834253" y="5954122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482937" y="5954122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8140956" y="5954122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901174" y="331075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242331" y="331075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901174" y="97357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242331" y="973579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2901174" y="1591877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242331" y="1591877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2901174" y="2200291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2242331" y="2200291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2901174" y="2835175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2242331" y="2835175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2901174" y="3426644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242331" y="3426644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901174" y="4049135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242331" y="4049135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901174" y="4704391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2242331" y="4704391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901174" y="5328404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242331" y="5328404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901174" y="5949877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242331" y="5949877"/>
            <a:ext cx="635916" cy="617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5173" y="1335731"/>
            <a:ext cx="1424116" cy="337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Trạm 1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235173" y="2142941"/>
            <a:ext cx="1424116" cy="337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Trạm </a:t>
            </a:r>
            <a:r>
              <a:rPr lang="en-US" dirty="0"/>
              <a:t>2</a:t>
            </a:r>
            <a:endParaRPr lang="vi-VN" dirty="0"/>
          </a:p>
        </p:txBody>
      </p:sp>
      <p:sp>
        <p:nvSpPr>
          <p:cNvPr id="114" name="Rounded Rectangle 113"/>
          <p:cNvSpPr/>
          <p:nvPr/>
        </p:nvSpPr>
        <p:spPr>
          <a:xfrm>
            <a:off x="235173" y="2826110"/>
            <a:ext cx="1424116" cy="337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Trạm </a:t>
            </a:r>
            <a:r>
              <a:rPr lang="en-US" dirty="0"/>
              <a:t>3</a:t>
            </a:r>
            <a:endParaRPr lang="vi-VN" dirty="0"/>
          </a:p>
        </p:txBody>
      </p:sp>
      <p:sp>
        <p:nvSpPr>
          <p:cNvPr id="115" name="Rounded Rectangle 114"/>
          <p:cNvSpPr/>
          <p:nvPr/>
        </p:nvSpPr>
        <p:spPr>
          <a:xfrm>
            <a:off x="235173" y="3525705"/>
            <a:ext cx="1424116" cy="337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Trạm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41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5173" y="461298"/>
            <a:ext cx="1199043" cy="682109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7970B268-6459-B905-10BE-3DA91546053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03:00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B317319B-2FBF-2D06-A479-159E1F820A27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02:59</a:t>
            </a:r>
          </a:p>
        </p:txBody>
      </p:sp>
      <p:sp>
        <p:nvSpPr>
          <p:cNvPr id="4096" name="Rounded Rectangle 6">
            <a:extLst>
              <a:ext uri="{FF2B5EF4-FFF2-40B4-BE49-F238E27FC236}">
                <a16:creationId xmlns:a16="http://schemas.microsoft.com/office/drawing/2014/main" xmlns="" id="{195F9023-2E3D-4B2C-5DD2-7858BB51322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02:58</a:t>
            </a:r>
          </a:p>
        </p:txBody>
      </p:sp>
      <p:sp>
        <p:nvSpPr>
          <p:cNvPr id="4097" name="Rounded Rectangle 7">
            <a:extLst>
              <a:ext uri="{FF2B5EF4-FFF2-40B4-BE49-F238E27FC236}">
                <a16:creationId xmlns:a16="http://schemas.microsoft.com/office/drawing/2014/main" xmlns="" id="{49475B67-BA71-B48C-6D0E-78E7E1FCBBD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02:57</a:t>
            </a:r>
          </a:p>
        </p:txBody>
      </p:sp>
      <p:sp>
        <p:nvSpPr>
          <p:cNvPr id="4099" name="Rounded Rectangle 8">
            <a:extLst>
              <a:ext uri="{FF2B5EF4-FFF2-40B4-BE49-F238E27FC236}">
                <a16:creationId xmlns:a16="http://schemas.microsoft.com/office/drawing/2014/main" xmlns="" id="{492B6973-5AA4-3CBB-8EE7-D762E88D54AA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02:56</a:t>
            </a:r>
          </a:p>
        </p:txBody>
      </p:sp>
      <p:sp>
        <p:nvSpPr>
          <p:cNvPr id="4100" name="Rounded Rectangle 9">
            <a:extLst>
              <a:ext uri="{FF2B5EF4-FFF2-40B4-BE49-F238E27FC236}">
                <a16:creationId xmlns:a16="http://schemas.microsoft.com/office/drawing/2014/main" xmlns="" id="{1B40E6D1-A628-07CB-E3F8-90149087E05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02:55</a:t>
            </a:r>
          </a:p>
        </p:txBody>
      </p:sp>
      <p:sp>
        <p:nvSpPr>
          <p:cNvPr id="4101" name="Rounded Rectangle 10">
            <a:extLst>
              <a:ext uri="{FF2B5EF4-FFF2-40B4-BE49-F238E27FC236}">
                <a16:creationId xmlns:a16="http://schemas.microsoft.com/office/drawing/2014/main" xmlns="" id="{C153CE23-7602-0458-7406-F63DE25E0AF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02:54</a:t>
            </a:r>
          </a:p>
        </p:txBody>
      </p:sp>
      <p:sp>
        <p:nvSpPr>
          <p:cNvPr id="4102" name="Rounded Rectangle 11">
            <a:extLst>
              <a:ext uri="{FF2B5EF4-FFF2-40B4-BE49-F238E27FC236}">
                <a16:creationId xmlns:a16="http://schemas.microsoft.com/office/drawing/2014/main" xmlns="" id="{1DF043EE-766B-68B4-3023-0EFA9876FEE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02:53</a:t>
            </a:r>
          </a:p>
        </p:txBody>
      </p:sp>
      <p:sp>
        <p:nvSpPr>
          <p:cNvPr id="4103" name="Rounded Rectangle 12">
            <a:extLst>
              <a:ext uri="{FF2B5EF4-FFF2-40B4-BE49-F238E27FC236}">
                <a16:creationId xmlns:a16="http://schemas.microsoft.com/office/drawing/2014/main" xmlns="" id="{FC42DA76-0874-59F9-B246-0C42AC763DD4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02:52</a:t>
            </a:r>
          </a:p>
        </p:txBody>
      </p:sp>
      <p:sp>
        <p:nvSpPr>
          <p:cNvPr id="4104" name="Rounded Rectangle 13">
            <a:extLst>
              <a:ext uri="{FF2B5EF4-FFF2-40B4-BE49-F238E27FC236}">
                <a16:creationId xmlns:a16="http://schemas.microsoft.com/office/drawing/2014/main" xmlns="" id="{1A0C0E55-62EB-08D2-142D-588DBD5CD58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02:51</a:t>
            </a:r>
          </a:p>
        </p:txBody>
      </p:sp>
      <p:sp>
        <p:nvSpPr>
          <p:cNvPr id="4105" name="Rounded Rectangle 14">
            <a:extLst>
              <a:ext uri="{FF2B5EF4-FFF2-40B4-BE49-F238E27FC236}">
                <a16:creationId xmlns:a16="http://schemas.microsoft.com/office/drawing/2014/main" xmlns="" id="{63813273-8AE8-1173-7F50-B866802A38A4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02:50</a:t>
            </a:r>
          </a:p>
        </p:txBody>
      </p:sp>
      <p:sp>
        <p:nvSpPr>
          <p:cNvPr id="4106" name="Rounded Rectangle 15">
            <a:extLst>
              <a:ext uri="{FF2B5EF4-FFF2-40B4-BE49-F238E27FC236}">
                <a16:creationId xmlns:a16="http://schemas.microsoft.com/office/drawing/2014/main" xmlns="" id="{23CCA49C-1A0A-C853-9023-11F4591E19B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02:49</a:t>
            </a:r>
          </a:p>
        </p:txBody>
      </p:sp>
      <p:sp>
        <p:nvSpPr>
          <p:cNvPr id="4107" name="Rounded Rectangle 16">
            <a:extLst>
              <a:ext uri="{FF2B5EF4-FFF2-40B4-BE49-F238E27FC236}">
                <a16:creationId xmlns:a16="http://schemas.microsoft.com/office/drawing/2014/main" xmlns="" id="{3AC46995-89D6-D1F2-1247-8DEF5715ED5B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02:48</a:t>
            </a:r>
          </a:p>
        </p:txBody>
      </p:sp>
      <p:sp>
        <p:nvSpPr>
          <p:cNvPr id="4108" name="Rounded Rectangle 17">
            <a:extLst>
              <a:ext uri="{FF2B5EF4-FFF2-40B4-BE49-F238E27FC236}">
                <a16:creationId xmlns:a16="http://schemas.microsoft.com/office/drawing/2014/main" xmlns="" id="{C33199F1-FA1F-D26A-9330-3F875804955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02:47</a:t>
            </a:r>
          </a:p>
        </p:txBody>
      </p:sp>
      <p:sp>
        <p:nvSpPr>
          <p:cNvPr id="4109" name="Rounded Rectangle 18">
            <a:extLst>
              <a:ext uri="{FF2B5EF4-FFF2-40B4-BE49-F238E27FC236}">
                <a16:creationId xmlns:a16="http://schemas.microsoft.com/office/drawing/2014/main" xmlns="" id="{D88FFA2B-B676-2A87-903B-72D17185B506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02:46</a:t>
            </a:r>
          </a:p>
        </p:txBody>
      </p:sp>
      <p:sp>
        <p:nvSpPr>
          <p:cNvPr id="4110" name="Rounded Rectangle 19">
            <a:extLst>
              <a:ext uri="{FF2B5EF4-FFF2-40B4-BE49-F238E27FC236}">
                <a16:creationId xmlns:a16="http://schemas.microsoft.com/office/drawing/2014/main" xmlns="" id="{572AFC93-4283-BF8F-2B2E-CAA5C380C24D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02:45</a:t>
            </a:r>
          </a:p>
        </p:txBody>
      </p:sp>
      <p:sp>
        <p:nvSpPr>
          <p:cNvPr id="4111" name="Rounded Rectangle 20">
            <a:extLst>
              <a:ext uri="{FF2B5EF4-FFF2-40B4-BE49-F238E27FC236}">
                <a16:creationId xmlns:a16="http://schemas.microsoft.com/office/drawing/2014/main" xmlns="" id="{02E2B967-1EE8-08D3-71B0-A90CB08AE05F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02:44</a:t>
            </a:r>
          </a:p>
        </p:txBody>
      </p:sp>
      <p:sp>
        <p:nvSpPr>
          <p:cNvPr id="4112" name="Rounded Rectangle 21">
            <a:extLst>
              <a:ext uri="{FF2B5EF4-FFF2-40B4-BE49-F238E27FC236}">
                <a16:creationId xmlns:a16="http://schemas.microsoft.com/office/drawing/2014/main" xmlns="" id="{712F9291-27D6-4AB7-C602-2D6A901CF882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02:43</a:t>
            </a:r>
          </a:p>
        </p:txBody>
      </p:sp>
      <p:sp>
        <p:nvSpPr>
          <p:cNvPr id="4113" name="Rounded Rectangle 22">
            <a:extLst>
              <a:ext uri="{FF2B5EF4-FFF2-40B4-BE49-F238E27FC236}">
                <a16:creationId xmlns:a16="http://schemas.microsoft.com/office/drawing/2014/main" xmlns="" id="{7019ED0D-CE8A-9FF8-1D05-2C3DE53ED9F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02:42</a:t>
            </a:r>
          </a:p>
        </p:txBody>
      </p:sp>
      <p:sp>
        <p:nvSpPr>
          <p:cNvPr id="4114" name="Rounded Rectangle 23">
            <a:extLst>
              <a:ext uri="{FF2B5EF4-FFF2-40B4-BE49-F238E27FC236}">
                <a16:creationId xmlns:a16="http://schemas.microsoft.com/office/drawing/2014/main" xmlns="" id="{6EBEB682-FA90-F6F0-AEF9-D43CEBFEBCEA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02:41</a:t>
            </a:r>
          </a:p>
        </p:txBody>
      </p:sp>
      <p:sp>
        <p:nvSpPr>
          <p:cNvPr id="4115" name="Rounded Rectangle 24">
            <a:extLst>
              <a:ext uri="{FF2B5EF4-FFF2-40B4-BE49-F238E27FC236}">
                <a16:creationId xmlns:a16="http://schemas.microsoft.com/office/drawing/2014/main" xmlns="" id="{380AF902-ED93-1D49-E8F0-9834D23B748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02:40</a:t>
            </a:r>
          </a:p>
        </p:txBody>
      </p:sp>
      <p:sp>
        <p:nvSpPr>
          <p:cNvPr id="4116" name="Rounded Rectangle 25">
            <a:extLst>
              <a:ext uri="{FF2B5EF4-FFF2-40B4-BE49-F238E27FC236}">
                <a16:creationId xmlns:a16="http://schemas.microsoft.com/office/drawing/2014/main" xmlns="" id="{034185F7-B338-2B4B-A53A-E49F058963C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02:39</a:t>
            </a:r>
          </a:p>
        </p:txBody>
      </p:sp>
      <p:sp>
        <p:nvSpPr>
          <p:cNvPr id="4117" name="Rounded Rectangle 26">
            <a:extLst>
              <a:ext uri="{FF2B5EF4-FFF2-40B4-BE49-F238E27FC236}">
                <a16:creationId xmlns:a16="http://schemas.microsoft.com/office/drawing/2014/main" xmlns="" id="{70B6B17E-06E3-7FCC-6166-8B5E94CC4C2E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02:38</a:t>
            </a:r>
          </a:p>
        </p:txBody>
      </p:sp>
      <p:sp>
        <p:nvSpPr>
          <p:cNvPr id="4118" name="Rounded Rectangle 27">
            <a:extLst>
              <a:ext uri="{FF2B5EF4-FFF2-40B4-BE49-F238E27FC236}">
                <a16:creationId xmlns:a16="http://schemas.microsoft.com/office/drawing/2014/main" xmlns="" id="{7AC86A7B-1994-12EA-6590-15D3F406FD7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02:37</a:t>
            </a:r>
          </a:p>
        </p:txBody>
      </p:sp>
      <p:sp>
        <p:nvSpPr>
          <p:cNvPr id="4119" name="Rounded Rectangle 28">
            <a:extLst>
              <a:ext uri="{FF2B5EF4-FFF2-40B4-BE49-F238E27FC236}">
                <a16:creationId xmlns:a16="http://schemas.microsoft.com/office/drawing/2014/main" xmlns="" id="{E3B4B56A-B879-30C8-28C4-11E76468251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02:36</a:t>
            </a:r>
          </a:p>
        </p:txBody>
      </p:sp>
      <p:sp>
        <p:nvSpPr>
          <p:cNvPr id="4120" name="Rounded Rectangle 29">
            <a:extLst>
              <a:ext uri="{FF2B5EF4-FFF2-40B4-BE49-F238E27FC236}">
                <a16:creationId xmlns:a16="http://schemas.microsoft.com/office/drawing/2014/main" xmlns="" id="{8E22C323-F214-13B4-0604-00D774BF4FB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02:35</a:t>
            </a:r>
          </a:p>
        </p:txBody>
      </p:sp>
      <p:sp>
        <p:nvSpPr>
          <p:cNvPr id="4121" name="Rounded Rectangle 30">
            <a:extLst>
              <a:ext uri="{FF2B5EF4-FFF2-40B4-BE49-F238E27FC236}">
                <a16:creationId xmlns:a16="http://schemas.microsoft.com/office/drawing/2014/main" xmlns="" id="{BE1A6F00-25D6-B92A-BED0-0C12A5AF02CF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02:34</a:t>
            </a:r>
          </a:p>
        </p:txBody>
      </p:sp>
      <p:sp>
        <p:nvSpPr>
          <p:cNvPr id="4122" name="Rounded Rectangle 31">
            <a:extLst>
              <a:ext uri="{FF2B5EF4-FFF2-40B4-BE49-F238E27FC236}">
                <a16:creationId xmlns:a16="http://schemas.microsoft.com/office/drawing/2014/main" xmlns="" id="{A05C9BF8-8B36-7B36-39D0-C4B32C236CDD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02:33</a:t>
            </a:r>
          </a:p>
        </p:txBody>
      </p:sp>
      <p:sp>
        <p:nvSpPr>
          <p:cNvPr id="4123" name="Rounded Rectangle 32">
            <a:extLst>
              <a:ext uri="{FF2B5EF4-FFF2-40B4-BE49-F238E27FC236}">
                <a16:creationId xmlns:a16="http://schemas.microsoft.com/office/drawing/2014/main" xmlns="" id="{D067AC97-8A8F-C494-34D4-620FB320F693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02:32</a:t>
            </a:r>
          </a:p>
        </p:txBody>
      </p:sp>
      <p:sp>
        <p:nvSpPr>
          <p:cNvPr id="4124" name="Rounded Rectangle 33">
            <a:extLst>
              <a:ext uri="{FF2B5EF4-FFF2-40B4-BE49-F238E27FC236}">
                <a16:creationId xmlns:a16="http://schemas.microsoft.com/office/drawing/2014/main" xmlns="" id="{E9A7F6B4-7CAC-F4C7-B9E0-D6083B2410E0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02:31</a:t>
            </a:r>
          </a:p>
        </p:txBody>
      </p:sp>
      <p:sp>
        <p:nvSpPr>
          <p:cNvPr id="4125" name="Rounded Rectangle 34">
            <a:extLst>
              <a:ext uri="{FF2B5EF4-FFF2-40B4-BE49-F238E27FC236}">
                <a16:creationId xmlns:a16="http://schemas.microsoft.com/office/drawing/2014/main" xmlns="" id="{7D227D29-1F50-E60F-A3EC-757547229A6F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02:30</a:t>
            </a:r>
          </a:p>
        </p:txBody>
      </p:sp>
      <p:sp>
        <p:nvSpPr>
          <p:cNvPr id="4126" name="Rounded Rectangle 35">
            <a:extLst>
              <a:ext uri="{FF2B5EF4-FFF2-40B4-BE49-F238E27FC236}">
                <a16:creationId xmlns:a16="http://schemas.microsoft.com/office/drawing/2014/main" xmlns="" id="{45D5B793-C7A6-151B-181B-474F5582199B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02:29</a:t>
            </a:r>
          </a:p>
        </p:txBody>
      </p:sp>
      <p:sp>
        <p:nvSpPr>
          <p:cNvPr id="4127" name="Rounded Rectangle 36">
            <a:extLst>
              <a:ext uri="{FF2B5EF4-FFF2-40B4-BE49-F238E27FC236}">
                <a16:creationId xmlns:a16="http://schemas.microsoft.com/office/drawing/2014/main" xmlns="" id="{E23DA713-51DA-BA08-FD45-F2F7B64EA59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02:28</a:t>
            </a:r>
          </a:p>
        </p:txBody>
      </p:sp>
      <p:sp>
        <p:nvSpPr>
          <p:cNvPr id="4128" name="Rounded Rectangle 37">
            <a:extLst>
              <a:ext uri="{FF2B5EF4-FFF2-40B4-BE49-F238E27FC236}">
                <a16:creationId xmlns:a16="http://schemas.microsoft.com/office/drawing/2014/main" xmlns="" id="{4EC179E8-57CE-1DFE-E09C-6E23E0451B41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02:27</a:t>
            </a:r>
          </a:p>
        </p:txBody>
      </p:sp>
      <p:sp>
        <p:nvSpPr>
          <p:cNvPr id="4129" name="Rounded Rectangle 38">
            <a:extLst>
              <a:ext uri="{FF2B5EF4-FFF2-40B4-BE49-F238E27FC236}">
                <a16:creationId xmlns:a16="http://schemas.microsoft.com/office/drawing/2014/main" xmlns="" id="{424AB986-3130-F706-7C47-613A20B7F3A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02:26</a:t>
            </a:r>
          </a:p>
        </p:txBody>
      </p:sp>
      <p:sp>
        <p:nvSpPr>
          <p:cNvPr id="4130" name="Rounded Rectangle 39">
            <a:extLst>
              <a:ext uri="{FF2B5EF4-FFF2-40B4-BE49-F238E27FC236}">
                <a16:creationId xmlns:a16="http://schemas.microsoft.com/office/drawing/2014/main" xmlns="" id="{5DDFD1B5-9DA3-2C01-6150-2D6B7B97CE8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02:25</a:t>
            </a:r>
          </a:p>
        </p:txBody>
      </p:sp>
      <p:sp>
        <p:nvSpPr>
          <p:cNvPr id="4131" name="Rounded Rectangle 40">
            <a:extLst>
              <a:ext uri="{FF2B5EF4-FFF2-40B4-BE49-F238E27FC236}">
                <a16:creationId xmlns:a16="http://schemas.microsoft.com/office/drawing/2014/main" xmlns="" id="{2D7E3CBA-5C07-0A93-52D7-BA46D9547A93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02:24</a:t>
            </a:r>
          </a:p>
        </p:txBody>
      </p:sp>
      <p:sp>
        <p:nvSpPr>
          <p:cNvPr id="4132" name="Rounded Rectangle 41">
            <a:extLst>
              <a:ext uri="{FF2B5EF4-FFF2-40B4-BE49-F238E27FC236}">
                <a16:creationId xmlns:a16="http://schemas.microsoft.com/office/drawing/2014/main" xmlns="" id="{BD094135-58EB-928E-20BC-299FE95B604E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02:23</a:t>
            </a:r>
          </a:p>
        </p:txBody>
      </p:sp>
      <p:sp>
        <p:nvSpPr>
          <p:cNvPr id="4133" name="Rounded Rectangle 42">
            <a:extLst>
              <a:ext uri="{FF2B5EF4-FFF2-40B4-BE49-F238E27FC236}">
                <a16:creationId xmlns:a16="http://schemas.microsoft.com/office/drawing/2014/main" xmlns="" id="{2FCF651B-EE48-E7AD-ED73-3192CF510134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02:22</a:t>
            </a:r>
          </a:p>
        </p:txBody>
      </p:sp>
      <p:sp>
        <p:nvSpPr>
          <p:cNvPr id="4134" name="Rounded Rectangle 43">
            <a:extLst>
              <a:ext uri="{FF2B5EF4-FFF2-40B4-BE49-F238E27FC236}">
                <a16:creationId xmlns:a16="http://schemas.microsoft.com/office/drawing/2014/main" xmlns="" id="{CCC08770-BC28-5B42-8BAA-6D9AA1948A56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02:21</a:t>
            </a:r>
          </a:p>
        </p:txBody>
      </p:sp>
      <p:sp>
        <p:nvSpPr>
          <p:cNvPr id="4135" name="Rounded Rectangle 44">
            <a:extLst>
              <a:ext uri="{FF2B5EF4-FFF2-40B4-BE49-F238E27FC236}">
                <a16:creationId xmlns:a16="http://schemas.microsoft.com/office/drawing/2014/main" xmlns="" id="{E9E6ABE9-CBDC-2641-2EA7-6E17D1114A30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02:20</a:t>
            </a:r>
          </a:p>
        </p:txBody>
      </p:sp>
      <p:sp>
        <p:nvSpPr>
          <p:cNvPr id="4136" name="Rounded Rectangle 45">
            <a:extLst>
              <a:ext uri="{FF2B5EF4-FFF2-40B4-BE49-F238E27FC236}">
                <a16:creationId xmlns:a16="http://schemas.microsoft.com/office/drawing/2014/main" xmlns="" id="{8240FCE4-CF88-E59B-A687-6C1414B125F7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02:19</a:t>
            </a:r>
          </a:p>
        </p:txBody>
      </p:sp>
      <p:sp>
        <p:nvSpPr>
          <p:cNvPr id="4137" name="Rounded Rectangle 46">
            <a:extLst>
              <a:ext uri="{FF2B5EF4-FFF2-40B4-BE49-F238E27FC236}">
                <a16:creationId xmlns:a16="http://schemas.microsoft.com/office/drawing/2014/main" xmlns="" id="{67798A02-3302-8157-2EDA-199ECE0495BD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02:18</a:t>
            </a:r>
          </a:p>
        </p:txBody>
      </p:sp>
      <p:sp>
        <p:nvSpPr>
          <p:cNvPr id="4138" name="Rounded Rectangle 47">
            <a:extLst>
              <a:ext uri="{FF2B5EF4-FFF2-40B4-BE49-F238E27FC236}">
                <a16:creationId xmlns:a16="http://schemas.microsoft.com/office/drawing/2014/main" xmlns="" id="{41694FE1-A1FB-9721-F494-F7292F45925C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02:17</a:t>
            </a:r>
          </a:p>
        </p:txBody>
      </p:sp>
      <p:sp>
        <p:nvSpPr>
          <p:cNvPr id="4139" name="Rounded Rectangle 48">
            <a:extLst>
              <a:ext uri="{FF2B5EF4-FFF2-40B4-BE49-F238E27FC236}">
                <a16:creationId xmlns:a16="http://schemas.microsoft.com/office/drawing/2014/main" xmlns="" id="{A18FA9D5-7811-6CD9-4309-FB781E53D2A6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02:16</a:t>
            </a:r>
          </a:p>
        </p:txBody>
      </p:sp>
      <p:sp>
        <p:nvSpPr>
          <p:cNvPr id="4140" name="Rounded Rectangle 49">
            <a:extLst>
              <a:ext uri="{FF2B5EF4-FFF2-40B4-BE49-F238E27FC236}">
                <a16:creationId xmlns:a16="http://schemas.microsoft.com/office/drawing/2014/main" xmlns="" id="{2F4C86A9-BA3F-CDAD-4F1C-4A4470F16433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02:15</a:t>
            </a:r>
          </a:p>
        </p:txBody>
      </p:sp>
      <p:sp>
        <p:nvSpPr>
          <p:cNvPr id="4141" name="Rounded Rectangle 50">
            <a:extLst>
              <a:ext uri="{FF2B5EF4-FFF2-40B4-BE49-F238E27FC236}">
                <a16:creationId xmlns:a16="http://schemas.microsoft.com/office/drawing/2014/main" xmlns="" id="{B5590C96-F854-5CB3-0645-0AA72962A8AA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02:14</a:t>
            </a:r>
          </a:p>
        </p:txBody>
      </p:sp>
      <p:sp>
        <p:nvSpPr>
          <p:cNvPr id="4142" name="Rounded Rectangle 51">
            <a:extLst>
              <a:ext uri="{FF2B5EF4-FFF2-40B4-BE49-F238E27FC236}">
                <a16:creationId xmlns:a16="http://schemas.microsoft.com/office/drawing/2014/main" xmlns="" id="{1EEFEA49-AABD-E333-0857-C5466807E5C3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02:13</a:t>
            </a:r>
          </a:p>
        </p:txBody>
      </p:sp>
      <p:sp>
        <p:nvSpPr>
          <p:cNvPr id="4143" name="Rounded Rectangle 52">
            <a:extLst>
              <a:ext uri="{FF2B5EF4-FFF2-40B4-BE49-F238E27FC236}">
                <a16:creationId xmlns:a16="http://schemas.microsoft.com/office/drawing/2014/main" xmlns="" id="{BDFD0B13-92C4-B5C3-CA39-EFD84D58968E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02:12</a:t>
            </a:r>
          </a:p>
        </p:txBody>
      </p:sp>
      <p:sp>
        <p:nvSpPr>
          <p:cNvPr id="4144" name="Rounded Rectangle 53">
            <a:extLst>
              <a:ext uri="{FF2B5EF4-FFF2-40B4-BE49-F238E27FC236}">
                <a16:creationId xmlns:a16="http://schemas.microsoft.com/office/drawing/2014/main" xmlns="" id="{7065839E-B955-9CD6-9F3B-5776E7E461E3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02:11</a:t>
            </a:r>
          </a:p>
        </p:txBody>
      </p:sp>
      <p:sp>
        <p:nvSpPr>
          <p:cNvPr id="4145" name="Rounded Rectangle 54">
            <a:extLst>
              <a:ext uri="{FF2B5EF4-FFF2-40B4-BE49-F238E27FC236}">
                <a16:creationId xmlns:a16="http://schemas.microsoft.com/office/drawing/2014/main" xmlns="" id="{51F025DA-4906-A9C0-B9EA-64C428046F4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02:10</a:t>
            </a:r>
          </a:p>
        </p:txBody>
      </p:sp>
      <p:sp>
        <p:nvSpPr>
          <p:cNvPr id="4146" name="Rounded Rectangle 55">
            <a:extLst>
              <a:ext uri="{FF2B5EF4-FFF2-40B4-BE49-F238E27FC236}">
                <a16:creationId xmlns:a16="http://schemas.microsoft.com/office/drawing/2014/main" xmlns="" id="{BEF18C64-75DA-DDEA-1A10-24C8594BD232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02:09</a:t>
            </a:r>
          </a:p>
        </p:txBody>
      </p:sp>
      <p:sp>
        <p:nvSpPr>
          <p:cNvPr id="4147" name="Rounded Rectangle 56">
            <a:extLst>
              <a:ext uri="{FF2B5EF4-FFF2-40B4-BE49-F238E27FC236}">
                <a16:creationId xmlns:a16="http://schemas.microsoft.com/office/drawing/2014/main" xmlns="" id="{5159089F-4A8D-BF70-B394-0D79ED3CD6BC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02:08</a:t>
            </a:r>
          </a:p>
        </p:txBody>
      </p:sp>
      <p:sp>
        <p:nvSpPr>
          <p:cNvPr id="4148" name="Rounded Rectangle 57">
            <a:extLst>
              <a:ext uri="{FF2B5EF4-FFF2-40B4-BE49-F238E27FC236}">
                <a16:creationId xmlns:a16="http://schemas.microsoft.com/office/drawing/2014/main" xmlns="" id="{C3325E19-B3BD-C5C9-8752-9BB05A845BDB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02:07</a:t>
            </a:r>
          </a:p>
        </p:txBody>
      </p:sp>
      <p:sp>
        <p:nvSpPr>
          <p:cNvPr id="4149" name="Rounded Rectangle 58">
            <a:extLst>
              <a:ext uri="{FF2B5EF4-FFF2-40B4-BE49-F238E27FC236}">
                <a16:creationId xmlns:a16="http://schemas.microsoft.com/office/drawing/2014/main" xmlns="" id="{3D952766-0FD2-559D-1C13-3CA3B6F66B67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02:06</a:t>
            </a:r>
          </a:p>
        </p:txBody>
      </p:sp>
      <p:sp>
        <p:nvSpPr>
          <p:cNvPr id="4150" name="Rounded Rectangle 59">
            <a:extLst>
              <a:ext uri="{FF2B5EF4-FFF2-40B4-BE49-F238E27FC236}">
                <a16:creationId xmlns:a16="http://schemas.microsoft.com/office/drawing/2014/main" xmlns="" id="{15E3813F-7F6D-47EB-0958-1B0C47744332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02:05</a:t>
            </a:r>
          </a:p>
        </p:txBody>
      </p:sp>
      <p:sp>
        <p:nvSpPr>
          <p:cNvPr id="4151" name="Rounded Rectangle 60">
            <a:extLst>
              <a:ext uri="{FF2B5EF4-FFF2-40B4-BE49-F238E27FC236}">
                <a16:creationId xmlns:a16="http://schemas.microsoft.com/office/drawing/2014/main" xmlns="" id="{5896C1B0-FFB0-C043-5C71-3358733EABDC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02:04</a:t>
            </a:r>
          </a:p>
        </p:txBody>
      </p:sp>
      <p:sp>
        <p:nvSpPr>
          <p:cNvPr id="4152" name="Rounded Rectangle 61">
            <a:extLst>
              <a:ext uri="{FF2B5EF4-FFF2-40B4-BE49-F238E27FC236}">
                <a16:creationId xmlns:a16="http://schemas.microsoft.com/office/drawing/2014/main" xmlns="" id="{A976B788-6D6C-9AF6-FE25-DEF8DD0EF837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02:03</a:t>
            </a:r>
          </a:p>
        </p:txBody>
      </p:sp>
      <p:sp>
        <p:nvSpPr>
          <p:cNvPr id="4153" name="Rounded Rectangle 62">
            <a:extLst>
              <a:ext uri="{FF2B5EF4-FFF2-40B4-BE49-F238E27FC236}">
                <a16:creationId xmlns:a16="http://schemas.microsoft.com/office/drawing/2014/main" xmlns="" id="{DF4E3566-1515-05CF-461A-6B443179286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02:02</a:t>
            </a:r>
          </a:p>
        </p:txBody>
      </p:sp>
      <p:sp>
        <p:nvSpPr>
          <p:cNvPr id="4154" name="Rounded Rectangle 63">
            <a:extLst>
              <a:ext uri="{FF2B5EF4-FFF2-40B4-BE49-F238E27FC236}">
                <a16:creationId xmlns:a16="http://schemas.microsoft.com/office/drawing/2014/main" xmlns="" id="{78642B1D-7671-731A-7F5D-660B1057301E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02:01</a:t>
            </a:r>
          </a:p>
        </p:txBody>
      </p:sp>
      <p:sp>
        <p:nvSpPr>
          <p:cNvPr id="4155" name="Rounded Rectangle 64">
            <a:extLst>
              <a:ext uri="{FF2B5EF4-FFF2-40B4-BE49-F238E27FC236}">
                <a16:creationId xmlns:a16="http://schemas.microsoft.com/office/drawing/2014/main" xmlns="" id="{E63B76A7-AD8F-3503-9A4A-F08577E8C73E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4156" name="Rounded Rectangle 65">
            <a:extLst>
              <a:ext uri="{FF2B5EF4-FFF2-40B4-BE49-F238E27FC236}">
                <a16:creationId xmlns:a16="http://schemas.microsoft.com/office/drawing/2014/main" xmlns="" id="{5F41255A-A3C8-547F-81AF-BD2EB2991411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4157" name="Rounded Rectangle 66">
            <a:extLst>
              <a:ext uri="{FF2B5EF4-FFF2-40B4-BE49-F238E27FC236}">
                <a16:creationId xmlns:a16="http://schemas.microsoft.com/office/drawing/2014/main" xmlns="" id="{5FC2D1E7-CDB7-7129-AA76-6B07649C91C1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4158" name="Rounded Rectangle 67">
            <a:extLst>
              <a:ext uri="{FF2B5EF4-FFF2-40B4-BE49-F238E27FC236}">
                <a16:creationId xmlns:a16="http://schemas.microsoft.com/office/drawing/2014/main" xmlns="" id="{691DBCA8-4B9D-E961-0DB5-19CC10E52EF7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4159" name="Rounded Rectangle 68">
            <a:extLst>
              <a:ext uri="{FF2B5EF4-FFF2-40B4-BE49-F238E27FC236}">
                <a16:creationId xmlns:a16="http://schemas.microsoft.com/office/drawing/2014/main" xmlns="" id="{9AEAA0E7-F95D-9EB3-26D5-D1CD147FADC3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109" name="Rounded Rectangle 69">
            <a:extLst>
              <a:ext uri="{FF2B5EF4-FFF2-40B4-BE49-F238E27FC236}">
                <a16:creationId xmlns:a16="http://schemas.microsoft.com/office/drawing/2014/main" xmlns="" id="{F6BF05A7-F63E-163F-8A51-838E897F943B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110" name="Rounded Rectangle 70">
            <a:extLst>
              <a:ext uri="{FF2B5EF4-FFF2-40B4-BE49-F238E27FC236}">
                <a16:creationId xmlns:a16="http://schemas.microsoft.com/office/drawing/2014/main" xmlns="" id="{9C6E0F65-F988-98B9-7619-53D8323352D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116" name="Rounded Rectangle 71">
            <a:extLst>
              <a:ext uri="{FF2B5EF4-FFF2-40B4-BE49-F238E27FC236}">
                <a16:creationId xmlns:a16="http://schemas.microsoft.com/office/drawing/2014/main" xmlns="" id="{BAAFBBBA-2BEF-71AC-BA3B-13F72C4EDB41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117" name="Rounded Rectangle 72">
            <a:extLst>
              <a:ext uri="{FF2B5EF4-FFF2-40B4-BE49-F238E27FC236}">
                <a16:creationId xmlns:a16="http://schemas.microsoft.com/office/drawing/2014/main" xmlns="" id="{E945F752-766A-7A8C-CDCA-3F2F342C9190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118" name="Rounded Rectangle 73">
            <a:extLst>
              <a:ext uri="{FF2B5EF4-FFF2-40B4-BE49-F238E27FC236}">
                <a16:creationId xmlns:a16="http://schemas.microsoft.com/office/drawing/2014/main" xmlns="" id="{C45B2980-92F3-F8D4-94AE-71FA0BC9C84C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119" name="Rounded Rectangle 74">
            <a:extLst>
              <a:ext uri="{FF2B5EF4-FFF2-40B4-BE49-F238E27FC236}">
                <a16:creationId xmlns:a16="http://schemas.microsoft.com/office/drawing/2014/main" xmlns="" id="{B74A7615-3CA2-FB38-B2C3-5782FA7E4111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120" name="Rounded Rectangle 75">
            <a:extLst>
              <a:ext uri="{FF2B5EF4-FFF2-40B4-BE49-F238E27FC236}">
                <a16:creationId xmlns:a16="http://schemas.microsoft.com/office/drawing/2014/main" xmlns="" id="{269494E2-CADA-EBC7-AF43-E7D99AE8742E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121" name="Rounded Rectangle 76">
            <a:extLst>
              <a:ext uri="{FF2B5EF4-FFF2-40B4-BE49-F238E27FC236}">
                <a16:creationId xmlns:a16="http://schemas.microsoft.com/office/drawing/2014/main" xmlns="" id="{573482DC-7581-9C7C-DC3E-A46DCECB142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122" name="Rounded Rectangle 77">
            <a:extLst>
              <a:ext uri="{FF2B5EF4-FFF2-40B4-BE49-F238E27FC236}">
                <a16:creationId xmlns:a16="http://schemas.microsoft.com/office/drawing/2014/main" xmlns="" id="{803CF6D8-11BF-5F40-3782-A9001E7F9D7D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123" name="Rounded Rectangle 78">
            <a:extLst>
              <a:ext uri="{FF2B5EF4-FFF2-40B4-BE49-F238E27FC236}">
                <a16:creationId xmlns:a16="http://schemas.microsoft.com/office/drawing/2014/main" xmlns="" id="{75DA4DB3-8C7B-D41A-6F81-413ACDFD6104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124" name="Rounded Rectangle 79">
            <a:extLst>
              <a:ext uri="{FF2B5EF4-FFF2-40B4-BE49-F238E27FC236}">
                <a16:creationId xmlns:a16="http://schemas.microsoft.com/office/drawing/2014/main" xmlns="" id="{5149651A-D960-4CC1-2423-C049098ED782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125" name="Rounded Rectangle 80">
            <a:extLst>
              <a:ext uri="{FF2B5EF4-FFF2-40B4-BE49-F238E27FC236}">
                <a16:creationId xmlns:a16="http://schemas.microsoft.com/office/drawing/2014/main" xmlns="" id="{A72C5BC2-B651-3E2A-CD8F-CE53C18E33A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126" name="Rounded Rectangle 81">
            <a:extLst>
              <a:ext uri="{FF2B5EF4-FFF2-40B4-BE49-F238E27FC236}">
                <a16:creationId xmlns:a16="http://schemas.microsoft.com/office/drawing/2014/main" xmlns="" id="{603F805A-FE22-F620-89EB-4A365CF28C7D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127" name="Rounded Rectangle 82">
            <a:extLst>
              <a:ext uri="{FF2B5EF4-FFF2-40B4-BE49-F238E27FC236}">
                <a16:creationId xmlns:a16="http://schemas.microsoft.com/office/drawing/2014/main" xmlns="" id="{6F47344A-5F93-E156-7AC2-077E1E28E710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4160" name="Rounded Rectangle 83">
            <a:extLst>
              <a:ext uri="{FF2B5EF4-FFF2-40B4-BE49-F238E27FC236}">
                <a16:creationId xmlns:a16="http://schemas.microsoft.com/office/drawing/2014/main" xmlns="" id="{0AD5AE63-C42C-8A9C-C420-92E259BFAE8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4161" name="Rounded Rectangle 84">
            <a:extLst>
              <a:ext uri="{FF2B5EF4-FFF2-40B4-BE49-F238E27FC236}">
                <a16:creationId xmlns:a16="http://schemas.microsoft.com/office/drawing/2014/main" xmlns="" id="{37EF69FD-9C51-AA41-8BAA-3DED56D687F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4162" name="Rounded Rectangle 85">
            <a:extLst>
              <a:ext uri="{FF2B5EF4-FFF2-40B4-BE49-F238E27FC236}">
                <a16:creationId xmlns:a16="http://schemas.microsoft.com/office/drawing/2014/main" xmlns="" id="{79B7C98E-9B0D-6C67-253C-E5B8E35E4C72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4163" name="Rounded Rectangle 86">
            <a:extLst>
              <a:ext uri="{FF2B5EF4-FFF2-40B4-BE49-F238E27FC236}">
                <a16:creationId xmlns:a16="http://schemas.microsoft.com/office/drawing/2014/main" xmlns="" id="{EBEFCF57-BB76-9B3C-9EE0-62568DB29CCC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4164" name="Rounded Rectangle 87">
            <a:extLst>
              <a:ext uri="{FF2B5EF4-FFF2-40B4-BE49-F238E27FC236}">
                <a16:creationId xmlns:a16="http://schemas.microsoft.com/office/drawing/2014/main" xmlns="" id="{C3D539B0-1A99-596F-1542-19CFB15D59A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4165" name="Rounded Rectangle 88">
            <a:extLst>
              <a:ext uri="{FF2B5EF4-FFF2-40B4-BE49-F238E27FC236}">
                <a16:creationId xmlns:a16="http://schemas.microsoft.com/office/drawing/2014/main" xmlns="" id="{F37568E2-BFE4-BE21-8060-7317ABCF2F8A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4166" name="Rounded Rectangle 89">
            <a:extLst>
              <a:ext uri="{FF2B5EF4-FFF2-40B4-BE49-F238E27FC236}">
                <a16:creationId xmlns:a16="http://schemas.microsoft.com/office/drawing/2014/main" xmlns="" id="{3B8221E6-7650-850D-0094-3F9C64BA01EE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4167" name="Rounded Rectangle 90">
            <a:extLst>
              <a:ext uri="{FF2B5EF4-FFF2-40B4-BE49-F238E27FC236}">
                <a16:creationId xmlns:a16="http://schemas.microsoft.com/office/drawing/2014/main" xmlns="" id="{3709E172-9F03-3D17-73C9-838AEF104B2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4168" name="Rounded Rectangle 91">
            <a:extLst>
              <a:ext uri="{FF2B5EF4-FFF2-40B4-BE49-F238E27FC236}">
                <a16:creationId xmlns:a16="http://schemas.microsoft.com/office/drawing/2014/main" xmlns="" id="{C6051A6A-8730-5858-ACD4-3EF77D240FCD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4169" name="Rounded Rectangle 92">
            <a:extLst>
              <a:ext uri="{FF2B5EF4-FFF2-40B4-BE49-F238E27FC236}">
                <a16:creationId xmlns:a16="http://schemas.microsoft.com/office/drawing/2014/main" xmlns="" id="{3F2E2AB4-B06C-8363-B027-A2DCC21C2F62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4170" name="Rounded Rectangle 93">
            <a:extLst>
              <a:ext uri="{FF2B5EF4-FFF2-40B4-BE49-F238E27FC236}">
                <a16:creationId xmlns:a16="http://schemas.microsoft.com/office/drawing/2014/main" xmlns="" id="{414C1466-F475-C3B3-4245-70F611BE4A2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4171" name="Rounded Rectangle 94">
            <a:extLst>
              <a:ext uri="{FF2B5EF4-FFF2-40B4-BE49-F238E27FC236}">
                <a16:creationId xmlns:a16="http://schemas.microsoft.com/office/drawing/2014/main" xmlns="" id="{4FB869C2-73F1-8E88-E2EE-4057B46FBCC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4172" name="Rounded Rectangle 95">
            <a:extLst>
              <a:ext uri="{FF2B5EF4-FFF2-40B4-BE49-F238E27FC236}">
                <a16:creationId xmlns:a16="http://schemas.microsoft.com/office/drawing/2014/main" xmlns="" id="{33F2750A-77F0-F551-A841-7AA5507D8DA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4173" name="Rounded Rectangle 96">
            <a:extLst>
              <a:ext uri="{FF2B5EF4-FFF2-40B4-BE49-F238E27FC236}">
                <a16:creationId xmlns:a16="http://schemas.microsoft.com/office/drawing/2014/main" xmlns="" id="{8E7F6BAF-D275-E4B0-5474-EE76EBAACE61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4174" name="Rounded Rectangle 97">
            <a:extLst>
              <a:ext uri="{FF2B5EF4-FFF2-40B4-BE49-F238E27FC236}">
                <a16:creationId xmlns:a16="http://schemas.microsoft.com/office/drawing/2014/main" xmlns="" id="{065ED437-844B-55CA-E502-773CF70AF1F2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4175" name="Rounded Rectangle 98">
            <a:extLst>
              <a:ext uri="{FF2B5EF4-FFF2-40B4-BE49-F238E27FC236}">
                <a16:creationId xmlns:a16="http://schemas.microsoft.com/office/drawing/2014/main" xmlns="" id="{EEE8ABE0-32F2-AA23-F413-DA7E98AEEDE6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4176" name="Rounded Rectangle 99">
            <a:extLst>
              <a:ext uri="{FF2B5EF4-FFF2-40B4-BE49-F238E27FC236}">
                <a16:creationId xmlns:a16="http://schemas.microsoft.com/office/drawing/2014/main" xmlns="" id="{46EF9087-E382-6DCF-CCE2-F36F685C1FB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4177" name="Rounded Rectangle 100">
            <a:extLst>
              <a:ext uri="{FF2B5EF4-FFF2-40B4-BE49-F238E27FC236}">
                <a16:creationId xmlns:a16="http://schemas.microsoft.com/office/drawing/2014/main" xmlns="" id="{05F310C9-0337-429C-1694-1458F3B42433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4178" name="Rounded Rectangle 101">
            <a:extLst>
              <a:ext uri="{FF2B5EF4-FFF2-40B4-BE49-F238E27FC236}">
                <a16:creationId xmlns:a16="http://schemas.microsoft.com/office/drawing/2014/main" xmlns="" id="{1F4D2127-B819-FCC3-8E21-89875746B28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4179" name="Rounded Rectangle 102">
            <a:extLst>
              <a:ext uri="{FF2B5EF4-FFF2-40B4-BE49-F238E27FC236}">
                <a16:creationId xmlns:a16="http://schemas.microsoft.com/office/drawing/2014/main" xmlns="" id="{A2DD155A-9DD1-1401-5D0F-53E439C8FB6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4180" name="Rounded Rectangle 103">
            <a:extLst>
              <a:ext uri="{FF2B5EF4-FFF2-40B4-BE49-F238E27FC236}">
                <a16:creationId xmlns:a16="http://schemas.microsoft.com/office/drawing/2014/main" xmlns="" id="{DC2F8803-DAAB-0CA8-EFED-668F490BA95B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4181" name="Rounded Rectangle 104">
            <a:extLst>
              <a:ext uri="{FF2B5EF4-FFF2-40B4-BE49-F238E27FC236}">
                <a16:creationId xmlns:a16="http://schemas.microsoft.com/office/drawing/2014/main" xmlns="" id="{0E784678-5B8C-0A5B-964B-983B39194D47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4182" name="Rounded Rectangle 105">
            <a:extLst>
              <a:ext uri="{FF2B5EF4-FFF2-40B4-BE49-F238E27FC236}">
                <a16:creationId xmlns:a16="http://schemas.microsoft.com/office/drawing/2014/main" xmlns="" id="{D6AEDA66-B118-1423-C556-C7820D6A9E0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4183" name="Rounded Rectangle 106">
            <a:extLst>
              <a:ext uri="{FF2B5EF4-FFF2-40B4-BE49-F238E27FC236}">
                <a16:creationId xmlns:a16="http://schemas.microsoft.com/office/drawing/2014/main" xmlns="" id="{5FFB92DF-4651-42BA-96A5-DD7B1093BEFC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4184" name="Rounded Rectangle 107">
            <a:extLst>
              <a:ext uri="{FF2B5EF4-FFF2-40B4-BE49-F238E27FC236}">
                <a16:creationId xmlns:a16="http://schemas.microsoft.com/office/drawing/2014/main" xmlns="" id="{E004E79D-7040-D194-5A05-EC572F94E31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4185" name="Rounded Rectangle 108">
            <a:extLst>
              <a:ext uri="{FF2B5EF4-FFF2-40B4-BE49-F238E27FC236}">
                <a16:creationId xmlns:a16="http://schemas.microsoft.com/office/drawing/2014/main" xmlns="" id="{6088F2EA-0970-9BBF-4C09-89FE50447D86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4186" name="Rounded Rectangle 109">
            <a:extLst>
              <a:ext uri="{FF2B5EF4-FFF2-40B4-BE49-F238E27FC236}">
                <a16:creationId xmlns:a16="http://schemas.microsoft.com/office/drawing/2014/main" xmlns="" id="{D0764037-4054-7FA5-6FAB-C6987A7BA3B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4187" name="Rounded Rectangle 110">
            <a:extLst>
              <a:ext uri="{FF2B5EF4-FFF2-40B4-BE49-F238E27FC236}">
                <a16:creationId xmlns:a16="http://schemas.microsoft.com/office/drawing/2014/main" xmlns="" id="{3135E19E-BAE8-526D-9A5B-C8A44C78DBEA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4188" name="Rounded Rectangle 111">
            <a:extLst>
              <a:ext uri="{FF2B5EF4-FFF2-40B4-BE49-F238E27FC236}">
                <a16:creationId xmlns:a16="http://schemas.microsoft.com/office/drawing/2014/main" xmlns="" id="{0D47A73F-6B14-701C-64F9-808DB5B1AFEB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4189" name="Rounded Rectangle 112">
            <a:extLst>
              <a:ext uri="{FF2B5EF4-FFF2-40B4-BE49-F238E27FC236}">
                <a16:creationId xmlns:a16="http://schemas.microsoft.com/office/drawing/2014/main" xmlns="" id="{470C1B48-4BF9-E799-6555-CCF79FFE61AC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4190" name="Rounded Rectangle 113">
            <a:extLst>
              <a:ext uri="{FF2B5EF4-FFF2-40B4-BE49-F238E27FC236}">
                <a16:creationId xmlns:a16="http://schemas.microsoft.com/office/drawing/2014/main" xmlns="" id="{B24A4278-456E-0118-1325-9A6342CFF8AE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4191" name="Rounded Rectangle 114">
            <a:extLst>
              <a:ext uri="{FF2B5EF4-FFF2-40B4-BE49-F238E27FC236}">
                <a16:creationId xmlns:a16="http://schemas.microsoft.com/office/drawing/2014/main" xmlns="" id="{8CE38770-8559-E637-3C04-01AEA71C9F13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4192" name="Rounded Rectangle 115">
            <a:extLst>
              <a:ext uri="{FF2B5EF4-FFF2-40B4-BE49-F238E27FC236}">
                <a16:creationId xmlns:a16="http://schemas.microsoft.com/office/drawing/2014/main" xmlns="" id="{129DA204-6BF9-1A0D-C128-2E08CCBC269E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4193" name="Rounded Rectangle 116">
            <a:extLst>
              <a:ext uri="{FF2B5EF4-FFF2-40B4-BE49-F238E27FC236}">
                <a16:creationId xmlns:a16="http://schemas.microsoft.com/office/drawing/2014/main" xmlns="" id="{4AAE520C-9839-8117-4C1B-F39E36538AFB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4194" name="Rounded Rectangle 117">
            <a:extLst>
              <a:ext uri="{FF2B5EF4-FFF2-40B4-BE49-F238E27FC236}">
                <a16:creationId xmlns:a16="http://schemas.microsoft.com/office/drawing/2014/main" xmlns="" id="{0A435844-0D37-071A-9039-CF3B371EA646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4195" name="Rounded Rectangle 118">
            <a:extLst>
              <a:ext uri="{FF2B5EF4-FFF2-40B4-BE49-F238E27FC236}">
                <a16:creationId xmlns:a16="http://schemas.microsoft.com/office/drawing/2014/main" xmlns="" id="{D54C33FA-2711-22D2-36B9-F165AA1A666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4196" name="Rounded Rectangle 119">
            <a:extLst>
              <a:ext uri="{FF2B5EF4-FFF2-40B4-BE49-F238E27FC236}">
                <a16:creationId xmlns:a16="http://schemas.microsoft.com/office/drawing/2014/main" xmlns="" id="{C5AB8AE7-B33B-1EF5-2059-40EDC1AC2A6D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4197" name="Rounded Rectangle 120">
            <a:extLst>
              <a:ext uri="{FF2B5EF4-FFF2-40B4-BE49-F238E27FC236}">
                <a16:creationId xmlns:a16="http://schemas.microsoft.com/office/drawing/2014/main" xmlns="" id="{66004DCB-AB28-5454-DED5-BFB27B1ECB60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4198" name="Rounded Rectangle 121">
            <a:extLst>
              <a:ext uri="{FF2B5EF4-FFF2-40B4-BE49-F238E27FC236}">
                <a16:creationId xmlns:a16="http://schemas.microsoft.com/office/drawing/2014/main" xmlns="" id="{763BCA6D-CFAE-7A40-1178-9F2852A2C1AF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4199" name="Rounded Rectangle 122">
            <a:extLst>
              <a:ext uri="{FF2B5EF4-FFF2-40B4-BE49-F238E27FC236}">
                <a16:creationId xmlns:a16="http://schemas.microsoft.com/office/drawing/2014/main" xmlns="" id="{8524D7AE-CA24-F8C1-666D-A29A5D92D5FB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4200" name="Rounded Rectangle 123">
            <a:extLst>
              <a:ext uri="{FF2B5EF4-FFF2-40B4-BE49-F238E27FC236}">
                <a16:creationId xmlns:a16="http://schemas.microsoft.com/office/drawing/2014/main" xmlns="" id="{68707D76-317C-EAA1-A698-3EBC5E5FC856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4201" name="Rounded Rectangle 124">
            <a:extLst>
              <a:ext uri="{FF2B5EF4-FFF2-40B4-BE49-F238E27FC236}">
                <a16:creationId xmlns:a16="http://schemas.microsoft.com/office/drawing/2014/main" xmlns="" id="{16AAC538-3A88-D5BB-9217-E1B7BD52A7CA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4202" name="Rounded Rectangle 125">
            <a:extLst>
              <a:ext uri="{FF2B5EF4-FFF2-40B4-BE49-F238E27FC236}">
                <a16:creationId xmlns:a16="http://schemas.microsoft.com/office/drawing/2014/main" xmlns="" id="{0C273E4D-4085-CA9C-AD86-3846459DCE3B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4203" name="Rounded Rectangle 126">
            <a:extLst>
              <a:ext uri="{FF2B5EF4-FFF2-40B4-BE49-F238E27FC236}">
                <a16:creationId xmlns:a16="http://schemas.microsoft.com/office/drawing/2014/main" xmlns="" id="{C77222C4-AFAD-D9F8-4314-9CBF224C99E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4204" name="Rounded Rectangle 127">
            <a:extLst>
              <a:ext uri="{FF2B5EF4-FFF2-40B4-BE49-F238E27FC236}">
                <a16:creationId xmlns:a16="http://schemas.microsoft.com/office/drawing/2014/main" xmlns="" id="{4099988A-A8A2-7B77-00AB-6AAB6A1A2C2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4205" name="Rounded Rectangle 128">
            <a:extLst>
              <a:ext uri="{FF2B5EF4-FFF2-40B4-BE49-F238E27FC236}">
                <a16:creationId xmlns:a16="http://schemas.microsoft.com/office/drawing/2014/main" xmlns="" id="{BE330C3F-D2DA-B9CB-B846-C431828B14EF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4206" name="Rounded Rectangle 129">
            <a:extLst>
              <a:ext uri="{FF2B5EF4-FFF2-40B4-BE49-F238E27FC236}">
                <a16:creationId xmlns:a16="http://schemas.microsoft.com/office/drawing/2014/main" xmlns="" id="{56DE3A81-75A6-63C6-DD74-24EC85C8EB5F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4207" name="Rounded Rectangle 130">
            <a:extLst>
              <a:ext uri="{FF2B5EF4-FFF2-40B4-BE49-F238E27FC236}">
                <a16:creationId xmlns:a16="http://schemas.microsoft.com/office/drawing/2014/main" xmlns="" id="{B912F66B-A73A-3733-9AC0-FC5CD9E9D562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4208" name="Rounded Rectangle 131">
            <a:extLst>
              <a:ext uri="{FF2B5EF4-FFF2-40B4-BE49-F238E27FC236}">
                <a16:creationId xmlns:a16="http://schemas.microsoft.com/office/drawing/2014/main" xmlns="" id="{372613A6-3615-402A-F1A1-378A4239684F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4209" name="Rounded Rectangle 132">
            <a:extLst>
              <a:ext uri="{FF2B5EF4-FFF2-40B4-BE49-F238E27FC236}">
                <a16:creationId xmlns:a16="http://schemas.microsoft.com/office/drawing/2014/main" xmlns="" id="{3D601897-2FEA-23E1-E032-1C0FD6D0083A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4210" name="Rounded Rectangle 133">
            <a:extLst>
              <a:ext uri="{FF2B5EF4-FFF2-40B4-BE49-F238E27FC236}">
                <a16:creationId xmlns:a16="http://schemas.microsoft.com/office/drawing/2014/main" xmlns="" id="{3683B2AB-D5CF-6127-933A-8A4E6E0B8B6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4211" name="Rounded Rectangle 134">
            <a:extLst>
              <a:ext uri="{FF2B5EF4-FFF2-40B4-BE49-F238E27FC236}">
                <a16:creationId xmlns:a16="http://schemas.microsoft.com/office/drawing/2014/main" xmlns="" id="{8B2FBF82-98BC-1C69-D6DB-0A4334264FC2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4212" name="Rounded Rectangle 135">
            <a:extLst>
              <a:ext uri="{FF2B5EF4-FFF2-40B4-BE49-F238E27FC236}">
                <a16:creationId xmlns:a16="http://schemas.microsoft.com/office/drawing/2014/main" xmlns="" id="{3DAFB0BC-A001-D52B-F9BC-64FF0084A77B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4213" name="Rounded Rectangle 136">
            <a:extLst>
              <a:ext uri="{FF2B5EF4-FFF2-40B4-BE49-F238E27FC236}">
                <a16:creationId xmlns:a16="http://schemas.microsoft.com/office/drawing/2014/main" xmlns="" id="{1AAD78CB-5CDD-4268-8ABF-AE62E6E7D6A0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4214" name="Rounded Rectangle 137">
            <a:extLst>
              <a:ext uri="{FF2B5EF4-FFF2-40B4-BE49-F238E27FC236}">
                <a16:creationId xmlns:a16="http://schemas.microsoft.com/office/drawing/2014/main" xmlns="" id="{6901E7AF-E6FF-3265-B20C-308BEE22662D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4215" name="Rounded Rectangle 138">
            <a:extLst>
              <a:ext uri="{FF2B5EF4-FFF2-40B4-BE49-F238E27FC236}">
                <a16:creationId xmlns:a16="http://schemas.microsoft.com/office/drawing/2014/main" xmlns="" id="{C0B2946A-16CD-C509-A596-DED39FD9E35D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4216" name="Rounded Rectangle 139">
            <a:extLst>
              <a:ext uri="{FF2B5EF4-FFF2-40B4-BE49-F238E27FC236}">
                <a16:creationId xmlns:a16="http://schemas.microsoft.com/office/drawing/2014/main" xmlns="" id="{B61339BA-AF74-4070-4651-C9A0D343DAC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4217" name="Rounded Rectangle 140">
            <a:extLst>
              <a:ext uri="{FF2B5EF4-FFF2-40B4-BE49-F238E27FC236}">
                <a16:creationId xmlns:a16="http://schemas.microsoft.com/office/drawing/2014/main" xmlns="" id="{95E7759A-9740-031D-2E46-D29209368F7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4218" name="Rounded Rectangle 141">
            <a:extLst>
              <a:ext uri="{FF2B5EF4-FFF2-40B4-BE49-F238E27FC236}">
                <a16:creationId xmlns:a16="http://schemas.microsoft.com/office/drawing/2014/main" xmlns="" id="{6EDC5D21-4FD7-C93F-9B93-E74AA639ECFD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4219" name="Rounded Rectangle 142">
            <a:extLst>
              <a:ext uri="{FF2B5EF4-FFF2-40B4-BE49-F238E27FC236}">
                <a16:creationId xmlns:a16="http://schemas.microsoft.com/office/drawing/2014/main" xmlns="" id="{BB59EF65-F093-0F58-9FD9-DEBA3467C2FC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4220" name="Rounded Rectangle 143">
            <a:extLst>
              <a:ext uri="{FF2B5EF4-FFF2-40B4-BE49-F238E27FC236}">
                <a16:creationId xmlns:a16="http://schemas.microsoft.com/office/drawing/2014/main" xmlns="" id="{1CEF8ABF-BCFE-5D8D-870A-3D04D5E34371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4221" name="Rounded Rectangle 144">
            <a:extLst>
              <a:ext uri="{FF2B5EF4-FFF2-40B4-BE49-F238E27FC236}">
                <a16:creationId xmlns:a16="http://schemas.microsoft.com/office/drawing/2014/main" xmlns="" id="{E08BD3B1-E242-D97F-E857-0924ED19C8F2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4222" name="Rounded Rectangle 145">
            <a:extLst>
              <a:ext uri="{FF2B5EF4-FFF2-40B4-BE49-F238E27FC236}">
                <a16:creationId xmlns:a16="http://schemas.microsoft.com/office/drawing/2014/main" xmlns="" id="{49896F50-756B-043C-F709-AC96D411C856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4223" name="Rounded Rectangle 146">
            <a:extLst>
              <a:ext uri="{FF2B5EF4-FFF2-40B4-BE49-F238E27FC236}">
                <a16:creationId xmlns:a16="http://schemas.microsoft.com/office/drawing/2014/main" xmlns="" id="{CBC53525-BD2C-677C-0A55-05F26F1AC7F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4224" name="Rounded Rectangle 147">
            <a:extLst>
              <a:ext uri="{FF2B5EF4-FFF2-40B4-BE49-F238E27FC236}">
                <a16:creationId xmlns:a16="http://schemas.microsoft.com/office/drawing/2014/main" xmlns="" id="{A15F629D-3056-71D1-6320-3FA8D272734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4225" name="Rounded Rectangle 148">
            <a:extLst>
              <a:ext uri="{FF2B5EF4-FFF2-40B4-BE49-F238E27FC236}">
                <a16:creationId xmlns:a16="http://schemas.microsoft.com/office/drawing/2014/main" xmlns="" id="{22811D8D-A656-CDF4-4487-4A4FC5F456B0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4226" name="Rounded Rectangle 149">
            <a:extLst>
              <a:ext uri="{FF2B5EF4-FFF2-40B4-BE49-F238E27FC236}">
                <a16:creationId xmlns:a16="http://schemas.microsoft.com/office/drawing/2014/main" xmlns="" id="{90A6E993-3576-ACA8-D6C6-99AD076C069A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4227" name="Rounded Rectangle 150">
            <a:extLst>
              <a:ext uri="{FF2B5EF4-FFF2-40B4-BE49-F238E27FC236}">
                <a16:creationId xmlns:a16="http://schemas.microsoft.com/office/drawing/2014/main" xmlns="" id="{62203E99-7BCB-BBA2-DF9F-5F82B83F50B0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4228" name="Rounded Rectangle 151">
            <a:extLst>
              <a:ext uri="{FF2B5EF4-FFF2-40B4-BE49-F238E27FC236}">
                <a16:creationId xmlns:a16="http://schemas.microsoft.com/office/drawing/2014/main" xmlns="" id="{D7E5AD42-8EF2-3365-217A-06C06EF6F4BE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4229" name="Rounded Rectangle 152">
            <a:extLst>
              <a:ext uri="{FF2B5EF4-FFF2-40B4-BE49-F238E27FC236}">
                <a16:creationId xmlns:a16="http://schemas.microsoft.com/office/drawing/2014/main" xmlns="" id="{A1923CB6-FE49-DE6A-78D1-2ABF71D66D6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4230" name="Rounded Rectangle 153">
            <a:extLst>
              <a:ext uri="{FF2B5EF4-FFF2-40B4-BE49-F238E27FC236}">
                <a16:creationId xmlns:a16="http://schemas.microsoft.com/office/drawing/2014/main" xmlns="" id="{1EBBDE34-E21E-E5AE-5F40-ECEACA904E36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4231" name="Rounded Rectangle 154">
            <a:extLst>
              <a:ext uri="{FF2B5EF4-FFF2-40B4-BE49-F238E27FC236}">
                <a16:creationId xmlns:a16="http://schemas.microsoft.com/office/drawing/2014/main" xmlns="" id="{B7C7F740-42CC-6DC1-9AA2-E80F0C5B1727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4232" name="Rounded Rectangle 155">
            <a:extLst>
              <a:ext uri="{FF2B5EF4-FFF2-40B4-BE49-F238E27FC236}">
                <a16:creationId xmlns:a16="http://schemas.microsoft.com/office/drawing/2014/main" xmlns="" id="{4D8BF80F-6596-2D52-F095-6A2AB8600C2B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4233" name="Rounded Rectangle 156">
            <a:extLst>
              <a:ext uri="{FF2B5EF4-FFF2-40B4-BE49-F238E27FC236}">
                <a16:creationId xmlns:a16="http://schemas.microsoft.com/office/drawing/2014/main" xmlns="" id="{179BBD70-2A3D-F9AF-3435-71E7530BF31F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4234" name="Rounded Rectangle 157">
            <a:extLst>
              <a:ext uri="{FF2B5EF4-FFF2-40B4-BE49-F238E27FC236}">
                <a16:creationId xmlns:a16="http://schemas.microsoft.com/office/drawing/2014/main" xmlns="" id="{1032A10F-F77A-202F-E0EA-1EA0AEF4271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4235" name="Rounded Rectangle 158">
            <a:extLst>
              <a:ext uri="{FF2B5EF4-FFF2-40B4-BE49-F238E27FC236}">
                <a16:creationId xmlns:a16="http://schemas.microsoft.com/office/drawing/2014/main" xmlns="" id="{8D50FABD-9525-67BA-E6AD-96AE1827A121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4236" name="Rounded Rectangle 159">
            <a:extLst>
              <a:ext uri="{FF2B5EF4-FFF2-40B4-BE49-F238E27FC236}">
                <a16:creationId xmlns:a16="http://schemas.microsoft.com/office/drawing/2014/main" xmlns="" id="{F2DAFDAF-72AE-31B5-14A6-7177D5E2AA1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4237" name="Rounded Rectangle 160">
            <a:extLst>
              <a:ext uri="{FF2B5EF4-FFF2-40B4-BE49-F238E27FC236}">
                <a16:creationId xmlns:a16="http://schemas.microsoft.com/office/drawing/2014/main" xmlns="" id="{AA96D54D-E960-5D4E-D89A-F946257BA08B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4238" name="Rounded Rectangle 161">
            <a:extLst>
              <a:ext uri="{FF2B5EF4-FFF2-40B4-BE49-F238E27FC236}">
                <a16:creationId xmlns:a16="http://schemas.microsoft.com/office/drawing/2014/main" xmlns="" id="{A4E1A2A0-A7D6-E0B1-A04B-43E3810E664C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4239" name="Rounded Rectangle 162">
            <a:extLst>
              <a:ext uri="{FF2B5EF4-FFF2-40B4-BE49-F238E27FC236}">
                <a16:creationId xmlns:a16="http://schemas.microsoft.com/office/drawing/2014/main" xmlns="" id="{E8F35858-53D9-CEB9-367D-0A5F23939F2F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4240" name="Rounded Rectangle 163">
            <a:extLst>
              <a:ext uri="{FF2B5EF4-FFF2-40B4-BE49-F238E27FC236}">
                <a16:creationId xmlns:a16="http://schemas.microsoft.com/office/drawing/2014/main" xmlns="" id="{B42CBE8B-8710-55BD-206E-C877121D026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4241" name="Rounded Rectangle 164">
            <a:extLst>
              <a:ext uri="{FF2B5EF4-FFF2-40B4-BE49-F238E27FC236}">
                <a16:creationId xmlns:a16="http://schemas.microsoft.com/office/drawing/2014/main" xmlns="" id="{7C32756D-BC63-11CC-7948-0E501CFD2F5B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4242" name="Rounded Rectangle 165">
            <a:extLst>
              <a:ext uri="{FF2B5EF4-FFF2-40B4-BE49-F238E27FC236}">
                <a16:creationId xmlns:a16="http://schemas.microsoft.com/office/drawing/2014/main" xmlns="" id="{D46E513A-A8E8-8FEC-DB86-576DD500BB80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4243" name="Rounded Rectangle 166">
            <a:extLst>
              <a:ext uri="{FF2B5EF4-FFF2-40B4-BE49-F238E27FC236}">
                <a16:creationId xmlns:a16="http://schemas.microsoft.com/office/drawing/2014/main" xmlns="" id="{E93A2CF5-90DC-C646-2591-70AA9ADE5C5B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4244" name="Rounded Rectangle 167">
            <a:extLst>
              <a:ext uri="{FF2B5EF4-FFF2-40B4-BE49-F238E27FC236}">
                <a16:creationId xmlns:a16="http://schemas.microsoft.com/office/drawing/2014/main" xmlns="" id="{44B7F75E-2479-0558-88E3-13F2BF5619AA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4245" name="Rounded Rectangle 168">
            <a:extLst>
              <a:ext uri="{FF2B5EF4-FFF2-40B4-BE49-F238E27FC236}">
                <a16:creationId xmlns:a16="http://schemas.microsoft.com/office/drawing/2014/main" xmlns="" id="{586EE163-12FF-E24F-BAD6-EFD777AA43DE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4246" name="Rounded Rectangle 169">
            <a:extLst>
              <a:ext uri="{FF2B5EF4-FFF2-40B4-BE49-F238E27FC236}">
                <a16:creationId xmlns:a16="http://schemas.microsoft.com/office/drawing/2014/main" xmlns="" id="{2904C761-203C-801A-05FF-B3A924294B7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4247" name="Rounded Rectangle 170">
            <a:extLst>
              <a:ext uri="{FF2B5EF4-FFF2-40B4-BE49-F238E27FC236}">
                <a16:creationId xmlns:a16="http://schemas.microsoft.com/office/drawing/2014/main" xmlns="" id="{E57259B2-97EA-225B-B2AA-0DB9DA57BDB6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4248" name="Rounded Rectangle 171">
            <a:extLst>
              <a:ext uri="{FF2B5EF4-FFF2-40B4-BE49-F238E27FC236}">
                <a16:creationId xmlns:a16="http://schemas.microsoft.com/office/drawing/2014/main" xmlns="" id="{9FA6849A-C2A3-FE40-427C-88C1E2BD9052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4249" name="Rounded Rectangle 172">
            <a:extLst>
              <a:ext uri="{FF2B5EF4-FFF2-40B4-BE49-F238E27FC236}">
                <a16:creationId xmlns:a16="http://schemas.microsoft.com/office/drawing/2014/main" xmlns="" id="{DF1F1F29-0942-5820-498D-4B3DA11C8E0E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4250" name="Rounded Rectangle 173">
            <a:extLst>
              <a:ext uri="{FF2B5EF4-FFF2-40B4-BE49-F238E27FC236}">
                <a16:creationId xmlns:a16="http://schemas.microsoft.com/office/drawing/2014/main" xmlns="" id="{A90A9C8F-EE41-83D3-9BF1-DBA768F281B3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4251" name="Rounded Rectangle 174">
            <a:extLst>
              <a:ext uri="{FF2B5EF4-FFF2-40B4-BE49-F238E27FC236}">
                <a16:creationId xmlns:a16="http://schemas.microsoft.com/office/drawing/2014/main" xmlns="" id="{533B9BF7-138E-9DB9-9735-FE05BB063797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4252" name="Rounded Rectangle 175">
            <a:extLst>
              <a:ext uri="{FF2B5EF4-FFF2-40B4-BE49-F238E27FC236}">
                <a16:creationId xmlns:a16="http://schemas.microsoft.com/office/drawing/2014/main" xmlns="" id="{522DD64F-3BAD-789C-CA9B-1A42D909F31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4253" name="Rounded Rectangle 176">
            <a:extLst>
              <a:ext uri="{FF2B5EF4-FFF2-40B4-BE49-F238E27FC236}">
                <a16:creationId xmlns:a16="http://schemas.microsoft.com/office/drawing/2014/main" xmlns="" id="{0645D2AD-CF63-A132-E0DE-4FA8D62E3B2F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4254" name="Rounded Rectangle 177">
            <a:extLst>
              <a:ext uri="{FF2B5EF4-FFF2-40B4-BE49-F238E27FC236}">
                <a16:creationId xmlns:a16="http://schemas.microsoft.com/office/drawing/2014/main" xmlns="" id="{D86AE91D-7C15-67C7-124B-D3149CF09DFC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4255" name="Rounded Rectangle 178">
            <a:extLst>
              <a:ext uri="{FF2B5EF4-FFF2-40B4-BE49-F238E27FC236}">
                <a16:creationId xmlns:a16="http://schemas.microsoft.com/office/drawing/2014/main" xmlns="" id="{FE3B45E9-483F-DFB7-BEE4-8BFB8D3AAA6D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4256" name="Rounded Rectangle 179">
            <a:extLst>
              <a:ext uri="{FF2B5EF4-FFF2-40B4-BE49-F238E27FC236}">
                <a16:creationId xmlns:a16="http://schemas.microsoft.com/office/drawing/2014/main" xmlns="" id="{30A962D4-C0A6-773B-7142-AD95E38C712A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4257" name="Rounded Rectangle 180">
            <a:extLst>
              <a:ext uri="{FF2B5EF4-FFF2-40B4-BE49-F238E27FC236}">
                <a16:creationId xmlns:a16="http://schemas.microsoft.com/office/drawing/2014/main" xmlns="" id="{54116F00-083C-786F-731E-91E03C75CE28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4258" name="Rounded Rectangle 181">
            <a:extLst>
              <a:ext uri="{FF2B5EF4-FFF2-40B4-BE49-F238E27FC236}">
                <a16:creationId xmlns:a16="http://schemas.microsoft.com/office/drawing/2014/main" xmlns="" id="{0EA2298D-3391-32A1-6AD6-EE8CF9591325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4259" name="Rounded Rectangle 182">
            <a:extLst>
              <a:ext uri="{FF2B5EF4-FFF2-40B4-BE49-F238E27FC236}">
                <a16:creationId xmlns:a16="http://schemas.microsoft.com/office/drawing/2014/main" xmlns="" id="{1FF91E0E-B806-3ED4-B248-4D7E34478159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4260" name="Rounded Rectangle 183">
            <a:extLst>
              <a:ext uri="{FF2B5EF4-FFF2-40B4-BE49-F238E27FC236}">
                <a16:creationId xmlns:a16="http://schemas.microsoft.com/office/drawing/2014/main" xmlns="" id="{9185DF72-716A-CCCD-11E3-CC5CACE898CE}"/>
              </a:ext>
            </a:extLst>
          </p:cNvPr>
          <p:cNvSpPr/>
          <p:nvPr/>
        </p:nvSpPr>
        <p:spPr>
          <a:xfrm>
            <a:off x="346549" y="4202644"/>
            <a:ext cx="1143000" cy="533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4261" name="Rounded Rectangle 184">
            <a:extLst>
              <a:ext uri="{FF2B5EF4-FFF2-40B4-BE49-F238E27FC236}">
                <a16:creationId xmlns:a16="http://schemas.microsoft.com/office/drawing/2014/main" xmlns="" id="{273368F7-2A55-3607-F0FD-18F127868B04}"/>
              </a:ext>
            </a:extLst>
          </p:cNvPr>
          <p:cNvSpPr/>
          <p:nvPr/>
        </p:nvSpPr>
        <p:spPr>
          <a:xfrm>
            <a:off x="346549" y="4185156"/>
            <a:ext cx="1217951" cy="56837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4262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xmlns="" id="{88A51373-5F7B-F5F9-E390-1F08221D9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9F6"/>
              </a:clrFrom>
              <a:clrTo>
                <a:srgbClr val="FDF9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843" y="4876696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63" name="TextBox 4262">
            <a:extLst>
              <a:ext uri="{FF2B5EF4-FFF2-40B4-BE49-F238E27FC236}">
                <a16:creationId xmlns:a16="http://schemas.microsoft.com/office/drawing/2014/main" xmlns="" id="{FDB21A4E-6BE0-BD60-1625-E7A43FDC8A96}"/>
              </a:ext>
            </a:extLst>
          </p:cNvPr>
          <p:cNvSpPr txBox="1"/>
          <p:nvPr/>
        </p:nvSpPr>
        <p:spPr>
          <a:xfrm>
            <a:off x="9054194" y="398389"/>
            <a:ext cx="2920092" cy="31393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b="1" dirty="0">
                <a:latin typeface="+mj-lt"/>
              </a:rPr>
              <a:t>Có 25 số nguyên tố nhỏ hơn 100 là: </a:t>
            </a:r>
          </a:p>
          <a:p>
            <a:pPr>
              <a:lnSpc>
                <a:spcPct val="150000"/>
              </a:lnSpc>
            </a:pPr>
            <a:r>
              <a:rPr lang="vi-VN" sz="2200" dirty="0">
                <a:latin typeface="+mj-lt"/>
              </a:rPr>
              <a:t>2; 3; 5; 7; 11; 13; 17; 19; 23; 29; 31; 37; 41; 43; 47; 53; 59; 61; 67; 71; 73; 79; 83; 89; 97</a:t>
            </a:r>
          </a:p>
        </p:txBody>
      </p:sp>
      <p:sp>
        <p:nvSpPr>
          <p:cNvPr id="4264" name="TextBox 4263">
            <a:extLst>
              <a:ext uri="{FF2B5EF4-FFF2-40B4-BE49-F238E27FC236}">
                <a16:creationId xmlns:a16="http://schemas.microsoft.com/office/drawing/2014/main" xmlns="" id="{CE8B52E3-BE2C-E039-E166-FC2776FBEF31}"/>
              </a:ext>
            </a:extLst>
          </p:cNvPr>
          <p:cNvSpPr txBox="1"/>
          <p:nvPr/>
        </p:nvSpPr>
        <p:spPr>
          <a:xfrm>
            <a:off x="9021975" y="4394024"/>
            <a:ext cx="2849500" cy="20628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b="1" dirty="0">
                <a:latin typeface="+mj-lt"/>
              </a:rPr>
              <a:t>Số nguyên tố nhỏ nhất là số 2, </a:t>
            </a:r>
          </a:p>
          <a:p>
            <a:pPr>
              <a:lnSpc>
                <a:spcPct val="150000"/>
              </a:lnSpc>
            </a:pPr>
            <a:r>
              <a:rPr lang="vi-VN" sz="2200" b="1" dirty="0">
                <a:latin typeface="+mj-lt"/>
              </a:rPr>
              <a:t>đó là số nguyên tố chẵn duy nhất.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xmlns="" id="{FDB21A4E-6BE0-BD60-1625-E7A43FDC8A96}"/>
              </a:ext>
            </a:extLst>
          </p:cNvPr>
          <p:cNvSpPr txBox="1"/>
          <p:nvPr/>
        </p:nvSpPr>
        <p:spPr>
          <a:xfrm>
            <a:off x="9027885" y="111751"/>
            <a:ext cx="3164115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Trạm</a:t>
            </a:r>
            <a:r>
              <a:rPr lang="en-US" sz="2400" b="1" u="sng" dirty="0" smtClean="0">
                <a:solidFill>
                  <a:srgbClr val="FF0000"/>
                </a:solidFill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 </a:t>
            </a:r>
            <a:r>
              <a:rPr lang="vi-VN" sz="2400" b="1" dirty="0" smtClean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Gạch đi các số lớn hơn 2 mà chia hết cho 2</a:t>
            </a:r>
            <a:endParaRPr lang="vi-VN" sz="2200" b="1" dirty="0">
              <a:latin typeface="+mj-lt"/>
            </a:endParaRP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FDB21A4E-6BE0-BD60-1625-E7A43FDC8A96}"/>
              </a:ext>
            </a:extLst>
          </p:cNvPr>
          <p:cNvSpPr txBox="1"/>
          <p:nvPr/>
        </p:nvSpPr>
        <p:spPr>
          <a:xfrm>
            <a:off x="9013371" y="1773638"/>
            <a:ext cx="3164115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Trạm</a:t>
            </a:r>
            <a:r>
              <a:rPr lang="en-US" sz="2400" b="1" u="sng" dirty="0" smtClean="0">
                <a:solidFill>
                  <a:srgbClr val="FF0000"/>
                </a:solidFill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vi-VN" sz="2400" b="1" dirty="0" smtClean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Gạch đi các số lớn hơn </a:t>
            </a:r>
            <a:r>
              <a:rPr lang="en-US" sz="2400" b="1" dirty="0" smtClean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vi-VN" sz="2400" b="1" dirty="0" smtClean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mà chia hết cho </a:t>
            </a:r>
            <a:r>
              <a:rPr lang="en-US" sz="2400" b="1" dirty="0" smtClean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endParaRPr lang="vi-VN" sz="2200" b="1" dirty="0">
              <a:latin typeface="+mj-lt"/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xmlns="" id="{FDB21A4E-6BE0-BD60-1625-E7A43FDC8A96}"/>
              </a:ext>
            </a:extLst>
          </p:cNvPr>
          <p:cNvSpPr txBox="1"/>
          <p:nvPr/>
        </p:nvSpPr>
        <p:spPr>
          <a:xfrm>
            <a:off x="8998857" y="3471810"/>
            <a:ext cx="3164115" cy="175432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Trạm</a:t>
            </a:r>
            <a:r>
              <a:rPr lang="en-US" sz="2400" b="1" u="sng" dirty="0" smtClean="0">
                <a:solidFill>
                  <a:srgbClr val="FF0000"/>
                </a:solidFill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3: </a:t>
            </a:r>
            <a:r>
              <a:rPr lang="vi-VN" sz="2400" b="1" dirty="0" smtClean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Gạch đi các số lớn hơn </a:t>
            </a:r>
            <a:r>
              <a:rPr lang="en-US" sz="2400" b="1" dirty="0" smtClean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vi-VN" sz="2400" b="1" dirty="0" smtClean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mà chia hết cho </a:t>
            </a:r>
            <a:r>
              <a:rPr lang="en-US" sz="2400" b="1" dirty="0" smtClean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endParaRPr lang="vi-VN" sz="2200" b="1" dirty="0">
              <a:latin typeface="+mj-lt"/>
            </a:endParaRP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xmlns="" id="{FDB21A4E-6BE0-BD60-1625-E7A43FDC8A96}"/>
              </a:ext>
            </a:extLst>
          </p:cNvPr>
          <p:cNvSpPr txBox="1"/>
          <p:nvPr/>
        </p:nvSpPr>
        <p:spPr>
          <a:xfrm>
            <a:off x="8991594" y="5133693"/>
            <a:ext cx="3164115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Trạm</a:t>
            </a:r>
            <a:r>
              <a:rPr lang="en-US" sz="2400" b="1" u="sng" dirty="0" smtClean="0">
                <a:solidFill>
                  <a:srgbClr val="FF0000"/>
                </a:solidFill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4: </a:t>
            </a:r>
            <a:r>
              <a:rPr lang="vi-VN" sz="2400" b="1" dirty="0" smtClean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Gạch đi các số lớn hơn </a:t>
            </a:r>
            <a:r>
              <a:rPr lang="en-US" sz="2400" b="1" dirty="0" smtClean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7</a:t>
            </a:r>
            <a:r>
              <a:rPr lang="vi-VN" sz="2400" b="1" dirty="0" smtClean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mà chia hết cho </a:t>
            </a:r>
            <a:r>
              <a:rPr lang="en-US" sz="2400" b="1" dirty="0" smtClean="0">
                <a:latin typeface="Palatino Linotype" panose="0204050205050503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7</a:t>
            </a:r>
            <a:endParaRPr lang="vi-VN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462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"/>
                            </p:stCondLst>
                            <p:childTnLst>
                              <p:par>
                                <p:cTn id="5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"/>
                            </p:stCondLst>
                            <p:childTnLst>
                              <p:par>
                                <p:cTn id="6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"/>
                            </p:stCondLst>
                            <p:childTnLst>
                              <p:par>
                                <p:cTn id="6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66" dur="3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3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3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"/>
                            </p:stCondLst>
                            <p:childTnLst>
                              <p:par>
                                <p:cTn id="7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3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3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3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"/>
                            </p:stCondLst>
                            <p:childTnLst>
                              <p:par>
                                <p:cTn id="7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3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3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3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"/>
                            </p:stCondLst>
                            <p:childTnLst>
                              <p:par>
                                <p:cTn id="8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2" dur="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10"/>
                            </p:stCondLst>
                            <p:childTnLst>
                              <p:par>
                                <p:cTn id="8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3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3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3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40"/>
                            </p:stCondLst>
                            <p:childTnLst>
                              <p:par>
                                <p:cTn id="9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91" dur="3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3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3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"/>
                            </p:stCondLst>
                            <p:childTnLst>
                              <p:par>
                                <p:cTn id="9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3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7" dur="3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3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"/>
                            </p:stCondLst>
                            <p:childTnLst>
                              <p:par>
                                <p:cTn id="10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3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2" dur="3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3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30"/>
                            </p:stCondLst>
                            <p:childTnLst>
                              <p:par>
                                <p:cTn id="10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7" dur="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60"/>
                            </p:stCondLst>
                            <p:childTnLst>
                              <p:par>
                                <p:cTn id="11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3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2" dur="3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3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90"/>
                            </p:stCondLst>
                            <p:childTnLst>
                              <p:par>
                                <p:cTn id="11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16" dur="3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7" dur="3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3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20"/>
                            </p:stCondLst>
                            <p:childTnLst>
                              <p:par>
                                <p:cTn id="12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3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2" dur="3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3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"/>
                            </p:stCondLst>
                            <p:childTnLst>
                              <p:par>
                                <p:cTn id="12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7" dur="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80"/>
                            </p:stCondLst>
                            <p:childTnLst>
                              <p:par>
                                <p:cTn id="13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2" dur="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10"/>
                            </p:stCondLst>
                            <p:childTnLst>
                              <p:par>
                                <p:cTn id="13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3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7" dur="3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3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40"/>
                            </p:stCondLst>
                            <p:childTnLst>
                              <p:par>
                                <p:cTn id="14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41" dur="3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2" dur="3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3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70"/>
                            </p:stCondLst>
                            <p:childTnLst>
                              <p:par>
                                <p:cTn id="14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3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3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3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00"/>
                            </p:stCondLst>
                            <p:childTnLst>
                              <p:par>
                                <p:cTn id="15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3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3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3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30"/>
                            </p:stCondLst>
                            <p:childTnLst>
                              <p:par>
                                <p:cTn id="15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7" dur="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0"/>
                            </p:stCondLst>
                            <p:childTnLst>
                              <p:par>
                                <p:cTn id="16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3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2" dur="3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3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90"/>
                            </p:stCondLst>
                            <p:childTnLst>
                              <p:par>
                                <p:cTn id="16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66" dur="3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7" dur="3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3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720"/>
                            </p:stCondLst>
                            <p:childTnLst>
                              <p:par>
                                <p:cTn id="17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3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2" dur="3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3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750"/>
                            </p:stCondLst>
                            <p:childTnLst>
                              <p:par>
                                <p:cTn id="17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3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7" dur="3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3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80"/>
                            </p:stCondLst>
                            <p:childTnLst>
                              <p:par>
                                <p:cTn id="18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2" dur="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810"/>
                            </p:stCondLst>
                            <p:childTnLst>
                              <p:par>
                                <p:cTn id="18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3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7" dur="3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3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40"/>
                            </p:stCondLst>
                            <p:childTnLst>
                              <p:par>
                                <p:cTn id="19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91" dur="3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2" dur="3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3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870"/>
                            </p:stCondLst>
                            <p:childTnLst>
                              <p:par>
                                <p:cTn id="19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3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7" dur="3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3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00"/>
                            </p:stCondLst>
                            <p:childTnLst>
                              <p:par>
                                <p:cTn id="20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3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2" dur="3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3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930"/>
                            </p:stCondLst>
                            <p:childTnLst>
                              <p:par>
                                <p:cTn id="20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7" dur="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960"/>
                            </p:stCondLst>
                            <p:childTnLst>
                              <p:par>
                                <p:cTn id="21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3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2" dur="3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3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990"/>
                            </p:stCondLst>
                            <p:childTnLst>
                              <p:par>
                                <p:cTn id="21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216" dur="3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7" dur="3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3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20"/>
                            </p:stCondLst>
                            <p:childTnLst>
                              <p:par>
                                <p:cTn id="22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3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2" dur="3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3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50"/>
                            </p:stCondLst>
                            <p:childTnLst>
                              <p:par>
                                <p:cTn id="22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3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7" dur="3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3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080"/>
                            </p:stCondLst>
                            <p:childTnLst>
                              <p:par>
                                <p:cTn id="23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3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2" dur="3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3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110"/>
                            </p:stCondLst>
                            <p:childTnLst>
                              <p:par>
                                <p:cTn id="23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3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7" dur="3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3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40"/>
                            </p:stCondLst>
                            <p:childTnLst>
                              <p:par>
                                <p:cTn id="24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241" dur="3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2" dur="3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3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170"/>
                            </p:stCondLst>
                            <p:childTnLst>
                              <p:par>
                                <p:cTn id="24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3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7" dur="3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3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200"/>
                            </p:stCondLst>
                            <p:childTnLst>
                              <p:par>
                                <p:cTn id="25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3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2" dur="3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3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230"/>
                            </p:stCondLst>
                            <p:childTnLst>
                              <p:par>
                                <p:cTn id="25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3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7" dur="3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3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260"/>
                            </p:stCondLst>
                            <p:childTnLst>
                              <p:par>
                                <p:cTn id="26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3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2" dur="3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3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290"/>
                            </p:stCondLst>
                            <p:childTnLst>
                              <p:par>
                                <p:cTn id="26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266" dur="3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7" dur="3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3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320"/>
                            </p:stCondLst>
                            <p:childTnLst>
                              <p:par>
                                <p:cTn id="27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3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2" dur="3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3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350"/>
                            </p:stCondLst>
                            <p:childTnLst>
                              <p:par>
                                <p:cTn id="27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6" dur="3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7" dur="3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8" dur="3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380"/>
                            </p:stCondLst>
                            <p:childTnLst>
                              <p:par>
                                <p:cTn id="280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1" dur="3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2" dur="3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3" dur="3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410"/>
                            </p:stCondLst>
                            <p:childTnLst>
                              <p:par>
                                <p:cTn id="28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6" dur="3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7" dur="3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3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4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6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0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2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44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5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7" dur="3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8" dur="3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9" dur="3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30"/>
                            </p:stCondLst>
                            <p:childTnLst>
                              <p:par>
                                <p:cTn id="491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2" dur="3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3" dur="3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4" dur="3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60"/>
                            </p:stCondLst>
                            <p:childTnLst>
                              <p:par>
                                <p:cTn id="496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7" dur="3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8" dur="3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9" dur="3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90"/>
                            </p:stCondLst>
                            <p:childTnLst>
                              <p:par>
                                <p:cTn id="501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2" dur="3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3" dur="3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4" dur="3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20"/>
                            </p:stCondLst>
                            <p:childTnLst>
                              <p:par>
                                <p:cTn id="506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7" dur="3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8" dur="3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9" dur="3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50"/>
                            </p:stCondLst>
                            <p:childTnLst>
                              <p:par>
                                <p:cTn id="511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2" dur="3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3" dur="3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4" dur="3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80"/>
                            </p:stCondLst>
                            <p:childTnLst>
                              <p:par>
                                <p:cTn id="516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7" dur="3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8" dur="3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9" dur="3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210"/>
                            </p:stCondLst>
                            <p:childTnLst>
                              <p:par>
                                <p:cTn id="521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2" dur="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3" dur="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4" dur="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240"/>
                            </p:stCondLst>
                            <p:childTnLst>
                              <p:par>
                                <p:cTn id="526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7" dur="3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8" dur="3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9" dur="3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3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4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4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4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5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6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6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2" dur="3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3" dur="3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4" dur="3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30"/>
                            </p:stCondLst>
                            <p:childTnLst>
                              <p:par>
                                <p:cTn id="576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7" dur="3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8" dur="3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9" dur="3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60"/>
                            </p:stCondLst>
                            <p:childTnLst>
                              <p:par>
                                <p:cTn id="581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2" dur="3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3" dur="3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4" dur="3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90"/>
                            </p:stCondLst>
                            <p:childTnLst>
                              <p:par>
                                <p:cTn id="586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7" dur="3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8" dur="3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9" dur="3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20"/>
                            </p:stCondLst>
                            <p:childTnLst>
                              <p:par>
                                <p:cTn id="591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2" dur="3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3" dur="3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4" dur="3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50"/>
                            </p:stCondLst>
                            <p:childTnLst>
                              <p:par>
                                <p:cTn id="596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7" dur="3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8" dur="3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9" dur="3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80"/>
                            </p:stCondLst>
                            <p:childTnLst>
                              <p:par>
                                <p:cTn id="60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2" dur="3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3" dur="3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4" dur="3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210"/>
                            </p:stCondLst>
                            <p:childTnLst>
                              <p:par>
                                <p:cTn id="606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7" dur="3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8" dur="3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9" dur="3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240"/>
                            </p:stCondLst>
                            <p:childTnLst>
                              <p:par>
                                <p:cTn id="611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2" dur="3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3" dur="3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4" dur="3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270"/>
                            </p:stCondLst>
                            <p:childTnLst>
                              <p:par>
                                <p:cTn id="616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7" dur="3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8" dur="3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9" dur="3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300"/>
                            </p:stCondLst>
                            <p:childTnLst>
                              <p:par>
                                <p:cTn id="6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2" dur="3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3" dur="3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4" dur="3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330"/>
                            </p:stCondLst>
                            <p:childTnLst>
                              <p:par>
                                <p:cTn id="626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7" dur="3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8" dur="3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9" dur="3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360"/>
                            </p:stCondLst>
                            <p:childTnLst>
                              <p:par>
                                <p:cTn id="631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2" dur="3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3" dur="3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4" dur="3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500"/>
                            </p:stCondLst>
                            <p:childTnLst>
                              <p:par>
                                <p:cTn id="67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1" fill="hold">
                      <p:stCondLst>
                        <p:cond delay="0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4" dur="3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5" dur="3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6" dur="3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30"/>
                            </p:stCondLst>
                            <p:childTnLst>
                              <p:par>
                                <p:cTn id="698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9" dur="3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0" dur="3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1" dur="3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60"/>
                            </p:stCondLst>
                            <p:childTnLst>
                              <p:par>
                                <p:cTn id="70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4" dur="3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5" dur="3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6" dur="3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7" fill="hold">
                      <p:stCondLst>
                        <p:cond delay="indefinite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1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1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4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10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0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30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40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50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60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70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80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170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00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20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70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80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90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310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320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330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340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360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370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380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390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400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410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420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430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440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450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460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470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480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490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500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510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520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530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540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550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560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570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580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590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600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610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620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630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640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650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660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670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680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690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70000"/>
                            </p:stCondLst>
                            <p:childTnLst>
                              <p:par>
                                <p:cTn id="9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71000"/>
                            </p:stCondLst>
                            <p:childTnLst>
                              <p:par>
                                <p:cTn id="9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3" fill="hold">
                            <p:stCondLst>
                              <p:cond delay="72000"/>
                            </p:stCondLst>
                            <p:childTnLst>
                              <p:par>
                                <p:cTn id="9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73000"/>
                            </p:stCondLst>
                            <p:childTnLst>
                              <p:par>
                                <p:cTn id="9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74000"/>
                            </p:stCondLst>
                            <p:childTnLst>
                              <p:par>
                                <p:cTn id="9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75000"/>
                            </p:stCondLst>
                            <p:childTnLst>
                              <p:par>
                                <p:cTn id="9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5" fill="hold">
                            <p:stCondLst>
                              <p:cond delay="76000"/>
                            </p:stCondLst>
                            <p:childTnLst>
                              <p:par>
                                <p:cTn id="9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8" fill="hold">
                            <p:stCondLst>
                              <p:cond delay="77000"/>
                            </p:stCondLst>
                            <p:childTnLst>
                              <p:par>
                                <p:cTn id="9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1" fill="hold">
                            <p:stCondLst>
                              <p:cond delay="78000"/>
                            </p:stCondLst>
                            <p:childTnLst>
                              <p:par>
                                <p:cTn id="9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79000"/>
                            </p:stCondLst>
                            <p:childTnLst>
                              <p:par>
                                <p:cTn id="9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7" fill="hold">
                            <p:stCondLst>
                              <p:cond delay="80000"/>
                            </p:stCondLst>
                            <p:childTnLst>
                              <p:par>
                                <p:cTn id="9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0" fill="hold">
                            <p:stCondLst>
                              <p:cond delay="81000"/>
                            </p:stCondLst>
                            <p:childTnLst>
                              <p:par>
                                <p:cTn id="9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>
                            <p:stCondLst>
                              <p:cond delay="82000"/>
                            </p:stCondLst>
                            <p:childTnLst>
                              <p:par>
                                <p:cTn id="9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>
                            <p:stCondLst>
                              <p:cond delay="83000"/>
                            </p:stCondLst>
                            <p:childTnLst>
                              <p:par>
                                <p:cTn id="9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>
                            <p:stCondLst>
                              <p:cond delay="84000"/>
                            </p:stCondLst>
                            <p:childTnLst>
                              <p:par>
                                <p:cTn id="9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2" fill="hold">
                            <p:stCondLst>
                              <p:cond delay="85000"/>
                            </p:stCondLst>
                            <p:childTnLst>
                              <p:par>
                                <p:cTn id="9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5" fill="hold">
                            <p:stCondLst>
                              <p:cond delay="86000"/>
                            </p:stCondLst>
                            <p:childTnLst>
                              <p:par>
                                <p:cTn id="9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>
                            <p:stCondLst>
                              <p:cond delay="87000"/>
                            </p:stCondLst>
                            <p:childTnLst>
                              <p:par>
                                <p:cTn id="9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1" fill="hold">
                            <p:stCondLst>
                              <p:cond delay="88000"/>
                            </p:stCondLst>
                            <p:childTnLst>
                              <p:par>
                                <p:cTn id="9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>
                            <p:stCondLst>
                              <p:cond delay="89000"/>
                            </p:stCondLst>
                            <p:childTnLst>
                              <p:par>
                                <p:cTn id="9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7" fill="hold">
                            <p:stCondLst>
                              <p:cond delay="90000"/>
                            </p:stCondLst>
                            <p:childTnLst>
                              <p:par>
                                <p:cTn id="9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91000"/>
                            </p:stCondLst>
                            <p:childTnLst>
                              <p:par>
                                <p:cTn id="10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3" fill="hold">
                            <p:stCondLst>
                              <p:cond delay="92000"/>
                            </p:stCondLst>
                            <p:childTnLst>
                              <p:par>
                                <p:cTn id="10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93000"/>
                            </p:stCondLst>
                            <p:childTnLst>
                              <p:par>
                                <p:cTn id="10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9" fill="hold">
                            <p:stCondLst>
                              <p:cond delay="94000"/>
                            </p:stCondLst>
                            <p:childTnLst>
                              <p:par>
                                <p:cTn id="10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2" fill="hold">
                            <p:stCondLst>
                              <p:cond delay="95000"/>
                            </p:stCondLst>
                            <p:childTnLst>
                              <p:par>
                                <p:cTn id="10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5" fill="hold">
                            <p:stCondLst>
                              <p:cond delay="96000"/>
                            </p:stCondLst>
                            <p:childTnLst>
                              <p:par>
                                <p:cTn id="10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8" fill="hold">
                            <p:stCondLst>
                              <p:cond delay="97000"/>
                            </p:stCondLst>
                            <p:childTnLst>
                              <p:par>
                                <p:cTn id="10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1" fill="hold">
                            <p:stCondLst>
                              <p:cond delay="98000"/>
                            </p:stCondLst>
                            <p:childTnLst>
                              <p:par>
                                <p:cTn id="10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99000"/>
                            </p:stCondLst>
                            <p:childTnLst>
                              <p:par>
                                <p:cTn id="10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0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0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3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0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10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9" fill="hold">
                            <p:stCondLst>
                              <p:cond delay="104000"/>
                            </p:stCondLst>
                            <p:childTnLst>
                              <p:par>
                                <p:cTn id="10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10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5" fill="hold">
                            <p:stCondLst>
                              <p:cond delay="106000"/>
                            </p:stCondLst>
                            <p:childTnLst>
                              <p:par>
                                <p:cTn id="10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8" fill="hold">
                            <p:stCondLst>
                              <p:cond delay="107000"/>
                            </p:stCondLst>
                            <p:childTnLst>
                              <p:par>
                                <p:cTn id="10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10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4" fill="hold">
                            <p:stCondLst>
                              <p:cond delay="109000"/>
                            </p:stCondLst>
                            <p:childTnLst>
                              <p:par>
                                <p:cTn id="10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0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0" fill="hold">
                            <p:stCondLst>
                              <p:cond delay="111000"/>
                            </p:stCondLst>
                            <p:childTnLst>
                              <p:par>
                                <p:cTn id="10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3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0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10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9" fill="hold">
                            <p:stCondLst>
                              <p:cond delay="114000"/>
                            </p:stCondLst>
                            <p:childTnLst>
                              <p:par>
                                <p:cTn id="10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2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0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5" fill="hold">
                            <p:stCondLst>
                              <p:cond delay="116000"/>
                            </p:stCondLst>
                            <p:childTnLst>
                              <p:par>
                                <p:cTn id="10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8" fill="hold">
                            <p:stCondLst>
                              <p:cond delay="117000"/>
                            </p:stCondLst>
                            <p:childTnLst>
                              <p:par>
                                <p:cTn id="10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1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0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10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0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0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0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3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0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6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0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9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2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5" fill="hold">
                            <p:stCondLst>
                              <p:cond delay="126000"/>
                            </p:stCondLst>
                            <p:childTnLst>
                              <p:par>
                                <p:cTn id="1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8" fill="hold">
                            <p:stCondLst>
                              <p:cond delay="127000"/>
                            </p:stCondLst>
                            <p:childTnLst>
                              <p:par>
                                <p:cTn id="1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1" fill="hold">
                            <p:stCondLst>
                              <p:cond delay="128000"/>
                            </p:stCondLst>
                            <p:childTnLst>
                              <p:par>
                                <p:cTn id="1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4" fill="hold">
                            <p:stCondLst>
                              <p:cond delay="129000"/>
                            </p:stCondLst>
                            <p:childTnLst>
                              <p:par>
                                <p:cTn id="1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7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0" fill="hold">
                            <p:stCondLst>
                              <p:cond delay="131000"/>
                            </p:stCondLst>
                            <p:childTnLst>
                              <p:par>
                                <p:cTn id="1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1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6" fill="hold">
                            <p:stCondLst>
                              <p:cond delay="133000"/>
                            </p:stCondLst>
                            <p:childTnLst>
                              <p:par>
                                <p:cTn id="1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9" fill="hold">
                            <p:stCondLst>
                              <p:cond delay="134000"/>
                            </p:stCondLst>
                            <p:childTnLst>
                              <p:par>
                                <p:cTn id="1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2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5" fill="hold">
                            <p:stCondLst>
                              <p:cond delay="136000"/>
                            </p:stCondLst>
                            <p:childTnLst>
                              <p:par>
                                <p:cTn id="1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8" fill="hold">
                            <p:stCondLst>
                              <p:cond delay="137000"/>
                            </p:stCondLst>
                            <p:childTnLst>
                              <p:par>
                                <p:cTn id="1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1" fill="hold">
                            <p:stCondLst>
                              <p:cond delay="138000"/>
                            </p:stCondLst>
                            <p:childTnLst>
                              <p:par>
                                <p:cTn id="1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4" fill="hold">
                            <p:stCondLst>
                              <p:cond delay="139000"/>
                            </p:stCondLst>
                            <p:childTnLst>
                              <p:par>
                                <p:cTn id="1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7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0" fill="hold">
                            <p:stCondLst>
                              <p:cond delay="141000"/>
                            </p:stCondLst>
                            <p:childTnLst>
                              <p:par>
                                <p:cTn id="1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3" fill="hold">
                            <p:stCondLst>
                              <p:cond delay="142000"/>
                            </p:stCondLst>
                            <p:childTnLst>
                              <p:par>
                                <p:cTn id="1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6" fill="hold">
                            <p:stCondLst>
                              <p:cond delay="143000"/>
                            </p:stCondLst>
                            <p:childTnLst>
                              <p:par>
                                <p:cTn id="1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9" fill="hold">
                            <p:stCondLst>
                              <p:cond delay="144000"/>
                            </p:stCondLst>
                            <p:childTnLst>
                              <p:par>
                                <p:cTn id="1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2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5" fill="hold">
                            <p:stCondLst>
                              <p:cond delay="146000"/>
                            </p:stCondLst>
                            <p:childTnLst>
                              <p:par>
                                <p:cTn id="1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8" fill="hold">
                            <p:stCondLst>
                              <p:cond delay="147000"/>
                            </p:stCondLst>
                            <p:childTnLst>
                              <p:par>
                                <p:cTn id="1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1" fill="hold">
                            <p:stCondLst>
                              <p:cond delay="148000"/>
                            </p:stCondLst>
                            <p:childTnLst>
                              <p:par>
                                <p:cTn id="1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4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7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0" fill="hold">
                            <p:stCondLst>
                              <p:cond delay="151000"/>
                            </p:stCondLst>
                            <p:childTnLst>
                              <p:par>
                                <p:cTn id="1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3" fill="hold">
                            <p:stCondLst>
                              <p:cond delay="152000"/>
                            </p:stCondLst>
                            <p:childTnLst>
                              <p:par>
                                <p:cTn id="1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6" fill="hold">
                            <p:stCondLst>
                              <p:cond delay="153000"/>
                            </p:stCondLst>
                            <p:childTnLst>
                              <p:par>
                                <p:cTn id="1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9" fill="hold">
                            <p:stCondLst>
                              <p:cond delay="154000"/>
                            </p:stCondLst>
                            <p:childTnLst>
                              <p:par>
                                <p:cTn id="1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2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5" fill="hold">
                            <p:stCondLst>
                              <p:cond delay="156000"/>
                            </p:stCondLst>
                            <p:childTnLst>
                              <p:par>
                                <p:cTn id="1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8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1" fill="hold">
                            <p:stCondLst>
                              <p:cond delay="158000"/>
                            </p:stCondLst>
                            <p:childTnLst>
                              <p:par>
                                <p:cTn id="1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4" fill="hold">
                            <p:stCondLst>
                              <p:cond delay="159000"/>
                            </p:stCondLst>
                            <p:childTnLst>
                              <p:par>
                                <p:cTn id="1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7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0" fill="hold">
                            <p:stCondLst>
                              <p:cond delay="161000"/>
                            </p:stCondLst>
                            <p:childTnLst>
                              <p:par>
                                <p:cTn id="1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3" fill="hold">
                            <p:stCondLst>
                              <p:cond delay="162000"/>
                            </p:stCondLst>
                            <p:childTnLst>
                              <p:par>
                                <p:cTn id="1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6" fill="hold">
                            <p:stCondLst>
                              <p:cond delay="163000"/>
                            </p:stCondLst>
                            <p:childTnLst>
                              <p:par>
                                <p:cTn id="1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9" fill="hold">
                            <p:stCondLst>
                              <p:cond delay="164000"/>
                            </p:stCondLst>
                            <p:childTnLst>
                              <p:par>
                                <p:cTn id="1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2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5" fill="hold">
                            <p:stCondLst>
                              <p:cond delay="166000"/>
                            </p:stCondLst>
                            <p:childTnLst>
                              <p:par>
                                <p:cTn id="1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8" fill="hold">
                            <p:stCondLst>
                              <p:cond delay="167000"/>
                            </p:stCondLst>
                            <p:childTnLst>
                              <p:par>
                                <p:cTn id="1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1" fill="hold">
                            <p:stCondLst>
                              <p:cond delay="168000"/>
                            </p:stCondLst>
                            <p:childTnLst>
                              <p:par>
                                <p:cTn id="1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4" fill="hold">
                            <p:stCondLst>
                              <p:cond delay="169000"/>
                            </p:stCondLst>
                            <p:childTnLst>
                              <p:par>
                                <p:cTn id="1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7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0" fill="hold">
                            <p:stCondLst>
                              <p:cond delay="171000"/>
                            </p:stCondLst>
                            <p:childTnLst>
                              <p:par>
                                <p:cTn id="1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3" fill="hold">
                            <p:stCondLst>
                              <p:cond delay="172000"/>
                            </p:stCondLst>
                            <p:childTnLst>
                              <p:par>
                                <p:cTn id="1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6" fill="hold">
                            <p:stCondLst>
                              <p:cond delay="173000"/>
                            </p:stCondLst>
                            <p:childTnLst>
                              <p:par>
                                <p:cTn id="1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9" fill="hold">
                            <p:stCondLst>
                              <p:cond delay="174000"/>
                            </p:stCondLst>
                            <p:childTnLst>
                              <p:par>
                                <p:cTn id="1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2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5" fill="hold">
                            <p:stCondLst>
                              <p:cond delay="176000"/>
                            </p:stCondLst>
                            <p:childTnLst>
                              <p:par>
                                <p:cTn id="1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8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1" fill="hold">
                            <p:stCondLst>
                              <p:cond delay="178000"/>
                            </p:stCondLst>
                            <p:childTnLst>
                              <p:par>
                                <p:cTn id="1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4" fill="hold">
                            <p:stCondLst>
                              <p:cond delay="179000"/>
                            </p:stCondLst>
                            <p:childTnLst>
                              <p:par>
                                <p:cTn id="1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7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6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9" grpId="0" animBg="1"/>
      <p:bldP spid="79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90" grpId="0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6" grpId="0" animBg="1"/>
      <p:bldP spid="96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2" grpId="0" animBg="1"/>
      <p:bldP spid="102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9" grpId="0" animBg="1"/>
      <p:bldP spid="10" grpId="0" animBg="1"/>
      <p:bldP spid="4096" grpId="0" animBg="1"/>
      <p:bldP spid="4097" grpId="0" animBg="1"/>
      <p:bldP spid="4099" grpId="0" animBg="1"/>
      <p:bldP spid="4100" grpId="0" animBg="1"/>
      <p:bldP spid="4101" grpId="0" animBg="1"/>
      <p:bldP spid="4102" grpId="0" animBg="1"/>
      <p:bldP spid="4103" grpId="0" animBg="1"/>
      <p:bldP spid="4104" grpId="0" animBg="1"/>
      <p:bldP spid="4105" grpId="0" animBg="1"/>
      <p:bldP spid="4106" grpId="0" animBg="1"/>
      <p:bldP spid="4107" grpId="0" animBg="1"/>
      <p:bldP spid="4108" grpId="0" animBg="1"/>
      <p:bldP spid="4109" grpId="0" animBg="1"/>
      <p:bldP spid="4110" grpId="0" animBg="1"/>
      <p:bldP spid="4111" grpId="0" animBg="1"/>
      <p:bldP spid="4112" grpId="0" animBg="1"/>
      <p:bldP spid="4113" grpId="0" animBg="1"/>
      <p:bldP spid="4114" grpId="0" animBg="1"/>
      <p:bldP spid="4115" grpId="0" animBg="1"/>
      <p:bldP spid="4116" grpId="0" animBg="1"/>
      <p:bldP spid="4117" grpId="0" animBg="1"/>
      <p:bldP spid="4118" grpId="0" animBg="1"/>
      <p:bldP spid="4119" grpId="0" animBg="1"/>
      <p:bldP spid="4120" grpId="0" animBg="1"/>
      <p:bldP spid="4121" grpId="0" animBg="1"/>
      <p:bldP spid="4122" grpId="0" animBg="1"/>
      <p:bldP spid="4123" grpId="0" animBg="1"/>
      <p:bldP spid="4124" grpId="0" animBg="1"/>
      <p:bldP spid="4125" grpId="0" animBg="1"/>
      <p:bldP spid="4126" grpId="0" animBg="1"/>
      <p:bldP spid="4127" grpId="0" animBg="1"/>
      <p:bldP spid="4128" grpId="0" animBg="1"/>
      <p:bldP spid="4129" grpId="0" animBg="1"/>
      <p:bldP spid="4130" grpId="0" animBg="1"/>
      <p:bldP spid="4131" grpId="0" animBg="1"/>
      <p:bldP spid="4132" grpId="0" animBg="1"/>
      <p:bldP spid="4133" grpId="0" animBg="1"/>
      <p:bldP spid="4134" grpId="0" animBg="1"/>
      <p:bldP spid="4135" grpId="0" animBg="1"/>
      <p:bldP spid="4136" grpId="0" animBg="1"/>
      <p:bldP spid="4137" grpId="0" animBg="1"/>
      <p:bldP spid="4138" grpId="0" animBg="1"/>
      <p:bldP spid="4139" grpId="0" animBg="1"/>
      <p:bldP spid="4140" grpId="0" animBg="1"/>
      <p:bldP spid="4141" grpId="0" animBg="1"/>
      <p:bldP spid="4142" grpId="0" animBg="1"/>
      <p:bldP spid="4143" grpId="0" animBg="1"/>
      <p:bldP spid="4144" grpId="0" animBg="1"/>
      <p:bldP spid="4145" grpId="0" animBg="1"/>
      <p:bldP spid="4146" grpId="0" animBg="1"/>
      <p:bldP spid="4147" grpId="0" animBg="1"/>
      <p:bldP spid="4148" grpId="0" animBg="1"/>
      <p:bldP spid="4149" grpId="0" animBg="1"/>
      <p:bldP spid="4150" grpId="0" animBg="1"/>
      <p:bldP spid="4151" grpId="0" animBg="1"/>
      <p:bldP spid="4152" grpId="0" animBg="1"/>
      <p:bldP spid="4153" grpId="0" animBg="1"/>
      <p:bldP spid="4154" grpId="0" animBg="1"/>
      <p:bldP spid="4155" grpId="0" animBg="1"/>
      <p:bldP spid="4156" grpId="0" animBg="1"/>
      <p:bldP spid="4157" grpId="0" animBg="1"/>
      <p:bldP spid="4158" grpId="0" animBg="1"/>
      <p:bldP spid="4159" grpId="0" animBg="1"/>
      <p:bldP spid="109" grpId="0" animBg="1"/>
      <p:bldP spid="11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4160" grpId="0" animBg="1"/>
      <p:bldP spid="4161" grpId="0" animBg="1"/>
      <p:bldP spid="4162" grpId="0" animBg="1"/>
      <p:bldP spid="4163" grpId="0" animBg="1"/>
      <p:bldP spid="4164" grpId="0" animBg="1"/>
      <p:bldP spid="4165" grpId="0" animBg="1"/>
      <p:bldP spid="4166" grpId="0" animBg="1"/>
      <p:bldP spid="4167" grpId="0" animBg="1"/>
      <p:bldP spid="4168" grpId="0" animBg="1"/>
      <p:bldP spid="4169" grpId="0" animBg="1"/>
      <p:bldP spid="4170" grpId="0" animBg="1"/>
      <p:bldP spid="4171" grpId="0" animBg="1"/>
      <p:bldP spid="4172" grpId="0" animBg="1"/>
      <p:bldP spid="4173" grpId="0" animBg="1"/>
      <p:bldP spid="4174" grpId="0" animBg="1"/>
      <p:bldP spid="4175" grpId="0" animBg="1"/>
      <p:bldP spid="4176" grpId="0" animBg="1"/>
      <p:bldP spid="4177" grpId="0" animBg="1"/>
      <p:bldP spid="4178" grpId="0" animBg="1"/>
      <p:bldP spid="4179" grpId="0" animBg="1"/>
      <p:bldP spid="4180" grpId="0" animBg="1"/>
      <p:bldP spid="4181" grpId="0" animBg="1"/>
      <p:bldP spid="4182" grpId="0" animBg="1"/>
      <p:bldP spid="4183" grpId="0" animBg="1"/>
      <p:bldP spid="4184" grpId="0" animBg="1"/>
      <p:bldP spid="4185" grpId="0" animBg="1"/>
      <p:bldP spid="4186" grpId="0" animBg="1"/>
      <p:bldP spid="4187" grpId="0" animBg="1"/>
      <p:bldP spid="4188" grpId="0" animBg="1"/>
      <p:bldP spid="4189" grpId="0" animBg="1"/>
      <p:bldP spid="4190" grpId="0" animBg="1"/>
      <p:bldP spid="4191" grpId="0" animBg="1"/>
      <p:bldP spid="4192" grpId="0" animBg="1"/>
      <p:bldP spid="4193" grpId="0" animBg="1"/>
      <p:bldP spid="4194" grpId="0" animBg="1"/>
      <p:bldP spid="4195" grpId="0" animBg="1"/>
      <p:bldP spid="4196" grpId="0" animBg="1"/>
      <p:bldP spid="4197" grpId="0" animBg="1"/>
      <p:bldP spid="4198" grpId="0" animBg="1"/>
      <p:bldP spid="4199" grpId="0" animBg="1"/>
      <p:bldP spid="4200" grpId="0" animBg="1"/>
      <p:bldP spid="4201" grpId="0" animBg="1"/>
      <p:bldP spid="4202" grpId="0" animBg="1"/>
      <p:bldP spid="4203" grpId="0" animBg="1"/>
      <p:bldP spid="4204" grpId="0" animBg="1"/>
      <p:bldP spid="4205" grpId="0" animBg="1"/>
      <p:bldP spid="4206" grpId="0" animBg="1"/>
      <p:bldP spid="4207" grpId="0" animBg="1"/>
      <p:bldP spid="4208" grpId="0" animBg="1"/>
      <p:bldP spid="4209" grpId="0" animBg="1"/>
      <p:bldP spid="4210" grpId="0" animBg="1"/>
      <p:bldP spid="4211" grpId="0" animBg="1"/>
      <p:bldP spid="4212" grpId="0" animBg="1"/>
      <p:bldP spid="4213" grpId="0" animBg="1"/>
      <p:bldP spid="4214" grpId="0" animBg="1"/>
      <p:bldP spid="4215" grpId="0" animBg="1"/>
      <p:bldP spid="4216" grpId="0" animBg="1"/>
      <p:bldP spid="4217" grpId="0" animBg="1"/>
      <p:bldP spid="4218" grpId="0" animBg="1"/>
      <p:bldP spid="4219" grpId="0" animBg="1"/>
      <p:bldP spid="4220" grpId="0" animBg="1"/>
      <p:bldP spid="4221" grpId="0" animBg="1"/>
      <p:bldP spid="4222" grpId="0" animBg="1"/>
      <p:bldP spid="4223" grpId="0" animBg="1"/>
      <p:bldP spid="4224" grpId="0" animBg="1"/>
      <p:bldP spid="4225" grpId="0" animBg="1"/>
      <p:bldP spid="4226" grpId="0" animBg="1"/>
      <p:bldP spid="4227" grpId="0" animBg="1"/>
      <p:bldP spid="4228" grpId="0" animBg="1"/>
      <p:bldP spid="4229" grpId="0" animBg="1"/>
      <p:bldP spid="4230" grpId="0" animBg="1"/>
      <p:bldP spid="4231" grpId="0" animBg="1"/>
      <p:bldP spid="4232" grpId="0" animBg="1"/>
      <p:bldP spid="4233" grpId="0" animBg="1"/>
      <p:bldP spid="4234" grpId="0" animBg="1"/>
      <p:bldP spid="4235" grpId="0" animBg="1"/>
      <p:bldP spid="4236" grpId="0" animBg="1"/>
      <p:bldP spid="4237" grpId="0" animBg="1"/>
      <p:bldP spid="4238" grpId="0" animBg="1"/>
      <p:bldP spid="4239" grpId="0" animBg="1"/>
      <p:bldP spid="4240" grpId="0" animBg="1"/>
      <p:bldP spid="4241" grpId="0" animBg="1"/>
      <p:bldP spid="4242" grpId="0" animBg="1"/>
      <p:bldP spid="4243" grpId="0" animBg="1"/>
      <p:bldP spid="4244" grpId="0" animBg="1"/>
      <p:bldP spid="4245" grpId="0" animBg="1"/>
      <p:bldP spid="4246" grpId="0" animBg="1"/>
      <p:bldP spid="4247" grpId="0" animBg="1"/>
      <p:bldP spid="4248" grpId="0" animBg="1"/>
      <p:bldP spid="4249" grpId="0" animBg="1"/>
      <p:bldP spid="4250" grpId="0" animBg="1"/>
      <p:bldP spid="4251" grpId="0" animBg="1"/>
      <p:bldP spid="4252" grpId="0" animBg="1"/>
      <p:bldP spid="4253" grpId="0" animBg="1"/>
      <p:bldP spid="4254" grpId="0" animBg="1"/>
      <p:bldP spid="4255" grpId="0" animBg="1"/>
      <p:bldP spid="4256" grpId="0" animBg="1"/>
      <p:bldP spid="4257" grpId="0" animBg="1"/>
      <p:bldP spid="4258" grpId="0" animBg="1"/>
      <p:bldP spid="4259" grpId="0" animBg="1"/>
      <p:bldP spid="4260" grpId="0" animBg="1"/>
      <p:bldP spid="4261" grpId="0" animBg="1"/>
      <p:bldP spid="4263" grpId="0" animBg="1"/>
      <p:bldP spid="4264" grpId="0" animBg="1"/>
      <p:bldP spid="291" grpId="0" animBg="1"/>
      <p:bldP spid="291" grpId="2" animBg="1"/>
      <p:bldP spid="292" grpId="0" animBg="1"/>
      <p:bldP spid="292" grpId="2" animBg="1"/>
      <p:bldP spid="293" grpId="0" animBg="1"/>
      <p:bldP spid="293" grpId="2" animBg="1"/>
      <p:bldP spid="294" grpId="0" animBg="1"/>
      <p:bldP spid="294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37FDAA3B-523A-A64D-4631-4603F5A94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4732" y="0"/>
            <a:ext cx="111910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789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37FDAA3B-523A-A64D-4631-4603F5A94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4732" y="0"/>
            <a:ext cx="111910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789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4884" y="2988236"/>
            <a:ext cx="312748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5735" y="1737738"/>
            <a:ext cx="2141538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1709" y="725043"/>
            <a:ext cx="2880780" cy="29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6419" y="4221221"/>
            <a:ext cx="3107143" cy="110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5163" y="4410825"/>
            <a:ext cx="3399941" cy="207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7590" y="1373690"/>
            <a:ext cx="2350538" cy="356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6353" y="423993"/>
            <a:ext cx="2857500" cy="290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96858" y="1299576"/>
            <a:ext cx="1118674" cy="222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13982" y="1561532"/>
            <a:ext cx="1958932" cy="240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9457509" y="1088576"/>
            <a:ext cx="27344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FF0000"/>
                </a:solidFill>
              </a:rPr>
              <a:t>Số</a:t>
            </a:r>
            <a:r>
              <a:rPr lang="en-US" sz="2200" dirty="0">
                <a:solidFill>
                  <a:srgbClr val="FF0000"/>
                </a:solidFill>
              </a:rPr>
              <a:t> 0 </a:t>
            </a:r>
            <a:r>
              <a:rPr lang="en-US" sz="2200" dirty="0" err="1">
                <a:solidFill>
                  <a:srgbClr val="FF0000"/>
                </a:solidFill>
              </a:rPr>
              <a:t>và</a:t>
            </a:r>
            <a:r>
              <a:rPr lang="en-US" sz="2200" dirty="0">
                <a:solidFill>
                  <a:srgbClr val="FF0000"/>
                </a:solidFill>
              </a:rPr>
              <a:t> 1 </a:t>
            </a:r>
            <a:r>
              <a:rPr lang="en-US" sz="2200" dirty="0" err="1">
                <a:solidFill>
                  <a:srgbClr val="FF0000"/>
                </a:solidFill>
              </a:rPr>
              <a:t>không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là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nguyên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tố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cũng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không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là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hợp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số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76229" y="2438399"/>
            <a:ext cx="255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2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SNT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chẵn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duy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nhất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nhỏ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nhất</a:t>
            </a:r>
            <a:endParaRPr lang="en-US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08454" y="3381830"/>
            <a:ext cx="2569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SNT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nhỏ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10:  2; 3; 5; 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94170" y="4078519"/>
            <a:ext cx="3091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B050"/>
                </a:solidFill>
              </a:rPr>
              <a:t>Hai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số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nguyên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tố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sinh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đôi</a:t>
            </a:r>
            <a:endParaRPr lang="en-US" sz="2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201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85B4494D-D55C-FB2F-9AA6-309163FAD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A3D87E7A-9F4A-D32D-1F90-B4EDFC6A4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65E1D6E-436D-7865-4CFB-85ACBBBAF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5486570D-4BF3-97ED-4BF0-A02EDDBCC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xmlns="" id="{887C1919-0BF4-8331-3FDB-99D53F0DB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xmlns="" id="{3E94F241-CFEC-3EBB-69A6-CF488D080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xmlns="" id="{49D7FD0C-5253-389C-CFCA-044E5C70B6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xmlns="" id="{51F61C43-2434-2729-8D00-1F0E8C5733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xmlns="" id="{B927DAE6-7C0D-53B7-4E8C-844E2F34AE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3" name="图片 20">
            <a:extLst>
              <a:ext uri="{FF2B5EF4-FFF2-40B4-BE49-F238E27FC236}">
                <a16:creationId xmlns:a16="http://schemas.microsoft.com/office/drawing/2014/main" xmlns="" id="{6EF9701D-3092-265B-C1F2-591E486C44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BBB9495-8D45-C416-6C86-A505295CD2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xmlns="" id="{B6662852-2E76-8415-5A60-BF4BA54253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xmlns="" id="{7C8F5DAB-CF6A-45E6-6002-241E395748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xmlns="" id="{2528C550-599C-D130-085B-558325864C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xmlns="" id="{09046584-E6EE-EB3D-571E-232306B222C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19" name="文本框 21">
            <a:extLst>
              <a:ext uri="{FF2B5EF4-FFF2-40B4-BE49-F238E27FC236}">
                <a16:creationId xmlns:a16="http://schemas.microsoft.com/office/drawing/2014/main" xmlns="" id="{8E0347AB-9105-0E82-0F27-CA76259113C8}"/>
              </a:ext>
            </a:extLst>
          </p:cNvPr>
          <p:cNvSpPr txBox="1"/>
          <p:nvPr/>
        </p:nvSpPr>
        <p:spPr>
          <a:xfrm>
            <a:off x="5227028" y="1393071"/>
            <a:ext cx="5186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00003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zh-CN" altLang="en-US" sz="4400" b="1" dirty="0">
              <a:solidFill>
                <a:srgbClr val="000033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0" name="直接连接符 2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>
            <a:extLst>
              <a:ext uri="{FF2B5EF4-FFF2-40B4-BE49-F238E27FC236}">
                <a16:creationId xmlns:a16="http://schemas.microsoft.com/office/drawing/2014/main" xmlns="" id="{07B43496-D9BC-0025-5ED7-DA60F82D2451}"/>
              </a:ext>
            </a:extLst>
          </p:cNvPr>
          <p:cNvCxnSpPr/>
          <p:nvPr/>
        </p:nvCxnSpPr>
        <p:spPr>
          <a:xfrm rot="5400000">
            <a:off x="7567028" y="-9916"/>
            <a:ext cx="0" cy="468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265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3246494D-D632-922A-17CB-7BF79E880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224" y="2622946"/>
            <a:ext cx="10748786" cy="408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4F189872-8F35-2DDC-59DD-31BDE40AC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516"/>
            <a:ext cx="5386388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3A0EB20-805D-E026-8C8D-DD626CBDD534}"/>
              </a:ext>
            </a:extLst>
          </p:cNvPr>
          <p:cNvGrpSpPr/>
          <p:nvPr/>
        </p:nvGrpSpPr>
        <p:grpSpPr>
          <a:xfrm>
            <a:off x="292840" y="1165579"/>
            <a:ext cx="10842170" cy="1384995"/>
            <a:chOff x="292840" y="1165579"/>
            <a:chExt cx="10842170" cy="13849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6844DE2-34B3-7D64-D626-4239CDB1587F}"/>
                </a:ext>
              </a:extLst>
            </p:cNvPr>
            <p:cNvSpPr txBox="1"/>
            <p:nvPr/>
          </p:nvSpPr>
          <p:spPr>
            <a:xfrm>
              <a:off x="292840" y="1165579"/>
              <a:ext cx="1084217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Hà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ở ô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phim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      .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rằng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ô sang ô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chung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tố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Hà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err="1">
                  <a:latin typeface="Times New Roman" pitchFamily="18" charset="0"/>
                  <a:cs typeface="Times New Roman" pitchFamily="18" charset="0"/>
                </a:rPr>
                <a:t>phim</a:t>
              </a: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 nhé! 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83B1FDA0-38DC-C5A6-438A-C10DDAE80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75777" y="1271920"/>
              <a:ext cx="1039042" cy="343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01C17A71-0984-A4DD-BEDE-5194EFD2A0E7}"/>
              </a:ext>
            </a:extLst>
          </p:cNvPr>
          <p:cNvCxnSpPr/>
          <p:nvPr/>
        </p:nvCxnSpPr>
        <p:spPr>
          <a:xfrm rot="5400000" flipH="1" flipV="1">
            <a:off x="1818328" y="6066179"/>
            <a:ext cx="384313" cy="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ED764E59-04E8-1FA1-4A44-45049000DEF3}"/>
              </a:ext>
            </a:extLst>
          </p:cNvPr>
          <p:cNvCxnSpPr/>
          <p:nvPr/>
        </p:nvCxnSpPr>
        <p:spPr>
          <a:xfrm>
            <a:off x="2100470" y="6478390"/>
            <a:ext cx="649356" cy="13252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ction Button: Go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6117555F-2E13-AF18-23D0-F56558282B56}"/>
              </a:ext>
            </a:extLst>
          </p:cNvPr>
          <p:cNvSpPr/>
          <p:nvPr/>
        </p:nvSpPr>
        <p:spPr>
          <a:xfrm>
            <a:off x="11135010" y="6066180"/>
            <a:ext cx="899160" cy="52875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883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/>
          <p:nvPr/>
        </p:nvSpPr>
        <p:spPr>
          <a:xfrm>
            <a:off x="233125" y="2285081"/>
            <a:ext cx="2948226" cy="401411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0" name="AutoShape 3"/>
          <p:cNvSpPr/>
          <p:nvPr/>
        </p:nvSpPr>
        <p:spPr>
          <a:xfrm>
            <a:off x="952499" y="1869544"/>
            <a:ext cx="1865375" cy="45455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11" name="AutoShape 4"/>
          <p:cNvSpPr/>
          <p:nvPr/>
        </p:nvSpPr>
        <p:spPr>
          <a:xfrm>
            <a:off x="3486150" y="2285080"/>
            <a:ext cx="5048250" cy="401411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2" name="AutoShape 5"/>
          <p:cNvSpPr/>
          <p:nvPr/>
        </p:nvSpPr>
        <p:spPr>
          <a:xfrm>
            <a:off x="4833353" y="1812394"/>
            <a:ext cx="1710271" cy="434585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41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3764"/>
          <a:stretch>
            <a:fillRect/>
          </a:stretch>
        </p:blipFill>
        <p:spPr>
          <a:xfrm rot="158704">
            <a:off x="500194" y="292120"/>
            <a:ext cx="6998897" cy="1272851"/>
          </a:xfrm>
          <a:prstGeom prst="rect">
            <a:avLst/>
          </a:prstGeom>
        </p:spPr>
      </p:pic>
      <p:sp>
        <p:nvSpPr>
          <p:cNvPr id="72" name="TextBox 65"/>
          <p:cNvSpPr txBox="1"/>
          <p:nvPr/>
        </p:nvSpPr>
        <p:spPr>
          <a:xfrm>
            <a:off x="1756598" y="1904821"/>
            <a:ext cx="2278149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7"/>
              </a:lnSpc>
            </a:pPr>
            <a:r>
              <a:rPr lang="en-US" sz="2400" b="1" dirty="0">
                <a:solidFill>
                  <a:srgbClr val="FFE3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3" name="TextBox 66"/>
          <p:cNvSpPr txBox="1"/>
          <p:nvPr/>
        </p:nvSpPr>
        <p:spPr>
          <a:xfrm>
            <a:off x="5251982" y="1942920"/>
            <a:ext cx="1462093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7"/>
              </a:lnSpc>
            </a:pPr>
            <a:r>
              <a:rPr lang="en-US" sz="2400" b="1" dirty="0">
                <a:solidFill>
                  <a:srgbClr val="FFE3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74" name="TextBox 67"/>
          <p:cNvSpPr txBox="1"/>
          <p:nvPr/>
        </p:nvSpPr>
        <p:spPr>
          <a:xfrm>
            <a:off x="1056566" y="905899"/>
            <a:ext cx="5822275" cy="42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68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5" name="AutoShape 4"/>
          <p:cNvSpPr/>
          <p:nvPr/>
        </p:nvSpPr>
        <p:spPr>
          <a:xfrm>
            <a:off x="8743950" y="2296933"/>
            <a:ext cx="3219450" cy="401411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6" name="AutoShape 5"/>
          <p:cNvSpPr/>
          <p:nvPr/>
        </p:nvSpPr>
        <p:spPr>
          <a:xfrm>
            <a:off x="9220200" y="1771651"/>
            <a:ext cx="2019300" cy="52528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7" name="TextBox 66"/>
          <p:cNvSpPr txBox="1"/>
          <p:nvPr/>
        </p:nvSpPr>
        <p:spPr>
          <a:xfrm>
            <a:off x="9680790" y="1859524"/>
            <a:ext cx="1462093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7"/>
              </a:lnSpc>
            </a:pPr>
            <a:r>
              <a:rPr lang="en-US" sz="2400" b="1" dirty="0">
                <a:solidFill>
                  <a:srgbClr val="FFE3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04801" y="2354502"/>
            <a:ext cx="29899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FontTx/>
              <a:buChar char="-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530991" y="2363631"/>
            <a:ext cx="503623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: 2.19; 2.20; 2.23; 2.24 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SGK/41, 42.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Quizz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Link:</a:t>
            </a:r>
            <a:r>
              <a:rPr lang="en-US" sz="25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sz="2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://quizizz.com/join?gc=48080035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915399" y="2533650"/>
            <a:ext cx="2952751" cy="232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2104" y="4645020"/>
            <a:ext cx="2303454" cy="198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34634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7" grpId="0"/>
      <p:bldP spid="78" grpId="0"/>
      <p:bldP spid="79" grpId="0"/>
      <p:bldP spid="8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711200" y="2159000"/>
            <a:ext cx="10503606" cy="28285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81685">
            <a:off x="2314529" y="396198"/>
            <a:ext cx="7857163" cy="19976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1685">
            <a:off x="2034422" y="829903"/>
            <a:ext cx="7857163" cy="19976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11803" y="1420336"/>
            <a:ext cx="650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4015" y="3179639"/>
            <a:ext cx="10364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 CÔ CÙNG </a:t>
            </a:r>
          </a:p>
          <a:p>
            <a:r>
              <a:rPr lang="en-US" sz="4800" b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CÁC 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LẮNG NGHE!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212" y="3996577"/>
            <a:ext cx="4420988" cy="3072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929874B-B177-74CD-F90F-3C6006194C1D}"/>
              </a:ext>
            </a:extLst>
          </p:cNvPr>
          <p:cNvGrpSpPr/>
          <p:nvPr/>
        </p:nvGrpSpPr>
        <p:grpSpPr>
          <a:xfrm>
            <a:off x="-66127" y="0"/>
            <a:ext cx="12255349" cy="6858000"/>
            <a:chOff x="-66127" y="0"/>
            <a:chExt cx="12255349" cy="6858000"/>
          </a:xfrm>
        </p:grpSpPr>
        <p:pic>
          <p:nvPicPr>
            <p:cNvPr id="30" name="Picture 2" descr="C:\Users\ADMIN\Desktop\Tai nguyen thiet ke tro choi\Bảng gỗ\Picture1 (2)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4505" y="5716441"/>
              <a:ext cx="1541130" cy="655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00A8438-DB7B-C59E-B614-9CB17C8D9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2975"/>
            <a:stretch/>
          </p:blipFill>
          <p:spPr>
            <a:xfrm>
              <a:off x="4529022" y="497308"/>
              <a:ext cx="3539459" cy="13533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FABF2C5-CF77-F952-1A8C-E9F61CAC0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5820"/>
            <a:stretch/>
          </p:blipFill>
          <p:spPr>
            <a:xfrm>
              <a:off x="-66127" y="0"/>
              <a:ext cx="177918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2FE5217-EDC1-8CC3-39AB-BAFE4FE2B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467"/>
            <a:stretch/>
          </p:blipFill>
          <p:spPr>
            <a:xfrm>
              <a:off x="8778011" y="0"/>
              <a:ext cx="3411211" cy="685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6598B4B-96FB-A789-4B73-2656D84CC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468" r="20737" b="85497"/>
            <a:stretch/>
          </p:blipFill>
          <p:spPr>
            <a:xfrm>
              <a:off x="1713053" y="0"/>
              <a:ext cx="2331755" cy="9946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21E99F9-3A23-68A9-5D6A-C38731C99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468" r="20737" b="85497"/>
            <a:stretch/>
          </p:blipFill>
          <p:spPr>
            <a:xfrm flipH="1">
              <a:off x="4044808" y="0"/>
              <a:ext cx="2331755" cy="99461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6AE4BE8-4837-10B0-1507-9612AEBF3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468" r="20737" b="85497"/>
            <a:stretch/>
          </p:blipFill>
          <p:spPr>
            <a:xfrm>
              <a:off x="6377960" y="0"/>
              <a:ext cx="2400051" cy="99461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7B71279-3974-C7F3-FDED-C4B49C8CF4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56" t="83544" r="66156" b="148"/>
            <a:stretch/>
          </p:blipFill>
          <p:spPr>
            <a:xfrm flipH="1">
              <a:off x="1713053" y="5728633"/>
              <a:ext cx="577154" cy="111837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38512844-D430-9297-5B61-23D69929A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56" t="83544" r="66156" b="148"/>
            <a:stretch/>
          </p:blipFill>
          <p:spPr>
            <a:xfrm>
              <a:off x="2276247" y="5728633"/>
              <a:ext cx="577154" cy="111837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7F71B6FD-D92B-FC64-EADE-74567488F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56" t="83544" r="66156" b="148"/>
            <a:stretch/>
          </p:blipFill>
          <p:spPr>
            <a:xfrm flipH="1">
              <a:off x="2839441" y="5728633"/>
              <a:ext cx="577154" cy="111837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554CAF2-F4F4-5F51-9EB4-BF5601B80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56" t="83544" r="66156" b="148"/>
            <a:stretch/>
          </p:blipFill>
          <p:spPr>
            <a:xfrm>
              <a:off x="3402635" y="5728633"/>
              <a:ext cx="577154" cy="111837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3C69597-A5C8-7DBF-0636-439C61008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56" t="83544" r="66156" b="148"/>
            <a:stretch/>
          </p:blipFill>
          <p:spPr>
            <a:xfrm flipH="1">
              <a:off x="3965829" y="5728633"/>
              <a:ext cx="577154" cy="111837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2F20034-E489-59C6-767B-840023B0B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56" t="83544" r="66156" b="148"/>
            <a:stretch/>
          </p:blipFill>
          <p:spPr>
            <a:xfrm>
              <a:off x="4529023" y="5728633"/>
              <a:ext cx="577154" cy="111837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15354B1-49D6-E701-2CD5-08CE2E5DD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56" t="83544" r="66156" b="148"/>
            <a:stretch/>
          </p:blipFill>
          <p:spPr>
            <a:xfrm flipH="1">
              <a:off x="5092217" y="5728633"/>
              <a:ext cx="577154" cy="111837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18E08519-686C-F48D-5A60-0519B01ED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56" t="83544" r="66156" b="148"/>
            <a:stretch/>
          </p:blipFill>
          <p:spPr>
            <a:xfrm>
              <a:off x="5655411" y="5728633"/>
              <a:ext cx="577154" cy="111837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8AA46A2-1D65-7143-4EF8-370D3566A6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56" t="83544" r="66156" b="148"/>
            <a:stretch/>
          </p:blipFill>
          <p:spPr>
            <a:xfrm flipH="1">
              <a:off x="6218605" y="5728633"/>
              <a:ext cx="577154" cy="111837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B5C9C06C-BA2F-7AC8-3903-312073E79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56" t="83544" r="66156" b="148"/>
            <a:stretch/>
          </p:blipFill>
          <p:spPr>
            <a:xfrm>
              <a:off x="6781799" y="5728633"/>
              <a:ext cx="577154" cy="111837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53866142-A299-1941-E991-28BA3F6B3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56" t="83544" r="66156" b="148"/>
            <a:stretch/>
          </p:blipFill>
          <p:spPr>
            <a:xfrm flipH="1">
              <a:off x="7344993" y="5728633"/>
              <a:ext cx="577154" cy="111837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1C2791B9-B8B1-578C-9856-2F80AAF51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56" t="83544" r="66156" b="148"/>
            <a:stretch/>
          </p:blipFill>
          <p:spPr>
            <a:xfrm>
              <a:off x="7908187" y="5728633"/>
              <a:ext cx="869824" cy="1118377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082C7CD-A10D-6495-BDB1-BA3512FCA73B}"/>
              </a:ext>
            </a:extLst>
          </p:cNvPr>
          <p:cNvSpPr txBox="1"/>
          <p:nvPr/>
        </p:nvSpPr>
        <p:spPr>
          <a:xfrm>
            <a:off x="1713053" y="1997839"/>
            <a:ext cx="97227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939" y="28458"/>
            <a:ext cx="1290095" cy="131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350" y="71594"/>
            <a:ext cx="1220146" cy="130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8782" y="63392"/>
            <a:ext cx="1235465" cy="13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5185" y="26237"/>
            <a:ext cx="1177042" cy="12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2929" y="26237"/>
            <a:ext cx="1270164" cy="136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 xmlns="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 xmlns="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 xmlns="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 xmlns="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 xmlns="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  <p:pic>
        <p:nvPicPr>
          <p:cNvPr id="2050" name="Picture 2" descr="Back Button - Ứng dụng trên Google Play">
            <a:hlinkClick r:id="rId29" action="ppaction://hlinksldjump"/>
            <a:extLst>
              <a:ext uri="{FF2B5EF4-FFF2-40B4-BE49-F238E27FC236}">
                <a16:creationId xmlns:a16="http://schemas.microsoft.com/office/drawing/2014/main" xmlns="" id="{0F531C02-C1C5-72A4-2A1B-073308952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7412" y="58526"/>
            <a:ext cx="1445812" cy="14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5 0.01111 L -0.16927 0.01527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27 0.01527 L -0.26836 0.0231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1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836 0.02315 L -0.36693 0.02639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5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693 0.02639 L -0.48828 0.02801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492 0.02615 L -0.65378 -0.0863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3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70521 -0.01713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60" y="-85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70963 0.01898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82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47992B5-14D5-A937-C224-9FD66A4309FD}"/>
              </a:ext>
            </a:extLst>
          </p:cNvPr>
          <p:cNvGrpSpPr/>
          <p:nvPr/>
        </p:nvGrpSpPr>
        <p:grpSpPr>
          <a:xfrm>
            <a:off x="451413" y="2358290"/>
            <a:ext cx="11296890" cy="4499710"/>
            <a:chOff x="451413" y="2358290"/>
            <a:chExt cx="11296890" cy="44997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47277ACC-99EB-C25E-F908-27AC95423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1413" y="2358290"/>
              <a:ext cx="11296890" cy="449971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E84EAE0-462B-E638-E422-340F454A3EAA}"/>
                </a:ext>
              </a:extLst>
            </p:cNvPr>
            <p:cNvSpPr txBox="1"/>
            <p:nvPr/>
          </p:nvSpPr>
          <p:spPr>
            <a:xfrm>
              <a:off x="2084438" y="3280543"/>
              <a:ext cx="16805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9E9FBB8-3ADB-4A22-5253-899508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01" b="62700"/>
          <a:stretch/>
        </p:blipFill>
        <p:spPr>
          <a:xfrm flipH="1">
            <a:off x="289368" y="0"/>
            <a:ext cx="11296890" cy="24769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14A28AD-E35F-442C-1D37-5301FE6DC368}"/>
              </a:ext>
            </a:extLst>
          </p:cNvPr>
          <p:cNvSpPr txBox="1"/>
          <p:nvPr/>
        </p:nvSpPr>
        <p:spPr>
          <a:xfrm>
            <a:off x="1621999" y="915325"/>
            <a:ext cx="1723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5CC5C0-4246-95DE-F114-9FBFA6A1778C}"/>
              </a:ext>
            </a:extLst>
          </p:cNvPr>
          <p:cNvSpPr txBox="1"/>
          <p:nvPr/>
        </p:nvSpPr>
        <p:spPr>
          <a:xfrm>
            <a:off x="3824014" y="758706"/>
            <a:ext cx="6922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kern="700">
                <a:latin typeface="+mj-lt"/>
                <a:cs typeface="Times New Roman" panose="02020603050405020304" pitchFamily="18" charset="0"/>
              </a:rPr>
              <a:t>Tìm các số chia hết cho </a:t>
            </a:r>
            <a:r>
              <a:rPr lang="vi-VN" sz="3600" b="1" kern="7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r>
              <a:rPr lang="vi-VN" sz="3600" b="1" kern="700">
                <a:latin typeface="+mj-lt"/>
                <a:cs typeface="Times New Roman" panose="02020603050405020304" pitchFamily="18" charset="0"/>
              </a:rPr>
              <a:t> trong các số sau: </a:t>
            </a:r>
            <a:r>
              <a:rPr lang="vi-VN" sz="3600" b="1" kern="70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12;</a:t>
            </a:r>
            <a:r>
              <a:rPr lang="en-GB" sz="3600" b="1" kern="70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600" b="1" kern="70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7; 34; 13.</a:t>
            </a:r>
            <a:endParaRPr lang="vi-VN" sz="3600" b="1" kern="700" dirty="0">
              <a:solidFill>
                <a:srgbClr val="0000CC"/>
              </a:solidFill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E52D27-5E68-99F1-ECC3-FA13AC120751}"/>
                  </a:ext>
                </a:extLst>
              </p:cNvPr>
              <p:cNvSpPr txBox="1"/>
              <p:nvPr/>
            </p:nvSpPr>
            <p:spPr>
              <a:xfrm>
                <a:off x="2271252" y="4076566"/>
                <a:ext cx="7905135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2;34</m:t>
                      </m:r>
                    </m:oMath>
                  </m:oMathPara>
                </a14:m>
                <a:endParaRPr lang="en-US" sz="600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B4E52D27-5E68-99F1-ECC3-FA13AC120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252" y="4076566"/>
                <a:ext cx="7905135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 descr="Back Button - Ứng dụng trên Google Play">
            <a:hlinkClick r:id="rId5" action="ppaction://hlinksldjump"/>
            <a:extLst>
              <a:ext uri="{FF2B5EF4-FFF2-40B4-BE49-F238E27FC236}">
                <a16:creationId xmlns:a16="http://schemas.microsoft.com/office/drawing/2014/main" xmlns="" id="{878E34A7-D8D6-00E2-C60D-2096C8461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6188" y="5412188"/>
            <a:ext cx="1445812" cy="14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960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9E9FBB8-3ADB-4A22-5253-899508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01" b="62700"/>
          <a:stretch/>
        </p:blipFill>
        <p:spPr>
          <a:xfrm flipH="1">
            <a:off x="289368" y="0"/>
            <a:ext cx="11296890" cy="2476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9C50DF-52F8-89D6-3A53-B836D3C2211C}"/>
              </a:ext>
            </a:extLst>
          </p:cNvPr>
          <p:cNvSpPr txBox="1"/>
          <p:nvPr/>
        </p:nvSpPr>
        <p:spPr>
          <a:xfrm>
            <a:off x="1621999" y="915325"/>
            <a:ext cx="1723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B765CD-37B6-B1BC-489E-2922CEC55B51}"/>
              </a:ext>
            </a:extLst>
          </p:cNvPr>
          <p:cNvSpPr txBox="1"/>
          <p:nvPr/>
        </p:nvSpPr>
        <p:spPr>
          <a:xfrm>
            <a:off x="3824014" y="765654"/>
            <a:ext cx="6447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latin typeface="+mj-lt"/>
              </a:rPr>
              <a:t>Tìm các số chia hết cho </a:t>
            </a:r>
            <a:r>
              <a:rPr lang="vi-VN" sz="3600" b="1">
                <a:solidFill>
                  <a:srgbClr val="FF0000"/>
                </a:solidFill>
                <a:latin typeface="+mj-lt"/>
              </a:rPr>
              <a:t>3</a:t>
            </a:r>
            <a:r>
              <a:rPr lang="vi-VN" sz="3600" b="1">
                <a:latin typeface="+mj-lt"/>
              </a:rPr>
              <a:t> trong các số sau: </a:t>
            </a:r>
            <a:r>
              <a:rPr lang="vi-VN" sz="3600" b="1">
                <a:solidFill>
                  <a:srgbClr val="0000CC"/>
                </a:solidFill>
                <a:latin typeface="+mj-lt"/>
              </a:rPr>
              <a:t>19; 27; 16; 1134</a:t>
            </a:r>
            <a:endParaRPr lang="vi-VN" sz="3600" b="1" dirty="0">
              <a:solidFill>
                <a:srgbClr val="0000CC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5EC2F19-87D4-68D8-1278-E3B4485241AA}"/>
              </a:ext>
            </a:extLst>
          </p:cNvPr>
          <p:cNvGrpSpPr/>
          <p:nvPr/>
        </p:nvGrpSpPr>
        <p:grpSpPr>
          <a:xfrm>
            <a:off x="451413" y="2358290"/>
            <a:ext cx="11296890" cy="4499710"/>
            <a:chOff x="451413" y="2358290"/>
            <a:chExt cx="11296890" cy="44997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769B7AA-7EB7-5CC3-B4B0-CBB1AD5C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1413" y="2358290"/>
              <a:ext cx="11296890" cy="44997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6F3A229-7116-8775-EF83-6280FB034086}"/>
                </a:ext>
              </a:extLst>
            </p:cNvPr>
            <p:cNvSpPr txBox="1"/>
            <p:nvPr/>
          </p:nvSpPr>
          <p:spPr>
            <a:xfrm>
              <a:off x="2084438" y="3280543"/>
              <a:ext cx="16805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9E632F-2D78-A8BF-165F-E5AD487ECEC8}"/>
                  </a:ext>
                </a:extLst>
              </p:cNvPr>
              <p:cNvSpPr txBox="1"/>
              <p:nvPr/>
            </p:nvSpPr>
            <p:spPr>
              <a:xfrm>
                <a:off x="2271252" y="3997910"/>
                <a:ext cx="7905135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6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7;1134</m:t>
                      </m:r>
                    </m:oMath>
                  </m:oMathPara>
                </a14:m>
                <a:endParaRPr lang="en-US" sz="600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319E632F-2D78-A8BF-165F-E5AD487EC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252" y="3997910"/>
                <a:ext cx="7905135" cy="1477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Back Button - Ứng dụng trên Google Play">
            <a:hlinkClick r:id="rId5" action="ppaction://hlinksldjump"/>
            <a:extLst>
              <a:ext uri="{FF2B5EF4-FFF2-40B4-BE49-F238E27FC236}">
                <a16:creationId xmlns:a16="http://schemas.microsoft.com/office/drawing/2014/main" xmlns="" id="{9E298916-FC97-7709-6EF5-9815F7ECB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6188" y="5412188"/>
            <a:ext cx="1445812" cy="14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905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9E9FBB8-3ADB-4A22-5253-899508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01" b="62700"/>
          <a:stretch/>
        </p:blipFill>
        <p:spPr>
          <a:xfrm flipH="1">
            <a:off x="289368" y="0"/>
            <a:ext cx="11296890" cy="2476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19CD32-1487-51BB-DA45-DE655AF1543B}"/>
              </a:ext>
            </a:extLst>
          </p:cNvPr>
          <p:cNvSpPr txBox="1"/>
          <p:nvPr/>
        </p:nvSpPr>
        <p:spPr>
          <a:xfrm>
            <a:off x="1621999" y="915325"/>
            <a:ext cx="1723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4DCF94-FC78-8904-0A49-2653C0C52E1F}"/>
              </a:ext>
            </a:extLst>
          </p:cNvPr>
          <p:cNvSpPr txBox="1"/>
          <p:nvPr/>
        </p:nvSpPr>
        <p:spPr>
          <a:xfrm>
            <a:off x="3824014" y="826614"/>
            <a:ext cx="6650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latin typeface="+mj-lt"/>
              </a:rPr>
              <a:t>Tìm các số chia hết cho </a:t>
            </a:r>
            <a:r>
              <a:rPr lang="vi-VN" sz="3600" b="1">
                <a:solidFill>
                  <a:srgbClr val="FF0000"/>
                </a:solidFill>
                <a:latin typeface="+mj-lt"/>
              </a:rPr>
              <a:t>5</a:t>
            </a:r>
            <a:r>
              <a:rPr lang="vi-VN" sz="3600" b="1">
                <a:latin typeface="+mj-lt"/>
              </a:rPr>
              <a:t> trong các số sau: </a:t>
            </a:r>
            <a:r>
              <a:rPr lang="vi-VN" sz="3600" b="1">
                <a:solidFill>
                  <a:srgbClr val="0000CC"/>
                </a:solidFill>
                <a:latin typeface="+mj-lt"/>
              </a:rPr>
              <a:t>10; 25; 76; 1135</a:t>
            </a:r>
            <a:r>
              <a:rPr lang="vi-VN" sz="36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  <a:endParaRPr lang="vi-VN" sz="3600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A28A7F4-F31E-A0B1-C5B8-01FDF75A3683}"/>
              </a:ext>
            </a:extLst>
          </p:cNvPr>
          <p:cNvGrpSpPr/>
          <p:nvPr/>
        </p:nvGrpSpPr>
        <p:grpSpPr>
          <a:xfrm>
            <a:off x="451413" y="2358290"/>
            <a:ext cx="11296890" cy="4499710"/>
            <a:chOff x="451413" y="2358290"/>
            <a:chExt cx="11296890" cy="44997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8D8CAD7-8F92-F773-5EE7-E7F3FA49B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1413" y="2358290"/>
              <a:ext cx="11296890" cy="44997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73DA1FA-8D10-981A-0987-999C7C951B2D}"/>
                </a:ext>
              </a:extLst>
            </p:cNvPr>
            <p:cNvSpPr txBox="1"/>
            <p:nvPr/>
          </p:nvSpPr>
          <p:spPr>
            <a:xfrm>
              <a:off x="2084438" y="3280543"/>
              <a:ext cx="16805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FEE8BF-1B28-B70C-582C-B89E4B9F9AE3}"/>
                  </a:ext>
                </a:extLst>
              </p:cNvPr>
              <p:cNvSpPr txBox="1"/>
              <p:nvPr/>
            </p:nvSpPr>
            <p:spPr>
              <a:xfrm>
                <a:off x="2271252" y="3938918"/>
                <a:ext cx="7905135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0;25;1135</m:t>
                      </m:r>
                    </m:oMath>
                  </m:oMathPara>
                </a14:m>
                <a:endParaRPr lang="en-US" sz="600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BDFEE8BF-1B28-B70C-582C-B89E4B9F9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252" y="3938918"/>
                <a:ext cx="7905135" cy="1477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Back Button - Ứng dụng trên Google Play">
            <a:hlinkClick r:id="rId5" action="ppaction://hlinksldjump"/>
            <a:extLst>
              <a:ext uri="{FF2B5EF4-FFF2-40B4-BE49-F238E27FC236}">
                <a16:creationId xmlns:a16="http://schemas.microsoft.com/office/drawing/2014/main" xmlns="" id="{34E3B9CE-6225-4828-A6E6-247553E21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6188" y="5412188"/>
            <a:ext cx="1445812" cy="14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492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9E9FBB8-3ADB-4A22-5253-899508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01" b="62700"/>
          <a:stretch/>
        </p:blipFill>
        <p:spPr>
          <a:xfrm flipH="1">
            <a:off x="289368" y="0"/>
            <a:ext cx="11296890" cy="24769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CC57D9D-DA28-2870-11F4-A3B2E9F8F2FF}"/>
              </a:ext>
            </a:extLst>
          </p:cNvPr>
          <p:cNvGrpSpPr/>
          <p:nvPr/>
        </p:nvGrpSpPr>
        <p:grpSpPr>
          <a:xfrm>
            <a:off x="451413" y="2358290"/>
            <a:ext cx="11296890" cy="4499710"/>
            <a:chOff x="451413" y="2358290"/>
            <a:chExt cx="11296890" cy="44997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E3E70DDF-6076-435F-DD7E-F188306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1413" y="2358290"/>
              <a:ext cx="11296890" cy="449971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969B938-26EA-2523-24D8-A63292F491B0}"/>
                </a:ext>
              </a:extLst>
            </p:cNvPr>
            <p:cNvSpPr txBox="1"/>
            <p:nvPr/>
          </p:nvSpPr>
          <p:spPr>
            <a:xfrm>
              <a:off x="2084438" y="3280543"/>
              <a:ext cx="16805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089008-D1B7-F57D-F336-022D335BF5B2}"/>
              </a:ext>
            </a:extLst>
          </p:cNvPr>
          <p:cNvSpPr txBox="1"/>
          <p:nvPr/>
        </p:nvSpPr>
        <p:spPr>
          <a:xfrm>
            <a:off x="1621999" y="915325"/>
            <a:ext cx="1723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719D77-ED96-096D-D4A8-F08A671F19BA}"/>
              </a:ext>
            </a:extLst>
          </p:cNvPr>
          <p:cNvSpPr txBox="1"/>
          <p:nvPr/>
        </p:nvSpPr>
        <p:spPr>
          <a:xfrm>
            <a:off x="3824014" y="826614"/>
            <a:ext cx="6315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Tìm </a:t>
            </a:r>
            <a:r>
              <a:rPr lang="vi-VN" sz="3600" b="1" dirty="0">
                <a:latin typeface="Times New Roman (Headings)"/>
              </a:rPr>
              <a:t>số </a:t>
            </a:r>
            <a:r>
              <a:rPr lang="en-US" sz="3600" b="1" dirty="0" err="1">
                <a:latin typeface="Times New Roman (Headings)"/>
              </a:rPr>
              <a:t>ước</a:t>
            </a:r>
            <a:r>
              <a:rPr lang="en-US" sz="3600" b="1" dirty="0">
                <a:latin typeface="Times New Roman (Headings)"/>
              </a:rPr>
              <a:t> </a:t>
            </a:r>
            <a:r>
              <a:rPr lang="en-US" sz="3600" b="1" dirty="0" err="1">
                <a:latin typeface="Times New Roman (Headings)"/>
              </a:rPr>
              <a:t>của</a:t>
            </a:r>
            <a:r>
              <a:rPr lang="en-US" sz="3600" b="1" dirty="0">
                <a:latin typeface="Times New Roman (Headings)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7</a:t>
            </a:r>
            <a:r>
              <a:rPr lang="vi-VN" sz="3600" b="1" dirty="0">
                <a:latin typeface="+mj-lt"/>
              </a:rPr>
              <a:t> </a:t>
            </a:r>
            <a:r>
              <a:rPr lang="en-US" sz="3600" b="1" dirty="0">
                <a:latin typeface="+mj-lt"/>
              </a:rPr>
              <a:t>?</a:t>
            </a:r>
            <a:endParaRPr lang="vi-VN" sz="3600" b="1" dirty="0">
              <a:solidFill>
                <a:srgbClr val="0000CC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2" descr="Back Button - Ứng dụng trên Google Play">
            <a:hlinkClick r:id="rId4" action="ppaction://hlinksldjump"/>
            <a:extLst>
              <a:ext uri="{FF2B5EF4-FFF2-40B4-BE49-F238E27FC236}">
                <a16:creationId xmlns:a16="http://schemas.microsoft.com/office/drawing/2014/main" xmlns="" id="{3BE36021-E27F-B369-CE57-3709E3909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6188" y="5412188"/>
            <a:ext cx="1445812" cy="14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69B938-26EA-2523-24D8-A63292F491B0}"/>
              </a:ext>
            </a:extLst>
          </p:cNvPr>
          <p:cNvSpPr txBox="1"/>
          <p:nvPr/>
        </p:nvSpPr>
        <p:spPr>
          <a:xfrm>
            <a:off x="2715065" y="4164463"/>
            <a:ext cx="7301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402474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2113</Words>
  <PresentationFormat>Custom</PresentationFormat>
  <Paragraphs>901</Paragraphs>
  <Slides>37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CHÀO MỪNG CÁC EM ĐẾN VỚI TIẾT HỌC!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2022-09-27T13:49:12Z</dcterms:created>
  <dcterms:modified xsi:type="dcterms:W3CDTF">2022-10-07T12:25:41Z</dcterms:modified>
</cp:coreProperties>
</file>