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90" r:id="rId12"/>
    <p:sldId id="265" r:id="rId13"/>
    <p:sldId id="266" r:id="rId14"/>
    <p:sldId id="267" r:id="rId15"/>
    <p:sldId id="268" r:id="rId16"/>
    <p:sldId id="269" r:id="rId17"/>
    <p:sldId id="270" r:id="rId18"/>
    <p:sldId id="291" r:id="rId19"/>
    <p:sldId id="271" r:id="rId20"/>
    <p:sldId id="272" r:id="rId21"/>
    <p:sldId id="29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93" r:id="rId30"/>
    <p:sldId id="281" r:id="rId31"/>
    <p:sldId id="282" r:id="rId32"/>
    <p:sldId id="283" r:id="rId33"/>
    <p:sldId id="294" r:id="rId34"/>
    <p:sldId id="284" r:id="rId35"/>
    <p:sldId id="295" r:id="rId36"/>
    <p:sldId id="296" r:id="rId37"/>
    <p:sldId id="297" r:id="rId38"/>
    <p:sldId id="285" r:id="rId39"/>
    <p:sldId id="286" r:id="rId40"/>
    <p:sldId id="298" r:id="rId41"/>
    <p:sldId id="287" r:id="rId42"/>
    <p:sldId id="299" r:id="rId43"/>
    <p:sldId id="300" r:id="rId44"/>
    <p:sldId id="301" r:id="rId45"/>
    <p:sldId id="302" r:id="rId46"/>
    <p:sldId id="303" r:id="rId47"/>
    <p:sldId id="304" r:id="rId48"/>
    <p:sldId id="28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8CE5-B800-4BE1-8E28-7699773F4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99F55-178C-4EEA-861C-1D08C6E69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FD86-FBAA-46F7-90FE-9A76D462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CA101-1C25-4150-9CFC-6137CD12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17D24-59F6-4897-A96B-3A112529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9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BB73-97A1-4DD9-9954-BADBB4A0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DB970-2A04-4048-B222-0E4BA08D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C518-3D46-4BBF-8DE3-0F5665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812B3-7F41-4F77-BA71-A94E750A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561F2-A499-4CC5-A341-5CE1AFC1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0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A6507-302B-4475-A034-0EB0CB83C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7BF9C-2BBD-4160-8B78-CB8F0F6B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74A1-1D1F-4A24-A9EB-668E6407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C4578-45B8-404E-B23A-1A51DB24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AF9AD-BC83-414C-97F4-154A8FF6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3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4213-BB26-498F-A0E2-CCA0D471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401A-2724-4D24-824B-348F9CD1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8BAFF-C127-4E8D-A8F9-DC7E47D7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C5D41-CBC0-4B9E-89B6-57462EF7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3764-027D-4204-A3F1-3E5260B5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3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AE90-B688-48CA-A797-C411FEEE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5B9D2-067C-4DE0-9BA8-016D7B437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E2FAB-8EE0-4198-86A3-4D990B74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BBC0-0CFA-46AF-9C3F-92C08620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8DCF-3B33-497E-8605-4C0D4757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B3CB-6D70-4DEB-BD06-7DEF216E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FC0E-0CF3-4148-A2F4-5EE5B3438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B9BA6-CF11-4A77-A93F-465B10BE0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14249-17F6-460F-AD99-D0DDB2DB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E891D-7530-4827-9278-92D8B98E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0A030-3F6D-432C-8CA8-082D6A27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4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7145-38A3-47FA-B7C2-08B81FF0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0698-04AF-4C33-ADBC-7A0A22A3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B2065-1CC9-4BEB-9165-8E5A8A2B2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44460-C978-42E0-A494-94442C08D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DD512-51F0-422D-94C4-C91048ACC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53B58-6246-4E63-87CB-D357F81C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72E07-BCB5-4918-9B19-79CC8925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40868-2B61-490B-A1D5-988A3497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5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B519-D582-48E1-A024-4CB2C206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F7A14-3539-4894-B64A-6D669CC6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23EB1-F91F-402E-B9EE-17672606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B8472-1CEB-4B03-9BE2-12B9A408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029E5-5D45-4E49-8AD9-2AB19917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8BBAA-5A29-4902-90A5-14653049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E268A-2EAE-481B-A100-DFE48A64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90BD-67AF-4942-9AA4-4CBD3CC0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369B-4B05-4B09-9B8B-0DD2EEAD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19A93-A256-4B9E-9E0C-B49CE18CB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C14A-C7D3-40A6-AA2B-E162D647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20369-52F0-4C32-A07B-DFC50FB4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CA6B2-B4E6-4278-B5FE-68965AEA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6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7F16-104D-41B1-BCA6-6ED59A46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349BF-A24F-43D1-A372-164FBB45E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74E87-4D1C-43E2-9ACA-1D1533E0C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66E9D-AA32-4A9A-AED9-8F6FC991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7E88-B087-4B5F-ADF6-A803A1F1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8BAF5-2C65-403A-86D4-A19405E9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2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3200A-2FF5-4B9A-8AF1-828F7463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67F9-DF83-4939-A24B-56F5244E4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5C9B4-16AF-4C54-BD74-60220B510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CE5AC-E530-4CC3-B3F7-5B8B63D30156}" type="datetimeFigureOut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2A3D-19D6-42B0-8B17-F7EB926A7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B8CE-AAC3-4CF5-A655-DC15A831C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D429-1496-49C7-BA7E-77CD8E50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13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13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13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0.png"/><Relationship Id="rId7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13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emf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DB05EB-E4B9-40C5-98E8-D74E5DE3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20" y="105912"/>
            <a:ext cx="7171041" cy="2217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CC781-B3EE-420A-A28A-12F6B0E5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85" y="2441263"/>
            <a:ext cx="10633829" cy="1844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D745F-9693-4CEB-BE83-1E71070B4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540" y="4285280"/>
            <a:ext cx="3436918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B9B8B-E550-4B75-BA1C-C2E28208E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85" y="3842414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46623-C521-4F6C-AFE4-32E75CAFC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19" y="2156907"/>
            <a:ext cx="11789162" cy="1569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FC4DD-F803-409C-832D-AF6349C29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67" y="4100556"/>
            <a:ext cx="10611178" cy="17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B9B8B-E550-4B75-BA1C-C2E28208E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85" y="3842414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46623-C521-4F6C-AFE4-32E75CAFC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19" y="2156907"/>
            <a:ext cx="11789162" cy="1569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5DE48-651C-44F0-8D15-E007A8A27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37" y="4325687"/>
            <a:ext cx="8653881" cy="9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F5A30-34C1-43E6-979D-33CD51AB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" y="1539665"/>
            <a:ext cx="5067739" cy="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350A7-9F03-4C24-9D48-584D8F598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13" y="2092454"/>
            <a:ext cx="8519898" cy="3040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479F11-D09F-40A8-9EEC-2010E7BD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511" y="1645938"/>
            <a:ext cx="3276884" cy="3215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2076B4-D887-417F-A8E2-B46999322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44" y="5244304"/>
            <a:ext cx="586791" cy="335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913FE-F212-4E26-B0FD-D21FDFE18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508" y="5180298"/>
            <a:ext cx="6045751" cy="463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DA5A87-FE50-4383-A4E5-47D680F7B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260" y="5643617"/>
            <a:ext cx="4181092" cy="455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5ADFE-7E87-4F26-9BCF-6D8DD1BB3D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42" y="6106935"/>
            <a:ext cx="9374799" cy="3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F5A30-34C1-43E6-979D-33CD51AB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" y="1539665"/>
            <a:ext cx="5067739" cy="533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A6632-7282-4E37-AEC1-D6249967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88" y="2095523"/>
            <a:ext cx="11126941" cy="29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1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F5A30-34C1-43E6-979D-33CD51AB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" y="1539665"/>
            <a:ext cx="5067739" cy="533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EC67A6-F23B-47A7-A525-B276BF06A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13" y="2164702"/>
            <a:ext cx="11019475" cy="1165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280EE-2547-4277-AE4E-7229D3BB7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62" y="3445121"/>
            <a:ext cx="586791" cy="33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130D7-62D2-4513-823A-D83C10E3E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35" y="3894888"/>
            <a:ext cx="6751905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A491B-5A98-4F22-8EC2-8CAD3038E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35" y="4926938"/>
            <a:ext cx="6843353" cy="1691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64778-9D75-4A1B-ABC4-219E2614B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7418" y="2747682"/>
            <a:ext cx="4191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F5A30-34C1-43E6-979D-33CD51AB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" y="1539665"/>
            <a:ext cx="5067739" cy="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280EE-2547-4277-AE4E-7229D3BB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3" y="2920229"/>
            <a:ext cx="586791" cy="335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A2C80-9184-47E4-AD34-E263EF664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77" y="2138499"/>
            <a:ext cx="7788315" cy="716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393F7-8A74-431B-8A4C-4C0B29DE6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197" y="1806388"/>
            <a:ext cx="3071126" cy="3612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D85EF-0582-47CB-9537-36BB2E76E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18" y="3437209"/>
            <a:ext cx="5784081" cy="35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9017A7-480A-41F6-BC45-F807BA461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33" y="4003160"/>
            <a:ext cx="6721422" cy="1219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B5AF7-4D35-49DF-87A5-98F16DBEE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3" y="5270212"/>
            <a:ext cx="586791" cy="335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B4D945-4666-4B75-9317-7E44F1B72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618" y="5828162"/>
            <a:ext cx="8047417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F5A30-34C1-43E6-979D-33CD51AB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" y="1539665"/>
            <a:ext cx="5067739" cy="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280EE-2547-4277-AE4E-7229D3BB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6" y="4728882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B8CC8-591C-4479-963F-A79708D6F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13" y="2115636"/>
            <a:ext cx="5776461" cy="381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730011-D709-4EF8-A6D4-44D88C3C0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17" y="2633732"/>
            <a:ext cx="11851165" cy="195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FDE03-F61B-4778-B241-709FF203D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16" y="5128000"/>
            <a:ext cx="10600339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F5A30-34C1-43E6-979D-33CD51AB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" y="1539665"/>
            <a:ext cx="5067739" cy="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280EE-2547-4277-AE4E-7229D3BB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6" y="4532288"/>
            <a:ext cx="586791" cy="335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651B7-BC03-4225-B8C9-6783CF4C5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16" y="2129118"/>
            <a:ext cx="9876376" cy="2347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422EE2-9229-48BC-B64C-59A7CA2F0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29" y="5048831"/>
            <a:ext cx="8976813" cy="10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F5A30-34C1-43E6-979D-33CD51AB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" y="1539665"/>
            <a:ext cx="5067739" cy="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280EE-2547-4277-AE4E-7229D3BB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6" y="4532288"/>
            <a:ext cx="586791" cy="335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651B7-BC03-4225-B8C9-6783CF4C5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16" y="2129118"/>
            <a:ext cx="9876376" cy="2347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C0541A-27BC-4D25-95A5-AEE1D5C4B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51" y="5059782"/>
            <a:ext cx="11544102" cy="10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F5A30-34C1-43E6-979D-33CD51AB2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" y="1539665"/>
            <a:ext cx="5067739" cy="533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117EC-A33C-49E3-BC2C-E5232ED20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22" y="2167297"/>
            <a:ext cx="11491956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0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7C35A-D348-4EDC-A9B4-FFC2652DA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7" y="2187690"/>
            <a:ext cx="11851165" cy="1958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8352CA-DC39-419D-ACEC-8AFDD4E7A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047" y="1626595"/>
            <a:ext cx="3050951" cy="5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9303-D643-4068-B1EB-55F56A7F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4" y="1462793"/>
            <a:ext cx="8367485" cy="525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9A4DF-C416-44CB-8A49-2043A1E4E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58" y="2085794"/>
            <a:ext cx="8253175" cy="1592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0A9B3-07F3-4798-91C3-561E76B7A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33" y="3678512"/>
            <a:ext cx="586791" cy="335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5B7ED7-EBC2-4340-BF60-F15A6454B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71" y="4157685"/>
            <a:ext cx="10179424" cy="142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9303-D643-4068-B1EB-55F56A7F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4" y="1462793"/>
            <a:ext cx="8367485" cy="525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9A4DF-C416-44CB-8A49-2043A1E4E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58" y="2085794"/>
            <a:ext cx="8253175" cy="1592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0A9B3-07F3-4798-91C3-561E76B7A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33" y="3678512"/>
            <a:ext cx="586791" cy="335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C83502-9B16-4EE7-BCBA-2CBBC70D9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573" y="3678512"/>
            <a:ext cx="9283237" cy="31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9303-D643-4068-B1EB-55F56A7F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4" y="1462793"/>
            <a:ext cx="8367485" cy="525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DF78ED-EE7B-4A95-B0E4-26B00B427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74" y="2060256"/>
            <a:ext cx="11359149" cy="1534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F4643-AE83-4292-8583-C7410DCB8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71" y="3736697"/>
            <a:ext cx="7948349" cy="388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8911B-34BD-413B-B8E4-A53684DA8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71" y="4189500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D62CE-AA75-4A1C-B881-367BC19A4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74" y="4675198"/>
            <a:ext cx="11149026" cy="8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1BF22B-F5B6-47B5-9707-83B24AA46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474" y="5686723"/>
            <a:ext cx="3048264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9303-D643-4068-B1EB-55F56A7F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4" y="1462793"/>
            <a:ext cx="8367485" cy="525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9C582-12EA-46E6-AFFA-9C71BA55C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04" y="1975172"/>
            <a:ext cx="8306520" cy="708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2253E-D9EF-45BF-8339-3A31FE016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04" y="2697161"/>
            <a:ext cx="586791" cy="33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43C29-6EED-4B6D-B56E-FCC6301D5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62" y="3089388"/>
            <a:ext cx="8445891" cy="26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9303-D643-4068-B1EB-55F56A7F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4" y="1462793"/>
            <a:ext cx="8367485" cy="525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2253E-D9EF-45BF-8339-3A31FE016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04" y="4250021"/>
            <a:ext cx="586791" cy="335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F5CFE-4984-4E51-8761-A31B4FA84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04" y="2040996"/>
            <a:ext cx="5486875" cy="2156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6E451-1E5A-4152-B52F-3B1E40C0F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99" y="4696465"/>
            <a:ext cx="6212207" cy="655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709B1-6B2D-418D-A7FF-9BFB86E6A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94" y="5411404"/>
            <a:ext cx="8367485" cy="12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9303-D643-4068-B1EB-55F56A7F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4" y="1462793"/>
            <a:ext cx="8367485" cy="525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D25FC-7777-4762-827D-E041FB14E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18" y="2003935"/>
            <a:ext cx="11465381" cy="33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9303-D643-4068-B1EB-55F56A7F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4" y="1462793"/>
            <a:ext cx="8367485" cy="525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018FAA-DEA3-4D05-8AD9-3C9CAB46C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49" y="2069249"/>
            <a:ext cx="7232007" cy="693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49" y="2754079"/>
            <a:ext cx="586791" cy="33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522F5-33ED-47A1-AB15-4C0EFA986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49" y="3129729"/>
            <a:ext cx="7102455" cy="762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28091-57F7-4F0B-8909-612F0EEB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89" y="3932136"/>
            <a:ext cx="7071973" cy="693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7DEA1-92F6-47E9-BEA1-12AA5A559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49" y="4708916"/>
            <a:ext cx="3116850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9303-D643-4068-B1EB-55F56A7F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4" y="1462793"/>
            <a:ext cx="8367485" cy="525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49" y="2754079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C4EFD-1C0F-4D4A-90AD-53230E79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04" y="2111130"/>
            <a:ext cx="8001693" cy="403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B914F9-9485-4551-B2DC-D8094A6E4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49" y="3161546"/>
            <a:ext cx="8367485" cy="28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7" y="3904431"/>
            <a:ext cx="586791" cy="335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05DAB-0436-4EEF-9F85-01896C1D8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7" y="1163866"/>
            <a:ext cx="11827265" cy="2781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3E981-FB13-461B-A98F-D9556223D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66" y="3945407"/>
            <a:ext cx="9166240" cy="27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7" y="3904431"/>
            <a:ext cx="586791" cy="335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05DAB-0436-4EEF-9F85-01896C1D8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7" y="1163866"/>
            <a:ext cx="11827265" cy="27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BF83D8-05ED-46B7-83DB-CF204D103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62" y="4432569"/>
            <a:ext cx="10972167" cy="20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982F7-7CAD-4F70-B85F-DEB45D08C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6" y="2170391"/>
            <a:ext cx="8984759" cy="2004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C1A0C-B477-4728-BCFC-1EAD9B0BE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937" y="1558922"/>
            <a:ext cx="2890237" cy="5231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2E187-2BED-4E26-BEE3-237C42960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08" y="4364639"/>
            <a:ext cx="7095339" cy="9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0" y="2206863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86946-EE3C-4C9F-9DBD-074FA77DD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00" y="533446"/>
            <a:ext cx="11469094" cy="1569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DD6AAC-4672-4A13-B5C5-95DDBD353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52" y="2754532"/>
            <a:ext cx="3159701" cy="3424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4C87FF-E902-4962-A3B0-FA884963F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543" y="2754532"/>
            <a:ext cx="2853668" cy="3570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BF6693-6F17-4060-81C6-0F2A4643E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887" y="2636748"/>
            <a:ext cx="3807430" cy="4006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058100-47E5-4531-B4A0-5379EFB96BEF}"/>
              </a:ext>
            </a:extLst>
          </p:cNvPr>
          <p:cNvCxnSpPr/>
          <p:nvPr/>
        </p:nvCxnSpPr>
        <p:spPr>
          <a:xfrm>
            <a:off x="3774141" y="2754532"/>
            <a:ext cx="0" cy="36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F37812-A018-4FFE-8BB2-D59F82DCEE5F}"/>
              </a:ext>
            </a:extLst>
          </p:cNvPr>
          <p:cNvCxnSpPr/>
          <p:nvPr/>
        </p:nvCxnSpPr>
        <p:spPr>
          <a:xfrm>
            <a:off x="7351059" y="2821187"/>
            <a:ext cx="0" cy="36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0" y="1990446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D8DA4A-8103-4805-B251-558C2BAC7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66" y="672072"/>
            <a:ext cx="8664691" cy="1318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86DA62-BDA6-4B9B-A20F-0ED606C9D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32" y="2415193"/>
            <a:ext cx="4204567" cy="349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E9BCE-1123-482A-B042-869816BD2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136" y="2415193"/>
            <a:ext cx="3523300" cy="3411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731FF4-97A0-40A3-A403-7F2EE45C9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008" y="6251252"/>
            <a:ext cx="9998767" cy="4501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33A4D2-D22A-4E77-A2A1-1FF720371B37}"/>
              </a:ext>
            </a:extLst>
          </p:cNvPr>
          <p:cNvCxnSpPr/>
          <p:nvPr/>
        </p:nvCxnSpPr>
        <p:spPr>
          <a:xfrm>
            <a:off x="4867836" y="2415193"/>
            <a:ext cx="0" cy="36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7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0" y="1931847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091791-27E5-493F-B28C-0683E3D1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25" y="615373"/>
            <a:ext cx="7353937" cy="1234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1E1391-6C8B-4DC2-85E9-80D9D5B18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3" y="2401104"/>
            <a:ext cx="8626337" cy="1594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18D31-B45E-47AA-A294-CD1B4FC2C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62" y="4274996"/>
            <a:ext cx="9289725" cy="16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0" y="1931847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091791-27E5-493F-B28C-0683E3D1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25" y="615373"/>
            <a:ext cx="7353937" cy="12345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A3F4B9-DCF9-42C2-B6A2-32847C8D6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9" y="2349999"/>
            <a:ext cx="8309858" cy="31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1797376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0E5BF-1D1D-45C9-B7FE-FFA8D3E1B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3" y="614487"/>
            <a:ext cx="10143099" cy="1021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136F70-A78D-4478-BB1A-791C62B0E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71" y="2294406"/>
            <a:ext cx="8759657" cy="29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1797376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0E5BF-1D1D-45C9-B7FE-FFA8D3E1B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3" y="614487"/>
            <a:ext cx="10143099" cy="102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3C7E7-82F2-4D61-8717-78F5EE3C2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47" y="2294406"/>
            <a:ext cx="9137087" cy="26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1797376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0E5BF-1D1D-45C9-B7FE-FFA8D3E1B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3" y="614487"/>
            <a:ext cx="10143099" cy="1021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50385-E9EF-4F3F-8CFA-C6941B558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42" y="2331625"/>
            <a:ext cx="8966758" cy="16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1797376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0E5BF-1D1D-45C9-B7FE-FFA8D3E1B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3" y="614487"/>
            <a:ext cx="10143099" cy="102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7B08C-F93A-408C-81AD-031AE7D5E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15" y="2294406"/>
            <a:ext cx="5357243" cy="39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1797376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B00F77-6772-41DF-9D65-25055686E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533446"/>
            <a:ext cx="11453853" cy="1165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02279-781A-4E13-BC9D-82AD4568E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6" y="2335475"/>
            <a:ext cx="10685505" cy="1967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79958-E252-4230-8BD8-92358F26C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66" y="4505717"/>
            <a:ext cx="10685505" cy="13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5" y="3314394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699C6F-F960-496D-85BB-466E290C5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" y="533446"/>
            <a:ext cx="11438611" cy="2674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D8F20-C4F7-428F-B408-F6AE600B3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07" y="3755799"/>
            <a:ext cx="5853528" cy="1235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700D9-7CF3-4480-AC93-546BD369C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07" y="5215756"/>
            <a:ext cx="5853528" cy="11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982F7-7CAD-4F70-B85F-DEB45D08C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6" y="2022770"/>
            <a:ext cx="8984759" cy="2004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C1A0C-B477-4728-BCFC-1EAD9B0BE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937" y="1558922"/>
            <a:ext cx="2890237" cy="5231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01AF0A-9F85-4BA9-853C-ED4BD1607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791" y="3833113"/>
            <a:ext cx="4558679" cy="2545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23D08-9CBD-4948-AC51-E6B854445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116" y="6495052"/>
            <a:ext cx="9953625" cy="295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D068C-01E3-4F41-AAE0-A2F8375ED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52" y="4087529"/>
            <a:ext cx="58679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5" y="3314394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699C6F-F960-496D-85BB-466E290C5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" y="533446"/>
            <a:ext cx="11438611" cy="2674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F24C34-84FD-4928-9A2F-6257B0418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90" y="3755799"/>
            <a:ext cx="6032822" cy="12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4" y="2919948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EF3BA-7C75-4E56-AF4D-5D094545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533446"/>
            <a:ext cx="11423370" cy="228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D8CD3-024E-4BEE-801C-022C429D1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68" y="2965660"/>
            <a:ext cx="3449274" cy="356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D20EB-509F-4928-AB44-0C8D42B9B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09" y="3467730"/>
            <a:ext cx="8937632" cy="20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4" y="2919948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EF3BA-7C75-4E56-AF4D-5D094545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533446"/>
            <a:ext cx="11423370" cy="228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D8CD3-024E-4BEE-801C-022C429D1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68" y="2965660"/>
            <a:ext cx="3449274" cy="3560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7F3898-DF70-4F6E-BD90-3BDC4FE78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84" y="3467730"/>
            <a:ext cx="9631973" cy="20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4" y="2919948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EF3BA-7C75-4E56-AF4D-5D094545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533446"/>
            <a:ext cx="11423370" cy="228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D8CD3-024E-4BEE-801C-022C429D1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68" y="2965660"/>
            <a:ext cx="3449274" cy="356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3E881-6156-4452-A95E-155CED6EB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90" y="3467730"/>
            <a:ext cx="11238451" cy="21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4" y="2919948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EF3BA-7C75-4E56-AF4D-5D094545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533446"/>
            <a:ext cx="11423370" cy="228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D8CD3-024E-4BEE-801C-022C429D1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68" y="2965660"/>
            <a:ext cx="3449274" cy="356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7C155-037D-4D69-9C59-BAE328923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84" y="3467730"/>
            <a:ext cx="10924687" cy="20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8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4" y="2919948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EF3BA-7C75-4E56-AF4D-5D094545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533446"/>
            <a:ext cx="11423370" cy="228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D8CD3-024E-4BEE-801C-022C429D1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68" y="2965660"/>
            <a:ext cx="3449274" cy="356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9B3EA-37BE-4D16-A6C6-0DAA511C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60" y="3432649"/>
            <a:ext cx="10757928" cy="202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4" y="2919948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EF3BA-7C75-4E56-AF4D-5D094545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533446"/>
            <a:ext cx="11423370" cy="228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D8CD3-024E-4BEE-801C-022C429D1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68" y="2965660"/>
            <a:ext cx="3449274" cy="356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7E50C-F67F-412A-943F-E1B2BDAA2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84" y="3401273"/>
            <a:ext cx="11023298" cy="2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CDB8C-BBC8-4289-A18B-D65611EC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4" y="2919948"/>
            <a:ext cx="586791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41A96-925A-4A46-9390-C7524352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1" y="0"/>
            <a:ext cx="1379340" cy="5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EF3BA-7C75-4E56-AF4D-5D094545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1" y="533446"/>
            <a:ext cx="11423370" cy="22861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6A8349-A36C-45FE-910B-828BEFBFF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71" y="3429000"/>
            <a:ext cx="6567227" cy="10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94A08-8BB4-4F37-B08B-E28841E0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11" y="0"/>
            <a:ext cx="11499577" cy="5052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9E11D-983D-4968-B722-7A0B8A99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6" y="5052498"/>
            <a:ext cx="11522439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7CEE01-1D35-4BA8-9CC7-38E9658E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9" y="2144918"/>
            <a:ext cx="10332670" cy="2887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70384-D704-445D-B0E0-46A6A06A0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01" y="5185707"/>
            <a:ext cx="8215072" cy="4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358D3-65AA-497B-B36A-3B36FEB0E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6" y="2134220"/>
            <a:ext cx="9381033" cy="1226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387A0-E764-4AA4-B735-DCA16BBC4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27" y="3591651"/>
            <a:ext cx="586791" cy="335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CBA20-39AE-49C8-A6DF-D15EA762D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65" y="4083631"/>
            <a:ext cx="8283658" cy="358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5CB7BD-3F60-45DD-8DD5-79E2C15AB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00" y="4598473"/>
            <a:ext cx="7971211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01DD9-1671-4862-B4B0-6FD83823E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6" y="2103005"/>
            <a:ext cx="11812024" cy="1325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AAF12-FE10-4ECA-8AFD-CD1041215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35" y="4007399"/>
            <a:ext cx="9767318" cy="175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928C56-D8F5-488B-90D6-AC877C676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27" y="3591651"/>
            <a:ext cx="58679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7685F-BC07-45C6-B3C7-D6130B6BD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2126749"/>
            <a:ext cx="10614568" cy="260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A6636-2C3C-6350-0278-F86F255FE033}"/>
              </a:ext>
            </a:extLst>
          </p:cNvPr>
          <p:cNvSpPr txBox="1"/>
          <p:nvPr/>
        </p:nvSpPr>
        <p:spPr>
          <a:xfrm>
            <a:off x="550334" y="48167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48539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8C157-3AAB-4F5A-96C7-177D3DBD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2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C7319-8BEF-4105-8AAE-506F336B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" y="1545913"/>
            <a:ext cx="3764606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BBA55-7D20-4F71-B92C-88295DAFD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78" y="2139803"/>
            <a:ext cx="11819644" cy="1646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075F4-DE79-400D-BC81-830040705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35" y="4299074"/>
            <a:ext cx="7628281" cy="33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B9B8B-E550-4B75-BA1C-C2E28208E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85" y="3842414"/>
            <a:ext cx="586791" cy="335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70CDD-6270-4426-A969-4DF51F636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35" y="4634383"/>
            <a:ext cx="8733277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</Words>
  <Application>Microsoft Office PowerPoint</Application>
  <PresentationFormat>Widescreen</PresentationFormat>
  <Paragraphs>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2023-08-30T13:09:34Z</dcterms:created>
  <dcterms:modified xsi:type="dcterms:W3CDTF">2023-12-13T17:08:55Z</dcterms:modified>
</cp:coreProperties>
</file>