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ae35432721684081" Type="http://schemas.microsoft.com/office/2007/relationships/ui/extensibility" Target="customUI/customUI14.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0" r:id="rId2"/>
    <p:sldMasterId id="2147483720" r:id="rId3"/>
  </p:sldMasterIdLst>
  <p:notesMasterIdLst>
    <p:notesMasterId r:id="rId29"/>
  </p:notesMasterIdLst>
  <p:sldIdLst>
    <p:sldId id="294" r:id="rId4"/>
    <p:sldId id="309" r:id="rId5"/>
    <p:sldId id="411" r:id="rId6"/>
    <p:sldId id="295" r:id="rId7"/>
    <p:sldId id="281" r:id="rId8"/>
    <p:sldId id="412" r:id="rId9"/>
    <p:sldId id="414" r:id="rId10"/>
    <p:sldId id="413" r:id="rId11"/>
    <p:sldId id="415" r:id="rId12"/>
    <p:sldId id="416" r:id="rId13"/>
    <p:sldId id="417" r:id="rId14"/>
    <p:sldId id="418" r:id="rId15"/>
    <p:sldId id="419" r:id="rId16"/>
    <p:sldId id="420" r:id="rId17"/>
    <p:sldId id="421" r:id="rId18"/>
    <p:sldId id="257" r:id="rId19"/>
    <p:sldId id="256" r:id="rId20"/>
    <p:sldId id="258" r:id="rId21"/>
    <p:sldId id="259" r:id="rId22"/>
    <p:sldId id="260" r:id="rId23"/>
    <p:sldId id="261" r:id="rId24"/>
    <p:sldId id="262" r:id="rId25"/>
    <p:sldId id="264" r:id="rId26"/>
    <p:sldId id="265" r:id="rId27"/>
    <p:sldId id="29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9"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120" y="7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commentAuthors" Target="commentAuthors.xml"/><Relationship Id="rId8"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9-19T21:14:51.204" idx="9">
    <p:pos x="10" y="10"/>
    <p:text>sau khi dọn rác xong nhấn liên kêt nào về trang cuối</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9-19T08:05:20.506" idx="3">
    <p:pos x="10" y="10"/>
    <p:text>Câu trả lời hs dễ nhìn, A. 2 và 3   để 2 câu 2 đáp án 2 câu 1 đáp án. HS thường đoán đáp án chứ ko suy nghĩ</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61F14B-1654-4D8F-AC78-EA04FBA2DA77}" type="datetimeFigureOut">
              <a:rPr lang="en-US" smtClean="0"/>
              <a:t>6/24/2023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3DFDA9-3146-44AF-8CCD-EB0207DA420D}" type="slidenum">
              <a:rPr lang="en-US" smtClean="0"/>
              <a:t>‹#›</a:t>
            </a:fld>
            <a:endParaRPr lang="en-US"/>
          </a:p>
        </p:txBody>
      </p:sp>
    </p:spTree>
    <p:extLst>
      <p:ext uri="{BB962C8B-B14F-4D97-AF65-F5344CB8AC3E}">
        <p14:creationId xmlns:p14="http://schemas.microsoft.com/office/powerpoint/2010/main" val="2957689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79B6-8E7C-4E90-8C9D-F537DFD708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0004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3C2380-F922-4AF1-A663-530CAD5799AB}" type="slidenum">
              <a:rPr lang="en-US" smtClean="0"/>
              <a:pPr/>
              <a:t>4</a:t>
            </a:fld>
            <a:endParaRPr lang="en-US"/>
          </a:p>
        </p:txBody>
      </p:sp>
    </p:spTree>
    <p:extLst>
      <p:ext uri="{BB962C8B-B14F-4D97-AF65-F5344CB8AC3E}">
        <p14:creationId xmlns:p14="http://schemas.microsoft.com/office/powerpoint/2010/main" val="2002253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5EF449-ACB5-4209-82DB-E3719FA18E2C}" type="slidenum">
              <a:rPr lang="en-US" smtClean="0"/>
              <a:t>25</a:t>
            </a:fld>
            <a:endParaRPr lang="en-US"/>
          </a:p>
        </p:txBody>
      </p:sp>
    </p:spTree>
    <p:extLst>
      <p:ext uri="{BB962C8B-B14F-4D97-AF65-F5344CB8AC3E}">
        <p14:creationId xmlns:p14="http://schemas.microsoft.com/office/powerpoint/2010/main" val="2129491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F467A32-FC4B-4C7C-A276-139103C6B095}" type="datetimeFigureOut">
              <a:rPr lang="en-US" smtClean="0"/>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48344-CA65-4764-9018-5267A3C0F046}" type="slidenum">
              <a:rPr lang="en-US" smtClean="0"/>
              <a:t>‹#›</a:t>
            </a:fld>
            <a:endParaRPr lang="en-US"/>
          </a:p>
        </p:txBody>
      </p:sp>
    </p:spTree>
    <p:extLst>
      <p:ext uri="{BB962C8B-B14F-4D97-AF65-F5344CB8AC3E}">
        <p14:creationId xmlns:p14="http://schemas.microsoft.com/office/powerpoint/2010/main" val="1555032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467A32-FC4B-4C7C-A276-139103C6B095}" type="datetimeFigureOut">
              <a:rPr lang="en-US" smtClean="0"/>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48344-CA65-4764-9018-5267A3C0F046}" type="slidenum">
              <a:rPr lang="en-US" smtClean="0"/>
              <a:t>‹#›</a:t>
            </a:fld>
            <a:endParaRPr lang="en-US"/>
          </a:p>
        </p:txBody>
      </p:sp>
    </p:spTree>
    <p:extLst>
      <p:ext uri="{BB962C8B-B14F-4D97-AF65-F5344CB8AC3E}">
        <p14:creationId xmlns:p14="http://schemas.microsoft.com/office/powerpoint/2010/main" val="646505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467A32-FC4B-4C7C-A276-139103C6B095}" type="datetimeFigureOut">
              <a:rPr lang="en-US" smtClean="0"/>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48344-CA65-4764-9018-5267A3C0F046}" type="slidenum">
              <a:rPr lang="en-US" smtClean="0"/>
              <a:t>‹#›</a:t>
            </a:fld>
            <a:endParaRPr lang="en-US"/>
          </a:p>
        </p:txBody>
      </p:sp>
    </p:spTree>
    <p:extLst>
      <p:ext uri="{BB962C8B-B14F-4D97-AF65-F5344CB8AC3E}">
        <p14:creationId xmlns:p14="http://schemas.microsoft.com/office/powerpoint/2010/main" val="2571005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CFE01AB-DE86-4D2A-B1C5-FCC61B8F6932}" type="slidenum">
              <a:rPr lang="en-US" altLang="en-US"/>
              <a:pPr>
                <a:defRPr/>
              </a:pPr>
              <a:t>‹#›</a:t>
            </a:fld>
            <a:endParaRPr lang="en-US" altLang="en-US"/>
          </a:p>
        </p:txBody>
      </p:sp>
    </p:spTree>
    <p:extLst>
      <p:ext uri="{BB962C8B-B14F-4D97-AF65-F5344CB8AC3E}">
        <p14:creationId xmlns:p14="http://schemas.microsoft.com/office/powerpoint/2010/main" val="1620057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1C1F06C-0D7E-40D6-9E6C-BBDC55CE29C0}" type="slidenum">
              <a:rPr lang="en-US" altLang="en-US"/>
              <a:pPr>
                <a:defRPr/>
              </a:pPr>
              <a:t>‹#›</a:t>
            </a:fld>
            <a:endParaRPr lang="en-US" altLang="en-US"/>
          </a:p>
        </p:txBody>
      </p:sp>
    </p:spTree>
    <p:extLst>
      <p:ext uri="{BB962C8B-B14F-4D97-AF65-F5344CB8AC3E}">
        <p14:creationId xmlns:p14="http://schemas.microsoft.com/office/powerpoint/2010/main" val="4021723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1C1F06C-0D7E-40D6-9E6C-BBDC55CE29C0}" type="slidenum">
              <a:rPr lang="en-US" altLang="en-US"/>
              <a:pPr>
                <a:defRPr/>
              </a:pPr>
              <a:t>‹#›</a:t>
            </a:fld>
            <a:endParaRPr lang="en-US" altLang="en-US"/>
          </a:p>
        </p:txBody>
      </p:sp>
    </p:spTree>
    <p:extLst>
      <p:ext uri="{BB962C8B-B14F-4D97-AF65-F5344CB8AC3E}">
        <p14:creationId xmlns:p14="http://schemas.microsoft.com/office/powerpoint/2010/main" val="634199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0EAA62D-F7DD-49F2-B3E1-C5BD18D80C84}" type="slidenum">
              <a:rPr lang="en-US" altLang="en-US"/>
              <a:pPr>
                <a:defRPr/>
              </a:pPr>
              <a:t>‹#›</a:t>
            </a:fld>
            <a:endParaRPr lang="en-US" altLang="en-US"/>
          </a:p>
        </p:txBody>
      </p:sp>
    </p:spTree>
    <p:extLst>
      <p:ext uri="{BB962C8B-B14F-4D97-AF65-F5344CB8AC3E}">
        <p14:creationId xmlns:p14="http://schemas.microsoft.com/office/powerpoint/2010/main" val="1600830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2B2EDE8-F302-4F96-9A9B-11EFD6C21872}" type="slidenum">
              <a:rPr lang="en-US" altLang="en-US"/>
              <a:pPr>
                <a:defRPr/>
              </a:pPr>
              <a:t>‹#›</a:t>
            </a:fld>
            <a:endParaRPr lang="en-US" altLang="en-US"/>
          </a:p>
        </p:txBody>
      </p:sp>
    </p:spTree>
    <p:extLst>
      <p:ext uri="{BB962C8B-B14F-4D97-AF65-F5344CB8AC3E}">
        <p14:creationId xmlns:p14="http://schemas.microsoft.com/office/powerpoint/2010/main" val="540065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CD358665-439E-4465-8F91-81D93017CE3A}" type="slidenum">
              <a:rPr lang="en-US" altLang="en-US"/>
              <a:pPr>
                <a:defRPr/>
              </a:pPr>
              <a:t>‹#›</a:t>
            </a:fld>
            <a:endParaRPr lang="en-US" altLang="en-US"/>
          </a:p>
        </p:txBody>
      </p:sp>
    </p:spTree>
    <p:extLst>
      <p:ext uri="{BB962C8B-B14F-4D97-AF65-F5344CB8AC3E}">
        <p14:creationId xmlns:p14="http://schemas.microsoft.com/office/powerpoint/2010/main" val="2228306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A7503782-87E0-49AD-9730-59D551C4A5F9}" type="slidenum">
              <a:rPr lang="en-US" altLang="en-US"/>
              <a:pPr>
                <a:defRPr/>
              </a:pPr>
              <a:t>‹#›</a:t>
            </a:fld>
            <a:endParaRPr lang="en-US" altLang="en-US"/>
          </a:p>
        </p:txBody>
      </p:sp>
    </p:spTree>
    <p:extLst>
      <p:ext uri="{BB962C8B-B14F-4D97-AF65-F5344CB8AC3E}">
        <p14:creationId xmlns:p14="http://schemas.microsoft.com/office/powerpoint/2010/main" val="16736621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94DD57C7-7AB9-4F55-AC8F-552DFB818E63}" type="slidenum">
              <a:rPr lang="en-US" altLang="en-US"/>
              <a:pPr>
                <a:defRPr/>
              </a:pPr>
              <a:t>‹#›</a:t>
            </a:fld>
            <a:endParaRPr lang="en-US" altLang="en-US"/>
          </a:p>
        </p:txBody>
      </p:sp>
    </p:spTree>
    <p:extLst>
      <p:ext uri="{BB962C8B-B14F-4D97-AF65-F5344CB8AC3E}">
        <p14:creationId xmlns:p14="http://schemas.microsoft.com/office/powerpoint/2010/main" val="1961440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467A32-FC4B-4C7C-A276-139103C6B095}" type="datetimeFigureOut">
              <a:rPr lang="en-US" smtClean="0"/>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48344-CA65-4764-9018-5267A3C0F046}" type="slidenum">
              <a:rPr lang="en-US" smtClean="0"/>
              <a:t>‹#›</a:t>
            </a:fld>
            <a:endParaRPr lang="en-US"/>
          </a:p>
        </p:txBody>
      </p:sp>
    </p:spTree>
    <p:extLst>
      <p:ext uri="{BB962C8B-B14F-4D97-AF65-F5344CB8AC3E}">
        <p14:creationId xmlns:p14="http://schemas.microsoft.com/office/powerpoint/2010/main" val="20512258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94DD57C7-7AB9-4F55-AC8F-552DFB818E63}" type="slidenum">
              <a:rPr lang="en-US" altLang="en-US"/>
              <a:pPr>
                <a:defRPr/>
              </a:pPr>
              <a:t>‹#›</a:t>
            </a:fld>
            <a:endParaRPr lang="en-US" altLang="en-US"/>
          </a:p>
        </p:txBody>
      </p:sp>
    </p:spTree>
    <p:extLst>
      <p:ext uri="{BB962C8B-B14F-4D97-AF65-F5344CB8AC3E}">
        <p14:creationId xmlns:p14="http://schemas.microsoft.com/office/powerpoint/2010/main" val="40621258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94DD57C7-7AB9-4F55-AC8F-552DFB818E63}" type="slidenum">
              <a:rPr lang="en-US" altLang="en-US"/>
              <a:pPr>
                <a:defRPr/>
              </a:pPr>
              <a:t>‹#›</a:t>
            </a:fld>
            <a:endParaRPr lang="en-US" altLang="en-US"/>
          </a:p>
        </p:txBody>
      </p:sp>
    </p:spTree>
    <p:extLst>
      <p:ext uri="{BB962C8B-B14F-4D97-AF65-F5344CB8AC3E}">
        <p14:creationId xmlns:p14="http://schemas.microsoft.com/office/powerpoint/2010/main" val="36215579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94DD57C7-7AB9-4F55-AC8F-552DFB818E63}" type="slidenum">
              <a:rPr lang="en-US" altLang="en-US"/>
              <a:pPr>
                <a:defRPr/>
              </a:pPr>
              <a:t>‹#›</a:t>
            </a:fld>
            <a:endParaRPr lang="en-US" altLang="en-US"/>
          </a:p>
        </p:txBody>
      </p:sp>
    </p:spTree>
    <p:extLst>
      <p:ext uri="{BB962C8B-B14F-4D97-AF65-F5344CB8AC3E}">
        <p14:creationId xmlns:p14="http://schemas.microsoft.com/office/powerpoint/2010/main" val="2284996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94DD57C7-7AB9-4F55-AC8F-552DFB818E63}" type="slidenum">
              <a:rPr lang="en-US" altLang="en-US"/>
              <a:pPr>
                <a:defRPr/>
              </a:pPr>
              <a:t>‹#›</a:t>
            </a:fld>
            <a:endParaRPr lang="en-US" altLang="en-US"/>
          </a:p>
        </p:txBody>
      </p:sp>
    </p:spTree>
    <p:extLst>
      <p:ext uri="{BB962C8B-B14F-4D97-AF65-F5344CB8AC3E}">
        <p14:creationId xmlns:p14="http://schemas.microsoft.com/office/powerpoint/2010/main" val="2088129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94DD57C7-7AB9-4F55-AC8F-552DFB818E63}" type="slidenum">
              <a:rPr lang="en-US" altLang="en-US"/>
              <a:pPr>
                <a:defRPr/>
              </a:pPr>
              <a:t>‹#›</a:t>
            </a:fld>
            <a:endParaRPr lang="en-US" altLang="en-US"/>
          </a:p>
        </p:txBody>
      </p:sp>
    </p:spTree>
    <p:extLst>
      <p:ext uri="{BB962C8B-B14F-4D97-AF65-F5344CB8AC3E}">
        <p14:creationId xmlns:p14="http://schemas.microsoft.com/office/powerpoint/2010/main" val="26051010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A58925C-9B6D-480C-BC7B-2EBDF9A47720}" type="slidenum">
              <a:rPr lang="en-US" altLang="en-US"/>
              <a:pPr>
                <a:defRPr/>
              </a:pPr>
              <a:t>‹#›</a:t>
            </a:fld>
            <a:endParaRPr lang="en-US" altLang="en-US"/>
          </a:p>
        </p:txBody>
      </p:sp>
    </p:spTree>
    <p:extLst>
      <p:ext uri="{BB962C8B-B14F-4D97-AF65-F5344CB8AC3E}">
        <p14:creationId xmlns:p14="http://schemas.microsoft.com/office/powerpoint/2010/main" val="8808584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BACB93C-4DD4-48D5-8CB1-4E4662ECF82D}" type="slidenum">
              <a:rPr lang="en-US" altLang="en-US"/>
              <a:pPr>
                <a:defRPr/>
              </a:pPr>
              <a:t>‹#›</a:t>
            </a:fld>
            <a:endParaRPr lang="en-US" altLang="en-US"/>
          </a:p>
        </p:txBody>
      </p:sp>
    </p:spTree>
    <p:extLst>
      <p:ext uri="{BB962C8B-B14F-4D97-AF65-F5344CB8AC3E}">
        <p14:creationId xmlns:p14="http://schemas.microsoft.com/office/powerpoint/2010/main" val="2111458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01F6E6B-89BA-44C8-9DFA-D201B353B8FE}" type="slidenum">
              <a:rPr lang="en-US" altLang="en-US"/>
              <a:pPr>
                <a:defRPr/>
              </a:pPr>
              <a:t>‹#›</a:t>
            </a:fld>
            <a:endParaRPr lang="en-US" altLang="en-US"/>
          </a:p>
        </p:txBody>
      </p:sp>
    </p:spTree>
    <p:extLst>
      <p:ext uri="{BB962C8B-B14F-4D97-AF65-F5344CB8AC3E}">
        <p14:creationId xmlns:p14="http://schemas.microsoft.com/office/powerpoint/2010/main" val="27525164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A102FD6-62C3-4635-9C9D-12AE522E82C6}" type="slidenum">
              <a:rPr lang="en-US" altLang="en-US"/>
              <a:pPr>
                <a:defRPr/>
              </a:pPr>
              <a:t>‹#›</a:t>
            </a:fld>
            <a:endParaRPr lang="en-US" altLang="en-US"/>
          </a:p>
        </p:txBody>
      </p:sp>
    </p:spTree>
    <p:extLst>
      <p:ext uri="{BB962C8B-B14F-4D97-AF65-F5344CB8AC3E}">
        <p14:creationId xmlns:p14="http://schemas.microsoft.com/office/powerpoint/2010/main" val="18023894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94FBC621-E69C-422E-96D0-09D6222C2405}" type="slidenum">
              <a:rPr lang="en-US" altLang="en-US"/>
              <a:pPr>
                <a:defRPr/>
              </a:pPr>
              <a:t>‹#›</a:t>
            </a:fld>
            <a:endParaRPr lang="en-US" altLang="en-US"/>
          </a:p>
        </p:txBody>
      </p:sp>
    </p:spTree>
    <p:extLst>
      <p:ext uri="{BB962C8B-B14F-4D97-AF65-F5344CB8AC3E}">
        <p14:creationId xmlns:p14="http://schemas.microsoft.com/office/powerpoint/2010/main" val="713299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467A32-FC4B-4C7C-A276-139103C6B095}" type="datetimeFigureOut">
              <a:rPr lang="en-US" smtClean="0"/>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48344-CA65-4764-9018-5267A3C0F046}" type="slidenum">
              <a:rPr lang="en-US" smtClean="0"/>
              <a:t>‹#›</a:t>
            </a:fld>
            <a:endParaRPr lang="en-US"/>
          </a:p>
        </p:txBody>
      </p:sp>
    </p:spTree>
    <p:extLst>
      <p:ext uri="{BB962C8B-B14F-4D97-AF65-F5344CB8AC3E}">
        <p14:creationId xmlns:p14="http://schemas.microsoft.com/office/powerpoint/2010/main" val="4102813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矩形: 圆角 9"/>
          <p:cNvSpPr/>
          <p:nvPr userDrawn="1"/>
        </p:nvSpPr>
        <p:spPr>
          <a:xfrm>
            <a:off x="474134" y="266700"/>
            <a:ext cx="11243733" cy="632460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a:p>
        </p:txBody>
      </p:sp>
      <p:sp>
        <p:nvSpPr>
          <p:cNvPr id="3" name="矩形: 圆角 11"/>
          <p:cNvSpPr/>
          <p:nvPr userDrawn="1"/>
        </p:nvSpPr>
        <p:spPr>
          <a:xfrm>
            <a:off x="645584" y="404813"/>
            <a:ext cx="10852149" cy="599916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a:p>
        </p:txBody>
      </p:sp>
      <p:sp>
        <p:nvSpPr>
          <p:cNvPr id="4" name="矩形: 圆角 59"/>
          <p:cNvSpPr/>
          <p:nvPr userDrawn="1"/>
        </p:nvSpPr>
        <p:spPr>
          <a:xfrm>
            <a:off x="706967" y="457201"/>
            <a:ext cx="10727267" cy="5903913"/>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p>
        </p:txBody>
      </p:sp>
      <p:sp>
        <p:nvSpPr>
          <p:cNvPr id="5" name="矩形: 一个圆顶角，剪去另一个顶角 12"/>
          <p:cNvSpPr/>
          <p:nvPr userDrawn="1"/>
        </p:nvSpPr>
        <p:spPr>
          <a:xfrm rot="16200000" flipV="1">
            <a:off x="11164095" y="852753"/>
            <a:ext cx="900112"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b="1">
              <a:latin typeface="思源黑体 Heavy" panose="020B0A00000000000000" pitchFamily="34" charset="-122"/>
              <a:ea typeface="思源黑体 Heavy" panose="020B0A00000000000000" pitchFamily="34" charset="-122"/>
            </a:endParaRPr>
          </a:p>
        </p:txBody>
      </p:sp>
      <p:grpSp>
        <p:nvGrpSpPr>
          <p:cNvPr id="6" name="组合 19"/>
          <p:cNvGrpSpPr>
            <a:grpSpLocks/>
          </p:cNvGrpSpPr>
          <p:nvPr userDrawn="1"/>
        </p:nvGrpSpPr>
        <p:grpSpPr bwMode="auto">
          <a:xfrm>
            <a:off x="958851" y="133350"/>
            <a:ext cx="10149416" cy="615950"/>
            <a:chOff x="1509" y="211"/>
            <a:chExt cx="15984" cy="968"/>
          </a:xfrm>
        </p:grpSpPr>
        <p:sp>
          <p:nvSpPr>
            <p:cNvPr id="7" name="流程图: 接点 41"/>
            <p:cNvSpPr/>
            <p:nvPr/>
          </p:nvSpPr>
          <p:spPr>
            <a:xfrm>
              <a:off x="150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8" name="空心弧 18"/>
            <p:cNvSpPr/>
            <p:nvPr/>
          </p:nvSpPr>
          <p:spPr>
            <a:xfrm rot="5400000">
              <a:off x="146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9" name="流程图: 接点 43"/>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0" name="空心弧 18"/>
            <p:cNvSpPr/>
            <p:nvPr/>
          </p:nvSpPr>
          <p:spPr>
            <a:xfrm rot="5400000">
              <a:off x="333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1" name="流程图: 接点 45"/>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2" name="空心弧 18"/>
            <p:cNvSpPr/>
            <p:nvPr/>
          </p:nvSpPr>
          <p:spPr>
            <a:xfrm rot="5400000">
              <a:off x="5174" y="298"/>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3" name="流程图: 接点 47"/>
            <p:cNvSpPr/>
            <p:nvPr/>
          </p:nvSpPr>
          <p:spPr>
            <a:xfrm>
              <a:off x="7393"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4" name="空心弧 18"/>
            <p:cNvSpPr/>
            <p:nvPr/>
          </p:nvSpPr>
          <p:spPr>
            <a:xfrm rot="5400000">
              <a:off x="7352"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5" name="流程图: 接点 49"/>
            <p:cNvSpPr/>
            <p:nvPr/>
          </p:nvSpPr>
          <p:spPr>
            <a:xfrm>
              <a:off x="9259"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6" name="空心弧 18"/>
            <p:cNvSpPr/>
            <p:nvPr/>
          </p:nvSpPr>
          <p:spPr>
            <a:xfrm rot="5400000">
              <a:off x="9219"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7" name="流程图: 接点 51"/>
            <p:cNvSpPr/>
            <p:nvPr/>
          </p:nvSpPr>
          <p:spPr>
            <a:xfrm>
              <a:off x="11093" y="722"/>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8" name="空心弧 18"/>
            <p:cNvSpPr/>
            <p:nvPr/>
          </p:nvSpPr>
          <p:spPr>
            <a:xfrm rot="5400000">
              <a:off x="11053" y="297"/>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9" name="流程图: 接点 53"/>
            <p:cNvSpPr/>
            <p:nvPr/>
          </p:nvSpPr>
          <p:spPr>
            <a:xfrm>
              <a:off x="13203" y="71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20" name="空心弧 18"/>
            <p:cNvSpPr/>
            <p:nvPr/>
          </p:nvSpPr>
          <p:spPr>
            <a:xfrm rot="5400000">
              <a:off x="13164" y="283"/>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21" name="流程图: 接点 55"/>
            <p:cNvSpPr/>
            <p:nvPr/>
          </p:nvSpPr>
          <p:spPr>
            <a:xfrm>
              <a:off x="15070" y="710"/>
              <a:ext cx="457"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22" name="空心弧 18"/>
            <p:cNvSpPr/>
            <p:nvPr/>
          </p:nvSpPr>
          <p:spPr>
            <a:xfrm rot="5400000">
              <a:off x="15032" y="285"/>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23" name="流程图: 接点 57"/>
            <p:cNvSpPr/>
            <p:nvPr/>
          </p:nvSpPr>
          <p:spPr>
            <a:xfrm>
              <a:off x="16906"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24" name="空心弧 18"/>
            <p:cNvSpPr/>
            <p:nvPr/>
          </p:nvSpPr>
          <p:spPr>
            <a:xfrm rot="5400000">
              <a:off x="16866" y="290"/>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grpSp>
      <p:sp>
        <p:nvSpPr>
          <p:cNvPr id="25" name="矩形: 一个圆顶角，剪去另一个顶角 64"/>
          <p:cNvSpPr/>
          <p:nvPr userDrawn="1"/>
        </p:nvSpPr>
        <p:spPr>
          <a:xfrm rot="16200000" flipV="1">
            <a:off x="11164095" y="1805253"/>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b="1">
              <a:latin typeface="思源黑体 Heavy" panose="020B0A00000000000000" pitchFamily="34" charset="-122"/>
              <a:ea typeface="思源黑体 Heavy" panose="020B0A00000000000000" pitchFamily="34" charset="-122"/>
            </a:endParaRPr>
          </a:p>
        </p:txBody>
      </p:sp>
      <p:sp>
        <p:nvSpPr>
          <p:cNvPr id="26" name="矩形: 一个圆顶角，剪去另一个顶角 65"/>
          <p:cNvSpPr/>
          <p:nvPr userDrawn="1"/>
        </p:nvSpPr>
        <p:spPr>
          <a:xfrm rot="16200000" flipV="1">
            <a:off x="11164094" y="2756166"/>
            <a:ext cx="900113"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b="1">
              <a:latin typeface="思源黑体 Heavy" panose="020B0A00000000000000" pitchFamily="34" charset="-122"/>
              <a:ea typeface="思源黑体 Heavy" panose="020B0A00000000000000" pitchFamily="34" charset="-122"/>
            </a:endParaRPr>
          </a:p>
        </p:txBody>
      </p:sp>
      <p:sp>
        <p:nvSpPr>
          <p:cNvPr id="27" name="矩形: 一个圆顶角，剪去另一个顶角 66"/>
          <p:cNvSpPr/>
          <p:nvPr userDrawn="1"/>
        </p:nvSpPr>
        <p:spPr>
          <a:xfrm rot="16200000" flipV="1">
            <a:off x="11164094" y="3708666"/>
            <a:ext cx="900113"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a:latin typeface="思源黑体 Heavy" panose="020B0A00000000000000" pitchFamily="34" charset="-122"/>
              <a:ea typeface="思源黑体 Heavy" panose="020B0A00000000000000" pitchFamily="34" charset="-122"/>
            </a:endParaRPr>
          </a:p>
        </p:txBody>
      </p:sp>
      <p:sp>
        <p:nvSpPr>
          <p:cNvPr id="28" name="矩形: 一个圆顶角，剪去另一个顶角 67"/>
          <p:cNvSpPr/>
          <p:nvPr userDrawn="1"/>
        </p:nvSpPr>
        <p:spPr>
          <a:xfrm rot="16200000" flipV="1">
            <a:off x="11164095" y="4659578"/>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a:latin typeface="思源黑体 Heavy" panose="020B0A00000000000000" pitchFamily="34" charset="-122"/>
              <a:ea typeface="思源黑体 Heavy" panose="020B0A00000000000000" pitchFamily="34" charset="-122"/>
            </a:endParaRPr>
          </a:p>
        </p:txBody>
      </p:sp>
      <p:sp>
        <p:nvSpPr>
          <p:cNvPr id="29" name="矩形: 一个圆顶角，剪去另一个顶角 68"/>
          <p:cNvSpPr/>
          <p:nvPr userDrawn="1"/>
        </p:nvSpPr>
        <p:spPr>
          <a:xfrm rot="16200000" flipV="1">
            <a:off x="11164095" y="5612078"/>
            <a:ext cx="900112"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726083103"/>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矩形: 圆角 9"/>
          <p:cNvSpPr/>
          <p:nvPr userDrawn="1"/>
        </p:nvSpPr>
        <p:spPr>
          <a:xfrm>
            <a:off x="474134" y="266700"/>
            <a:ext cx="11243733" cy="632460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a:p>
        </p:txBody>
      </p:sp>
      <p:sp>
        <p:nvSpPr>
          <p:cNvPr id="3" name="矩形: 圆角 11"/>
          <p:cNvSpPr/>
          <p:nvPr userDrawn="1"/>
        </p:nvSpPr>
        <p:spPr>
          <a:xfrm>
            <a:off x="645584" y="404813"/>
            <a:ext cx="10852149" cy="599916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a:p>
        </p:txBody>
      </p:sp>
      <p:sp>
        <p:nvSpPr>
          <p:cNvPr id="4" name="矩形: 圆角 59"/>
          <p:cNvSpPr/>
          <p:nvPr userDrawn="1"/>
        </p:nvSpPr>
        <p:spPr>
          <a:xfrm>
            <a:off x="706967" y="457201"/>
            <a:ext cx="10727267" cy="5903913"/>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p>
        </p:txBody>
      </p:sp>
      <p:sp>
        <p:nvSpPr>
          <p:cNvPr id="5" name="矩形: 一个圆顶角，剪去另一个顶角 12"/>
          <p:cNvSpPr/>
          <p:nvPr userDrawn="1"/>
        </p:nvSpPr>
        <p:spPr>
          <a:xfrm rot="16200000" flipV="1">
            <a:off x="11164095" y="852753"/>
            <a:ext cx="900112"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b="1">
              <a:latin typeface="思源黑体 Heavy" panose="020B0A00000000000000" pitchFamily="34" charset="-122"/>
              <a:ea typeface="思源黑体 Heavy" panose="020B0A00000000000000" pitchFamily="34" charset="-122"/>
            </a:endParaRPr>
          </a:p>
        </p:txBody>
      </p:sp>
      <p:grpSp>
        <p:nvGrpSpPr>
          <p:cNvPr id="6" name="组合 19"/>
          <p:cNvGrpSpPr>
            <a:grpSpLocks/>
          </p:cNvGrpSpPr>
          <p:nvPr userDrawn="1"/>
        </p:nvGrpSpPr>
        <p:grpSpPr bwMode="auto">
          <a:xfrm>
            <a:off x="958851" y="133350"/>
            <a:ext cx="10149416" cy="615950"/>
            <a:chOff x="1509" y="211"/>
            <a:chExt cx="15984" cy="968"/>
          </a:xfrm>
        </p:grpSpPr>
        <p:sp>
          <p:nvSpPr>
            <p:cNvPr id="7" name="流程图: 接点 41"/>
            <p:cNvSpPr/>
            <p:nvPr/>
          </p:nvSpPr>
          <p:spPr>
            <a:xfrm>
              <a:off x="150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8" name="空心弧 18"/>
            <p:cNvSpPr/>
            <p:nvPr/>
          </p:nvSpPr>
          <p:spPr>
            <a:xfrm rot="5400000">
              <a:off x="146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9" name="流程图: 接点 43"/>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0" name="空心弧 18"/>
            <p:cNvSpPr/>
            <p:nvPr/>
          </p:nvSpPr>
          <p:spPr>
            <a:xfrm rot="5400000">
              <a:off x="333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1" name="流程图: 接点 45"/>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2" name="空心弧 18"/>
            <p:cNvSpPr/>
            <p:nvPr/>
          </p:nvSpPr>
          <p:spPr>
            <a:xfrm rot="5400000">
              <a:off x="5174" y="298"/>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3" name="流程图: 接点 47"/>
            <p:cNvSpPr/>
            <p:nvPr/>
          </p:nvSpPr>
          <p:spPr>
            <a:xfrm>
              <a:off x="7393"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4" name="空心弧 18"/>
            <p:cNvSpPr/>
            <p:nvPr/>
          </p:nvSpPr>
          <p:spPr>
            <a:xfrm rot="5400000">
              <a:off x="7352"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5" name="流程图: 接点 49"/>
            <p:cNvSpPr/>
            <p:nvPr/>
          </p:nvSpPr>
          <p:spPr>
            <a:xfrm>
              <a:off x="9259"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6" name="空心弧 18"/>
            <p:cNvSpPr/>
            <p:nvPr/>
          </p:nvSpPr>
          <p:spPr>
            <a:xfrm rot="5400000">
              <a:off x="9219"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7" name="流程图: 接点 51"/>
            <p:cNvSpPr/>
            <p:nvPr/>
          </p:nvSpPr>
          <p:spPr>
            <a:xfrm>
              <a:off x="11093" y="722"/>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8" name="空心弧 18"/>
            <p:cNvSpPr/>
            <p:nvPr/>
          </p:nvSpPr>
          <p:spPr>
            <a:xfrm rot="5400000">
              <a:off x="11053" y="297"/>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9" name="流程图: 接点 53"/>
            <p:cNvSpPr/>
            <p:nvPr/>
          </p:nvSpPr>
          <p:spPr>
            <a:xfrm>
              <a:off x="13203" y="71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20" name="空心弧 18"/>
            <p:cNvSpPr/>
            <p:nvPr/>
          </p:nvSpPr>
          <p:spPr>
            <a:xfrm rot="5400000">
              <a:off x="13164" y="283"/>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21" name="流程图: 接点 55"/>
            <p:cNvSpPr/>
            <p:nvPr/>
          </p:nvSpPr>
          <p:spPr>
            <a:xfrm>
              <a:off x="15070" y="710"/>
              <a:ext cx="457"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22" name="空心弧 18"/>
            <p:cNvSpPr/>
            <p:nvPr/>
          </p:nvSpPr>
          <p:spPr>
            <a:xfrm rot="5400000">
              <a:off x="15032" y="285"/>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23" name="流程图: 接点 57"/>
            <p:cNvSpPr/>
            <p:nvPr/>
          </p:nvSpPr>
          <p:spPr>
            <a:xfrm>
              <a:off x="16906"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24" name="空心弧 18"/>
            <p:cNvSpPr/>
            <p:nvPr/>
          </p:nvSpPr>
          <p:spPr>
            <a:xfrm rot="5400000">
              <a:off x="16866" y="290"/>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grpSp>
      <p:sp>
        <p:nvSpPr>
          <p:cNvPr id="25" name="矩形: 一个圆顶角，剪去另一个顶角 64"/>
          <p:cNvSpPr/>
          <p:nvPr userDrawn="1"/>
        </p:nvSpPr>
        <p:spPr>
          <a:xfrm rot="16200000" flipV="1">
            <a:off x="11164095" y="1805253"/>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b="1">
              <a:latin typeface="思源黑体 Heavy" panose="020B0A00000000000000" pitchFamily="34" charset="-122"/>
              <a:ea typeface="思源黑体 Heavy" panose="020B0A00000000000000" pitchFamily="34" charset="-122"/>
            </a:endParaRPr>
          </a:p>
        </p:txBody>
      </p:sp>
      <p:sp>
        <p:nvSpPr>
          <p:cNvPr id="26" name="矩形: 一个圆顶角，剪去另一个顶角 65"/>
          <p:cNvSpPr/>
          <p:nvPr userDrawn="1"/>
        </p:nvSpPr>
        <p:spPr>
          <a:xfrm rot="16200000" flipV="1">
            <a:off x="11164094" y="2756166"/>
            <a:ext cx="900113"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b="1">
              <a:latin typeface="思源黑体 Heavy" panose="020B0A00000000000000" pitchFamily="34" charset="-122"/>
              <a:ea typeface="思源黑体 Heavy" panose="020B0A00000000000000" pitchFamily="34" charset="-122"/>
            </a:endParaRPr>
          </a:p>
        </p:txBody>
      </p:sp>
      <p:sp>
        <p:nvSpPr>
          <p:cNvPr id="27" name="矩形: 一个圆顶角，剪去另一个顶角 66"/>
          <p:cNvSpPr/>
          <p:nvPr userDrawn="1"/>
        </p:nvSpPr>
        <p:spPr>
          <a:xfrm rot="16200000" flipV="1">
            <a:off x="11164094" y="3708666"/>
            <a:ext cx="900113"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a:latin typeface="思源黑体 Heavy" panose="020B0A00000000000000" pitchFamily="34" charset="-122"/>
              <a:ea typeface="思源黑体 Heavy" panose="020B0A00000000000000" pitchFamily="34" charset="-122"/>
            </a:endParaRPr>
          </a:p>
        </p:txBody>
      </p:sp>
      <p:sp>
        <p:nvSpPr>
          <p:cNvPr id="28" name="矩形: 一个圆顶角，剪去另一个顶角 67"/>
          <p:cNvSpPr/>
          <p:nvPr userDrawn="1"/>
        </p:nvSpPr>
        <p:spPr>
          <a:xfrm rot="16200000" flipV="1">
            <a:off x="11164095" y="4659578"/>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a:latin typeface="思源黑体 Heavy" panose="020B0A00000000000000" pitchFamily="34" charset="-122"/>
              <a:ea typeface="思源黑体 Heavy" panose="020B0A00000000000000" pitchFamily="34" charset="-122"/>
            </a:endParaRPr>
          </a:p>
        </p:txBody>
      </p:sp>
      <p:sp>
        <p:nvSpPr>
          <p:cNvPr id="29" name="矩形: 一个圆顶角，剪去另一个顶角 68"/>
          <p:cNvSpPr/>
          <p:nvPr userDrawn="1"/>
        </p:nvSpPr>
        <p:spPr>
          <a:xfrm rot="16200000" flipV="1">
            <a:off x="11164095" y="5612078"/>
            <a:ext cx="900112"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4035921104"/>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矩形: 圆角 9"/>
          <p:cNvSpPr/>
          <p:nvPr userDrawn="1"/>
        </p:nvSpPr>
        <p:spPr>
          <a:xfrm>
            <a:off x="474134" y="266700"/>
            <a:ext cx="11243733" cy="632460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a:p>
        </p:txBody>
      </p:sp>
      <p:sp>
        <p:nvSpPr>
          <p:cNvPr id="3" name="矩形: 圆角 11"/>
          <p:cNvSpPr/>
          <p:nvPr userDrawn="1"/>
        </p:nvSpPr>
        <p:spPr>
          <a:xfrm>
            <a:off x="645584" y="404813"/>
            <a:ext cx="10852149" cy="599916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a:p>
        </p:txBody>
      </p:sp>
      <p:sp>
        <p:nvSpPr>
          <p:cNvPr id="4" name="矩形: 圆角 59"/>
          <p:cNvSpPr/>
          <p:nvPr userDrawn="1"/>
        </p:nvSpPr>
        <p:spPr>
          <a:xfrm>
            <a:off x="706967" y="457201"/>
            <a:ext cx="10727267" cy="5903913"/>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p>
        </p:txBody>
      </p:sp>
      <p:grpSp>
        <p:nvGrpSpPr>
          <p:cNvPr id="5" name="组合 10"/>
          <p:cNvGrpSpPr>
            <a:grpSpLocks/>
          </p:cNvGrpSpPr>
          <p:nvPr userDrawn="1"/>
        </p:nvGrpSpPr>
        <p:grpSpPr bwMode="auto">
          <a:xfrm>
            <a:off x="958851" y="133350"/>
            <a:ext cx="10149416" cy="615950"/>
            <a:chOff x="1509" y="211"/>
            <a:chExt cx="15984" cy="968"/>
          </a:xfrm>
        </p:grpSpPr>
        <p:sp>
          <p:nvSpPr>
            <p:cNvPr id="6" name="流程图: 接点 41"/>
            <p:cNvSpPr/>
            <p:nvPr/>
          </p:nvSpPr>
          <p:spPr>
            <a:xfrm>
              <a:off x="150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7" name="空心弧 18"/>
            <p:cNvSpPr/>
            <p:nvPr/>
          </p:nvSpPr>
          <p:spPr>
            <a:xfrm rot="5400000">
              <a:off x="146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8" name="流程图: 接点 43"/>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9" name="空心弧 18"/>
            <p:cNvSpPr/>
            <p:nvPr/>
          </p:nvSpPr>
          <p:spPr>
            <a:xfrm rot="5400000">
              <a:off x="333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0" name="流程图: 接点 45"/>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1" name="空心弧 18"/>
            <p:cNvSpPr/>
            <p:nvPr/>
          </p:nvSpPr>
          <p:spPr>
            <a:xfrm rot="5400000">
              <a:off x="5174" y="298"/>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2" name="流程图: 接点 47"/>
            <p:cNvSpPr/>
            <p:nvPr/>
          </p:nvSpPr>
          <p:spPr>
            <a:xfrm>
              <a:off x="7393"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3" name="空心弧 18"/>
            <p:cNvSpPr/>
            <p:nvPr/>
          </p:nvSpPr>
          <p:spPr>
            <a:xfrm rot="5400000">
              <a:off x="7352"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4" name="流程图: 接点 49"/>
            <p:cNvSpPr/>
            <p:nvPr/>
          </p:nvSpPr>
          <p:spPr>
            <a:xfrm>
              <a:off x="9259"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5" name="空心弧 18"/>
            <p:cNvSpPr/>
            <p:nvPr/>
          </p:nvSpPr>
          <p:spPr>
            <a:xfrm rot="5400000">
              <a:off x="9219"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6" name="流程图: 接点 51"/>
            <p:cNvSpPr/>
            <p:nvPr/>
          </p:nvSpPr>
          <p:spPr>
            <a:xfrm>
              <a:off x="11093" y="722"/>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7" name="空心弧 18"/>
            <p:cNvSpPr/>
            <p:nvPr/>
          </p:nvSpPr>
          <p:spPr>
            <a:xfrm rot="5400000">
              <a:off x="11053" y="297"/>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8" name="流程图: 接点 53"/>
            <p:cNvSpPr/>
            <p:nvPr/>
          </p:nvSpPr>
          <p:spPr>
            <a:xfrm>
              <a:off x="13203" y="71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9" name="空心弧 18"/>
            <p:cNvSpPr/>
            <p:nvPr/>
          </p:nvSpPr>
          <p:spPr>
            <a:xfrm rot="5400000">
              <a:off x="13164" y="283"/>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20" name="流程图: 接点 55"/>
            <p:cNvSpPr/>
            <p:nvPr/>
          </p:nvSpPr>
          <p:spPr>
            <a:xfrm>
              <a:off x="15070" y="710"/>
              <a:ext cx="457"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21" name="空心弧 18"/>
            <p:cNvSpPr/>
            <p:nvPr/>
          </p:nvSpPr>
          <p:spPr>
            <a:xfrm rot="5400000">
              <a:off x="15032" y="285"/>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22" name="流程图: 接点 57"/>
            <p:cNvSpPr/>
            <p:nvPr/>
          </p:nvSpPr>
          <p:spPr>
            <a:xfrm>
              <a:off x="16906"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23" name="空心弧 18"/>
            <p:cNvSpPr/>
            <p:nvPr/>
          </p:nvSpPr>
          <p:spPr>
            <a:xfrm rot="5400000">
              <a:off x="16866" y="290"/>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grpSp>
      <p:sp>
        <p:nvSpPr>
          <p:cNvPr id="24" name="矩形: 一个圆顶角，剪去另一个顶角 64"/>
          <p:cNvSpPr/>
          <p:nvPr userDrawn="1"/>
        </p:nvSpPr>
        <p:spPr>
          <a:xfrm rot="16200000" flipV="1">
            <a:off x="11200077" y="1769269"/>
            <a:ext cx="900112" cy="4318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b="1">
              <a:latin typeface="思源黑体 Heavy" panose="020B0A00000000000000" pitchFamily="34" charset="-122"/>
              <a:ea typeface="思源黑体 Heavy" panose="020B0A00000000000000" pitchFamily="34" charset="-122"/>
            </a:endParaRPr>
          </a:p>
        </p:txBody>
      </p:sp>
      <p:sp>
        <p:nvSpPr>
          <p:cNvPr id="25" name="矩形: 一个圆顶角，剪去另一个顶角 65"/>
          <p:cNvSpPr/>
          <p:nvPr userDrawn="1"/>
        </p:nvSpPr>
        <p:spPr>
          <a:xfrm rot="16200000" flipV="1">
            <a:off x="11164094" y="2756166"/>
            <a:ext cx="900113"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b="1">
              <a:latin typeface="思源黑体 Heavy" panose="020B0A00000000000000" pitchFamily="34" charset="-122"/>
              <a:ea typeface="思源黑体 Heavy" panose="020B0A00000000000000" pitchFamily="34" charset="-122"/>
            </a:endParaRPr>
          </a:p>
        </p:txBody>
      </p:sp>
      <p:sp>
        <p:nvSpPr>
          <p:cNvPr id="26" name="矩形: 一个圆顶角，剪去另一个顶角 66"/>
          <p:cNvSpPr/>
          <p:nvPr userDrawn="1"/>
        </p:nvSpPr>
        <p:spPr>
          <a:xfrm rot="16200000" flipV="1">
            <a:off x="11164094" y="3708666"/>
            <a:ext cx="900113"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a:latin typeface="思源黑体 Heavy" panose="020B0A00000000000000" pitchFamily="34" charset="-122"/>
              <a:ea typeface="思源黑体 Heavy" panose="020B0A00000000000000" pitchFamily="34" charset="-122"/>
            </a:endParaRPr>
          </a:p>
        </p:txBody>
      </p:sp>
      <p:sp>
        <p:nvSpPr>
          <p:cNvPr id="27" name="矩形: 一个圆顶角，剪去另一个顶角 67"/>
          <p:cNvSpPr/>
          <p:nvPr userDrawn="1"/>
        </p:nvSpPr>
        <p:spPr>
          <a:xfrm rot="16200000" flipV="1">
            <a:off x="11164095" y="4659578"/>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a:latin typeface="思源黑体 Heavy" panose="020B0A00000000000000" pitchFamily="34" charset="-122"/>
              <a:ea typeface="思源黑体 Heavy" panose="020B0A00000000000000" pitchFamily="34" charset="-122"/>
            </a:endParaRPr>
          </a:p>
        </p:txBody>
      </p:sp>
      <p:sp>
        <p:nvSpPr>
          <p:cNvPr id="28" name="矩形: 一个圆顶角，剪去另一个顶角 68"/>
          <p:cNvSpPr/>
          <p:nvPr userDrawn="1"/>
        </p:nvSpPr>
        <p:spPr>
          <a:xfrm rot="16200000" flipV="1">
            <a:off x="11164095" y="5612078"/>
            <a:ext cx="900112"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a:latin typeface="思源黑体 Heavy" panose="020B0A00000000000000" pitchFamily="34" charset="-122"/>
              <a:ea typeface="思源黑体 Heavy" panose="020B0A00000000000000" pitchFamily="34" charset="-122"/>
            </a:endParaRPr>
          </a:p>
        </p:txBody>
      </p:sp>
      <p:sp>
        <p:nvSpPr>
          <p:cNvPr id="29" name="矩形: 一个圆顶角，剪去另一个顶角 34"/>
          <p:cNvSpPr/>
          <p:nvPr userDrawn="1"/>
        </p:nvSpPr>
        <p:spPr>
          <a:xfrm rot="5400000" flipV="1">
            <a:off x="73555" y="875772"/>
            <a:ext cx="898525"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b="1">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4172275323"/>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6_两栏内容">
    <p:spTree>
      <p:nvGrpSpPr>
        <p:cNvPr id="1" name=""/>
        <p:cNvGrpSpPr/>
        <p:nvPr/>
      </p:nvGrpSpPr>
      <p:grpSpPr>
        <a:xfrm>
          <a:off x="0" y="0"/>
          <a:ext cx="0" cy="0"/>
          <a:chOff x="0" y="0"/>
          <a:chExt cx="0" cy="0"/>
        </a:xfrm>
      </p:grpSpPr>
      <p:sp>
        <p:nvSpPr>
          <p:cNvPr id="2" name="矩形: 圆角 9"/>
          <p:cNvSpPr/>
          <p:nvPr userDrawn="1"/>
        </p:nvSpPr>
        <p:spPr>
          <a:xfrm>
            <a:off x="474134" y="266700"/>
            <a:ext cx="11243733" cy="632460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a:p>
        </p:txBody>
      </p:sp>
      <p:sp>
        <p:nvSpPr>
          <p:cNvPr id="3" name="矩形: 圆角 11"/>
          <p:cNvSpPr/>
          <p:nvPr userDrawn="1"/>
        </p:nvSpPr>
        <p:spPr>
          <a:xfrm>
            <a:off x="645584" y="404813"/>
            <a:ext cx="10852149" cy="599916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a:p>
        </p:txBody>
      </p:sp>
      <p:sp>
        <p:nvSpPr>
          <p:cNvPr id="4" name="矩形: 圆角 59"/>
          <p:cNvSpPr/>
          <p:nvPr userDrawn="1"/>
        </p:nvSpPr>
        <p:spPr>
          <a:xfrm>
            <a:off x="706967" y="457201"/>
            <a:ext cx="10727267" cy="5903913"/>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p>
        </p:txBody>
      </p:sp>
      <p:grpSp>
        <p:nvGrpSpPr>
          <p:cNvPr id="5" name="组合 10"/>
          <p:cNvGrpSpPr>
            <a:grpSpLocks/>
          </p:cNvGrpSpPr>
          <p:nvPr userDrawn="1"/>
        </p:nvGrpSpPr>
        <p:grpSpPr bwMode="auto">
          <a:xfrm>
            <a:off x="958851" y="133350"/>
            <a:ext cx="10149416" cy="615950"/>
            <a:chOff x="1509" y="211"/>
            <a:chExt cx="15984" cy="968"/>
          </a:xfrm>
        </p:grpSpPr>
        <p:sp>
          <p:nvSpPr>
            <p:cNvPr id="6" name="流程图: 接点 41"/>
            <p:cNvSpPr/>
            <p:nvPr/>
          </p:nvSpPr>
          <p:spPr>
            <a:xfrm>
              <a:off x="150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7" name="空心弧 18"/>
            <p:cNvSpPr/>
            <p:nvPr/>
          </p:nvSpPr>
          <p:spPr>
            <a:xfrm rot="5400000">
              <a:off x="146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8" name="流程图: 接点 43"/>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9" name="空心弧 18"/>
            <p:cNvSpPr/>
            <p:nvPr/>
          </p:nvSpPr>
          <p:spPr>
            <a:xfrm rot="5400000">
              <a:off x="333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0" name="流程图: 接点 45"/>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1" name="空心弧 18"/>
            <p:cNvSpPr/>
            <p:nvPr/>
          </p:nvSpPr>
          <p:spPr>
            <a:xfrm rot="5400000">
              <a:off x="5174" y="298"/>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2" name="流程图: 接点 47"/>
            <p:cNvSpPr/>
            <p:nvPr/>
          </p:nvSpPr>
          <p:spPr>
            <a:xfrm>
              <a:off x="7393"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3" name="空心弧 18"/>
            <p:cNvSpPr/>
            <p:nvPr/>
          </p:nvSpPr>
          <p:spPr>
            <a:xfrm rot="5400000">
              <a:off x="7352"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4" name="流程图: 接点 49"/>
            <p:cNvSpPr/>
            <p:nvPr/>
          </p:nvSpPr>
          <p:spPr>
            <a:xfrm>
              <a:off x="9259"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5" name="空心弧 18"/>
            <p:cNvSpPr/>
            <p:nvPr/>
          </p:nvSpPr>
          <p:spPr>
            <a:xfrm rot="5400000">
              <a:off x="9219"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6" name="流程图: 接点 51"/>
            <p:cNvSpPr/>
            <p:nvPr/>
          </p:nvSpPr>
          <p:spPr>
            <a:xfrm>
              <a:off x="11093" y="722"/>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7" name="空心弧 18"/>
            <p:cNvSpPr/>
            <p:nvPr/>
          </p:nvSpPr>
          <p:spPr>
            <a:xfrm rot="5400000">
              <a:off x="11053" y="297"/>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8" name="流程图: 接点 53"/>
            <p:cNvSpPr/>
            <p:nvPr/>
          </p:nvSpPr>
          <p:spPr>
            <a:xfrm>
              <a:off x="13203" y="71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9" name="空心弧 18"/>
            <p:cNvSpPr/>
            <p:nvPr/>
          </p:nvSpPr>
          <p:spPr>
            <a:xfrm rot="5400000">
              <a:off x="13164" y="283"/>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20" name="流程图: 接点 55"/>
            <p:cNvSpPr/>
            <p:nvPr/>
          </p:nvSpPr>
          <p:spPr>
            <a:xfrm>
              <a:off x="15070" y="710"/>
              <a:ext cx="457"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21" name="空心弧 18"/>
            <p:cNvSpPr/>
            <p:nvPr/>
          </p:nvSpPr>
          <p:spPr>
            <a:xfrm rot="5400000">
              <a:off x="15032" y="285"/>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22" name="流程图: 接点 57"/>
            <p:cNvSpPr/>
            <p:nvPr/>
          </p:nvSpPr>
          <p:spPr>
            <a:xfrm>
              <a:off x="16906"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23" name="空心弧 18"/>
            <p:cNvSpPr/>
            <p:nvPr/>
          </p:nvSpPr>
          <p:spPr>
            <a:xfrm rot="5400000">
              <a:off x="16866" y="290"/>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grpSp>
      <p:sp>
        <p:nvSpPr>
          <p:cNvPr id="24" name="矩形: 一个圆顶角，剪去另一个顶角 64"/>
          <p:cNvSpPr/>
          <p:nvPr userDrawn="1"/>
        </p:nvSpPr>
        <p:spPr>
          <a:xfrm rot="16200000" flipV="1">
            <a:off x="11200077" y="1769269"/>
            <a:ext cx="900112" cy="4318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b="1">
              <a:latin typeface="思源黑体 Heavy" panose="020B0A00000000000000" pitchFamily="34" charset="-122"/>
              <a:ea typeface="思源黑体 Heavy" panose="020B0A00000000000000" pitchFamily="34" charset="-122"/>
            </a:endParaRPr>
          </a:p>
        </p:txBody>
      </p:sp>
      <p:sp>
        <p:nvSpPr>
          <p:cNvPr id="25" name="矩形: 一个圆顶角，剪去另一个顶角 65"/>
          <p:cNvSpPr/>
          <p:nvPr userDrawn="1"/>
        </p:nvSpPr>
        <p:spPr>
          <a:xfrm rot="16200000" flipV="1">
            <a:off x="11164094" y="2756166"/>
            <a:ext cx="900113"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b="1">
              <a:latin typeface="思源黑体 Heavy" panose="020B0A00000000000000" pitchFamily="34" charset="-122"/>
              <a:ea typeface="思源黑体 Heavy" panose="020B0A00000000000000" pitchFamily="34" charset="-122"/>
            </a:endParaRPr>
          </a:p>
        </p:txBody>
      </p:sp>
      <p:sp>
        <p:nvSpPr>
          <p:cNvPr id="26" name="矩形: 一个圆顶角，剪去另一个顶角 66"/>
          <p:cNvSpPr/>
          <p:nvPr userDrawn="1"/>
        </p:nvSpPr>
        <p:spPr>
          <a:xfrm rot="16200000" flipV="1">
            <a:off x="11164094" y="3708666"/>
            <a:ext cx="900113"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a:latin typeface="思源黑体 Heavy" panose="020B0A00000000000000" pitchFamily="34" charset="-122"/>
              <a:ea typeface="思源黑体 Heavy" panose="020B0A00000000000000" pitchFamily="34" charset="-122"/>
            </a:endParaRPr>
          </a:p>
        </p:txBody>
      </p:sp>
      <p:sp>
        <p:nvSpPr>
          <p:cNvPr id="27" name="矩形: 一个圆顶角，剪去另一个顶角 67"/>
          <p:cNvSpPr/>
          <p:nvPr userDrawn="1"/>
        </p:nvSpPr>
        <p:spPr>
          <a:xfrm rot="16200000" flipV="1">
            <a:off x="11164095" y="4659578"/>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a:latin typeface="思源黑体 Heavy" panose="020B0A00000000000000" pitchFamily="34" charset="-122"/>
              <a:ea typeface="思源黑体 Heavy" panose="020B0A00000000000000" pitchFamily="34" charset="-122"/>
            </a:endParaRPr>
          </a:p>
        </p:txBody>
      </p:sp>
      <p:sp>
        <p:nvSpPr>
          <p:cNvPr id="28" name="矩形: 一个圆顶角，剪去另一个顶角 68"/>
          <p:cNvSpPr/>
          <p:nvPr userDrawn="1"/>
        </p:nvSpPr>
        <p:spPr>
          <a:xfrm rot="16200000" flipV="1">
            <a:off x="11164095" y="5612078"/>
            <a:ext cx="900112"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a:latin typeface="思源黑体 Heavy" panose="020B0A00000000000000" pitchFamily="34" charset="-122"/>
              <a:ea typeface="思源黑体 Heavy" panose="020B0A00000000000000" pitchFamily="34" charset="-122"/>
            </a:endParaRPr>
          </a:p>
        </p:txBody>
      </p:sp>
      <p:sp>
        <p:nvSpPr>
          <p:cNvPr id="29" name="矩形: 一个圆顶角，剪去另一个顶角 34"/>
          <p:cNvSpPr/>
          <p:nvPr userDrawn="1"/>
        </p:nvSpPr>
        <p:spPr>
          <a:xfrm rot="5400000" flipV="1">
            <a:off x="73555" y="875772"/>
            <a:ext cx="898525"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b="1">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134066110"/>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cSld name="5_两栏内容">
    <p:spTree>
      <p:nvGrpSpPr>
        <p:cNvPr id="1" name=""/>
        <p:cNvGrpSpPr/>
        <p:nvPr/>
      </p:nvGrpSpPr>
      <p:grpSpPr>
        <a:xfrm>
          <a:off x="0" y="0"/>
          <a:ext cx="0" cy="0"/>
          <a:chOff x="0" y="0"/>
          <a:chExt cx="0" cy="0"/>
        </a:xfrm>
      </p:grpSpPr>
      <p:sp>
        <p:nvSpPr>
          <p:cNvPr id="2" name="矩形: 圆角 9"/>
          <p:cNvSpPr/>
          <p:nvPr userDrawn="1"/>
        </p:nvSpPr>
        <p:spPr>
          <a:xfrm>
            <a:off x="474134" y="266700"/>
            <a:ext cx="11243733" cy="632460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a:p>
        </p:txBody>
      </p:sp>
      <p:sp>
        <p:nvSpPr>
          <p:cNvPr id="3" name="矩形: 圆角 11"/>
          <p:cNvSpPr/>
          <p:nvPr userDrawn="1"/>
        </p:nvSpPr>
        <p:spPr>
          <a:xfrm>
            <a:off x="645584" y="404813"/>
            <a:ext cx="10852149" cy="599916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a:p>
        </p:txBody>
      </p:sp>
      <p:sp>
        <p:nvSpPr>
          <p:cNvPr id="4" name="矩形: 圆角 59"/>
          <p:cNvSpPr/>
          <p:nvPr userDrawn="1"/>
        </p:nvSpPr>
        <p:spPr>
          <a:xfrm>
            <a:off x="706967" y="457201"/>
            <a:ext cx="10727267" cy="5903913"/>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p>
        </p:txBody>
      </p:sp>
      <p:grpSp>
        <p:nvGrpSpPr>
          <p:cNvPr id="5" name="组合 10"/>
          <p:cNvGrpSpPr>
            <a:grpSpLocks/>
          </p:cNvGrpSpPr>
          <p:nvPr userDrawn="1"/>
        </p:nvGrpSpPr>
        <p:grpSpPr bwMode="auto">
          <a:xfrm>
            <a:off x="958851" y="133350"/>
            <a:ext cx="10149416" cy="615950"/>
            <a:chOff x="1509" y="211"/>
            <a:chExt cx="15984" cy="968"/>
          </a:xfrm>
        </p:grpSpPr>
        <p:sp>
          <p:nvSpPr>
            <p:cNvPr id="6" name="流程图: 接点 41"/>
            <p:cNvSpPr/>
            <p:nvPr/>
          </p:nvSpPr>
          <p:spPr>
            <a:xfrm>
              <a:off x="150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7" name="空心弧 18"/>
            <p:cNvSpPr/>
            <p:nvPr/>
          </p:nvSpPr>
          <p:spPr>
            <a:xfrm rot="5400000">
              <a:off x="146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8" name="流程图: 接点 43"/>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9" name="空心弧 18"/>
            <p:cNvSpPr/>
            <p:nvPr/>
          </p:nvSpPr>
          <p:spPr>
            <a:xfrm rot="5400000">
              <a:off x="333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0" name="流程图: 接点 45"/>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1" name="空心弧 18"/>
            <p:cNvSpPr/>
            <p:nvPr/>
          </p:nvSpPr>
          <p:spPr>
            <a:xfrm rot="5400000">
              <a:off x="5174" y="298"/>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2" name="流程图: 接点 47"/>
            <p:cNvSpPr/>
            <p:nvPr/>
          </p:nvSpPr>
          <p:spPr>
            <a:xfrm>
              <a:off x="7393"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3" name="空心弧 18"/>
            <p:cNvSpPr/>
            <p:nvPr/>
          </p:nvSpPr>
          <p:spPr>
            <a:xfrm rot="5400000">
              <a:off x="7352"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4" name="流程图: 接点 49"/>
            <p:cNvSpPr/>
            <p:nvPr/>
          </p:nvSpPr>
          <p:spPr>
            <a:xfrm>
              <a:off x="9259"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5" name="空心弧 18"/>
            <p:cNvSpPr/>
            <p:nvPr/>
          </p:nvSpPr>
          <p:spPr>
            <a:xfrm rot="5400000">
              <a:off x="9219"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6" name="流程图: 接点 51"/>
            <p:cNvSpPr/>
            <p:nvPr/>
          </p:nvSpPr>
          <p:spPr>
            <a:xfrm>
              <a:off x="11093" y="722"/>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7" name="空心弧 18"/>
            <p:cNvSpPr/>
            <p:nvPr/>
          </p:nvSpPr>
          <p:spPr>
            <a:xfrm rot="5400000">
              <a:off x="11053" y="297"/>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8" name="流程图: 接点 53"/>
            <p:cNvSpPr/>
            <p:nvPr/>
          </p:nvSpPr>
          <p:spPr>
            <a:xfrm>
              <a:off x="13203" y="71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9" name="空心弧 18"/>
            <p:cNvSpPr/>
            <p:nvPr/>
          </p:nvSpPr>
          <p:spPr>
            <a:xfrm rot="5400000">
              <a:off x="13164" y="283"/>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20" name="流程图: 接点 55"/>
            <p:cNvSpPr/>
            <p:nvPr/>
          </p:nvSpPr>
          <p:spPr>
            <a:xfrm>
              <a:off x="15070" y="710"/>
              <a:ext cx="457"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21" name="空心弧 18"/>
            <p:cNvSpPr/>
            <p:nvPr/>
          </p:nvSpPr>
          <p:spPr>
            <a:xfrm rot="5400000">
              <a:off x="15032" y="285"/>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22" name="流程图: 接点 57"/>
            <p:cNvSpPr/>
            <p:nvPr/>
          </p:nvSpPr>
          <p:spPr>
            <a:xfrm>
              <a:off x="16906"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23" name="空心弧 18"/>
            <p:cNvSpPr/>
            <p:nvPr/>
          </p:nvSpPr>
          <p:spPr>
            <a:xfrm rot="5400000">
              <a:off x="16866" y="290"/>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grpSp>
      <p:sp>
        <p:nvSpPr>
          <p:cNvPr id="24" name="矩形: 一个圆顶角，剪去另一个顶角 64"/>
          <p:cNvSpPr/>
          <p:nvPr userDrawn="1"/>
        </p:nvSpPr>
        <p:spPr>
          <a:xfrm rot="16200000" flipV="1">
            <a:off x="11200077" y="1769269"/>
            <a:ext cx="900112" cy="4318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b="1">
              <a:latin typeface="思源黑体 Heavy" panose="020B0A00000000000000" pitchFamily="34" charset="-122"/>
              <a:ea typeface="思源黑体 Heavy" panose="020B0A00000000000000" pitchFamily="34" charset="-122"/>
            </a:endParaRPr>
          </a:p>
        </p:txBody>
      </p:sp>
      <p:sp>
        <p:nvSpPr>
          <p:cNvPr id="25" name="矩形: 一个圆顶角，剪去另一个顶角 65"/>
          <p:cNvSpPr/>
          <p:nvPr userDrawn="1"/>
        </p:nvSpPr>
        <p:spPr>
          <a:xfrm rot="16200000" flipV="1">
            <a:off x="11164094" y="2756166"/>
            <a:ext cx="900113"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b="1">
              <a:latin typeface="思源黑体 Heavy" panose="020B0A00000000000000" pitchFamily="34" charset="-122"/>
              <a:ea typeface="思源黑体 Heavy" panose="020B0A00000000000000" pitchFamily="34" charset="-122"/>
            </a:endParaRPr>
          </a:p>
        </p:txBody>
      </p:sp>
      <p:sp>
        <p:nvSpPr>
          <p:cNvPr id="26" name="矩形: 一个圆顶角，剪去另一个顶角 66"/>
          <p:cNvSpPr/>
          <p:nvPr userDrawn="1"/>
        </p:nvSpPr>
        <p:spPr>
          <a:xfrm rot="16200000" flipV="1">
            <a:off x="11164094" y="3708666"/>
            <a:ext cx="900113"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a:latin typeface="思源黑体 Heavy" panose="020B0A00000000000000" pitchFamily="34" charset="-122"/>
              <a:ea typeface="思源黑体 Heavy" panose="020B0A00000000000000" pitchFamily="34" charset="-122"/>
            </a:endParaRPr>
          </a:p>
        </p:txBody>
      </p:sp>
      <p:sp>
        <p:nvSpPr>
          <p:cNvPr id="27" name="矩形: 一个圆顶角，剪去另一个顶角 67"/>
          <p:cNvSpPr/>
          <p:nvPr userDrawn="1"/>
        </p:nvSpPr>
        <p:spPr>
          <a:xfrm rot="16200000" flipV="1">
            <a:off x="11164095" y="4659578"/>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a:latin typeface="思源黑体 Heavy" panose="020B0A00000000000000" pitchFamily="34" charset="-122"/>
              <a:ea typeface="思源黑体 Heavy" panose="020B0A00000000000000" pitchFamily="34" charset="-122"/>
            </a:endParaRPr>
          </a:p>
        </p:txBody>
      </p:sp>
      <p:sp>
        <p:nvSpPr>
          <p:cNvPr id="28" name="矩形: 一个圆顶角，剪去另一个顶角 68"/>
          <p:cNvSpPr/>
          <p:nvPr userDrawn="1"/>
        </p:nvSpPr>
        <p:spPr>
          <a:xfrm rot="16200000" flipV="1">
            <a:off x="11164095" y="5612078"/>
            <a:ext cx="900112"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a:latin typeface="思源黑体 Heavy" panose="020B0A00000000000000" pitchFamily="34" charset="-122"/>
              <a:ea typeface="思源黑体 Heavy" panose="020B0A00000000000000" pitchFamily="34" charset="-122"/>
            </a:endParaRPr>
          </a:p>
        </p:txBody>
      </p:sp>
      <p:sp>
        <p:nvSpPr>
          <p:cNvPr id="29" name="矩形: 一个圆顶角，剪去另一个顶角 34"/>
          <p:cNvSpPr/>
          <p:nvPr userDrawn="1"/>
        </p:nvSpPr>
        <p:spPr>
          <a:xfrm rot="5400000" flipV="1">
            <a:off x="73555" y="875772"/>
            <a:ext cx="898525"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b="1">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4110938188"/>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4_两栏内容">
    <p:spTree>
      <p:nvGrpSpPr>
        <p:cNvPr id="1" name=""/>
        <p:cNvGrpSpPr/>
        <p:nvPr/>
      </p:nvGrpSpPr>
      <p:grpSpPr>
        <a:xfrm>
          <a:off x="0" y="0"/>
          <a:ext cx="0" cy="0"/>
          <a:chOff x="0" y="0"/>
          <a:chExt cx="0" cy="0"/>
        </a:xfrm>
      </p:grpSpPr>
      <p:sp>
        <p:nvSpPr>
          <p:cNvPr id="2" name="矩形: 圆角 9"/>
          <p:cNvSpPr/>
          <p:nvPr userDrawn="1"/>
        </p:nvSpPr>
        <p:spPr>
          <a:xfrm>
            <a:off x="474134" y="266700"/>
            <a:ext cx="11243733" cy="632460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a:p>
        </p:txBody>
      </p:sp>
      <p:sp>
        <p:nvSpPr>
          <p:cNvPr id="3" name="矩形: 圆角 11"/>
          <p:cNvSpPr/>
          <p:nvPr userDrawn="1"/>
        </p:nvSpPr>
        <p:spPr>
          <a:xfrm>
            <a:off x="645584" y="404813"/>
            <a:ext cx="10852149" cy="599916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a:p>
        </p:txBody>
      </p:sp>
      <p:sp>
        <p:nvSpPr>
          <p:cNvPr id="4" name="矩形: 圆角 59"/>
          <p:cNvSpPr/>
          <p:nvPr userDrawn="1"/>
        </p:nvSpPr>
        <p:spPr>
          <a:xfrm>
            <a:off x="706967" y="457201"/>
            <a:ext cx="10727267" cy="5903913"/>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p>
        </p:txBody>
      </p:sp>
      <p:grpSp>
        <p:nvGrpSpPr>
          <p:cNvPr id="5" name="组合 10"/>
          <p:cNvGrpSpPr>
            <a:grpSpLocks/>
          </p:cNvGrpSpPr>
          <p:nvPr userDrawn="1"/>
        </p:nvGrpSpPr>
        <p:grpSpPr bwMode="auto">
          <a:xfrm>
            <a:off x="958851" y="133350"/>
            <a:ext cx="10149416" cy="615950"/>
            <a:chOff x="1509" y="211"/>
            <a:chExt cx="15984" cy="968"/>
          </a:xfrm>
        </p:grpSpPr>
        <p:sp>
          <p:nvSpPr>
            <p:cNvPr id="6" name="流程图: 接点 41"/>
            <p:cNvSpPr/>
            <p:nvPr/>
          </p:nvSpPr>
          <p:spPr>
            <a:xfrm>
              <a:off x="150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7" name="空心弧 18"/>
            <p:cNvSpPr/>
            <p:nvPr/>
          </p:nvSpPr>
          <p:spPr>
            <a:xfrm rot="5400000">
              <a:off x="146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8" name="流程图: 接点 43"/>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9" name="空心弧 18"/>
            <p:cNvSpPr/>
            <p:nvPr/>
          </p:nvSpPr>
          <p:spPr>
            <a:xfrm rot="5400000">
              <a:off x="333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0" name="流程图: 接点 45"/>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1" name="空心弧 18"/>
            <p:cNvSpPr/>
            <p:nvPr/>
          </p:nvSpPr>
          <p:spPr>
            <a:xfrm rot="5400000">
              <a:off x="5174" y="298"/>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2" name="流程图: 接点 47"/>
            <p:cNvSpPr/>
            <p:nvPr/>
          </p:nvSpPr>
          <p:spPr>
            <a:xfrm>
              <a:off x="7393"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3" name="空心弧 18"/>
            <p:cNvSpPr/>
            <p:nvPr/>
          </p:nvSpPr>
          <p:spPr>
            <a:xfrm rot="5400000">
              <a:off x="7352"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4" name="流程图: 接点 49"/>
            <p:cNvSpPr/>
            <p:nvPr/>
          </p:nvSpPr>
          <p:spPr>
            <a:xfrm>
              <a:off x="9259"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5" name="空心弧 18"/>
            <p:cNvSpPr/>
            <p:nvPr/>
          </p:nvSpPr>
          <p:spPr>
            <a:xfrm rot="5400000">
              <a:off x="9219"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6" name="流程图: 接点 51"/>
            <p:cNvSpPr/>
            <p:nvPr/>
          </p:nvSpPr>
          <p:spPr>
            <a:xfrm>
              <a:off x="11093" y="722"/>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7" name="空心弧 18"/>
            <p:cNvSpPr/>
            <p:nvPr/>
          </p:nvSpPr>
          <p:spPr>
            <a:xfrm rot="5400000">
              <a:off x="11053" y="297"/>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8" name="流程图: 接点 53"/>
            <p:cNvSpPr/>
            <p:nvPr/>
          </p:nvSpPr>
          <p:spPr>
            <a:xfrm>
              <a:off x="13203" y="71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9" name="空心弧 18"/>
            <p:cNvSpPr/>
            <p:nvPr/>
          </p:nvSpPr>
          <p:spPr>
            <a:xfrm rot="5400000">
              <a:off x="13164" y="283"/>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20" name="流程图: 接点 55"/>
            <p:cNvSpPr/>
            <p:nvPr/>
          </p:nvSpPr>
          <p:spPr>
            <a:xfrm>
              <a:off x="15070" y="710"/>
              <a:ext cx="457"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21" name="空心弧 18"/>
            <p:cNvSpPr/>
            <p:nvPr/>
          </p:nvSpPr>
          <p:spPr>
            <a:xfrm rot="5400000">
              <a:off x="15032" y="285"/>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22" name="流程图: 接点 57"/>
            <p:cNvSpPr/>
            <p:nvPr/>
          </p:nvSpPr>
          <p:spPr>
            <a:xfrm>
              <a:off x="16906"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23" name="空心弧 18"/>
            <p:cNvSpPr/>
            <p:nvPr/>
          </p:nvSpPr>
          <p:spPr>
            <a:xfrm rot="5400000">
              <a:off x="16866" y="290"/>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grpSp>
      <p:sp>
        <p:nvSpPr>
          <p:cNvPr id="24" name="矩形: 一个圆顶角，剪去另一个顶角 64"/>
          <p:cNvSpPr/>
          <p:nvPr userDrawn="1"/>
        </p:nvSpPr>
        <p:spPr>
          <a:xfrm rot="16200000" flipV="1">
            <a:off x="11200077" y="1769269"/>
            <a:ext cx="900112" cy="4318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b="1">
              <a:latin typeface="思源黑体 Heavy" panose="020B0A00000000000000" pitchFamily="34" charset="-122"/>
              <a:ea typeface="思源黑体 Heavy" panose="020B0A00000000000000" pitchFamily="34" charset="-122"/>
            </a:endParaRPr>
          </a:p>
        </p:txBody>
      </p:sp>
      <p:sp>
        <p:nvSpPr>
          <p:cNvPr id="25" name="矩形: 一个圆顶角，剪去另一个顶角 65"/>
          <p:cNvSpPr/>
          <p:nvPr userDrawn="1"/>
        </p:nvSpPr>
        <p:spPr>
          <a:xfrm rot="16200000" flipV="1">
            <a:off x="11164094" y="2756166"/>
            <a:ext cx="900113"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b="1">
              <a:latin typeface="思源黑体 Heavy" panose="020B0A00000000000000" pitchFamily="34" charset="-122"/>
              <a:ea typeface="思源黑体 Heavy" panose="020B0A00000000000000" pitchFamily="34" charset="-122"/>
            </a:endParaRPr>
          </a:p>
        </p:txBody>
      </p:sp>
      <p:sp>
        <p:nvSpPr>
          <p:cNvPr id="26" name="矩形: 一个圆顶角，剪去另一个顶角 66"/>
          <p:cNvSpPr/>
          <p:nvPr userDrawn="1"/>
        </p:nvSpPr>
        <p:spPr>
          <a:xfrm rot="16200000" flipV="1">
            <a:off x="11164094" y="3708666"/>
            <a:ext cx="900113"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a:latin typeface="思源黑体 Heavy" panose="020B0A00000000000000" pitchFamily="34" charset="-122"/>
              <a:ea typeface="思源黑体 Heavy" panose="020B0A00000000000000" pitchFamily="34" charset="-122"/>
            </a:endParaRPr>
          </a:p>
        </p:txBody>
      </p:sp>
      <p:sp>
        <p:nvSpPr>
          <p:cNvPr id="27" name="矩形: 一个圆顶角，剪去另一个顶角 67"/>
          <p:cNvSpPr/>
          <p:nvPr userDrawn="1"/>
        </p:nvSpPr>
        <p:spPr>
          <a:xfrm rot="16200000" flipV="1">
            <a:off x="11164095" y="4659578"/>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a:latin typeface="思源黑体 Heavy" panose="020B0A00000000000000" pitchFamily="34" charset="-122"/>
              <a:ea typeface="思源黑体 Heavy" panose="020B0A00000000000000" pitchFamily="34" charset="-122"/>
            </a:endParaRPr>
          </a:p>
        </p:txBody>
      </p:sp>
      <p:sp>
        <p:nvSpPr>
          <p:cNvPr id="28" name="矩形: 一个圆顶角，剪去另一个顶角 68"/>
          <p:cNvSpPr/>
          <p:nvPr userDrawn="1"/>
        </p:nvSpPr>
        <p:spPr>
          <a:xfrm rot="16200000" flipV="1">
            <a:off x="11164095" y="5612078"/>
            <a:ext cx="900112"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a:latin typeface="思源黑体 Heavy" panose="020B0A00000000000000" pitchFamily="34" charset="-122"/>
              <a:ea typeface="思源黑体 Heavy" panose="020B0A00000000000000" pitchFamily="34" charset="-122"/>
            </a:endParaRPr>
          </a:p>
        </p:txBody>
      </p:sp>
      <p:sp>
        <p:nvSpPr>
          <p:cNvPr id="29" name="矩形: 一个圆顶角，剪去另一个顶角 34"/>
          <p:cNvSpPr/>
          <p:nvPr userDrawn="1"/>
        </p:nvSpPr>
        <p:spPr>
          <a:xfrm rot="5400000" flipV="1">
            <a:off x="73555" y="875772"/>
            <a:ext cx="898525"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b="1">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832894308"/>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cSld name="3_两栏内容">
    <p:spTree>
      <p:nvGrpSpPr>
        <p:cNvPr id="1" name=""/>
        <p:cNvGrpSpPr/>
        <p:nvPr/>
      </p:nvGrpSpPr>
      <p:grpSpPr>
        <a:xfrm>
          <a:off x="0" y="0"/>
          <a:ext cx="0" cy="0"/>
          <a:chOff x="0" y="0"/>
          <a:chExt cx="0" cy="0"/>
        </a:xfrm>
      </p:grpSpPr>
      <p:sp>
        <p:nvSpPr>
          <p:cNvPr id="2" name="矩形: 圆角 9"/>
          <p:cNvSpPr/>
          <p:nvPr userDrawn="1"/>
        </p:nvSpPr>
        <p:spPr>
          <a:xfrm>
            <a:off x="474134" y="266700"/>
            <a:ext cx="11243733" cy="632460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a:p>
        </p:txBody>
      </p:sp>
      <p:sp>
        <p:nvSpPr>
          <p:cNvPr id="3" name="矩形: 圆角 11"/>
          <p:cNvSpPr/>
          <p:nvPr userDrawn="1"/>
        </p:nvSpPr>
        <p:spPr>
          <a:xfrm>
            <a:off x="645584" y="404813"/>
            <a:ext cx="10852149" cy="599916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a:p>
        </p:txBody>
      </p:sp>
      <p:sp>
        <p:nvSpPr>
          <p:cNvPr id="4" name="矩形: 圆角 59"/>
          <p:cNvSpPr/>
          <p:nvPr userDrawn="1"/>
        </p:nvSpPr>
        <p:spPr>
          <a:xfrm>
            <a:off x="706967" y="457201"/>
            <a:ext cx="10727267" cy="5903913"/>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p>
        </p:txBody>
      </p:sp>
      <p:grpSp>
        <p:nvGrpSpPr>
          <p:cNvPr id="5" name="组合 10"/>
          <p:cNvGrpSpPr>
            <a:grpSpLocks/>
          </p:cNvGrpSpPr>
          <p:nvPr userDrawn="1"/>
        </p:nvGrpSpPr>
        <p:grpSpPr bwMode="auto">
          <a:xfrm>
            <a:off x="958851" y="133350"/>
            <a:ext cx="10149416" cy="615950"/>
            <a:chOff x="1509" y="211"/>
            <a:chExt cx="15984" cy="968"/>
          </a:xfrm>
        </p:grpSpPr>
        <p:sp>
          <p:nvSpPr>
            <p:cNvPr id="6" name="流程图: 接点 41"/>
            <p:cNvSpPr/>
            <p:nvPr/>
          </p:nvSpPr>
          <p:spPr>
            <a:xfrm>
              <a:off x="150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7" name="空心弧 18"/>
            <p:cNvSpPr/>
            <p:nvPr/>
          </p:nvSpPr>
          <p:spPr>
            <a:xfrm rot="5400000">
              <a:off x="146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8" name="流程图: 接点 43"/>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9" name="空心弧 18"/>
            <p:cNvSpPr/>
            <p:nvPr/>
          </p:nvSpPr>
          <p:spPr>
            <a:xfrm rot="5400000">
              <a:off x="333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0" name="流程图: 接点 45"/>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1" name="空心弧 18"/>
            <p:cNvSpPr/>
            <p:nvPr/>
          </p:nvSpPr>
          <p:spPr>
            <a:xfrm rot="5400000">
              <a:off x="5174" y="298"/>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2" name="流程图: 接点 47"/>
            <p:cNvSpPr/>
            <p:nvPr/>
          </p:nvSpPr>
          <p:spPr>
            <a:xfrm>
              <a:off x="7393"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3" name="空心弧 18"/>
            <p:cNvSpPr/>
            <p:nvPr/>
          </p:nvSpPr>
          <p:spPr>
            <a:xfrm rot="5400000">
              <a:off x="7352"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4" name="流程图: 接点 49"/>
            <p:cNvSpPr/>
            <p:nvPr/>
          </p:nvSpPr>
          <p:spPr>
            <a:xfrm>
              <a:off x="9259"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5" name="空心弧 18"/>
            <p:cNvSpPr/>
            <p:nvPr/>
          </p:nvSpPr>
          <p:spPr>
            <a:xfrm rot="5400000">
              <a:off x="9219"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6" name="流程图: 接点 51"/>
            <p:cNvSpPr/>
            <p:nvPr/>
          </p:nvSpPr>
          <p:spPr>
            <a:xfrm>
              <a:off x="11093" y="722"/>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7" name="空心弧 18"/>
            <p:cNvSpPr/>
            <p:nvPr/>
          </p:nvSpPr>
          <p:spPr>
            <a:xfrm rot="5400000">
              <a:off x="11053" y="297"/>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8" name="流程图: 接点 53"/>
            <p:cNvSpPr/>
            <p:nvPr/>
          </p:nvSpPr>
          <p:spPr>
            <a:xfrm>
              <a:off x="13203" y="71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9" name="空心弧 18"/>
            <p:cNvSpPr/>
            <p:nvPr/>
          </p:nvSpPr>
          <p:spPr>
            <a:xfrm rot="5400000">
              <a:off x="13164" y="283"/>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20" name="流程图: 接点 55"/>
            <p:cNvSpPr/>
            <p:nvPr/>
          </p:nvSpPr>
          <p:spPr>
            <a:xfrm>
              <a:off x="15070" y="710"/>
              <a:ext cx="457"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21" name="空心弧 18"/>
            <p:cNvSpPr/>
            <p:nvPr/>
          </p:nvSpPr>
          <p:spPr>
            <a:xfrm rot="5400000">
              <a:off x="15032" y="285"/>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22" name="流程图: 接点 57"/>
            <p:cNvSpPr/>
            <p:nvPr/>
          </p:nvSpPr>
          <p:spPr>
            <a:xfrm>
              <a:off x="16906"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23" name="空心弧 18"/>
            <p:cNvSpPr/>
            <p:nvPr/>
          </p:nvSpPr>
          <p:spPr>
            <a:xfrm rot="5400000">
              <a:off x="16866" y="290"/>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grpSp>
      <p:sp>
        <p:nvSpPr>
          <p:cNvPr id="24" name="矩形: 一个圆顶角，剪去另一个顶角 64"/>
          <p:cNvSpPr/>
          <p:nvPr userDrawn="1"/>
        </p:nvSpPr>
        <p:spPr>
          <a:xfrm rot="16200000" flipV="1">
            <a:off x="11200077" y="1769269"/>
            <a:ext cx="900112" cy="4318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b="1">
              <a:latin typeface="思源黑体 Heavy" panose="020B0A00000000000000" pitchFamily="34" charset="-122"/>
              <a:ea typeface="思源黑体 Heavy" panose="020B0A00000000000000" pitchFamily="34" charset="-122"/>
            </a:endParaRPr>
          </a:p>
        </p:txBody>
      </p:sp>
      <p:sp>
        <p:nvSpPr>
          <p:cNvPr id="25" name="矩形: 一个圆顶角，剪去另一个顶角 65"/>
          <p:cNvSpPr/>
          <p:nvPr userDrawn="1"/>
        </p:nvSpPr>
        <p:spPr>
          <a:xfrm rot="16200000" flipV="1">
            <a:off x="11164094" y="2756166"/>
            <a:ext cx="900113"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b="1">
              <a:latin typeface="思源黑体 Heavy" panose="020B0A00000000000000" pitchFamily="34" charset="-122"/>
              <a:ea typeface="思源黑体 Heavy" panose="020B0A00000000000000" pitchFamily="34" charset="-122"/>
            </a:endParaRPr>
          </a:p>
        </p:txBody>
      </p:sp>
      <p:sp>
        <p:nvSpPr>
          <p:cNvPr id="26" name="矩形: 一个圆顶角，剪去另一个顶角 66"/>
          <p:cNvSpPr/>
          <p:nvPr userDrawn="1"/>
        </p:nvSpPr>
        <p:spPr>
          <a:xfrm rot="16200000" flipV="1">
            <a:off x="11164094" y="3708666"/>
            <a:ext cx="900113"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a:latin typeface="思源黑体 Heavy" panose="020B0A00000000000000" pitchFamily="34" charset="-122"/>
              <a:ea typeface="思源黑体 Heavy" panose="020B0A00000000000000" pitchFamily="34" charset="-122"/>
            </a:endParaRPr>
          </a:p>
        </p:txBody>
      </p:sp>
      <p:sp>
        <p:nvSpPr>
          <p:cNvPr id="27" name="矩形: 一个圆顶角，剪去另一个顶角 67"/>
          <p:cNvSpPr/>
          <p:nvPr userDrawn="1"/>
        </p:nvSpPr>
        <p:spPr>
          <a:xfrm rot="16200000" flipV="1">
            <a:off x="11164095" y="4659578"/>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a:latin typeface="思源黑体 Heavy" panose="020B0A00000000000000" pitchFamily="34" charset="-122"/>
              <a:ea typeface="思源黑体 Heavy" panose="020B0A00000000000000" pitchFamily="34" charset="-122"/>
            </a:endParaRPr>
          </a:p>
        </p:txBody>
      </p:sp>
      <p:sp>
        <p:nvSpPr>
          <p:cNvPr id="28" name="矩形: 一个圆顶角，剪去另一个顶角 68"/>
          <p:cNvSpPr/>
          <p:nvPr userDrawn="1"/>
        </p:nvSpPr>
        <p:spPr>
          <a:xfrm rot="16200000" flipV="1">
            <a:off x="11164095" y="5612078"/>
            <a:ext cx="900112"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a:latin typeface="思源黑体 Heavy" panose="020B0A00000000000000" pitchFamily="34" charset="-122"/>
              <a:ea typeface="思源黑体 Heavy" panose="020B0A00000000000000" pitchFamily="34" charset="-122"/>
            </a:endParaRPr>
          </a:p>
        </p:txBody>
      </p:sp>
      <p:sp>
        <p:nvSpPr>
          <p:cNvPr id="29" name="矩形: 一个圆顶角，剪去另一个顶角 34"/>
          <p:cNvSpPr/>
          <p:nvPr userDrawn="1"/>
        </p:nvSpPr>
        <p:spPr>
          <a:xfrm rot="5400000" flipV="1">
            <a:off x="73555" y="875772"/>
            <a:ext cx="898525"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b="1">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354177580"/>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cSld name="2_两栏内容">
    <p:spTree>
      <p:nvGrpSpPr>
        <p:cNvPr id="1" name=""/>
        <p:cNvGrpSpPr/>
        <p:nvPr/>
      </p:nvGrpSpPr>
      <p:grpSpPr>
        <a:xfrm>
          <a:off x="0" y="0"/>
          <a:ext cx="0" cy="0"/>
          <a:chOff x="0" y="0"/>
          <a:chExt cx="0" cy="0"/>
        </a:xfrm>
      </p:grpSpPr>
      <p:sp>
        <p:nvSpPr>
          <p:cNvPr id="2" name="矩形: 圆角 9"/>
          <p:cNvSpPr/>
          <p:nvPr userDrawn="1"/>
        </p:nvSpPr>
        <p:spPr>
          <a:xfrm>
            <a:off x="474134" y="266700"/>
            <a:ext cx="11243733" cy="632460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a:p>
        </p:txBody>
      </p:sp>
      <p:sp>
        <p:nvSpPr>
          <p:cNvPr id="3" name="矩形: 圆角 11"/>
          <p:cNvSpPr/>
          <p:nvPr userDrawn="1"/>
        </p:nvSpPr>
        <p:spPr>
          <a:xfrm>
            <a:off x="645584" y="404813"/>
            <a:ext cx="10852149" cy="599916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a:p>
        </p:txBody>
      </p:sp>
      <p:sp>
        <p:nvSpPr>
          <p:cNvPr id="4" name="矩形: 圆角 59"/>
          <p:cNvSpPr/>
          <p:nvPr userDrawn="1"/>
        </p:nvSpPr>
        <p:spPr>
          <a:xfrm>
            <a:off x="706967" y="457201"/>
            <a:ext cx="10727267" cy="5903913"/>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p>
        </p:txBody>
      </p:sp>
      <p:grpSp>
        <p:nvGrpSpPr>
          <p:cNvPr id="5" name="组合 10"/>
          <p:cNvGrpSpPr>
            <a:grpSpLocks/>
          </p:cNvGrpSpPr>
          <p:nvPr userDrawn="1"/>
        </p:nvGrpSpPr>
        <p:grpSpPr bwMode="auto">
          <a:xfrm>
            <a:off x="958851" y="133350"/>
            <a:ext cx="10149416" cy="615950"/>
            <a:chOff x="1509" y="211"/>
            <a:chExt cx="15984" cy="968"/>
          </a:xfrm>
        </p:grpSpPr>
        <p:sp>
          <p:nvSpPr>
            <p:cNvPr id="6" name="流程图: 接点 41"/>
            <p:cNvSpPr/>
            <p:nvPr/>
          </p:nvSpPr>
          <p:spPr>
            <a:xfrm>
              <a:off x="150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7" name="空心弧 18"/>
            <p:cNvSpPr/>
            <p:nvPr/>
          </p:nvSpPr>
          <p:spPr>
            <a:xfrm rot="5400000">
              <a:off x="146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8" name="流程图: 接点 43"/>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9" name="空心弧 18"/>
            <p:cNvSpPr/>
            <p:nvPr/>
          </p:nvSpPr>
          <p:spPr>
            <a:xfrm rot="5400000">
              <a:off x="333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0" name="流程图: 接点 45"/>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1" name="空心弧 18"/>
            <p:cNvSpPr/>
            <p:nvPr/>
          </p:nvSpPr>
          <p:spPr>
            <a:xfrm rot="5400000">
              <a:off x="5174" y="298"/>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2" name="流程图: 接点 47"/>
            <p:cNvSpPr/>
            <p:nvPr/>
          </p:nvSpPr>
          <p:spPr>
            <a:xfrm>
              <a:off x="7393"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3" name="空心弧 18"/>
            <p:cNvSpPr/>
            <p:nvPr/>
          </p:nvSpPr>
          <p:spPr>
            <a:xfrm rot="5400000">
              <a:off x="7352"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4" name="流程图: 接点 49"/>
            <p:cNvSpPr/>
            <p:nvPr/>
          </p:nvSpPr>
          <p:spPr>
            <a:xfrm>
              <a:off x="9259"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5" name="空心弧 18"/>
            <p:cNvSpPr/>
            <p:nvPr/>
          </p:nvSpPr>
          <p:spPr>
            <a:xfrm rot="5400000">
              <a:off x="9219"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6" name="流程图: 接点 51"/>
            <p:cNvSpPr/>
            <p:nvPr/>
          </p:nvSpPr>
          <p:spPr>
            <a:xfrm>
              <a:off x="11093" y="722"/>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7" name="空心弧 18"/>
            <p:cNvSpPr/>
            <p:nvPr/>
          </p:nvSpPr>
          <p:spPr>
            <a:xfrm rot="5400000">
              <a:off x="11053" y="297"/>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8" name="流程图: 接点 53"/>
            <p:cNvSpPr/>
            <p:nvPr/>
          </p:nvSpPr>
          <p:spPr>
            <a:xfrm>
              <a:off x="13203" y="71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9" name="空心弧 18"/>
            <p:cNvSpPr/>
            <p:nvPr/>
          </p:nvSpPr>
          <p:spPr>
            <a:xfrm rot="5400000">
              <a:off x="13164" y="283"/>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20" name="流程图: 接点 55"/>
            <p:cNvSpPr/>
            <p:nvPr/>
          </p:nvSpPr>
          <p:spPr>
            <a:xfrm>
              <a:off x="15070" y="710"/>
              <a:ext cx="457"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21" name="空心弧 18"/>
            <p:cNvSpPr/>
            <p:nvPr/>
          </p:nvSpPr>
          <p:spPr>
            <a:xfrm rot="5400000">
              <a:off x="15032" y="285"/>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22" name="流程图: 接点 57"/>
            <p:cNvSpPr/>
            <p:nvPr/>
          </p:nvSpPr>
          <p:spPr>
            <a:xfrm>
              <a:off x="16906"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23" name="空心弧 18"/>
            <p:cNvSpPr/>
            <p:nvPr/>
          </p:nvSpPr>
          <p:spPr>
            <a:xfrm rot="5400000">
              <a:off x="16866" y="290"/>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grpSp>
      <p:sp>
        <p:nvSpPr>
          <p:cNvPr id="24" name="矩形: 一个圆顶角，剪去另一个顶角 64"/>
          <p:cNvSpPr/>
          <p:nvPr userDrawn="1"/>
        </p:nvSpPr>
        <p:spPr>
          <a:xfrm rot="16200000" flipV="1">
            <a:off x="11200077" y="1769269"/>
            <a:ext cx="900112" cy="4318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b="1">
              <a:latin typeface="思源黑体 Heavy" panose="020B0A00000000000000" pitchFamily="34" charset="-122"/>
              <a:ea typeface="思源黑体 Heavy" panose="020B0A00000000000000" pitchFamily="34" charset="-122"/>
            </a:endParaRPr>
          </a:p>
        </p:txBody>
      </p:sp>
      <p:sp>
        <p:nvSpPr>
          <p:cNvPr id="25" name="矩形: 一个圆顶角，剪去另一个顶角 65"/>
          <p:cNvSpPr/>
          <p:nvPr userDrawn="1"/>
        </p:nvSpPr>
        <p:spPr>
          <a:xfrm rot="16200000" flipV="1">
            <a:off x="11164094" y="2756166"/>
            <a:ext cx="900113"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b="1">
              <a:latin typeface="思源黑体 Heavy" panose="020B0A00000000000000" pitchFamily="34" charset="-122"/>
              <a:ea typeface="思源黑体 Heavy" panose="020B0A00000000000000" pitchFamily="34" charset="-122"/>
            </a:endParaRPr>
          </a:p>
        </p:txBody>
      </p:sp>
      <p:sp>
        <p:nvSpPr>
          <p:cNvPr id="26" name="矩形: 一个圆顶角，剪去另一个顶角 66"/>
          <p:cNvSpPr/>
          <p:nvPr userDrawn="1"/>
        </p:nvSpPr>
        <p:spPr>
          <a:xfrm rot="16200000" flipV="1">
            <a:off x="11164094" y="3708666"/>
            <a:ext cx="900113"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a:latin typeface="思源黑体 Heavy" panose="020B0A00000000000000" pitchFamily="34" charset="-122"/>
              <a:ea typeface="思源黑体 Heavy" panose="020B0A00000000000000" pitchFamily="34" charset="-122"/>
            </a:endParaRPr>
          </a:p>
        </p:txBody>
      </p:sp>
      <p:sp>
        <p:nvSpPr>
          <p:cNvPr id="27" name="矩形: 一个圆顶角，剪去另一个顶角 67"/>
          <p:cNvSpPr/>
          <p:nvPr userDrawn="1"/>
        </p:nvSpPr>
        <p:spPr>
          <a:xfrm rot="16200000" flipV="1">
            <a:off x="11164095" y="4659578"/>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a:latin typeface="思源黑体 Heavy" panose="020B0A00000000000000" pitchFamily="34" charset="-122"/>
              <a:ea typeface="思源黑体 Heavy" panose="020B0A00000000000000" pitchFamily="34" charset="-122"/>
            </a:endParaRPr>
          </a:p>
        </p:txBody>
      </p:sp>
      <p:sp>
        <p:nvSpPr>
          <p:cNvPr id="28" name="矩形: 一个圆顶角，剪去另一个顶角 68"/>
          <p:cNvSpPr/>
          <p:nvPr userDrawn="1"/>
        </p:nvSpPr>
        <p:spPr>
          <a:xfrm rot="16200000" flipV="1">
            <a:off x="11164095" y="5612078"/>
            <a:ext cx="900112"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a:latin typeface="思源黑体 Heavy" panose="020B0A00000000000000" pitchFamily="34" charset="-122"/>
              <a:ea typeface="思源黑体 Heavy" panose="020B0A00000000000000" pitchFamily="34" charset="-122"/>
            </a:endParaRPr>
          </a:p>
        </p:txBody>
      </p:sp>
      <p:sp>
        <p:nvSpPr>
          <p:cNvPr id="29" name="矩形: 一个圆顶角，剪去另一个顶角 34"/>
          <p:cNvSpPr/>
          <p:nvPr userDrawn="1"/>
        </p:nvSpPr>
        <p:spPr>
          <a:xfrm rot="5400000" flipV="1">
            <a:off x="73555" y="875772"/>
            <a:ext cx="898525"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b="1">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1354001114"/>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sp>
        <p:nvSpPr>
          <p:cNvPr id="2" name="矩形: 圆角 9"/>
          <p:cNvSpPr/>
          <p:nvPr userDrawn="1"/>
        </p:nvSpPr>
        <p:spPr>
          <a:xfrm>
            <a:off x="474134" y="266700"/>
            <a:ext cx="11243733" cy="632460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a:p>
        </p:txBody>
      </p:sp>
      <p:sp>
        <p:nvSpPr>
          <p:cNvPr id="3" name="矩形: 圆角 11"/>
          <p:cNvSpPr/>
          <p:nvPr userDrawn="1"/>
        </p:nvSpPr>
        <p:spPr>
          <a:xfrm>
            <a:off x="645584" y="404813"/>
            <a:ext cx="10852149" cy="599916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a:p>
        </p:txBody>
      </p:sp>
      <p:sp>
        <p:nvSpPr>
          <p:cNvPr id="4" name="矩形: 圆角 59"/>
          <p:cNvSpPr/>
          <p:nvPr userDrawn="1"/>
        </p:nvSpPr>
        <p:spPr>
          <a:xfrm>
            <a:off x="706967" y="457201"/>
            <a:ext cx="10727267" cy="5903913"/>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p>
        </p:txBody>
      </p:sp>
      <p:grpSp>
        <p:nvGrpSpPr>
          <p:cNvPr id="5" name="组合 10"/>
          <p:cNvGrpSpPr>
            <a:grpSpLocks/>
          </p:cNvGrpSpPr>
          <p:nvPr userDrawn="1"/>
        </p:nvGrpSpPr>
        <p:grpSpPr bwMode="auto">
          <a:xfrm>
            <a:off x="958851" y="133350"/>
            <a:ext cx="10149416" cy="615950"/>
            <a:chOff x="1509" y="211"/>
            <a:chExt cx="15984" cy="968"/>
          </a:xfrm>
        </p:grpSpPr>
        <p:sp>
          <p:nvSpPr>
            <p:cNvPr id="6" name="流程图: 接点 41"/>
            <p:cNvSpPr/>
            <p:nvPr/>
          </p:nvSpPr>
          <p:spPr>
            <a:xfrm>
              <a:off x="150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7" name="空心弧 18"/>
            <p:cNvSpPr/>
            <p:nvPr/>
          </p:nvSpPr>
          <p:spPr>
            <a:xfrm rot="5400000">
              <a:off x="146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8" name="流程图: 接点 43"/>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9" name="空心弧 18"/>
            <p:cNvSpPr/>
            <p:nvPr/>
          </p:nvSpPr>
          <p:spPr>
            <a:xfrm rot="5400000">
              <a:off x="333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0" name="流程图: 接点 45"/>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1" name="空心弧 18"/>
            <p:cNvSpPr/>
            <p:nvPr/>
          </p:nvSpPr>
          <p:spPr>
            <a:xfrm rot="5400000">
              <a:off x="5174" y="298"/>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2" name="流程图: 接点 47"/>
            <p:cNvSpPr/>
            <p:nvPr/>
          </p:nvSpPr>
          <p:spPr>
            <a:xfrm>
              <a:off x="7393"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3" name="空心弧 18"/>
            <p:cNvSpPr/>
            <p:nvPr/>
          </p:nvSpPr>
          <p:spPr>
            <a:xfrm rot="5400000">
              <a:off x="7352"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4" name="流程图: 接点 49"/>
            <p:cNvSpPr/>
            <p:nvPr/>
          </p:nvSpPr>
          <p:spPr>
            <a:xfrm>
              <a:off x="9259"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5" name="空心弧 18"/>
            <p:cNvSpPr/>
            <p:nvPr/>
          </p:nvSpPr>
          <p:spPr>
            <a:xfrm rot="5400000">
              <a:off x="9219"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6" name="流程图: 接点 51"/>
            <p:cNvSpPr/>
            <p:nvPr/>
          </p:nvSpPr>
          <p:spPr>
            <a:xfrm>
              <a:off x="11093" y="722"/>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7" name="空心弧 18"/>
            <p:cNvSpPr/>
            <p:nvPr/>
          </p:nvSpPr>
          <p:spPr>
            <a:xfrm rot="5400000">
              <a:off x="11053" y="297"/>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8" name="流程图: 接点 53"/>
            <p:cNvSpPr/>
            <p:nvPr/>
          </p:nvSpPr>
          <p:spPr>
            <a:xfrm>
              <a:off x="13203" y="71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19" name="空心弧 18"/>
            <p:cNvSpPr/>
            <p:nvPr/>
          </p:nvSpPr>
          <p:spPr>
            <a:xfrm rot="5400000">
              <a:off x="13164" y="283"/>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20" name="流程图: 接点 55"/>
            <p:cNvSpPr/>
            <p:nvPr/>
          </p:nvSpPr>
          <p:spPr>
            <a:xfrm>
              <a:off x="15070" y="710"/>
              <a:ext cx="457"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21" name="空心弧 18"/>
            <p:cNvSpPr/>
            <p:nvPr/>
          </p:nvSpPr>
          <p:spPr>
            <a:xfrm rot="5400000">
              <a:off x="15032" y="285"/>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22" name="流程图: 接点 57"/>
            <p:cNvSpPr/>
            <p:nvPr/>
          </p:nvSpPr>
          <p:spPr>
            <a:xfrm>
              <a:off x="16906"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sp>
          <p:nvSpPr>
            <p:cNvPr id="23" name="空心弧 18"/>
            <p:cNvSpPr/>
            <p:nvPr/>
          </p:nvSpPr>
          <p:spPr>
            <a:xfrm rot="5400000">
              <a:off x="16866" y="290"/>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800" dirty="0">
                <a:solidFill>
                  <a:schemeClr val="tx1"/>
                </a:solidFill>
              </a:endParaRPr>
            </a:p>
          </p:txBody>
        </p:sp>
      </p:grpSp>
      <p:sp>
        <p:nvSpPr>
          <p:cNvPr id="24" name="矩形: 一个圆顶角，剪去另一个顶角 64"/>
          <p:cNvSpPr/>
          <p:nvPr userDrawn="1"/>
        </p:nvSpPr>
        <p:spPr>
          <a:xfrm rot="16200000" flipV="1">
            <a:off x="11200077" y="1769269"/>
            <a:ext cx="900112" cy="4318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b="1">
              <a:latin typeface="思源黑体 Heavy" panose="020B0A00000000000000" pitchFamily="34" charset="-122"/>
              <a:ea typeface="思源黑体 Heavy" panose="020B0A00000000000000" pitchFamily="34" charset="-122"/>
            </a:endParaRPr>
          </a:p>
        </p:txBody>
      </p:sp>
      <p:sp>
        <p:nvSpPr>
          <p:cNvPr id="25" name="矩形: 一个圆顶角，剪去另一个顶角 65"/>
          <p:cNvSpPr/>
          <p:nvPr userDrawn="1"/>
        </p:nvSpPr>
        <p:spPr>
          <a:xfrm rot="16200000" flipV="1">
            <a:off x="11164094" y="2756166"/>
            <a:ext cx="900113"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b="1">
              <a:latin typeface="思源黑体 Heavy" panose="020B0A00000000000000" pitchFamily="34" charset="-122"/>
              <a:ea typeface="思源黑体 Heavy" panose="020B0A00000000000000" pitchFamily="34" charset="-122"/>
            </a:endParaRPr>
          </a:p>
        </p:txBody>
      </p:sp>
      <p:sp>
        <p:nvSpPr>
          <p:cNvPr id="26" name="矩形: 一个圆顶角，剪去另一个顶角 66"/>
          <p:cNvSpPr/>
          <p:nvPr userDrawn="1"/>
        </p:nvSpPr>
        <p:spPr>
          <a:xfrm rot="16200000" flipV="1">
            <a:off x="11164094" y="3708666"/>
            <a:ext cx="900113"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a:latin typeface="思源黑体 Heavy" panose="020B0A00000000000000" pitchFamily="34" charset="-122"/>
              <a:ea typeface="思源黑体 Heavy" panose="020B0A00000000000000" pitchFamily="34" charset="-122"/>
            </a:endParaRPr>
          </a:p>
        </p:txBody>
      </p:sp>
      <p:sp>
        <p:nvSpPr>
          <p:cNvPr id="27" name="矩形: 一个圆顶角，剪去另一个顶角 67"/>
          <p:cNvSpPr/>
          <p:nvPr userDrawn="1"/>
        </p:nvSpPr>
        <p:spPr>
          <a:xfrm rot="16200000" flipV="1">
            <a:off x="11164095" y="4659578"/>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a:latin typeface="思源黑体 Heavy" panose="020B0A00000000000000" pitchFamily="34" charset="-122"/>
              <a:ea typeface="思源黑体 Heavy" panose="020B0A00000000000000" pitchFamily="34" charset="-122"/>
            </a:endParaRPr>
          </a:p>
        </p:txBody>
      </p:sp>
      <p:sp>
        <p:nvSpPr>
          <p:cNvPr id="28" name="矩形: 一个圆顶角，剪去另一个顶角 68"/>
          <p:cNvSpPr/>
          <p:nvPr userDrawn="1"/>
        </p:nvSpPr>
        <p:spPr>
          <a:xfrm rot="16200000" flipV="1">
            <a:off x="11164095" y="5612078"/>
            <a:ext cx="900112"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a:latin typeface="思源黑体 Heavy" panose="020B0A00000000000000" pitchFamily="34" charset="-122"/>
              <a:ea typeface="思源黑体 Heavy" panose="020B0A00000000000000" pitchFamily="34" charset="-122"/>
            </a:endParaRPr>
          </a:p>
        </p:txBody>
      </p:sp>
      <p:sp>
        <p:nvSpPr>
          <p:cNvPr id="29" name="矩形: 一个圆顶角，剪去另一个顶角 34"/>
          <p:cNvSpPr/>
          <p:nvPr userDrawn="1"/>
        </p:nvSpPr>
        <p:spPr>
          <a:xfrm rot="5400000" flipV="1">
            <a:off x="73555" y="875772"/>
            <a:ext cx="898525"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b="1">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1149171899"/>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cSld name="节标题">
    <p:spTree>
      <p:nvGrpSpPr>
        <p:cNvPr id="1" name=""/>
        <p:cNvGrpSpPr/>
        <p:nvPr/>
      </p:nvGrpSpPr>
      <p:grpSpPr>
        <a:xfrm>
          <a:off x="0" y="0"/>
          <a:ext cx="0" cy="0"/>
          <a:chOff x="0" y="0"/>
          <a:chExt cx="0" cy="0"/>
        </a:xfrm>
      </p:grpSpPr>
      <p:sp>
        <p:nvSpPr>
          <p:cNvPr id="2" name="矩形: 圆角 9"/>
          <p:cNvSpPr/>
          <p:nvPr userDrawn="1"/>
        </p:nvSpPr>
        <p:spPr>
          <a:xfrm>
            <a:off x="474134" y="266700"/>
            <a:ext cx="11243733" cy="632460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3" name="矩形: 圆角 11"/>
          <p:cNvSpPr/>
          <p:nvPr userDrawn="1"/>
        </p:nvSpPr>
        <p:spPr>
          <a:xfrm>
            <a:off x="645584" y="404813"/>
            <a:ext cx="10852149" cy="599916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4" name="矩形: 圆角 59"/>
          <p:cNvSpPr/>
          <p:nvPr userDrawn="1"/>
        </p:nvSpPr>
        <p:spPr>
          <a:xfrm>
            <a:off x="706967" y="457201"/>
            <a:ext cx="10727267" cy="5903913"/>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dirty="0"/>
          </a:p>
        </p:txBody>
      </p:sp>
      <p:sp>
        <p:nvSpPr>
          <p:cNvPr id="5" name="矩形: 一个圆顶角，剪去另一个顶角 12"/>
          <p:cNvSpPr/>
          <p:nvPr userDrawn="1"/>
        </p:nvSpPr>
        <p:spPr>
          <a:xfrm rot="16200000" flipV="1">
            <a:off x="11200077" y="816769"/>
            <a:ext cx="900112" cy="4318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b="1">
              <a:latin typeface="思源黑体 Heavy" panose="020B0A00000000000000" pitchFamily="34" charset="-122"/>
              <a:ea typeface="思源黑体 Heavy" panose="020B0A00000000000000" pitchFamily="34" charset="-122"/>
            </a:endParaRPr>
          </a:p>
        </p:txBody>
      </p:sp>
      <p:grpSp>
        <p:nvGrpSpPr>
          <p:cNvPr id="6" name="组合 6"/>
          <p:cNvGrpSpPr>
            <a:grpSpLocks/>
          </p:cNvGrpSpPr>
          <p:nvPr userDrawn="1"/>
        </p:nvGrpSpPr>
        <p:grpSpPr bwMode="auto">
          <a:xfrm>
            <a:off x="958851" y="133350"/>
            <a:ext cx="10149416" cy="615950"/>
            <a:chOff x="1509" y="211"/>
            <a:chExt cx="15984" cy="968"/>
          </a:xfrm>
        </p:grpSpPr>
        <p:sp>
          <p:nvSpPr>
            <p:cNvPr id="7" name="流程图: 接点 41"/>
            <p:cNvSpPr/>
            <p:nvPr/>
          </p:nvSpPr>
          <p:spPr>
            <a:xfrm>
              <a:off x="150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dirty="0">
                <a:solidFill>
                  <a:schemeClr val="tx1"/>
                </a:solidFill>
              </a:endParaRPr>
            </a:p>
          </p:txBody>
        </p:sp>
        <p:sp>
          <p:nvSpPr>
            <p:cNvPr id="8" name="空心弧 18"/>
            <p:cNvSpPr/>
            <p:nvPr/>
          </p:nvSpPr>
          <p:spPr>
            <a:xfrm rot="5400000">
              <a:off x="146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dirty="0">
                <a:solidFill>
                  <a:schemeClr val="tx1"/>
                </a:solidFill>
              </a:endParaRPr>
            </a:p>
          </p:txBody>
        </p:sp>
        <p:sp>
          <p:nvSpPr>
            <p:cNvPr id="9" name="流程图: 接点 43"/>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dirty="0">
                <a:solidFill>
                  <a:schemeClr val="tx1"/>
                </a:solidFill>
              </a:endParaRPr>
            </a:p>
          </p:txBody>
        </p:sp>
        <p:sp>
          <p:nvSpPr>
            <p:cNvPr id="10" name="空心弧 18"/>
            <p:cNvSpPr/>
            <p:nvPr/>
          </p:nvSpPr>
          <p:spPr>
            <a:xfrm rot="5400000">
              <a:off x="333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dirty="0">
                <a:solidFill>
                  <a:schemeClr val="tx1"/>
                </a:solidFill>
              </a:endParaRPr>
            </a:p>
          </p:txBody>
        </p:sp>
        <p:sp>
          <p:nvSpPr>
            <p:cNvPr id="11" name="流程图: 接点 45"/>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dirty="0">
                <a:solidFill>
                  <a:schemeClr val="tx1"/>
                </a:solidFill>
              </a:endParaRPr>
            </a:p>
          </p:txBody>
        </p:sp>
        <p:sp>
          <p:nvSpPr>
            <p:cNvPr id="12" name="空心弧 18"/>
            <p:cNvSpPr/>
            <p:nvPr/>
          </p:nvSpPr>
          <p:spPr>
            <a:xfrm rot="5400000">
              <a:off x="5174" y="298"/>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dirty="0">
                <a:solidFill>
                  <a:schemeClr val="tx1"/>
                </a:solidFill>
              </a:endParaRPr>
            </a:p>
          </p:txBody>
        </p:sp>
        <p:sp>
          <p:nvSpPr>
            <p:cNvPr id="13" name="流程图: 接点 47"/>
            <p:cNvSpPr/>
            <p:nvPr/>
          </p:nvSpPr>
          <p:spPr>
            <a:xfrm>
              <a:off x="7393"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dirty="0">
                <a:solidFill>
                  <a:schemeClr val="tx1"/>
                </a:solidFill>
              </a:endParaRPr>
            </a:p>
          </p:txBody>
        </p:sp>
        <p:sp>
          <p:nvSpPr>
            <p:cNvPr id="14" name="空心弧 18"/>
            <p:cNvSpPr/>
            <p:nvPr/>
          </p:nvSpPr>
          <p:spPr>
            <a:xfrm rot="5400000">
              <a:off x="7352"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dirty="0">
                <a:solidFill>
                  <a:schemeClr val="tx1"/>
                </a:solidFill>
              </a:endParaRPr>
            </a:p>
          </p:txBody>
        </p:sp>
        <p:sp>
          <p:nvSpPr>
            <p:cNvPr id="15" name="流程图: 接点 49"/>
            <p:cNvSpPr/>
            <p:nvPr/>
          </p:nvSpPr>
          <p:spPr>
            <a:xfrm>
              <a:off x="9259"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dirty="0">
                <a:solidFill>
                  <a:schemeClr val="tx1"/>
                </a:solidFill>
              </a:endParaRPr>
            </a:p>
          </p:txBody>
        </p:sp>
        <p:sp>
          <p:nvSpPr>
            <p:cNvPr id="16" name="空心弧 18"/>
            <p:cNvSpPr/>
            <p:nvPr/>
          </p:nvSpPr>
          <p:spPr>
            <a:xfrm rot="5400000">
              <a:off x="9219"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dirty="0">
                <a:solidFill>
                  <a:schemeClr val="tx1"/>
                </a:solidFill>
              </a:endParaRPr>
            </a:p>
          </p:txBody>
        </p:sp>
        <p:sp>
          <p:nvSpPr>
            <p:cNvPr id="17" name="流程图: 接点 51"/>
            <p:cNvSpPr/>
            <p:nvPr/>
          </p:nvSpPr>
          <p:spPr>
            <a:xfrm>
              <a:off x="11093" y="722"/>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dirty="0">
                <a:solidFill>
                  <a:schemeClr val="tx1"/>
                </a:solidFill>
              </a:endParaRPr>
            </a:p>
          </p:txBody>
        </p:sp>
        <p:sp>
          <p:nvSpPr>
            <p:cNvPr id="18" name="空心弧 18"/>
            <p:cNvSpPr/>
            <p:nvPr/>
          </p:nvSpPr>
          <p:spPr>
            <a:xfrm rot="5400000">
              <a:off x="11053" y="297"/>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dirty="0">
                <a:solidFill>
                  <a:schemeClr val="tx1"/>
                </a:solidFill>
              </a:endParaRPr>
            </a:p>
          </p:txBody>
        </p:sp>
        <p:sp>
          <p:nvSpPr>
            <p:cNvPr id="19" name="流程图: 接点 53"/>
            <p:cNvSpPr/>
            <p:nvPr/>
          </p:nvSpPr>
          <p:spPr>
            <a:xfrm>
              <a:off x="13203" y="71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dirty="0">
                <a:solidFill>
                  <a:schemeClr val="tx1"/>
                </a:solidFill>
              </a:endParaRPr>
            </a:p>
          </p:txBody>
        </p:sp>
        <p:sp>
          <p:nvSpPr>
            <p:cNvPr id="20" name="空心弧 18"/>
            <p:cNvSpPr/>
            <p:nvPr/>
          </p:nvSpPr>
          <p:spPr>
            <a:xfrm rot="5400000">
              <a:off x="13164" y="283"/>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dirty="0">
                <a:solidFill>
                  <a:schemeClr val="tx1"/>
                </a:solidFill>
              </a:endParaRPr>
            </a:p>
          </p:txBody>
        </p:sp>
        <p:sp>
          <p:nvSpPr>
            <p:cNvPr id="21" name="流程图: 接点 55"/>
            <p:cNvSpPr/>
            <p:nvPr/>
          </p:nvSpPr>
          <p:spPr>
            <a:xfrm>
              <a:off x="15070" y="710"/>
              <a:ext cx="457"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dirty="0">
                <a:solidFill>
                  <a:schemeClr val="tx1"/>
                </a:solidFill>
              </a:endParaRPr>
            </a:p>
          </p:txBody>
        </p:sp>
        <p:sp>
          <p:nvSpPr>
            <p:cNvPr id="22" name="空心弧 18"/>
            <p:cNvSpPr/>
            <p:nvPr/>
          </p:nvSpPr>
          <p:spPr>
            <a:xfrm rot="5400000">
              <a:off x="15032" y="285"/>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dirty="0">
                <a:solidFill>
                  <a:schemeClr val="tx1"/>
                </a:solidFill>
              </a:endParaRPr>
            </a:p>
          </p:txBody>
        </p:sp>
        <p:sp>
          <p:nvSpPr>
            <p:cNvPr id="23" name="流程图: 接点 57"/>
            <p:cNvSpPr/>
            <p:nvPr/>
          </p:nvSpPr>
          <p:spPr>
            <a:xfrm>
              <a:off x="16906"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dirty="0">
                <a:solidFill>
                  <a:schemeClr val="tx1"/>
                </a:solidFill>
              </a:endParaRPr>
            </a:p>
          </p:txBody>
        </p:sp>
        <p:sp>
          <p:nvSpPr>
            <p:cNvPr id="24" name="空心弧 18"/>
            <p:cNvSpPr/>
            <p:nvPr/>
          </p:nvSpPr>
          <p:spPr>
            <a:xfrm rot="5400000">
              <a:off x="16866" y="290"/>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dirty="0">
                <a:solidFill>
                  <a:schemeClr val="tx1"/>
                </a:solidFill>
              </a:endParaRPr>
            </a:p>
          </p:txBody>
        </p:sp>
      </p:grpSp>
      <p:sp>
        <p:nvSpPr>
          <p:cNvPr id="25" name="矩形: 一个圆顶角，剪去另一个顶角 64"/>
          <p:cNvSpPr/>
          <p:nvPr userDrawn="1"/>
        </p:nvSpPr>
        <p:spPr>
          <a:xfrm rot="16200000" flipV="1">
            <a:off x="11164095" y="1805253"/>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b="1">
              <a:latin typeface="思源黑体 Heavy" panose="020B0A00000000000000" pitchFamily="34" charset="-122"/>
              <a:ea typeface="思源黑体 Heavy" panose="020B0A00000000000000" pitchFamily="34" charset="-122"/>
            </a:endParaRPr>
          </a:p>
        </p:txBody>
      </p:sp>
      <p:sp>
        <p:nvSpPr>
          <p:cNvPr id="26" name="矩形: 一个圆顶角，剪去另一个顶角 65"/>
          <p:cNvSpPr/>
          <p:nvPr userDrawn="1"/>
        </p:nvSpPr>
        <p:spPr>
          <a:xfrm rot="16200000" flipV="1">
            <a:off x="11164094" y="2756166"/>
            <a:ext cx="900113"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b="1">
              <a:latin typeface="思源黑体 Heavy" panose="020B0A00000000000000" pitchFamily="34" charset="-122"/>
              <a:ea typeface="思源黑体 Heavy" panose="020B0A00000000000000" pitchFamily="34" charset="-122"/>
            </a:endParaRPr>
          </a:p>
        </p:txBody>
      </p:sp>
      <p:sp>
        <p:nvSpPr>
          <p:cNvPr id="27" name="矩形: 一个圆顶角，剪去另一个顶角 66"/>
          <p:cNvSpPr/>
          <p:nvPr userDrawn="1"/>
        </p:nvSpPr>
        <p:spPr>
          <a:xfrm rot="16200000" flipV="1">
            <a:off x="11164094" y="3708666"/>
            <a:ext cx="900113"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latin typeface="思源黑体 Heavy" panose="020B0A00000000000000" pitchFamily="34" charset="-122"/>
              <a:ea typeface="思源黑体 Heavy" panose="020B0A00000000000000" pitchFamily="34" charset="-122"/>
            </a:endParaRPr>
          </a:p>
        </p:txBody>
      </p:sp>
      <p:sp>
        <p:nvSpPr>
          <p:cNvPr id="28" name="矩形: 一个圆顶角，剪去另一个顶角 67"/>
          <p:cNvSpPr/>
          <p:nvPr userDrawn="1"/>
        </p:nvSpPr>
        <p:spPr>
          <a:xfrm rot="16200000" flipV="1">
            <a:off x="11164095" y="4659578"/>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latin typeface="思源黑体 Heavy" panose="020B0A00000000000000" pitchFamily="34" charset="-122"/>
              <a:ea typeface="思源黑体 Heavy" panose="020B0A00000000000000" pitchFamily="34" charset="-122"/>
            </a:endParaRPr>
          </a:p>
        </p:txBody>
      </p:sp>
      <p:sp>
        <p:nvSpPr>
          <p:cNvPr id="29" name="矩形: 一个圆顶角，剪去另一个顶角 68"/>
          <p:cNvSpPr/>
          <p:nvPr userDrawn="1"/>
        </p:nvSpPr>
        <p:spPr>
          <a:xfrm rot="16200000" flipV="1">
            <a:off x="11164095" y="5612078"/>
            <a:ext cx="900112"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49752620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467A32-FC4B-4C7C-A276-139103C6B095}" type="datetimeFigureOut">
              <a:rPr lang="en-US" smtClean="0"/>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648344-CA65-4764-9018-5267A3C0F046}" type="slidenum">
              <a:rPr lang="en-US" smtClean="0"/>
              <a:t>‹#›</a:t>
            </a:fld>
            <a:endParaRPr lang="en-US"/>
          </a:p>
        </p:txBody>
      </p:sp>
    </p:spTree>
    <p:extLst>
      <p:ext uri="{BB962C8B-B14F-4D97-AF65-F5344CB8AC3E}">
        <p14:creationId xmlns:p14="http://schemas.microsoft.com/office/powerpoint/2010/main" val="6405649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1219170">
              <a:defRPr/>
            </a:pPr>
            <a:fld id="{9E9F21DE-91B0-4F59-9729-201E87135832}" type="datetimeFigureOut">
              <a:rPr lang="en-US" smtClean="0">
                <a:solidFill>
                  <a:prstClr val="black">
                    <a:tint val="75000"/>
                  </a:prstClr>
                </a:solidFill>
              </a:rPr>
              <a:pPr defTabSz="1219170">
                <a:defRPr/>
              </a:pPr>
              <a:t>6/24/2023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defRPr/>
            </a:pPr>
            <a:fld id="{3DD36252-790F-4530-A661-160F6EA781E4}" type="slidenum">
              <a:rPr lang="en-US" smtClean="0">
                <a:solidFill>
                  <a:prstClr val="black">
                    <a:tint val="75000"/>
                  </a:prstClr>
                </a:solidFill>
              </a:rPr>
              <a:pPr defTabSz="1219170">
                <a:defRPr/>
              </a:pPr>
              <a:t>‹#›</a:t>
            </a:fld>
            <a:endParaRPr lang="en-US">
              <a:solidFill>
                <a:prstClr val="black">
                  <a:tint val="75000"/>
                </a:prstClr>
              </a:solidFill>
            </a:endParaRPr>
          </a:p>
        </p:txBody>
      </p:sp>
    </p:spTree>
    <p:extLst>
      <p:ext uri="{BB962C8B-B14F-4D97-AF65-F5344CB8AC3E}">
        <p14:creationId xmlns:p14="http://schemas.microsoft.com/office/powerpoint/2010/main" val="5766181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defRPr/>
            </a:pPr>
            <a:fld id="{9E9F21DE-91B0-4F59-9729-201E87135832}" type="datetimeFigureOut">
              <a:rPr lang="en-US" smtClean="0">
                <a:solidFill>
                  <a:prstClr val="black">
                    <a:tint val="75000"/>
                  </a:prstClr>
                </a:solidFill>
              </a:rPr>
              <a:pPr defTabSz="1219170">
                <a:defRPr/>
              </a:pPr>
              <a:t>6/24/2023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defRPr/>
            </a:pPr>
            <a:fld id="{3DD36252-790F-4530-A661-160F6EA781E4}" type="slidenum">
              <a:rPr lang="en-US" smtClean="0">
                <a:solidFill>
                  <a:prstClr val="black">
                    <a:tint val="75000"/>
                  </a:prstClr>
                </a:solidFill>
              </a:rPr>
              <a:pPr defTabSz="1219170">
                <a:defRPr/>
              </a:pPr>
              <a:t>‹#›</a:t>
            </a:fld>
            <a:endParaRPr lang="en-US">
              <a:solidFill>
                <a:prstClr val="black">
                  <a:tint val="75000"/>
                </a:prstClr>
              </a:solidFill>
            </a:endParaRPr>
          </a:p>
        </p:txBody>
      </p:sp>
    </p:spTree>
    <p:extLst>
      <p:ext uri="{BB962C8B-B14F-4D97-AF65-F5344CB8AC3E}">
        <p14:creationId xmlns:p14="http://schemas.microsoft.com/office/powerpoint/2010/main" val="29053094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219170">
              <a:defRPr/>
            </a:pPr>
            <a:fld id="{9E9F21DE-91B0-4F59-9729-201E87135832}" type="datetimeFigureOut">
              <a:rPr lang="en-US" smtClean="0">
                <a:solidFill>
                  <a:prstClr val="black">
                    <a:tint val="75000"/>
                  </a:prstClr>
                </a:solidFill>
              </a:rPr>
              <a:pPr defTabSz="1219170">
                <a:defRPr/>
              </a:pPr>
              <a:t>6/24/2023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defRPr/>
            </a:pPr>
            <a:fld id="{3DD36252-790F-4530-A661-160F6EA781E4}" type="slidenum">
              <a:rPr lang="en-US" smtClean="0">
                <a:solidFill>
                  <a:prstClr val="black">
                    <a:tint val="75000"/>
                  </a:prstClr>
                </a:solidFill>
              </a:rPr>
              <a:pPr defTabSz="1219170">
                <a:defRPr/>
              </a:pPr>
              <a:t>‹#›</a:t>
            </a:fld>
            <a:endParaRPr lang="en-US">
              <a:solidFill>
                <a:prstClr val="black">
                  <a:tint val="75000"/>
                </a:prstClr>
              </a:solidFill>
            </a:endParaRPr>
          </a:p>
        </p:txBody>
      </p:sp>
    </p:spTree>
    <p:extLst>
      <p:ext uri="{BB962C8B-B14F-4D97-AF65-F5344CB8AC3E}">
        <p14:creationId xmlns:p14="http://schemas.microsoft.com/office/powerpoint/2010/main" val="19593659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219170">
              <a:defRPr/>
            </a:pPr>
            <a:fld id="{9E9F21DE-91B0-4F59-9729-201E87135832}" type="datetimeFigureOut">
              <a:rPr lang="en-US" smtClean="0">
                <a:solidFill>
                  <a:prstClr val="black">
                    <a:tint val="75000"/>
                  </a:prstClr>
                </a:solidFill>
              </a:rPr>
              <a:pPr defTabSz="1219170">
                <a:defRPr/>
              </a:pPr>
              <a:t>6/24/2023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defRPr/>
            </a:pPr>
            <a:fld id="{3DD36252-790F-4530-A661-160F6EA781E4}" type="slidenum">
              <a:rPr lang="en-US" smtClean="0">
                <a:solidFill>
                  <a:prstClr val="black">
                    <a:tint val="75000"/>
                  </a:prstClr>
                </a:solidFill>
              </a:rPr>
              <a:pPr defTabSz="1219170">
                <a:defRPr/>
              </a:pPr>
              <a:t>‹#›</a:t>
            </a:fld>
            <a:endParaRPr lang="en-US">
              <a:solidFill>
                <a:prstClr val="black">
                  <a:tint val="75000"/>
                </a:prstClr>
              </a:solidFill>
            </a:endParaRPr>
          </a:p>
        </p:txBody>
      </p:sp>
    </p:spTree>
    <p:extLst>
      <p:ext uri="{BB962C8B-B14F-4D97-AF65-F5344CB8AC3E}">
        <p14:creationId xmlns:p14="http://schemas.microsoft.com/office/powerpoint/2010/main" val="39603503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219170">
              <a:defRPr/>
            </a:pPr>
            <a:fld id="{9E9F21DE-91B0-4F59-9729-201E87135832}" type="datetimeFigureOut">
              <a:rPr lang="en-US" smtClean="0">
                <a:solidFill>
                  <a:prstClr val="black">
                    <a:tint val="75000"/>
                  </a:prstClr>
                </a:solidFill>
              </a:rPr>
              <a:pPr defTabSz="1219170">
                <a:defRPr/>
              </a:pPr>
              <a:t>6/24/2023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219170">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19170">
              <a:defRPr/>
            </a:pPr>
            <a:fld id="{3DD36252-790F-4530-A661-160F6EA781E4}" type="slidenum">
              <a:rPr lang="en-US" smtClean="0">
                <a:solidFill>
                  <a:prstClr val="black">
                    <a:tint val="75000"/>
                  </a:prstClr>
                </a:solidFill>
              </a:rPr>
              <a:pPr defTabSz="1219170">
                <a:defRPr/>
              </a:pPr>
              <a:t>‹#›</a:t>
            </a:fld>
            <a:endParaRPr lang="en-US">
              <a:solidFill>
                <a:prstClr val="black">
                  <a:tint val="75000"/>
                </a:prstClr>
              </a:solidFill>
            </a:endParaRPr>
          </a:p>
        </p:txBody>
      </p:sp>
    </p:spTree>
    <p:extLst>
      <p:ext uri="{BB962C8B-B14F-4D97-AF65-F5344CB8AC3E}">
        <p14:creationId xmlns:p14="http://schemas.microsoft.com/office/powerpoint/2010/main" val="42203262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19170">
              <a:defRPr/>
            </a:pPr>
            <a:fld id="{9E9F21DE-91B0-4F59-9729-201E87135832}" type="datetimeFigureOut">
              <a:rPr lang="en-US" smtClean="0">
                <a:solidFill>
                  <a:prstClr val="black">
                    <a:tint val="75000"/>
                  </a:prstClr>
                </a:solidFill>
              </a:rPr>
              <a:pPr defTabSz="1219170">
                <a:defRPr/>
              </a:pPr>
              <a:t>6/24/2023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170">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70">
              <a:defRPr/>
            </a:pPr>
            <a:fld id="{3DD36252-790F-4530-A661-160F6EA781E4}" type="slidenum">
              <a:rPr lang="en-US" smtClean="0">
                <a:solidFill>
                  <a:prstClr val="black">
                    <a:tint val="75000"/>
                  </a:prstClr>
                </a:solidFill>
              </a:rPr>
              <a:pPr defTabSz="1219170">
                <a:defRPr/>
              </a:pPr>
              <a:t>‹#›</a:t>
            </a:fld>
            <a:endParaRPr lang="en-US">
              <a:solidFill>
                <a:prstClr val="black">
                  <a:tint val="75000"/>
                </a:prstClr>
              </a:solidFill>
            </a:endParaRPr>
          </a:p>
        </p:txBody>
      </p:sp>
    </p:spTree>
    <p:extLst>
      <p:ext uri="{BB962C8B-B14F-4D97-AF65-F5344CB8AC3E}">
        <p14:creationId xmlns:p14="http://schemas.microsoft.com/office/powerpoint/2010/main" val="17882032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defRPr/>
            </a:pPr>
            <a:fld id="{9E9F21DE-91B0-4F59-9729-201E87135832}" type="datetimeFigureOut">
              <a:rPr lang="en-US" smtClean="0">
                <a:solidFill>
                  <a:prstClr val="black">
                    <a:tint val="75000"/>
                  </a:prstClr>
                </a:solidFill>
              </a:rPr>
              <a:pPr defTabSz="1219170">
                <a:defRPr/>
              </a:pPr>
              <a:t>6/24/2023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170">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defRPr/>
            </a:pPr>
            <a:fld id="{3DD36252-790F-4530-A661-160F6EA781E4}" type="slidenum">
              <a:rPr lang="en-US" smtClean="0">
                <a:solidFill>
                  <a:prstClr val="black">
                    <a:tint val="75000"/>
                  </a:prstClr>
                </a:solidFill>
              </a:rPr>
              <a:pPr defTabSz="1219170">
                <a:defRPr/>
              </a:pPr>
              <a:t>‹#›</a:t>
            </a:fld>
            <a:endParaRPr lang="en-US">
              <a:solidFill>
                <a:prstClr val="black">
                  <a:tint val="75000"/>
                </a:prstClr>
              </a:solidFill>
            </a:endParaRPr>
          </a:p>
        </p:txBody>
      </p:sp>
    </p:spTree>
    <p:extLst>
      <p:ext uri="{BB962C8B-B14F-4D97-AF65-F5344CB8AC3E}">
        <p14:creationId xmlns:p14="http://schemas.microsoft.com/office/powerpoint/2010/main" val="25407965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defRPr/>
            </a:pPr>
            <a:fld id="{9E9F21DE-91B0-4F59-9729-201E87135832}" type="datetimeFigureOut">
              <a:rPr lang="en-US" smtClean="0">
                <a:solidFill>
                  <a:prstClr val="black">
                    <a:tint val="75000"/>
                  </a:prstClr>
                </a:solidFill>
              </a:rPr>
              <a:pPr defTabSz="1219170">
                <a:defRPr/>
              </a:pPr>
              <a:t>6/24/2023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defRPr/>
            </a:pPr>
            <a:fld id="{3DD36252-790F-4530-A661-160F6EA781E4}" type="slidenum">
              <a:rPr lang="en-US" smtClean="0">
                <a:solidFill>
                  <a:prstClr val="black">
                    <a:tint val="75000"/>
                  </a:prstClr>
                </a:solidFill>
              </a:rPr>
              <a:pPr defTabSz="1219170">
                <a:defRPr/>
              </a:pPr>
              <a:t>‹#›</a:t>
            </a:fld>
            <a:endParaRPr lang="en-US">
              <a:solidFill>
                <a:prstClr val="black">
                  <a:tint val="75000"/>
                </a:prstClr>
              </a:solidFill>
            </a:endParaRPr>
          </a:p>
        </p:txBody>
      </p:sp>
    </p:spTree>
    <p:extLst>
      <p:ext uri="{BB962C8B-B14F-4D97-AF65-F5344CB8AC3E}">
        <p14:creationId xmlns:p14="http://schemas.microsoft.com/office/powerpoint/2010/main" val="32965472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defRPr/>
            </a:pPr>
            <a:fld id="{9E9F21DE-91B0-4F59-9729-201E87135832}" type="datetimeFigureOut">
              <a:rPr lang="en-US" smtClean="0">
                <a:solidFill>
                  <a:prstClr val="black">
                    <a:tint val="75000"/>
                  </a:prstClr>
                </a:solidFill>
              </a:rPr>
              <a:pPr defTabSz="1219170">
                <a:defRPr/>
              </a:pPr>
              <a:t>6/24/2023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defRPr/>
            </a:pPr>
            <a:fld id="{3DD36252-790F-4530-A661-160F6EA781E4}" type="slidenum">
              <a:rPr lang="en-US" smtClean="0">
                <a:solidFill>
                  <a:prstClr val="black">
                    <a:tint val="75000"/>
                  </a:prstClr>
                </a:solidFill>
              </a:rPr>
              <a:pPr defTabSz="1219170">
                <a:defRPr/>
              </a:pPr>
              <a:t>‹#›</a:t>
            </a:fld>
            <a:endParaRPr lang="en-US">
              <a:solidFill>
                <a:prstClr val="black">
                  <a:tint val="75000"/>
                </a:prstClr>
              </a:solidFill>
            </a:endParaRPr>
          </a:p>
        </p:txBody>
      </p:sp>
    </p:spTree>
    <p:extLst>
      <p:ext uri="{BB962C8B-B14F-4D97-AF65-F5344CB8AC3E}">
        <p14:creationId xmlns:p14="http://schemas.microsoft.com/office/powerpoint/2010/main" val="20196190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defRPr/>
            </a:pPr>
            <a:fld id="{9E9F21DE-91B0-4F59-9729-201E87135832}" type="datetimeFigureOut">
              <a:rPr lang="en-US" smtClean="0">
                <a:solidFill>
                  <a:prstClr val="black">
                    <a:tint val="75000"/>
                  </a:prstClr>
                </a:solidFill>
              </a:rPr>
              <a:pPr defTabSz="1219170">
                <a:defRPr/>
              </a:pPr>
              <a:t>6/24/2023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defRPr/>
            </a:pPr>
            <a:fld id="{3DD36252-790F-4530-A661-160F6EA781E4}" type="slidenum">
              <a:rPr lang="en-US" smtClean="0">
                <a:solidFill>
                  <a:prstClr val="black">
                    <a:tint val="75000"/>
                  </a:prstClr>
                </a:solidFill>
              </a:rPr>
              <a:pPr defTabSz="1219170">
                <a:defRPr/>
              </a:pPr>
              <a:t>‹#›</a:t>
            </a:fld>
            <a:endParaRPr lang="en-US">
              <a:solidFill>
                <a:prstClr val="black">
                  <a:tint val="75000"/>
                </a:prstClr>
              </a:solidFill>
            </a:endParaRPr>
          </a:p>
        </p:txBody>
      </p:sp>
    </p:spTree>
    <p:extLst>
      <p:ext uri="{BB962C8B-B14F-4D97-AF65-F5344CB8AC3E}">
        <p14:creationId xmlns:p14="http://schemas.microsoft.com/office/powerpoint/2010/main" val="280178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467A32-FC4B-4C7C-A276-139103C6B095}" type="datetimeFigureOut">
              <a:rPr lang="en-US" smtClean="0"/>
              <a:t>6/24/2023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648344-CA65-4764-9018-5267A3C0F046}" type="slidenum">
              <a:rPr lang="en-US" smtClean="0"/>
              <a:t>‹#›</a:t>
            </a:fld>
            <a:endParaRPr lang="en-US"/>
          </a:p>
        </p:txBody>
      </p:sp>
    </p:spTree>
    <p:extLst>
      <p:ext uri="{BB962C8B-B14F-4D97-AF65-F5344CB8AC3E}">
        <p14:creationId xmlns:p14="http://schemas.microsoft.com/office/powerpoint/2010/main" val="2783392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defRPr/>
            </a:pPr>
            <a:fld id="{9E9F21DE-91B0-4F59-9729-201E87135832}" type="datetimeFigureOut">
              <a:rPr lang="en-US" smtClean="0">
                <a:solidFill>
                  <a:prstClr val="black">
                    <a:tint val="75000"/>
                  </a:prstClr>
                </a:solidFill>
              </a:rPr>
              <a:pPr defTabSz="1219170">
                <a:defRPr/>
              </a:pPr>
              <a:t>6/24/2023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defRPr/>
            </a:pPr>
            <a:fld id="{3DD36252-790F-4530-A661-160F6EA781E4}" type="slidenum">
              <a:rPr lang="en-US" smtClean="0">
                <a:solidFill>
                  <a:prstClr val="black">
                    <a:tint val="75000"/>
                  </a:prstClr>
                </a:solidFill>
              </a:rPr>
              <a:pPr defTabSz="1219170">
                <a:defRPr/>
              </a:pPr>
              <a:t>‹#›</a:t>
            </a:fld>
            <a:endParaRPr lang="en-US">
              <a:solidFill>
                <a:prstClr val="black">
                  <a:tint val="75000"/>
                </a:prstClr>
              </a:solidFill>
            </a:endParaRPr>
          </a:p>
        </p:txBody>
      </p:sp>
    </p:spTree>
    <p:extLst>
      <p:ext uri="{BB962C8B-B14F-4D97-AF65-F5344CB8AC3E}">
        <p14:creationId xmlns:p14="http://schemas.microsoft.com/office/powerpoint/2010/main" val="30955799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矩形: 圆角 9"/>
          <p:cNvSpPr/>
          <p:nvPr userDrawn="1"/>
        </p:nvSpPr>
        <p:spPr>
          <a:xfrm>
            <a:off x="474135" y="266700"/>
            <a:ext cx="11243733" cy="632460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矩形: 圆角 11"/>
          <p:cNvSpPr/>
          <p:nvPr userDrawn="1"/>
        </p:nvSpPr>
        <p:spPr>
          <a:xfrm>
            <a:off x="645584" y="404813"/>
            <a:ext cx="10852149" cy="5999163"/>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圆角 59"/>
          <p:cNvSpPr/>
          <p:nvPr userDrawn="1"/>
        </p:nvSpPr>
        <p:spPr>
          <a:xfrm>
            <a:off x="706968" y="457202"/>
            <a:ext cx="10727267" cy="5903913"/>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nvGrpSpPr>
          <p:cNvPr id="5" name="组合 10"/>
          <p:cNvGrpSpPr>
            <a:grpSpLocks/>
          </p:cNvGrpSpPr>
          <p:nvPr userDrawn="1"/>
        </p:nvGrpSpPr>
        <p:grpSpPr bwMode="auto">
          <a:xfrm>
            <a:off x="958851" y="133350"/>
            <a:ext cx="10149416" cy="615951"/>
            <a:chOff x="1509" y="211"/>
            <a:chExt cx="15984" cy="968"/>
          </a:xfrm>
        </p:grpSpPr>
        <p:sp>
          <p:nvSpPr>
            <p:cNvPr id="6" name="流程图: 接点 41"/>
            <p:cNvSpPr/>
            <p:nvPr/>
          </p:nvSpPr>
          <p:spPr>
            <a:xfrm>
              <a:off x="150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7" name="空心弧 18"/>
            <p:cNvSpPr/>
            <p:nvPr/>
          </p:nvSpPr>
          <p:spPr>
            <a:xfrm rot="5400000">
              <a:off x="146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8" name="流程图: 接点 43"/>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9" name="空心弧 18"/>
            <p:cNvSpPr/>
            <p:nvPr/>
          </p:nvSpPr>
          <p:spPr>
            <a:xfrm rot="5400000">
              <a:off x="333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0" name="流程图: 接点 45"/>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1" name="空心弧 18"/>
            <p:cNvSpPr/>
            <p:nvPr/>
          </p:nvSpPr>
          <p:spPr>
            <a:xfrm rot="5400000">
              <a:off x="5174" y="298"/>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2" name="流程图: 接点 47"/>
            <p:cNvSpPr/>
            <p:nvPr/>
          </p:nvSpPr>
          <p:spPr>
            <a:xfrm>
              <a:off x="7393"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3" name="空心弧 18"/>
            <p:cNvSpPr/>
            <p:nvPr/>
          </p:nvSpPr>
          <p:spPr>
            <a:xfrm rot="5400000">
              <a:off x="7352"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4" name="流程图: 接点 49"/>
            <p:cNvSpPr/>
            <p:nvPr/>
          </p:nvSpPr>
          <p:spPr>
            <a:xfrm>
              <a:off x="9259"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5" name="空心弧 18"/>
            <p:cNvSpPr/>
            <p:nvPr/>
          </p:nvSpPr>
          <p:spPr>
            <a:xfrm rot="5400000">
              <a:off x="9219"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6" name="流程图: 接点 51"/>
            <p:cNvSpPr/>
            <p:nvPr/>
          </p:nvSpPr>
          <p:spPr>
            <a:xfrm>
              <a:off x="11093" y="722"/>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7" name="空心弧 18"/>
            <p:cNvSpPr/>
            <p:nvPr/>
          </p:nvSpPr>
          <p:spPr>
            <a:xfrm rot="5400000">
              <a:off x="11053" y="297"/>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8" name="流程图: 接点 53"/>
            <p:cNvSpPr/>
            <p:nvPr/>
          </p:nvSpPr>
          <p:spPr>
            <a:xfrm>
              <a:off x="13203" y="71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9" name="空心弧 18"/>
            <p:cNvSpPr/>
            <p:nvPr/>
          </p:nvSpPr>
          <p:spPr>
            <a:xfrm rot="5400000">
              <a:off x="13164" y="283"/>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20" name="流程图: 接点 55"/>
            <p:cNvSpPr/>
            <p:nvPr/>
          </p:nvSpPr>
          <p:spPr>
            <a:xfrm>
              <a:off x="15070" y="710"/>
              <a:ext cx="457"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21" name="空心弧 18"/>
            <p:cNvSpPr/>
            <p:nvPr/>
          </p:nvSpPr>
          <p:spPr>
            <a:xfrm rot="5400000">
              <a:off x="15032" y="285"/>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22" name="流程图: 接点 57"/>
            <p:cNvSpPr/>
            <p:nvPr/>
          </p:nvSpPr>
          <p:spPr>
            <a:xfrm>
              <a:off x="16906"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23" name="空心弧 18"/>
            <p:cNvSpPr/>
            <p:nvPr/>
          </p:nvSpPr>
          <p:spPr>
            <a:xfrm rot="5400000">
              <a:off x="16866" y="290"/>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grpSp>
      <p:sp>
        <p:nvSpPr>
          <p:cNvPr id="24" name="矩形: 一个圆顶角，剪去另一个顶角 64"/>
          <p:cNvSpPr/>
          <p:nvPr userDrawn="1"/>
        </p:nvSpPr>
        <p:spPr>
          <a:xfrm rot="16200000" flipV="1">
            <a:off x="11200077" y="1769269"/>
            <a:ext cx="900112" cy="4318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0" fontAlgn="auto" latinLnBrk="0" hangingPunct="0">
              <a:lnSpc>
                <a:spcPct val="100000"/>
              </a:lnSpc>
              <a:spcBef>
                <a:spcPts val="0"/>
              </a:spcBef>
              <a:spcAft>
                <a:spcPts val="0"/>
              </a:spcAft>
              <a:buClrTx/>
              <a:buSzTx/>
              <a:buFontTx/>
              <a:buNone/>
              <a:tabLst/>
              <a:defRPr/>
            </a:pPr>
            <a:endParaRPr kumimoji="0" lang="zh-CN" altLang="en-US" sz="2000" b="1" i="0" u="none" strike="noStrike" kern="1200" cap="none" spc="0" normalizeH="0" baseline="0" noProof="0">
              <a:ln>
                <a:noFill/>
              </a:ln>
              <a:solidFill>
                <a:prstClr val="white"/>
              </a:solidFill>
              <a:effectLst/>
              <a:uLnTx/>
              <a:uFillTx/>
              <a:latin typeface="思源黑体 Heavy" panose="020B0A00000000000000" pitchFamily="34" charset="-122"/>
              <a:ea typeface="思源黑体 Heavy" panose="020B0A00000000000000" pitchFamily="34" charset="-122"/>
              <a:cs typeface="+mn-cs"/>
            </a:endParaRPr>
          </a:p>
        </p:txBody>
      </p:sp>
      <p:sp>
        <p:nvSpPr>
          <p:cNvPr id="25" name="矩形: 一个圆顶角，剪去另一个顶角 65"/>
          <p:cNvSpPr/>
          <p:nvPr userDrawn="1"/>
        </p:nvSpPr>
        <p:spPr>
          <a:xfrm rot="16200000" flipV="1">
            <a:off x="11164096" y="2756168"/>
            <a:ext cx="900113"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0" fontAlgn="auto" latinLnBrk="0" hangingPunct="0">
              <a:lnSpc>
                <a:spcPct val="100000"/>
              </a:lnSpc>
              <a:spcBef>
                <a:spcPts val="0"/>
              </a:spcBef>
              <a:spcAft>
                <a:spcPts val="0"/>
              </a:spcAft>
              <a:buClrTx/>
              <a:buSzTx/>
              <a:buFontTx/>
              <a:buNone/>
              <a:tabLst/>
              <a:defRPr/>
            </a:pPr>
            <a:endParaRPr kumimoji="0" lang="zh-CN" altLang="en-US" sz="2000" b="1" i="0" u="none" strike="noStrike" kern="1200" cap="none" spc="0" normalizeH="0" baseline="0" noProof="0">
              <a:ln>
                <a:noFill/>
              </a:ln>
              <a:solidFill>
                <a:prstClr val="white"/>
              </a:solidFill>
              <a:effectLst/>
              <a:uLnTx/>
              <a:uFillTx/>
              <a:latin typeface="思源黑体 Heavy" panose="020B0A00000000000000" pitchFamily="34" charset="-122"/>
              <a:ea typeface="思源黑体 Heavy" panose="020B0A00000000000000" pitchFamily="34" charset="-122"/>
              <a:cs typeface="+mn-cs"/>
            </a:endParaRPr>
          </a:p>
        </p:txBody>
      </p:sp>
      <p:sp>
        <p:nvSpPr>
          <p:cNvPr id="26" name="矩形: 一个圆顶角，剪去另一个顶角 66"/>
          <p:cNvSpPr/>
          <p:nvPr userDrawn="1"/>
        </p:nvSpPr>
        <p:spPr>
          <a:xfrm rot="16200000" flipV="1">
            <a:off x="11164096" y="3708667"/>
            <a:ext cx="900113"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0" fontAlgn="auto" latinLnBrk="0" hangingPunct="0">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思源黑体 Heavy" panose="020B0A00000000000000" pitchFamily="34" charset="-122"/>
              <a:ea typeface="思源黑体 Heavy" panose="020B0A00000000000000" pitchFamily="34" charset="-122"/>
              <a:cs typeface="+mn-cs"/>
            </a:endParaRPr>
          </a:p>
        </p:txBody>
      </p:sp>
      <p:sp>
        <p:nvSpPr>
          <p:cNvPr id="27" name="矩形: 一个圆顶角，剪去另一个顶角 67"/>
          <p:cNvSpPr/>
          <p:nvPr userDrawn="1"/>
        </p:nvSpPr>
        <p:spPr>
          <a:xfrm rot="16200000" flipV="1">
            <a:off x="11164095" y="4659580"/>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0" fontAlgn="auto" latinLnBrk="0" hangingPunct="0">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思源黑体 Heavy" panose="020B0A00000000000000" pitchFamily="34" charset="-122"/>
              <a:ea typeface="思源黑体 Heavy" panose="020B0A00000000000000" pitchFamily="34" charset="-122"/>
              <a:cs typeface="+mn-cs"/>
            </a:endParaRPr>
          </a:p>
        </p:txBody>
      </p:sp>
      <p:sp>
        <p:nvSpPr>
          <p:cNvPr id="28" name="矩形: 一个圆顶角，剪去另一个顶角 68"/>
          <p:cNvSpPr/>
          <p:nvPr userDrawn="1"/>
        </p:nvSpPr>
        <p:spPr>
          <a:xfrm rot="16200000" flipV="1">
            <a:off x="11164095" y="5612080"/>
            <a:ext cx="900112"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0" fontAlgn="auto" latinLnBrk="0" hangingPunct="0">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思源黑体 Heavy" panose="020B0A00000000000000" pitchFamily="34" charset="-122"/>
              <a:ea typeface="思源黑体 Heavy" panose="020B0A00000000000000" pitchFamily="34" charset="-122"/>
              <a:cs typeface="+mn-cs"/>
            </a:endParaRPr>
          </a:p>
        </p:txBody>
      </p:sp>
      <p:sp>
        <p:nvSpPr>
          <p:cNvPr id="29" name="矩形: 一个圆顶角，剪去另一个顶角 34"/>
          <p:cNvSpPr/>
          <p:nvPr userDrawn="1"/>
        </p:nvSpPr>
        <p:spPr>
          <a:xfrm rot="5400000" flipV="1">
            <a:off x="73556" y="875773"/>
            <a:ext cx="898525"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0" fontAlgn="auto" latinLnBrk="0" hangingPunct="0">
              <a:lnSpc>
                <a:spcPct val="100000"/>
              </a:lnSpc>
              <a:spcBef>
                <a:spcPts val="0"/>
              </a:spcBef>
              <a:spcAft>
                <a:spcPts val="0"/>
              </a:spcAft>
              <a:buClrTx/>
              <a:buSzTx/>
              <a:buFontTx/>
              <a:buNone/>
              <a:tabLst/>
              <a:defRPr/>
            </a:pPr>
            <a:endParaRPr kumimoji="0" lang="zh-CN" altLang="en-US" sz="2000" b="1" i="0" u="none" strike="noStrike" kern="1200" cap="none" spc="0" normalizeH="0" baseline="0" noProof="0">
              <a:ln>
                <a:noFill/>
              </a:ln>
              <a:solidFill>
                <a:prstClr val="white"/>
              </a:solidFill>
              <a:effectLst/>
              <a:uLnTx/>
              <a:uFillTx/>
              <a:latin typeface="思源黑体 Heavy" panose="020B0A00000000000000" pitchFamily="34" charset="-122"/>
              <a:ea typeface="思源黑体 Heavy" panose="020B0A00000000000000" pitchFamily="34" charset="-122"/>
              <a:cs typeface="+mn-cs"/>
            </a:endParaRPr>
          </a:p>
        </p:txBody>
      </p:sp>
    </p:spTree>
    <p:extLst>
      <p:ext uri="{BB962C8B-B14F-4D97-AF65-F5344CB8AC3E}">
        <p14:creationId xmlns:p14="http://schemas.microsoft.com/office/powerpoint/2010/main" val="427012393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467A32-FC4B-4C7C-A276-139103C6B095}" type="datetimeFigureOut">
              <a:rPr lang="en-US" smtClean="0"/>
              <a:t>6/24/2023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648344-CA65-4764-9018-5267A3C0F046}" type="slidenum">
              <a:rPr lang="en-US" smtClean="0"/>
              <a:t>‹#›</a:t>
            </a:fld>
            <a:endParaRPr lang="en-US"/>
          </a:p>
        </p:txBody>
      </p:sp>
    </p:spTree>
    <p:extLst>
      <p:ext uri="{BB962C8B-B14F-4D97-AF65-F5344CB8AC3E}">
        <p14:creationId xmlns:p14="http://schemas.microsoft.com/office/powerpoint/2010/main" val="1318014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467A32-FC4B-4C7C-A276-139103C6B095}" type="datetimeFigureOut">
              <a:rPr lang="en-US" smtClean="0"/>
              <a:t>6/24/2023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648344-CA65-4764-9018-5267A3C0F046}" type="slidenum">
              <a:rPr lang="en-US" smtClean="0"/>
              <a:t>‹#›</a:t>
            </a:fld>
            <a:endParaRPr lang="en-US"/>
          </a:p>
        </p:txBody>
      </p:sp>
    </p:spTree>
    <p:extLst>
      <p:ext uri="{BB962C8B-B14F-4D97-AF65-F5344CB8AC3E}">
        <p14:creationId xmlns:p14="http://schemas.microsoft.com/office/powerpoint/2010/main" val="1908495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467A32-FC4B-4C7C-A276-139103C6B095}" type="datetimeFigureOut">
              <a:rPr lang="en-US" smtClean="0"/>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648344-CA65-4764-9018-5267A3C0F046}" type="slidenum">
              <a:rPr lang="en-US" smtClean="0"/>
              <a:t>‹#›</a:t>
            </a:fld>
            <a:endParaRPr lang="en-US"/>
          </a:p>
        </p:txBody>
      </p:sp>
    </p:spTree>
    <p:extLst>
      <p:ext uri="{BB962C8B-B14F-4D97-AF65-F5344CB8AC3E}">
        <p14:creationId xmlns:p14="http://schemas.microsoft.com/office/powerpoint/2010/main" val="3120691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467A32-FC4B-4C7C-A276-139103C6B095}" type="datetimeFigureOut">
              <a:rPr lang="en-US" smtClean="0"/>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648344-CA65-4764-9018-5267A3C0F046}" type="slidenum">
              <a:rPr lang="en-US" smtClean="0"/>
              <a:t>‹#›</a:t>
            </a:fld>
            <a:endParaRPr lang="en-US"/>
          </a:p>
        </p:txBody>
      </p:sp>
    </p:spTree>
    <p:extLst>
      <p:ext uri="{BB962C8B-B14F-4D97-AF65-F5344CB8AC3E}">
        <p14:creationId xmlns:p14="http://schemas.microsoft.com/office/powerpoint/2010/main" val="248886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3.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467A32-FC4B-4C7C-A276-139103C6B095}" type="datetimeFigureOut">
              <a:rPr lang="en-US" smtClean="0"/>
              <a:t>6/24/2023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648344-CA65-4764-9018-5267A3C0F046}" type="slidenum">
              <a:rPr lang="en-US" smtClean="0"/>
              <a:t>‹#›</a:t>
            </a:fld>
            <a:endParaRPr lang="en-US"/>
          </a:p>
        </p:txBody>
      </p:sp>
    </p:spTree>
    <p:extLst>
      <p:ext uri="{BB962C8B-B14F-4D97-AF65-F5344CB8AC3E}">
        <p14:creationId xmlns:p14="http://schemas.microsoft.com/office/powerpoint/2010/main" val="834488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998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a:defRPr/>
            </a:pPr>
            <a:endParaRPr lang="en-US" altLang="en-US"/>
          </a:p>
        </p:txBody>
      </p:sp>
      <p:sp>
        <p:nvSpPr>
          <p:cNvPr id="16998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a:defRPr/>
            </a:pPr>
            <a:endParaRPr lang="en-US" altLang="en-US"/>
          </a:p>
        </p:txBody>
      </p:sp>
      <p:sp>
        <p:nvSpPr>
          <p:cNvPr id="16999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cs typeface="+mn-cs"/>
              </a:defRPr>
            </a:lvl1pPr>
          </a:lstStyle>
          <a:p>
            <a:pPr>
              <a:defRPr/>
            </a:pPr>
            <a:fld id="{06C3B21A-85BF-4A38-A0A5-009FF2768980}" type="slidenum">
              <a:rPr lang="en-US" altLang="en-US"/>
              <a:pPr>
                <a:defRPr/>
              </a:pPr>
              <a:t>‹#›</a:t>
            </a:fld>
            <a:endParaRPr lang="en-US" altLang="en-US"/>
          </a:p>
        </p:txBody>
      </p:sp>
    </p:spTree>
    <p:extLst>
      <p:ext uri="{BB962C8B-B14F-4D97-AF65-F5344CB8AC3E}">
        <p14:creationId xmlns:p14="http://schemas.microsoft.com/office/powerpoint/2010/main" val="135845237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1219170">
              <a:defRPr/>
            </a:pPr>
            <a:fld id="{9E9F21DE-91B0-4F59-9729-201E87135832}" type="datetimeFigureOut">
              <a:rPr lang="en-US" smtClean="0">
                <a:solidFill>
                  <a:prstClr val="black">
                    <a:tint val="75000"/>
                  </a:prstClr>
                </a:solidFill>
              </a:rPr>
              <a:pPr defTabSz="1219170">
                <a:defRPr/>
              </a:pPr>
              <a:t>6/24/2023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121917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1219170">
              <a:defRPr/>
            </a:pPr>
            <a:fld id="{3DD36252-790F-4530-A661-160F6EA781E4}" type="slidenum">
              <a:rPr lang="en-US" smtClean="0">
                <a:solidFill>
                  <a:prstClr val="black">
                    <a:tint val="75000"/>
                  </a:prstClr>
                </a:solidFill>
              </a:rPr>
              <a:pPr defTabSz="1219170">
                <a:defRPr/>
              </a:pPr>
              <a:t>‹#›</a:t>
            </a:fld>
            <a:endParaRPr lang="en-US">
              <a:solidFill>
                <a:prstClr val="black">
                  <a:tint val="75000"/>
                </a:prstClr>
              </a:solidFill>
            </a:endParaRPr>
          </a:p>
        </p:txBody>
      </p:sp>
    </p:spTree>
    <p:extLst>
      <p:ext uri="{BB962C8B-B14F-4D97-AF65-F5344CB8AC3E}">
        <p14:creationId xmlns:p14="http://schemas.microsoft.com/office/powerpoint/2010/main" val="61552241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slide" Target="slide18.xml"/><Relationship Id="rId2" Type="http://schemas.openxmlformats.org/officeDocument/2006/relationships/image" Target="../media/image18.jp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image" Target="../media/image24.png"/><Relationship Id="rId3" Type="http://schemas.openxmlformats.org/officeDocument/2006/relationships/image" Target="../media/image31.png"/><Relationship Id="rId7" Type="http://schemas.openxmlformats.org/officeDocument/2006/relationships/image" Target="../media/image21.png"/><Relationship Id="rId12" Type="http://schemas.openxmlformats.org/officeDocument/2006/relationships/slide" Target="slide24.xml"/><Relationship Id="rId2" Type="http://schemas.openxmlformats.org/officeDocument/2006/relationships/image" Target="../media/image18.jpg"/><Relationship Id="rId1" Type="http://schemas.openxmlformats.org/officeDocument/2006/relationships/slideLayout" Target="../slideLayouts/slideLayout1.xml"/><Relationship Id="rId6" Type="http://schemas.openxmlformats.org/officeDocument/2006/relationships/slide" Target="slide20.xml"/><Relationship Id="rId11" Type="http://schemas.openxmlformats.org/officeDocument/2006/relationships/image" Target="../media/image23.png"/><Relationship Id="rId5" Type="http://schemas.openxmlformats.org/officeDocument/2006/relationships/image" Target="../media/image20.png"/><Relationship Id="rId15" Type="http://schemas.openxmlformats.org/officeDocument/2006/relationships/comments" Target="../comments/comment1.xml"/><Relationship Id="rId10" Type="http://schemas.openxmlformats.org/officeDocument/2006/relationships/slide" Target="slide21.xml"/><Relationship Id="rId4" Type="http://schemas.openxmlformats.org/officeDocument/2006/relationships/slide" Target="slide22.xml"/><Relationship Id="rId9" Type="http://schemas.openxmlformats.org/officeDocument/2006/relationships/image" Target="../media/image22.png"/><Relationship Id="rId14" Type="http://schemas.openxmlformats.org/officeDocument/2006/relationships/slide" Target="slide2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3.png"/><Relationship Id="rId7" Type="http://schemas.openxmlformats.org/officeDocument/2006/relationships/slide" Target="slide19.xml"/><Relationship Id="rId2" Type="http://schemas.openxmlformats.org/officeDocument/2006/relationships/image" Target="../media/image32.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5.png"/><Relationship Id="rId10" Type="http://schemas.microsoft.com/office/2007/relationships/hdphoto" Target="../media/hdphoto2.wdp"/><Relationship Id="rId4" Type="http://schemas.openxmlformats.org/officeDocument/2006/relationships/image" Target="../media/image34.png"/><Relationship Id="rId9" Type="http://schemas.openxmlformats.org/officeDocument/2006/relationships/image" Target="../media/image37.png"/></Relationships>
</file>

<file path=ppt/slides/_rels/slide2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 Target="slide19.xml"/><Relationship Id="rId7" Type="http://schemas.openxmlformats.org/officeDocument/2006/relationships/image" Target="../media/image35.png"/><Relationship Id="rId2" Type="http://schemas.openxmlformats.org/officeDocument/2006/relationships/image" Target="../media/image32.jp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10" Type="http://schemas.microsoft.com/office/2007/relationships/hdphoto" Target="../media/hdphoto2.wdp"/><Relationship Id="rId4" Type="http://schemas.openxmlformats.org/officeDocument/2006/relationships/image" Target="../media/image36.png"/><Relationship Id="rId9" Type="http://schemas.openxmlformats.org/officeDocument/2006/relationships/image" Target="../media/image37.png"/></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3.png"/><Relationship Id="rId7" Type="http://schemas.openxmlformats.org/officeDocument/2006/relationships/slide" Target="slide19.xml"/><Relationship Id="rId2" Type="http://schemas.openxmlformats.org/officeDocument/2006/relationships/image" Target="../media/image32.jp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comments" Target="../comments/comment2.xml"/><Relationship Id="rId5" Type="http://schemas.openxmlformats.org/officeDocument/2006/relationships/image" Target="../media/image35.png"/><Relationship Id="rId10" Type="http://schemas.microsoft.com/office/2007/relationships/hdphoto" Target="../media/hdphoto2.wdp"/><Relationship Id="rId4" Type="http://schemas.openxmlformats.org/officeDocument/2006/relationships/image" Target="../media/image34.png"/><Relationship Id="rId9" Type="http://schemas.openxmlformats.org/officeDocument/2006/relationships/image" Target="../media/image37.png"/></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3.png"/><Relationship Id="rId7" Type="http://schemas.openxmlformats.org/officeDocument/2006/relationships/slide" Target="slide19.xml"/><Relationship Id="rId2" Type="http://schemas.openxmlformats.org/officeDocument/2006/relationships/image" Target="../media/image32.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5.png"/><Relationship Id="rId10" Type="http://schemas.microsoft.com/office/2007/relationships/hdphoto" Target="../media/hdphoto2.wdp"/><Relationship Id="rId4" Type="http://schemas.openxmlformats.org/officeDocument/2006/relationships/image" Target="../media/image34.png"/><Relationship Id="rId9" Type="http://schemas.openxmlformats.org/officeDocument/2006/relationships/image" Target="../media/image37.png"/></Relationships>
</file>

<file path=ppt/slides/_rels/slide2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3.png"/><Relationship Id="rId7" Type="http://schemas.openxmlformats.org/officeDocument/2006/relationships/slide" Target="slide19.xml"/><Relationship Id="rId2" Type="http://schemas.openxmlformats.org/officeDocument/2006/relationships/image" Target="../media/image32.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5.png"/><Relationship Id="rId10" Type="http://schemas.microsoft.com/office/2007/relationships/hdphoto" Target="../media/hdphoto2.wdp"/><Relationship Id="rId4" Type="http://schemas.openxmlformats.org/officeDocument/2006/relationships/image" Target="../media/image34.png"/><Relationship Id="rId9"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9.gif"/><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h.png"/>
          <p:cNvPicPr>
            <a:picLocks noChangeAspect="1"/>
          </p:cNvPicPr>
          <p:nvPr/>
        </p:nvPicPr>
        <p:blipFill>
          <a:blip r:embed="rId2" cstate="print"/>
          <a:stretch>
            <a:fillRect/>
          </a:stretch>
        </p:blipFill>
        <p:spPr>
          <a:xfrm>
            <a:off x="1" y="-60622"/>
            <a:ext cx="12191999" cy="6979243"/>
          </a:xfrm>
          <a:prstGeom prst="rect">
            <a:avLst/>
          </a:prstGeom>
        </p:spPr>
      </p:pic>
      <p:pic>
        <p:nvPicPr>
          <p:cNvPr id="1026" name="Picture 2" descr="C:\Users\Huong PC\Desktop\ẢNH\anh-dong-trang-tri-powerpoint-74_114737630.gif"/>
          <p:cNvPicPr>
            <a:picLocks noChangeAspect="1" noChangeArrowheads="1" noCrop="1"/>
          </p:cNvPicPr>
          <p:nvPr/>
        </p:nvPicPr>
        <p:blipFill>
          <a:blip r:embed="rId3" cstate="print"/>
          <a:srcRect/>
          <a:stretch>
            <a:fillRect/>
          </a:stretch>
        </p:blipFill>
        <p:spPr bwMode="auto">
          <a:xfrm>
            <a:off x="1600201" y="0"/>
            <a:ext cx="9408694" cy="6918622"/>
          </a:xfrm>
          <a:prstGeom prst="rect">
            <a:avLst/>
          </a:prstGeom>
          <a:noFill/>
        </p:spPr>
      </p:pic>
      <p:sp>
        <p:nvSpPr>
          <p:cNvPr id="3" name="Rectangle 2"/>
          <p:cNvSpPr/>
          <p:nvPr/>
        </p:nvSpPr>
        <p:spPr>
          <a:xfrm>
            <a:off x="1897054" y="612634"/>
            <a:ext cx="8858753" cy="5663089"/>
          </a:xfrm>
          <a:prstGeom prst="rect">
            <a:avLst/>
          </a:prstGeom>
          <a:noFill/>
        </p:spPr>
        <p:txBody>
          <a:bodyPr wrap="square" lIns="121920" tIns="60960" rIns="121920" bIns="60960">
            <a:spAutoFit/>
          </a:bodyPr>
          <a:lstStyle/>
          <a:p>
            <a:pPr algn="ctr"/>
            <a:r>
              <a:rPr lang="en-US" sz="7200" b="1" spc="67" dirty="0">
                <a:ln w="12700" cmpd="sng">
                  <a:solidFill>
                    <a:schemeClr val="accent6">
                      <a:satMod val="120000"/>
                      <a:shade val="80000"/>
                    </a:schemeClr>
                  </a:solidFill>
                  <a:prstDash val="solid"/>
                </a:ln>
                <a:solidFill>
                  <a:schemeClr val="accent6"/>
                </a:solidFill>
                <a:effectLst>
                  <a:glow rad="53100">
                    <a:schemeClr val="accent6">
                      <a:satMod val="180000"/>
                      <a:alpha val="30000"/>
                    </a:schemeClr>
                  </a:glow>
                </a:effectLst>
              </a:rPr>
              <a:t>CHÀO MỪNG QUÝ THẦY CÔ VÀ CÁC EM ĐẾN VỚI TIẾT HỌC CỦA CHÚNG TA NGÀY HÔM NAY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4" descr="Ảnh động trang trí (1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105525"/>
            <a:ext cx="12192000" cy="7524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620" y="13447"/>
            <a:ext cx="12184380" cy="584775"/>
          </a:xfrm>
          <a:prstGeom prst="rect">
            <a:avLst/>
          </a:prstGeom>
          <a:solidFill>
            <a:srgbClr val="FFFF00"/>
          </a:solidFill>
        </p:spPr>
        <p:txBody>
          <a:bodyPr wrap="square">
            <a:spAutoFit/>
          </a:bodyPr>
          <a:lstStyle/>
          <a:p>
            <a:pPr algn="ctr"/>
            <a:r>
              <a:rPr lang="en-US" sz="3200" b="1" dirty="0" smtClean="0">
                <a:ln/>
                <a:solidFill>
                  <a:srgbClr val="FF0000"/>
                </a:solidFill>
                <a:latin typeface="Times New Roman" panose="02020603050405020304" pitchFamily="18" charset="0"/>
                <a:cs typeface="Times New Roman" panose="02020603050405020304" pitchFamily="18" charset="0"/>
              </a:rPr>
              <a:t>BÀI 29: SỰ NỞ VÌ NHIỆT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7D9CB0D-CD85-4F1F-AC66-B5200B6E699B}"/>
              </a:ext>
            </a:extLst>
          </p:cNvPr>
          <p:cNvSpPr txBox="1"/>
          <p:nvPr/>
        </p:nvSpPr>
        <p:spPr>
          <a:xfrm>
            <a:off x="107576" y="1056207"/>
            <a:ext cx="6651033" cy="1569660"/>
          </a:xfrm>
          <a:prstGeom prst="rect">
            <a:avLst/>
          </a:prstGeom>
          <a:noFill/>
        </p:spPr>
        <p:txBody>
          <a:bodyPr wrap="square" rtlCol="0">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1/ H 29.4 </a:t>
            </a:r>
            <a:r>
              <a:rPr lang="en-US" sz="2400" dirty="0" err="1" smtClean="0">
                <a:latin typeface="Times New Roman" panose="02020603050405020304" pitchFamily="18" charset="0"/>
                <a:cs typeface="Times New Roman" panose="02020603050405020304" pitchFamily="18" charset="0"/>
              </a:rPr>
              <a:t>mô</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nghiệm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nở</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nhiệt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lỏng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nhau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Hãy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mô</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nghiệm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rút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nhận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xét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nở</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nhiệt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lỏng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67D9CB0D-CD85-4F1F-AC66-B5200B6E699B}"/>
              </a:ext>
            </a:extLst>
          </p:cNvPr>
          <p:cNvSpPr txBox="1"/>
          <p:nvPr/>
        </p:nvSpPr>
        <p:spPr>
          <a:xfrm>
            <a:off x="26894" y="2682868"/>
            <a:ext cx="12165106" cy="3046988"/>
          </a:xfrm>
          <a:prstGeom prst="rect">
            <a:avLst/>
          </a:prstGeom>
          <a:noFill/>
        </p:spPr>
        <p:txBody>
          <a:bodyPr wrap="square" rtlCol="0">
            <a:spAutoFit/>
          </a:bodyPr>
          <a:lstStyle/>
          <a:p>
            <a:r>
              <a:rPr lang="en-US" sz="2400" dirty="0" err="1" smtClean="0">
                <a:solidFill>
                  <a:srgbClr val="0000FF"/>
                </a:solidFill>
                <a:latin typeface="Times New Roman" panose="02020603050405020304" pitchFamily="18" charset="0"/>
                <a:cs typeface="Times New Roman" panose="02020603050405020304" pitchFamily="18" charset="0"/>
              </a:rPr>
              <a:t>Trả</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lời</a:t>
            </a:r>
            <a:r>
              <a:rPr lang="en-US" sz="2400" dirty="0" smtClean="0">
                <a:solidFill>
                  <a:srgbClr val="0000FF"/>
                </a:solidFill>
                <a:latin typeface="Times New Roman" panose="02020603050405020304" pitchFamily="18" charset="0"/>
                <a:cs typeface="Times New Roman" panose="02020603050405020304" pitchFamily="18" charset="0"/>
              </a:rPr>
              <a:t>:</a:t>
            </a:r>
          </a:p>
          <a:p>
            <a:pPr marL="457200" indent="-457200">
              <a:buFontTx/>
              <a:buChar char="-"/>
            </a:pPr>
            <a:r>
              <a:rPr lang="en-US" sz="2400" dirty="0" err="1" smtClean="0">
                <a:solidFill>
                  <a:srgbClr val="0000FF"/>
                </a:solidFill>
                <a:latin typeface="Times New Roman" panose="02020603050405020304" pitchFamily="18" charset="0"/>
                <a:cs typeface="Times New Roman" panose="02020603050405020304" pitchFamily="18" charset="0"/>
              </a:rPr>
              <a:t>Mô</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tả</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thí</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nghiệm</a:t>
            </a:r>
            <a:r>
              <a:rPr lang="en-US" sz="2400" dirty="0" smtClean="0">
                <a:solidFill>
                  <a:srgbClr val="0000FF"/>
                </a:solidFill>
                <a:latin typeface="Times New Roman" panose="02020603050405020304" pitchFamily="18" charset="0"/>
                <a:cs typeface="Times New Roman" panose="02020603050405020304" pitchFamily="18" charset="0"/>
              </a:rPr>
              <a:t>: </a:t>
            </a:r>
          </a:p>
          <a:p>
            <a:pPr lvl="1"/>
            <a:r>
              <a:rPr lang="en-US" sz="2400" dirty="0">
                <a:solidFill>
                  <a:srgbClr val="0000FF"/>
                </a:solidFill>
                <a:latin typeface="Times New Roman" panose="02020603050405020304" pitchFamily="18" charset="0"/>
                <a:cs typeface="Times New Roman" panose="02020603050405020304" pitchFamily="18" charset="0"/>
              </a:rPr>
              <a:t>	</a:t>
            </a:r>
            <a:r>
              <a:rPr lang="en-US" sz="2400" dirty="0" smtClean="0">
                <a:solidFill>
                  <a:srgbClr val="0000FF"/>
                </a:solidFill>
                <a:latin typeface="Times New Roman" panose="02020603050405020304" pitchFamily="18" charset="0"/>
                <a:cs typeface="Times New Roman" panose="02020603050405020304" pitchFamily="18" charset="0"/>
              </a:rPr>
              <a:t>	+ </a:t>
            </a:r>
            <a:r>
              <a:rPr lang="en-US" sz="2400" dirty="0" err="1" smtClean="0">
                <a:solidFill>
                  <a:srgbClr val="0000FF"/>
                </a:solidFill>
                <a:latin typeface="Times New Roman" panose="02020603050405020304" pitchFamily="18" charset="0"/>
                <a:cs typeface="Times New Roman" panose="02020603050405020304" pitchFamily="18" charset="0"/>
              </a:rPr>
              <a:t>Lấy</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ba</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bình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thuỷ</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tinh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có</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ống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thuỷ</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tinh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cắm</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xuyên</a:t>
            </a:r>
            <a:r>
              <a:rPr lang="en-US" sz="2400" dirty="0" smtClean="0">
                <a:solidFill>
                  <a:srgbClr val="0000FF"/>
                </a:solidFill>
                <a:latin typeface="Times New Roman" panose="02020603050405020304" pitchFamily="18" charset="0"/>
                <a:cs typeface="Times New Roman" panose="02020603050405020304" pitchFamily="18" charset="0"/>
              </a:rPr>
              <a:t> qua </a:t>
            </a:r>
            <a:r>
              <a:rPr lang="en-US" sz="2400" dirty="0" err="1" smtClean="0">
                <a:solidFill>
                  <a:srgbClr val="0000FF"/>
                </a:solidFill>
                <a:latin typeface="Times New Roman" panose="02020603050405020304" pitchFamily="18" charset="0"/>
                <a:cs typeface="Times New Roman" panose="02020603050405020304" pitchFamily="18" charset="0"/>
              </a:rPr>
              <a:t>nút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giống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hệt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nhau</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đựng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ba</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chất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lỏng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rượu</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dầu</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nước</a:t>
            </a:r>
            <a:r>
              <a:rPr lang="en-US" sz="2400" dirty="0" smtClean="0">
                <a:solidFill>
                  <a:srgbClr val="0000FF"/>
                </a:solidFill>
                <a:latin typeface="Times New Roman" panose="02020603050405020304" pitchFamily="18" charset="0"/>
                <a:cs typeface="Times New Roman" panose="02020603050405020304" pitchFamily="18" charset="0"/>
              </a:rPr>
              <a:t> ( </a:t>
            </a:r>
            <a:r>
              <a:rPr lang="en-US" sz="2400" dirty="0" err="1" smtClean="0">
                <a:solidFill>
                  <a:srgbClr val="0000FF"/>
                </a:solidFill>
                <a:latin typeface="Times New Roman" panose="02020603050405020304" pitchFamily="18" charset="0"/>
                <a:cs typeface="Times New Roman" panose="02020603050405020304" pitchFamily="18" charset="0"/>
              </a:rPr>
              <a:t>như</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hình</a:t>
            </a:r>
            <a:r>
              <a:rPr lang="en-US" sz="2400" dirty="0" smtClean="0">
                <a:solidFill>
                  <a:srgbClr val="0000FF"/>
                </a:solidFill>
                <a:latin typeface="Times New Roman" panose="02020603050405020304" pitchFamily="18" charset="0"/>
                <a:cs typeface="Times New Roman" panose="02020603050405020304" pitchFamily="18" charset="0"/>
              </a:rPr>
              <a:t> 29.4 ), </a:t>
            </a:r>
            <a:r>
              <a:rPr lang="en-US" sz="2400" dirty="0" err="1" smtClean="0">
                <a:solidFill>
                  <a:srgbClr val="0000FF"/>
                </a:solidFill>
                <a:latin typeface="Times New Roman" panose="02020603050405020304" pitchFamily="18" charset="0"/>
                <a:cs typeface="Times New Roman" panose="02020603050405020304" pitchFamily="18" charset="0"/>
              </a:rPr>
              <a:t>mực</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chất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lỏng</a:t>
            </a:r>
            <a:r>
              <a:rPr lang="en-US" sz="2400" dirty="0" smtClean="0">
                <a:solidFill>
                  <a:srgbClr val="0000FF"/>
                </a:solidFill>
                <a:latin typeface="Times New Roman" panose="02020603050405020304" pitchFamily="18" charset="0"/>
                <a:cs typeface="Times New Roman" panose="02020603050405020304" pitchFamily="18" charset="0"/>
              </a:rPr>
              <a:t> ban </a:t>
            </a:r>
            <a:r>
              <a:rPr lang="en-US" sz="2400" dirty="0" err="1" smtClean="0">
                <a:solidFill>
                  <a:srgbClr val="0000FF"/>
                </a:solidFill>
                <a:latin typeface="Times New Roman" panose="02020603050405020304" pitchFamily="18" charset="0"/>
                <a:cs typeface="Times New Roman" panose="02020603050405020304" pitchFamily="18" charset="0"/>
              </a:rPr>
              <a:t>đầu</a:t>
            </a:r>
            <a:r>
              <a:rPr lang="en-US" sz="2400" dirty="0" smtClean="0">
                <a:solidFill>
                  <a:srgbClr val="0000FF"/>
                </a:solidFill>
                <a:latin typeface="Times New Roman" panose="02020603050405020304" pitchFamily="18" charset="0"/>
                <a:cs typeface="Times New Roman" panose="02020603050405020304" pitchFamily="18" charset="0"/>
              </a:rPr>
              <a:t> ở </a:t>
            </a:r>
            <a:r>
              <a:rPr lang="en-US" sz="2400" dirty="0" err="1" smtClean="0">
                <a:solidFill>
                  <a:srgbClr val="0000FF"/>
                </a:solidFill>
                <a:latin typeface="Times New Roman" panose="02020603050405020304" pitchFamily="18" charset="0"/>
                <a:cs typeface="Times New Roman" panose="02020603050405020304" pitchFamily="18" charset="0"/>
              </a:rPr>
              <a:t>ba</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bình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như</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nhau</a:t>
            </a:r>
            <a:r>
              <a:rPr lang="en-US" sz="2400" dirty="0" smtClean="0">
                <a:solidFill>
                  <a:srgbClr val="0000FF"/>
                </a:solidFill>
                <a:latin typeface="Times New Roman" panose="02020603050405020304" pitchFamily="18" charset="0"/>
                <a:cs typeface="Times New Roman" panose="02020603050405020304" pitchFamily="18" charset="0"/>
              </a:rPr>
              <a:t>.</a:t>
            </a:r>
          </a:p>
          <a:p>
            <a:r>
              <a:rPr lang="en-US" sz="2400" dirty="0">
                <a:solidFill>
                  <a:srgbClr val="0000FF"/>
                </a:solidFill>
                <a:latin typeface="Times New Roman" panose="02020603050405020304" pitchFamily="18" charset="0"/>
                <a:cs typeface="Times New Roman" panose="02020603050405020304" pitchFamily="18" charset="0"/>
              </a:rPr>
              <a:t>	</a:t>
            </a:r>
            <a:r>
              <a:rPr lang="en-US" sz="2400" dirty="0" smtClean="0">
                <a:solidFill>
                  <a:srgbClr val="0000FF"/>
                </a:solidFill>
                <a:latin typeface="Times New Roman" panose="02020603050405020304" pitchFamily="18" charset="0"/>
                <a:cs typeface="Times New Roman" panose="02020603050405020304" pitchFamily="18" charset="0"/>
              </a:rPr>
              <a:t>	+ </a:t>
            </a:r>
            <a:r>
              <a:rPr lang="en-US" sz="2400" dirty="0" err="1" smtClean="0">
                <a:solidFill>
                  <a:srgbClr val="0000FF"/>
                </a:solidFill>
                <a:latin typeface="Times New Roman" panose="02020603050405020304" pitchFamily="18" charset="0"/>
                <a:cs typeface="Times New Roman" panose="02020603050405020304" pitchFamily="18" charset="0"/>
              </a:rPr>
              <a:t>Nhúng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đồng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thời</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cùng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lúc</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ba</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bình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thuỷ</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tinh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vào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chậu</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nước</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nóng</a:t>
            </a:r>
            <a:r>
              <a:rPr lang="en-US" sz="2400" dirty="0" smtClean="0">
                <a:solidFill>
                  <a:srgbClr val="0000FF"/>
                </a:solidFill>
                <a:latin typeface="Times New Roman" panose="02020603050405020304" pitchFamily="18" charset="0"/>
                <a:cs typeface="Times New Roman" panose="02020603050405020304" pitchFamily="18" charset="0"/>
              </a:rPr>
              <a:t>. </a:t>
            </a:r>
          </a:p>
          <a:p>
            <a:pPr marL="457200" indent="-457200">
              <a:buFontTx/>
              <a:buChar char="-"/>
            </a:pPr>
            <a:r>
              <a:rPr lang="en-US" sz="2400" dirty="0" err="1" smtClean="0">
                <a:solidFill>
                  <a:srgbClr val="0000FF"/>
                </a:solidFill>
                <a:latin typeface="Times New Roman" panose="02020603050405020304" pitchFamily="18" charset="0"/>
                <a:cs typeface="Times New Roman" panose="02020603050405020304" pitchFamily="18" charset="0"/>
              </a:rPr>
              <a:t>Hiện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tượng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Mực</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chất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lỏng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trong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bình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rượu</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dâng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lên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nhiều</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nhất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mực</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chất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lỏng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trong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bình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nước</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dâng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lên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ít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nhất</a:t>
            </a:r>
            <a:r>
              <a:rPr lang="en-US" sz="2400" dirty="0" smtClean="0">
                <a:solidFill>
                  <a:srgbClr val="0000FF"/>
                </a:solidFill>
                <a:latin typeface="Times New Roman" panose="02020603050405020304" pitchFamily="18" charset="0"/>
                <a:cs typeface="Times New Roman" panose="02020603050405020304" pitchFamily="18" charset="0"/>
              </a:rPr>
              <a:t>.</a:t>
            </a:r>
          </a:p>
          <a:p>
            <a:pPr marL="457200" indent="-457200">
              <a:buFontTx/>
              <a:buChar char="-"/>
            </a:pPr>
            <a:r>
              <a:rPr lang="en-US" sz="2400" dirty="0" err="1" smtClean="0">
                <a:solidFill>
                  <a:srgbClr val="0000FF"/>
                </a:solidFill>
                <a:latin typeface="Times New Roman" panose="02020603050405020304" pitchFamily="18" charset="0"/>
                <a:cs typeface="Times New Roman" panose="02020603050405020304" pitchFamily="18" charset="0"/>
              </a:rPr>
              <a:t>Kết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luận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Các</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chất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lỏng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khác</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nhau</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nở</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vì</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nhiệt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khác</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nhau</a:t>
            </a:r>
            <a:r>
              <a:rPr lang="en-US" sz="2400" dirty="0" smtClean="0">
                <a:solidFill>
                  <a:srgbClr val="0000FF"/>
                </a:solidFill>
                <a:latin typeface="Times New Roman" panose="02020603050405020304" pitchFamily="18" charset="0"/>
                <a:cs typeface="Times New Roman" panose="02020603050405020304" pitchFamily="18" charset="0"/>
              </a:rPr>
              <a:t>.</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4" name="Rectangle 3"/>
          <p:cNvSpPr/>
          <p:nvPr/>
        </p:nvSpPr>
        <p:spPr>
          <a:xfrm>
            <a:off x="-13513" y="449554"/>
            <a:ext cx="6319294" cy="738664"/>
          </a:xfrm>
          <a:prstGeom prst="rect">
            <a:avLst/>
          </a:prstGeom>
        </p:spPr>
        <p:txBody>
          <a:bodyPr wrap="none">
            <a:spAutoFit/>
          </a:bodyPr>
          <a:lstStyle/>
          <a:p>
            <a:pPr algn="just">
              <a:lnSpc>
                <a:spcPct val="150000"/>
              </a:lnSpc>
              <a:spcAft>
                <a:spcPts val="0"/>
              </a:spcAft>
            </a:pPr>
            <a:r>
              <a:rPr lang="en-US" sz="2800" b="1" dirty="0" smtClean="0">
                <a:solidFill>
                  <a:srgbClr val="000000"/>
                </a:solidFill>
                <a:latin typeface="Times New Roman" panose="02020603050405020304" pitchFamily="18" charset="0"/>
                <a:ea typeface="Times New Roman" panose="02020603050405020304" pitchFamily="18" charset="0"/>
              </a:rPr>
              <a:t>II. </a:t>
            </a:r>
            <a:r>
              <a:rPr lang="en-US" sz="2800" b="1" dirty="0">
                <a:solidFill>
                  <a:srgbClr val="000000"/>
                </a:solidFill>
                <a:latin typeface="Times New Roman" panose="02020603050405020304" pitchFamily="18" charset="0"/>
                <a:ea typeface="Times New Roman" panose="02020603050405020304" pitchFamily="18" charset="0"/>
              </a:rPr>
              <a:t>Tìm </a:t>
            </a:r>
            <a:r>
              <a:rPr lang="en-US" sz="2800" b="1" dirty="0" err="1">
                <a:solidFill>
                  <a:srgbClr val="000000"/>
                </a:solidFill>
                <a:latin typeface="Times New Roman" panose="02020603050405020304" pitchFamily="18" charset="0"/>
                <a:ea typeface="Times New Roman" panose="02020603050405020304" pitchFamily="18" charset="0"/>
              </a:rPr>
              <a:t>hiểu</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sự</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nở</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vì</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nhiệt</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của</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chất</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lỏng</a:t>
            </a:r>
            <a:endParaRPr lang="en-US" sz="2800" u="sng" dirty="0">
              <a:effectLst/>
              <a:latin typeface="Times New Roman" panose="02020603050405020304" pitchFamily="18" charset="0"/>
              <a:ea typeface="Times New Roman" panose="02020603050405020304" pitchFamily="18" charset="0"/>
            </a:endParaRPr>
          </a:p>
        </p:txBody>
      </p:sp>
      <p:pic>
        <p:nvPicPr>
          <p:cNvPr id="174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0947" y="858291"/>
            <a:ext cx="5245036" cy="2589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301661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4" descr="Ảnh động trang trí (1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105525"/>
            <a:ext cx="12192000" cy="7524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7D9CB0D-CD85-4F1F-AC66-B5200B6E699B}"/>
              </a:ext>
            </a:extLst>
          </p:cNvPr>
          <p:cNvSpPr txBox="1"/>
          <p:nvPr/>
        </p:nvSpPr>
        <p:spPr>
          <a:xfrm>
            <a:off x="38886" y="1010433"/>
            <a:ext cx="2758102" cy="523220"/>
          </a:xfrm>
          <a:prstGeom prst="rect">
            <a:avLst/>
          </a:prstGeom>
          <a:noFill/>
        </p:spPr>
        <p:txBody>
          <a:bodyPr wrap="squar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Thí</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nghiệm</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7620" y="13447"/>
            <a:ext cx="12184380" cy="584775"/>
          </a:xfrm>
          <a:prstGeom prst="rect">
            <a:avLst/>
          </a:prstGeom>
          <a:solidFill>
            <a:srgbClr val="FFFF00"/>
          </a:solidFill>
        </p:spPr>
        <p:txBody>
          <a:bodyPr wrap="square">
            <a:spAutoFit/>
          </a:bodyPr>
          <a:lstStyle/>
          <a:p>
            <a:pPr algn="ctr"/>
            <a:r>
              <a:rPr lang="en-US" sz="3200" b="1" dirty="0" smtClean="0">
                <a:ln/>
                <a:solidFill>
                  <a:srgbClr val="FF0000"/>
                </a:solidFill>
                <a:latin typeface="Times New Roman" panose="02020603050405020304" pitchFamily="18" charset="0"/>
                <a:cs typeface="Times New Roman" panose="02020603050405020304" pitchFamily="18" charset="0"/>
              </a:rPr>
              <a:t>BÀI 29: SỰ NỞ VÌ NHIỆT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3513" y="449554"/>
            <a:ext cx="6319294" cy="738664"/>
          </a:xfrm>
          <a:prstGeom prst="rect">
            <a:avLst/>
          </a:prstGeom>
        </p:spPr>
        <p:txBody>
          <a:bodyPr wrap="none">
            <a:spAutoFit/>
          </a:bodyPr>
          <a:lstStyle/>
          <a:p>
            <a:pPr algn="just">
              <a:lnSpc>
                <a:spcPct val="150000"/>
              </a:lnSpc>
              <a:spcAft>
                <a:spcPts val="0"/>
              </a:spcAft>
            </a:pPr>
            <a:r>
              <a:rPr lang="en-US" sz="2800" b="1" dirty="0" smtClean="0">
                <a:solidFill>
                  <a:srgbClr val="000000"/>
                </a:solidFill>
                <a:latin typeface="Times New Roman" panose="02020603050405020304" pitchFamily="18" charset="0"/>
                <a:ea typeface="Times New Roman" panose="02020603050405020304" pitchFamily="18" charset="0"/>
              </a:rPr>
              <a:t>II. </a:t>
            </a:r>
            <a:r>
              <a:rPr lang="en-US" sz="2800" b="1" dirty="0">
                <a:solidFill>
                  <a:srgbClr val="000000"/>
                </a:solidFill>
                <a:latin typeface="Times New Roman" panose="02020603050405020304" pitchFamily="18" charset="0"/>
                <a:ea typeface="Times New Roman" panose="02020603050405020304" pitchFamily="18" charset="0"/>
              </a:rPr>
              <a:t>Tìm </a:t>
            </a:r>
            <a:r>
              <a:rPr lang="en-US" sz="2800" b="1" dirty="0" err="1">
                <a:solidFill>
                  <a:srgbClr val="000000"/>
                </a:solidFill>
                <a:latin typeface="Times New Roman" panose="02020603050405020304" pitchFamily="18" charset="0"/>
                <a:ea typeface="Times New Roman" panose="02020603050405020304" pitchFamily="18" charset="0"/>
              </a:rPr>
              <a:t>hiểu</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sự</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nở</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vì</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nhiệt</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của</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chất</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lỏng</a:t>
            </a:r>
            <a:endParaRPr lang="en-US" sz="2800" u="sng" dirty="0">
              <a:effectLst/>
              <a:latin typeface="Times New Roman" panose="02020603050405020304" pitchFamily="18" charset="0"/>
              <a:ea typeface="Times New Roman" panose="02020603050405020304" pitchFamily="18" charset="0"/>
            </a:endParaRPr>
          </a:p>
        </p:txBody>
      </p:sp>
      <p:sp>
        <p:nvSpPr>
          <p:cNvPr id="2" name="Rectangle 1"/>
          <p:cNvSpPr/>
          <p:nvPr/>
        </p:nvSpPr>
        <p:spPr>
          <a:xfrm>
            <a:off x="36179" y="1287583"/>
            <a:ext cx="11758255" cy="1815882"/>
          </a:xfrm>
          <a:prstGeom prst="rect">
            <a:avLst/>
          </a:prstGeom>
        </p:spPr>
        <p:txBody>
          <a:bodyPr wrap="square">
            <a:spAutoFit/>
          </a:bodyPr>
          <a:lstStyle/>
          <a:p>
            <a:pPr algn="just">
              <a:lnSpc>
                <a:spcPct val="150000"/>
              </a:lnSpc>
              <a:spcAft>
                <a:spcPts val="0"/>
              </a:spcAft>
            </a:pPr>
            <a:r>
              <a:rPr lang="en-US" sz="2800" b="1" dirty="0">
                <a:latin typeface="Times New Roman" panose="02020603050405020304" pitchFamily="18" charset="0"/>
                <a:ea typeface="Times New Roman" panose="02020603050405020304" pitchFamily="18" charset="0"/>
              </a:rPr>
              <a:t>* </a:t>
            </a:r>
            <a:r>
              <a:rPr lang="en-US" sz="2800" b="1" dirty="0" err="1" smtClean="0">
                <a:latin typeface="Times New Roman" panose="02020603050405020304" pitchFamily="18" charset="0"/>
                <a:ea typeface="Times New Roman" panose="02020603050405020304" pitchFamily="18" charset="0"/>
              </a:rPr>
              <a:t>Kết</a:t>
            </a:r>
            <a:r>
              <a:rPr lang="en-US" sz="2800" b="1" dirty="0" smtClean="0">
                <a:latin typeface="Times New Roman" panose="02020603050405020304" pitchFamily="18" charset="0"/>
                <a:ea typeface="Times New Roman" panose="02020603050405020304" pitchFamily="18" charset="0"/>
              </a:rPr>
              <a:t> </a:t>
            </a:r>
            <a:r>
              <a:rPr lang="en-US" sz="2800" b="1" dirty="0" err="1" smtClean="0">
                <a:latin typeface="Times New Roman" panose="02020603050405020304" pitchFamily="18" charset="0"/>
                <a:ea typeface="Times New Roman" panose="02020603050405020304" pitchFamily="18" charset="0"/>
              </a:rPr>
              <a:t>Luận</a:t>
            </a:r>
            <a:r>
              <a:rPr lang="en-US" sz="2800" b="1" dirty="0" smtClean="0">
                <a:latin typeface="Times New Roman" panose="02020603050405020304" pitchFamily="18" charset="0"/>
                <a:ea typeface="Times New Roman" panose="02020603050405020304" pitchFamily="18" charset="0"/>
              </a:rPr>
              <a:t>: </a:t>
            </a:r>
            <a:endParaRPr lang="en-US" sz="2800" u="sng" dirty="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Chất</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lỏng</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nở</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ra</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khi</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nóng</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lên</a:t>
            </a:r>
            <a:r>
              <a:rPr lang="en-US" sz="2800" dirty="0">
                <a:latin typeface="Times New Roman" panose="02020603050405020304" pitchFamily="18" charset="0"/>
                <a:ea typeface="Arial" panose="020B0604020202020204" pitchFamily="34" charset="0"/>
              </a:rPr>
              <a:t>, co </a:t>
            </a:r>
            <a:r>
              <a:rPr lang="en-US" sz="2800" dirty="0" err="1">
                <a:latin typeface="Times New Roman" panose="02020603050405020304" pitchFamily="18" charset="0"/>
                <a:ea typeface="Arial" panose="020B0604020202020204" pitchFamily="34" charset="0"/>
              </a:rPr>
              <a:t>lại</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khi</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lạnh</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đi</a:t>
            </a:r>
            <a:r>
              <a:rPr lang="en-US" sz="2800" dirty="0">
                <a:latin typeface="Times New Roman" panose="02020603050405020304" pitchFamily="18" charset="0"/>
                <a:ea typeface="Arial" panose="020B0604020202020204" pitchFamily="34" charset="0"/>
              </a:rPr>
              <a:t>. </a:t>
            </a:r>
            <a:endParaRPr lang="en-US" sz="2800" u="sng" dirty="0">
              <a:latin typeface="Times New Roman" panose="02020603050405020304" pitchFamily="18" charset="0"/>
              <a:ea typeface="Times New Roman" panose="02020603050405020304" pitchFamily="18" charset="0"/>
            </a:endParaRPr>
          </a:p>
          <a:p>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Các</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chất</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lỏng</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khác</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nhau</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nở</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vì</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nhiệt</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khác</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nhau</a:t>
            </a:r>
            <a:r>
              <a:rPr lang="en-US" sz="2800" dirty="0">
                <a:latin typeface="Times New Roman" panose="02020603050405020304" pitchFamily="18" charset="0"/>
                <a:ea typeface="Arial" panose="020B0604020202020204" pitchFamily="34" charset="0"/>
              </a:rPr>
              <a:t>.</a:t>
            </a:r>
            <a:endParaRPr lang="en-US" sz="2800" dirty="0"/>
          </a:p>
        </p:txBody>
      </p:sp>
      <p:sp>
        <p:nvSpPr>
          <p:cNvPr id="11" name="TextBox 10">
            <a:extLst>
              <a:ext uri="{FF2B5EF4-FFF2-40B4-BE49-F238E27FC236}">
                <a16:creationId xmlns:a16="http://schemas.microsoft.com/office/drawing/2014/main" id="{67D9CB0D-CD85-4F1F-AC66-B5200B6E699B}"/>
              </a:ext>
            </a:extLst>
          </p:cNvPr>
          <p:cNvSpPr txBox="1"/>
          <p:nvPr/>
        </p:nvSpPr>
        <p:spPr>
          <a:xfrm>
            <a:off x="38886" y="3032666"/>
            <a:ext cx="12023126"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 2/  </a:t>
            </a:r>
            <a:r>
              <a:rPr lang="en-US" sz="2800" dirty="0" smtClean="0">
                <a:latin typeface="Times New Roman" panose="02020603050405020304" pitchFamily="18" charset="0"/>
                <a:cs typeface="Times New Roman" panose="02020603050405020304" pitchFamily="18" charset="0"/>
              </a:rPr>
              <a:t>Tìm </a:t>
            </a:r>
            <a:r>
              <a:rPr lang="en-US" sz="2800" dirty="0" err="1" smtClean="0">
                <a:latin typeface="Times New Roman" panose="02020603050405020304" pitchFamily="18" charset="0"/>
                <a:cs typeface="Times New Roman" panose="02020603050405020304" pitchFamily="18" charset="0"/>
              </a:rPr>
              <a:t>thêm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dụ</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sự</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nở</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vì</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nhiệt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lỏng</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5" name="Rectangle 4"/>
          <p:cNvSpPr/>
          <p:nvPr/>
        </p:nvSpPr>
        <p:spPr>
          <a:xfrm>
            <a:off x="261257" y="3581126"/>
            <a:ext cx="11533177" cy="2677656"/>
          </a:xfrm>
          <a:prstGeom prst="rect">
            <a:avLst/>
          </a:prstGeom>
        </p:spPr>
        <p:txBody>
          <a:bodyPr wrap="square">
            <a:spAutoFit/>
          </a:bodyP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Trả</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lời</a:t>
            </a:r>
            <a:r>
              <a:rPr lang="en-US" sz="2400" b="1" dirty="0" smtClean="0">
                <a:solidFill>
                  <a:srgbClr val="FF0000"/>
                </a:solidFill>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400" dirty="0" smtClean="0">
                <a:latin typeface="+mj-lt"/>
              </a:rPr>
              <a:t> </a:t>
            </a:r>
            <a:r>
              <a:rPr lang="vi-VN" sz="2400" dirty="0" smtClean="0">
                <a:latin typeface="+mj-lt"/>
              </a:rPr>
              <a:t>Khi </a:t>
            </a:r>
            <a:r>
              <a:rPr lang="vi-VN" sz="2400" dirty="0">
                <a:latin typeface="+mj-lt"/>
              </a:rPr>
              <a:t>đun nước, không nên đổ đầy nước vào ấm vì khi nhiệt độ tăng, nước sẽ tràn ra làm tắt lửa.</a:t>
            </a:r>
          </a:p>
          <a:p>
            <a:pPr>
              <a:buFont typeface="Arial" panose="020B0604020202020204" pitchFamily="34" charset="0"/>
              <a:buChar char="•"/>
            </a:pPr>
            <a:r>
              <a:rPr lang="en-US" sz="2400" dirty="0" smtClean="0">
                <a:latin typeface="+mj-lt"/>
              </a:rPr>
              <a:t> </a:t>
            </a:r>
            <a:r>
              <a:rPr lang="vi-VN" sz="2400" dirty="0" smtClean="0">
                <a:latin typeface="+mj-lt"/>
              </a:rPr>
              <a:t>Khi </a:t>
            </a:r>
            <a:r>
              <a:rPr lang="vi-VN" sz="2400" dirty="0">
                <a:latin typeface="+mj-lt"/>
              </a:rPr>
              <a:t>bị cảm sốt, ta thường đo nhiệt độ bằng nhiệt kế thủy ngân, thủy ngân sẽ nở ra vì nhiệt nên trên thanh nhiệt kế sẽ thấy mức thuỷ ngân bị đẩy cao lên.</a:t>
            </a:r>
          </a:p>
          <a:p>
            <a:pPr>
              <a:buFont typeface="Arial" panose="020B0604020202020204" pitchFamily="34" charset="0"/>
              <a:buChar char="•"/>
            </a:pPr>
            <a:r>
              <a:rPr lang="en-US" sz="2400" dirty="0" smtClean="0">
                <a:latin typeface="+mj-lt"/>
              </a:rPr>
              <a:t> </a:t>
            </a:r>
            <a:r>
              <a:rPr lang="vi-VN" sz="2400" dirty="0" smtClean="0">
                <a:latin typeface="+mj-lt"/>
              </a:rPr>
              <a:t>Khi </a:t>
            </a:r>
            <a:r>
              <a:rPr lang="vi-VN" sz="2400" dirty="0">
                <a:latin typeface="+mj-lt"/>
              </a:rPr>
              <a:t>đóng một chai nước ngọt, chúng ta thường thấy nước trong bình không bao giờ được đầy chai, vì khi ở nhiệt độ cao thì có thể làm chai bị vỡ ra.</a:t>
            </a:r>
            <a:endParaRPr lang="vi-VN" sz="2400" b="0" i="0" dirty="0">
              <a:effectLst/>
              <a:latin typeface="+mj-lt"/>
            </a:endParaRPr>
          </a:p>
        </p:txBody>
      </p:sp>
    </p:spTree>
    <p:extLst>
      <p:ext uri="{BB962C8B-B14F-4D97-AF65-F5344CB8AC3E}">
        <p14:creationId xmlns:p14="http://schemas.microsoft.com/office/powerpoint/2010/main" val="39553282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4" descr="Ảnh động trang trí (1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105525"/>
            <a:ext cx="12192000" cy="7524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7D9CB0D-CD85-4F1F-AC66-B5200B6E699B}"/>
              </a:ext>
            </a:extLst>
          </p:cNvPr>
          <p:cNvSpPr txBox="1"/>
          <p:nvPr/>
        </p:nvSpPr>
        <p:spPr>
          <a:xfrm>
            <a:off x="38886" y="1113785"/>
            <a:ext cx="2758102" cy="523220"/>
          </a:xfrm>
          <a:prstGeom prst="rect">
            <a:avLst/>
          </a:prstGeom>
          <a:noFill/>
        </p:spPr>
        <p:txBody>
          <a:bodyPr wrap="squar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Thí</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nghiệm</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7620" y="13447"/>
            <a:ext cx="12184380" cy="584775"/>
          </a:xfrm>
          <a:prstGeom prst="rect">
            <a:avLst/>
          </a:prstGeom>
          <a:solidFill>
            <a:srgbClr val="FFFF00"/>
          </a:solidFill>
        </p:spPr>
        <p:txBody>
          <a:bodyPr wrap="square">
            <a:spAutoFit/>
          </a:bodyPr>
          <a:lstStyle/>
          <a:p>
            <a:pPr algn="ctr"/>
            <a:r>
              <a:rPr lang="en-US" sz="3200" b="1" dirty="0" smtClean="0">
                <a:ln/>
                <a:solidFill>
                  <a:srgbClr val="FF0000"/>
                </a:solidFill>
                <a:latin typeface="Times New Roman" panose="02020603050405020304" pitchFamily="18" charset="0"/>
                <a:cs typeface="Times New Roman" panose="02020603050405020304" pitchFamily="18" charset="0"/>
              </a:rPr>
              <a:t>BÀI 29: SỰ NỞ VÌ NHIỆT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7D9CB0D-CD85-4F1F-AC66-B5200B6E699B}"/>
              </a:ext>
            </a:extLst>
          </p:cNvPr>
          <p:cNvSpPr txBox="1"/>
          <p:nvPr/>
        </p:nvSpPr>
        <p:spPr>
          <a:xfrm>
            <a:off x="107576" y="1688216"/>
            <a:ext cx="7651376" cy="954107"/>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Nghiên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cứu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nghiệm</a:t>
            </a:r>
            <a:r>
              <a:rPr lang="en-US" sz="2800" dirty="0" smtClean="0">
                <a:latin typeface="Times New Roman" panose="02020603050405020304" pitchFamily="18" charset="0"/>
                <a:cs typeface="Times New Roman" panose="02020603050405020304" pitchFamily="18" charset="0"/>
              </a:rPr>
              <a:t> H 29.6, </a:t>
            </a:r>
            <a:r>
              <a:rPr lang="en-US" sz="2800" dirty="0" err="1" smtClean="0">
                <a:latin typeface="Times New Roman" panose="02020603050405020304" pitchFamily="18" charset="0"/>
                <a:cs typeface="Times New Roman" panose="02020603050405020304" pitchFamily="18" charset="0"/>
              </a:rPr>
              <a:t>tiến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hành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nghiệm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theo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nhóm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rút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luận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câu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hỏi</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67D9CB0D-CD85-4F1F-AC66-B5200B6E699B}"/>
              </a:ext>
            </a:extLst>
          </p:cNvPr>
          <p:cNvSpPr txBox="1"/>
          <p:nvPr/>
        </p:nvSpPr>
        <p:spPr>
          <a:xfrm>
            <a:off x="121023" y="3866204"/>
            <a:ext cx="11964960" cy="1815882"/>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Trả</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lời</a:t>
            </a:r>
            <a:r>
              <a:rPr lang="en-US" sz="2800" b="1"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nở</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nóng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lên</a:t>
            </a:r>
            <a:r>
              <a:rPr lang="en-US" sz="2800" dirty="0" smtClean="0">
                <a:latin typeface="Times New Roman" panose="02020603050405020304" pitchFamily="18" charset="0"/>
                <a:cs typeface="Times New Roman" panose="02020603050405020304" pitchFamily="18" charset="0"/>
              </a:rPr>
              <a:t>, co </a:t>
            </a:r>
            <a:r>
              <a:rPr lang="en-US" sz="2800" dirty="0" err="1" smtClean="0">
                <a:latin typeface="Times New Roman" panose="02020603050405020304" pitchFamily="18" charset="0"/>
                <a:cs typeface="Times New Roman" panose="02020603050405020304" pitchFamily="18" charset="0"/>
              </a:rPr>
              <a:t>lại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lạnh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a:t>
            </a:r>
            <a:r>
              <a:rPr lang="en-US" sz="2800" dirty="0" smtClean="0">
                <a:latin typeface="Times New Roman" panose="02020603050405020304" pitchFamily="18" charset="0"/>
                <a:cs typeface="Times New Roman" panose="02020603050405020304" pitchFamily="18" charset="0"/>
              </a:rPr>
              <a:t>.	</a:t>
            </a: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Giọt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nước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màu</a:t>
            </a:r>
            <a:r>
              <a:rPr lang="en-US" sz="2800" dirty="0" smtClean="0">
                <a:latin typeface="Times New Roman" panose="02020603050405020304" pitchFamily="18" charset="0"/>
                <a:cs typeface="Times New Roman" panose="02020603050405020304" pitchFamily="18" charset="0"/>
              </a:rPr>
              <a:t> ở </a:t>
            </a:r>
            <a:r>
              <a:rPr lang="en-US" sz="2800" dirty="0" err="1" smtClean="0">
                <a:latin typeface="Times New Roman" panose="02020603050405020304" pitchFamily="18" charset="0"/>
                <a:cs typeface="Times New Roman" panose="02020603050405020304" pitchFamily="18" charset="0"/>
              </a:rPr>
              <a:t>bình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đựng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bị</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đẩy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nhiều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hơn</a:t>
            </a:r>
            <a:r>
              <a:rPr lang="en-US" sz="2800" dirty="0" smtClean="0">
                <a:latin typeface="Times New Roman" panose="02020603050405020304" pitchFamily="18" charset="0"/>
                <a:cs typeface="Times New Roman" panose="02020603050405020304" pitchFamily="18" charset="0"/>
              </a:rPr>
              <a:t> ở </a:t>
            </a:r>
            <a:r>
              <a:rPr lang="en-US" sz="2800" dirty="0" err="1" smtClean="0">
                <a:latin typeface="Times New Roman" panose="02020603050405020304" pitchFamily="18" charset="0"/>
                <a:cs typeface="Times New Roman" panose="02020603050405020304" pitchFamily="18" charset="0"/>
              </a:rPr>
              <a:t>bình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đựng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lỏng</a:t>
            </a:r>
            <a:r>
              <a:rPr lang="en-US" sz="2800" dirty="0" smtClean="0">
                <a:latin typeface="Times New Roman" panose="02020603050405020304" pitchFamily="18" charset="0"/>
                <a:cs typeface="Times New Roman" panose="02020603050405020304" pitchFamily="18" charset="0"/>
              </a:rPr>
              <a:t>. Do </a:t>
            </a:r>
            <a:r>
              <a:rPr lang="en-US" sz="2800" dirty="0" err="1" smtClean="0">
                <a:latin typeface="Times New Roman" panose="02020603050405020304" pitchFamily="18" charset="0"/>
                <a:cs typeface="Times New Roman" panose="02020603050405020304" pitchFamily="18" charset="0"/>
              </a:rPr>
              <a:t>đó</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ta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lỏng</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67D9CB0D-CD85-4F1F-AC66-B5200B6E699B}"/>
              </a:ext>
            </a:extLst>
          </p:cNvPr>
          <p:cNvSpPr txBox="1"/>
          <p:nvPr/>
        </p:nvSpPr>
        <p:spPr>
          <a:xfrm>
            <a:off x="107576" y="2782792"/>
            <a:ext cx="7512424" cy="954107"/>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sao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từ</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nghiệm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trên</a:t>
            </a:r>
            <a:r>
              <a:rPr lang="en-US" sz="2800" dirty="0" smtClean="0">
                <a:latin typeface="Times New Roman" panose="02020603050405020304" pitchFamily="18" charset="0"/>
                <a:cs typeface="Times New Roman" panose="02020603050405020304" pitchFamily="18" charset="0"/>
              </a:rPr>
              <a:t> ta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nói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nở</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vì</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nhiệt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nhiều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lỏng</a:t>
            </a:r>
            <a:r>
              <a:rPr lang="en-US" sz="2800" dirty="0" smtClean="0">
                <a:latin typeface="Times New Roman" panose="02020603050405020304" pitchFamily="18" charset="0"/>
                <a:cs typeface="Times New Roman" panose="02020603050405020304" pitchFamily="18" charset="0"/>
              </a:rPr>
              <a:t> ?</a:t>
            </a:r>
          </a:p>
        </p:txBody>
      </p:sp>
      <p:sp>
        <p:nvSpPr>
          <p:cNvPr id="5" name="Rectangle 4"/>
          <p:cNvSpPr/>
          <p:nvPr/>
        </p:nvSpPr>
        <p:spPr>
          <a:xfrm>
            <a:off x="-71329" y="623679"/>
            <a:ext cx="6300058" cy="523220"/>
          </a:xfrm>
          <a:prstGeom prst="rect">
            <a:avLst/>
          </a:prstGeom>
        </p:spPr>
        <p:txBody>
          <a:bodyPr wrap="none">
            <a:spAutoFit/>
          </a:bodyPr>
          <a:lstStyle/>
          <a:p>
            <a:pPr algn="just">
              <a:spcAft>
                <a:spcPts val="0"/>
              </a:spcAft>
            </a:pPr>
            <a:r>
              <a:rPr lang="en-US" sz="2800" b="1" dirty="0" smtClean="0">
                <a:solidFill>
                  <a:srgbClr val="000000"/>
                </a:solidFill>
                <a:latin typeface="Times New Roman" panose="02020603050405020304" pitchFamily="18" charset="0"/>
                <a:ea typeface="Times New Roman" panose="02020603050405020304" pitchFamily="18" charset="0"/>
              </a:rPr>
              <a:t>III. </a:t>
            </a:r>
            <a:r>
              <a:rPr lang="en-US" sz="2800" b="1" dirty="0">
                <a:solidFill>
                  <a:srgbClr val="000000"/>
                </a:solidFill>
                <a:latin typeface="Times New Roman" panose="02020603050405020304" pitchFamily="18" charset="0"/>
                <a:ea typeface="Times New Roman" panose="02020603050405020304" pitchFamily="18" charset="0"/>
              </a:rPr>
              <a:t>Tìm </a:t>
            </a:r>
            <a:r>
              <a:rPr lang="en-US" sz="2800" b="1" dirty="0" err="1">
                <a:solidFill>
                  <a:srgbClr val="000000"/>
                </a:solidFill>
                <a:latin typeface="Times New Roman" panose="02020603050405020304" pitchFamily="18" charset="0"/>
                <a:ea typeface="Times New Roman" panose="02020603050405020304" pitchFamily="18" charset="0"/>
              </a:rPr>
              <a:t>hiểu</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sự</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nở</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vì</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nhiệt</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của</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chất</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khí</a:t>
            </a:r>
            <a:endParaRPr lang="en-US" sz="2800" u="sng" dirty="0">
              <a:effectLst/>
              <a:latin typeface="Times New Roman" panose="02020603050405020304" pitchFamily="18" charset="0"/>
              <a:ea typeface="Times New Roman" panose="02020603050405020304" pitchFamily="18" charset="0"/>
            </a:endParaRPr>
          </a:p>
        </p:txBody>
      </p:sp>
      <p:pic>
        <p:nvPicPr>
          <p:cNvPr id="1433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7641" y="646150"/>
            <a:ext cx="4258342" cy="371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98572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4" descr="Ảnh động trang trí (1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105525"/>
            <a:ext cx="12192000" cy="7524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7D9CB0D-CD85-4F1F-AC66-B5200B6E699B}"/>
              </a:ext>
            </a:extLst>
          </p:cNvPr>
          <p:cNvSpPr txBox="1"/>
          <p:nvPr/>
        </p:nvSpPr>
        <p:spPr>
          <a:xfrm>
            <a:off x="38886" y="1033103"/>
            <a:ext cx="2758102" cy="523220"/>
          </a:xfrm>
          <a:prstGeom prst="rect">
            <a:avLst/>
          </a:prstGeom>
          <a:noFill/>
        </p:spPr>
        <p:txBody>
          <a:bodyPr wrap="squar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Thí</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nghiệm</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7620" y="13447"/>
            <a:ext cx="12184380" cy="584775"/>
          </a:xfrm>
          <a:prstGeom prst="rect">
            <a:avLst/>
          </a:prstGeom>
          <a:solidFill>
            <a:srgbClr val="FFFF00"/>
          </a:solidFill>
        </p:spPr>
        <p:txBody>
          <a:bodyPr wrap="square">
            <a:spAutoFit/>
          </a:bodyPr>
          <a:lstStyle/>
          <a:p>
            <a:pPr algn="ctr"/>
            <a:r>
              <a:rPr lang="en-US" sz="3200" b="1" dirty="0" smtClean="0">
                <a:ln/>
                <a:solidFill>
                  <a:srgbClr val="FF0000"/>
                </a:solidFill>
                <a:latin typeface="Times New Roman" panose="02020603050405020304" pitchFamily="18" charset="0"/>
                <a:cs typeface="Times New Roman" panose="02020603050405020304" pitchFamily="18" charset="0"/>
              </a:rPr>
              <a:t>BÀI 29: SỰ NỞ VÌ NHIỆT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71329" y="623679"/>
            <a:ext cx="6300058" cy="523220"/>
          </a:xfrm>
          <a:prstGeom prst="rect">
            <a:avLst/>
          </a:prstGeom>
        </p:spPr>
        <p:txBody>
          <a:bodyPr wrap="none">
            <a:spAutoFit/>
          </a:bodyPr>
          <a:lstStyle/>
          <a:p>
            <a:pPr algn="just">
              <a:spcAft>
                <a:spcPts val="0"/>
              </a:spcAft>
            </a:pPr>
            <a:r>
              <a:rPr lang="en-US" sz="2800" b="1" dirty="0" smtClean="0">
                <a:solidFill>
                  <a:srgbClr val="000000"/>
                </a:solidFill>
                <a:latin typeface="Times New Roman" panose="02020603050405020304" pitchFamily="18" charset="0"/>
                <a:ea typeface="Times New Roman" panose="02020603050405020304" pitchFamily="18" charset="0"/>
              </a:rPr>
              <a:t>III. </a:t>
            </a:r>
            <a:r>
              <a:rPr lang="en-US" sz="2800" b="1" dirty="0">
                <a:solidFill>
                  <a:srgbClr val="000000"/>
                </a:solidFill>
                <a:latin typeface="Times New Roman" panose="02020603050405020304" pitchFamily="18" charset="0"/>
                <a:ea typeface="Times New Roman" panose="02020603050405020304" pitchFamily="18" charset="0"/>
              </a:rPr>
              <a:t>Tìm </a:t>
            </a:r>
            <a:r>
              <a:rPr lang="en-US" sz="2800" b="1" dirty="0" err="1">
                <a:solidFill>
                  <a:srgbClr val="000000"/>
                </a:solidFill>
                <a:latin typeface="Times New Roman" panose="02020603050405020304" pitchFamily="18" charset="0"/>
                <a:ea typeface="Times New Roman" panose="02020603050405020304" pitchFamily="18" charset="0"/>
              </a:rPr>
              <a:t>hiểu</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sự</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nở</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vì</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nhiệt</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của</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chất</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khí</a:t>
            </a:r>
            <a:endParaRPr lang="en-US" sz="2800" u="sng" dirty="0">
              <a:effectLst/>
              <a:latin typeface="Times New Roman" panose="02020603050405020304" pitchFamily="18" charset="0"/>
              <a:ea typeface="Times New Roman" panose="02020603050405020304" pitchFamily="18" charset="0"/>
            </a:endParaRPr>
          </a:p>
        </p:txBody>
      </p:sp>
      <p:pic>
        <p:nvPicPr>
          <p:cNvPr id="1536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64" y="1185821"/>
            <a:ext cx="7392873" cy="3434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44410" y="1667263"/>
            <a:ext cx="4360160" cy="2308324"/>
          </a:xfrm>
          <a:prstGeom prst="rect">
            <a:avLst/>
          </a:prstGeom>
        </p:spPr>
        <p:txBody>
          <a:bodyPr wrap="square">
            <a:spAutoFit/>
          </a:bodyPr>
          <a:lstStyle/>
          <a:p>
            <a:pPr algn="just">
              <a:spcAft>
                <a:spcPts val="0"/>
              </a:spcAft>
              <a:tabLst>
                <a:tab pos="540385" algn="l"/>
              </a:tabLst>
            </a:pPr>
            <a:r>
              <a:rPr lang="nl-NL" sz="2400" b="1" dirty="0" smtClean="0">
                <a:solidFill>
                  <a:srgbClr val="000000"/>
                </a:solidFill>
                <a:latin typeface="Times New Roman" panose="02020603050405020304" pitchFamily="18" charset="0"/>
                <a:ea typeface="Times New Roman" panose="02020603050405020304" pitchFamily="18" charset="0"/>
              </a:rPr>
              <a:t>* Kết Luận:</a:t>
            </a:r>
          </a:p>
          <a:p>
            <a:pPr algn="just">
              <a:spcAft>
                <a:spcPts val="0"/>
              </a:spcAft>
              <a:tabLst>
                <a:tab pos="540385" algn="l"/>
              </a:tabLst>
            </a:pPr>
            <a:r>
              <a:rPr lang="nl-NL" sz="2400" b="1" dirty="0" smtClean="0">
                <a:solidFill>
                  <a:srgbClr val="000000"/>
                </a:solidFill>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Arial" panose="020B0604020202020204" pitchFamily="34" charset="0"/>
              </a:rPr>
              <a:t>Các</a:t>
            </a:r>
            <a:r>
              <a:rPr lang="en-US" sz="2400" dirty="0">
                <a:latin typeface="Times New Roman" panose="02020603050405020304" pitchFamily="18" charset="0"/>
                <a:ea typeface="Arial" panose="020B0604020202020204" pitchFamily="34" charset="0"/>
              </a:rPr>
              <a:t> </a:t>
            </a:r>
            <a:r>
              <a:rPr lang="en-US" sz="2400" dirty="0" err="1">
                <a:latin typeface="Times New Roman" panose="02020603050405020304" pitchFamily="18" charset="0"/>
                <a:ea typeface="Arial" panose="020B0604020202020204" pitchFamily="34" charset="0"/>
              </a:rPr>
              <a:t>chất</a:t>
            </a:r>
            <a:r>
              <a:rPr lang="en-US" sz="2400" dirty="0">
                <a:latin typeface="Times New Roman" panose="02020603050405020304" pitchFamily="18" charset="0"/>
                <a:ea typeface="Arial" panose="020B0604020202020204" pitchFamily="34" charset="0"/>
              </a:rPr>
              <a:t> </a:t>
            </a:r>
            <a:r>
              <a:rPr lang="en-US" sz="2400" dirty="0" err="1">
                <a:latin typeface="Times New Roman" panose="02020603050405020304" pitchFamily="18" charset="0"/>
                <a:ea typeface="Arial" panose="020B0604020202020204" pitchFamily="34" charset="0"/>
              </a:rPr>
              <a:t>khí</a:t>
            </a:r>
            <a:r>
              <a:rPr lang="en-US" sz="2400" dirty="0">
                <a:latin typeface="Times New Roman" panose="02020603050405020304" pitchFamily="18" charset="0"/>
                <a:ea typeface="Arial" panose="020B0604020202020204" pitchFamily="34" charset="0"/>
              </a:rPr>
              <a:t> </a:t>
            </a:r>
            <a:r>
              <a:rPr lang="en-US" sz="2400" dirty="0" err="1">
                <a:latin typeface="Times New Roman" panose="02020603050405020304" pitchFamily="18" charset="0"/>
                <a:ea typeface="Arial" panose="020B0604020202020204" pitchFamily="34" charset="0"/>
              </a:rPr>
              <a:t>khác</a:t>
            </a:r>
            <a:r>
              <a:rPr lang="en-US" sz="2400" dirty="0">
                <a:latin typeface="Times New Roman" panose="02020603050405020304" pitchFamily="18" charset="0"/>
                <a:ea typeface="Arial" panose="020B0604020202020204" pitchFamily="34" charset="0"/>
              </a:rPr>
              <a:t> </a:t>
            </a:r>
            <a:r>
              <a:rPr lang="en-US" sz="2400" dirty="0" err="1">
                <a:latin typeface="Times New Roman" panose="02020603050405020304" pitchFamily="18" charset="0"/>
                <a:ea typeface="Arial" panose="020B0604020202020204" pitchFamily="34" charset="0"/>
              </a:rPr>
              <a:t>nhau</a:t>
            </a:r>
            <a:r>
              <a:rPr lang="en-US" sz="2400" dirty="0">
                <a:latin typeface="Times New Roman" panose="02020603050405020304" pitchFamily="18" charset="0"/>
                <a:ea typeface="Arial" panose="020B0604020202020204" pitchFamily="34" charset="0"/>
              </a:rPr>
              <a:t>, </a:t>
            </a:r>
            <a:r>
              <a:rPr lang="en-US" sz="2400" dirty="0" err="1">
                <a:latin typeface="Times New Roman" panose="02020603050405020304" pitchFamily="18" charset="0"/>
                <a:ea typeface="Arial" panose="020B0604020202020204" pitchFamily="34" charset="0"/>
              </a:rPr>
              <a:t>nở</a:t>
            </a:r>
            <a:r>
              <a:rPr lang="en-US" sz="2400" dirty="0">
                <a:latin typeface="Times New Roman" panose="02020603050405020304" pitchFamily="18" charset="0"/>
                <a:ea typeface="Arial" panose="020B0604020202020204" pitchFamily="34" charset="0"/>
              </a:rPr>
              <a:t> </a:t>
            </a:r>
            <a:r>
              <a:rPr lang="en-US" sz="2400" dirty="0" err="1">
                <a:latin typeface="Times New Roman" panose="02020603050405020304" pitchFamily="18" charset="0"/>
                <a:ea typeface="Arial" panose="020B0604020202020204" pitchFamily="34" charset="0"/>
              </a:rPr>
              <a:t>vì</a:t>
            </a:r>
            <a:r>
              <a:rPr lang="en-US" sz="2400" dirty="0">
                <a:latin typeface="Times New Roman" panose="02020603050405020304" pitchFamily="18" charset="0"/>
                <a:ea typeface="Arial" panose="020B0604020202020204" pitchFamily="34" charset="0"/>
              </a:rPr>
              <a:t> </a:t>
            </a:r>
            <a:r>
              <a:rPr lang="en-US" sz="2400" dirty="0" err="1">
                <a:latin typeface="Times New Roman" panose="02020603050405020304" pitchFamily="18" charset="0"/>
                <a:ea typeface="Arial" panose="020B0604020202020204" pitchFamily="34" charset="0"/>
              </a:rPr>
              <a:t>nhiệt</a:t>
            </a:r>
            <a:r>
              <a:rPr lang="en-US" sz="2400" dirty="0">
                <a:latin typeface="Times New Roman" panose="02020603050405020304" pitchFamily="18" charset="0"/>
                <a:ea typeface="Arial" panose="020B0604020202020204" pitchFamily="34" charset="0"/>
              </a:rPr>
              <a:t> </a:t>
            </a:r>
            <a:r>
              <a:rPr lang="en-US" sz="2400" dirty="0" err="1">
                <a:latin typeface="Times New Roman" panose="02020603050405020304" pitchFamily="18" charset="0"/>
                <a:ea typeface="Arial" panose="020B0604020202020204" pitchFamily="34" charset="0"/>
              </a:rPr>
              <a:t>giống</a:t>
            </a:r>
            <a:r>
              <a:rPr lang="en-US" sz="2400" dirty="0">
                <a:latin typeface="Times New Roman" panose="02020603050405020304" pitchFamily="18" charset="0"/>
                <a:ea typeface="Arial" panose="020B0604020202020204" pitchFamily="34" charset="0"/>
              </a:rPr>
              <a:t> </a:t>
            </a:r>
            <a:r>
              <a:rPr lang="en-US" sz="2400" dirty="0" err="1">
                <a:latin typeface="Times New Roman" panose="02020603050405020304" pitchFamily="18" charset="0"/>
                <a:ea typeface="Arial" panose="020B0604020202020204" pitchFamily="34" charset="0"/>
              </a:rPr>
              <a:t>nhau</a:t>
            </a:r>
            <a:r>
              <a:rPr lang="en-US" sz="2400" dirty="0">
                <a:latin typeface="Times New Roman" panose="02020603050405020304" pitchFamily="18" charset="0"/>
                <a:ea typeface="Arial" panose="020B0604020202020204" pitchFamily="34" charset="0"/>
              </a:rPr>
              <a:t>.</a:t>
            </a:r>
            <a:endParaRPr lang="en-US" sz="2400" u="sng" dirty="0">
              <a:latin typeface="Times New Roman" panose="02020603050405020304" pitchFamily="18" charset="0"/>
              <a:ea typeface="Times New Roman" panose="02020603050405020304" pitchFamily="18" charset="0"/>
            </a:endParaRPr>
          </a:p>
          <a:p>
            <a:r>
              <a:rPr lang="nl-NL" sz="2400" dirty="0">
                <a:solidFill>
                  <a:srgbClr val="000000"/>
                </a:solidFill>
                <a:latin typeface="Times New Roman" panose="02020603050405020304" pitchFamily="18" charset="0"/>
                <a:ea typeface="Times New Roman" panose="02020603050405020304" pitchFamily="18" charset="0"/>
              </a:rPr>
              <a:t>- Chất khí nở vì nhiệt nhiều hơn chất lỏng, chất lỏng nở vì nhiệt nhiều hơn chất rắn.</a:t>
            </a:r>
            <a:endParaRPr lang="en-US" sz="2400" dirty="0"/>
          </a:p>
        </p:txBody>
      </p:sp>
    </p:spTree>
    <p:extLst>
      <p:ext uri="{BB962C8B-B14F-4D97-AF65-F5344CB8AC3E}">
        <p14:creationId xmlns:p14="http://schemas.microsoft.com/office/powerpoint/2010/main" val="126198716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4" descr="Ảnh động trang trí (1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105525"/>
            <a:ext cx="12192000" cy="7524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7D9CB0D-CD85-4F1F-AC66-B5200B6E699B}"/>
              </a:ext>
            </a:extLst>
          </p:cNvPr>
          <p:cNvSpPr txBox="1"/>
          <p:nvPr/>
        </p:nvSpPr>
        <p:spPr>
          <a:xfrm>
            <a:off x="38886" y="1033103"/>
            <a:ext cx="2758102" cy="523220"/>
          </a:xfrm>
          <a:prstGeom prst="rect">
            <a:avLst/>
          </a:prstGeom>
          <a:noFill/>
        </p:spPr>
        <p:txBody>
          <a:bodyPr wrap="squar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1. </a:t>
            </a:r>
            <a:r>
              <a:rPr lang="en-US" sz="2800" dirty="0" err="1" smtClean="0">
                <a:solidFill>
                  <a:srgbClr val="FF0000"/>
                </a:solidFill>
                <a:latin typeface="Times New Roman" panose="02020603050405020304" pitchFamily="18" charset="0"/>
                <a:cs typeface="Times New Roman" panose="02020603050405020304" pitchFamily="18" charset="0"/>
              </a:rPr>
              <a:t>Công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dụng</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7620" y="13447"/>
            <a:ext cx="12184380" cy="584775"/>
          </a:xfrm>
          <a:prstGeom prst="rect">
            <a:avLst/>
          </a:prstGeom>
          <a:solidFill>
            <a:srgbClr val="FFFF00"/>
          </a:solidFill>
        </p:spPr>
        <p:txBody>
          <a:bodyPr wrap="square">
            <a:spAutoFit/>
          </a:bodyPr>
          <a:lstStyle/>
          <a:p>
            <a:pPr algn="ctr"/>
            <a:r>
              <a:rPr lang="en-US" sz="3200" b="1" dirty="0" smtClean="0">
                <a:ln/>
                <a:solidFill>
                  <a:srgbClr val="FF0000"/>
                </a:solidFill>
                <a:latin typeface="Times New Roman" panose="02020603050405020304" pitchFamily="18" charset="0"/>
                <a:cs typeface="Times New Roman" panose="02020603050405020304" pitchFamily="18" charset="0"/>
              </a:rPr>
              <a:t>BÀI 29: SỰ NỞ VÌ NHIỆT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42529" y="623679"/>
            <a:ext cx="6771597" cy="523220"/>
          </a:xfrm>
          <a:prstGeom prst="rect">
            <a:avLst/>
          </a:prstGeom>
        </p:spPr>
        <p:txBody>
          <a:bodyPr wrap="none">
            <a:spAutoFit/>
          </a:bodyPr>
          <a:lstStyle/>
          <a:p>
            <a:pPr algn="just">
              <a:spcAft>
                <a:spcPts val="0"/>
              </a:spcAft>
            </a:pPr>
            <a:r>
              <a:rPr lang="en-US" sz="2800" b="1" dirty="0" smtClean="0">
                <a:solidFill>
                  <a:srgbClr val="000000"/>
                </a:solidFill>
                <a:latin typeface="Times New Roman" panose="02020603050405020304" pitchFamily="18" charset="0"/>
                <a:ea typeface="Times New Roman" panose="02020603050405020304" pitchFamily="18" charset="0"/>
              </a:rPr>
              <a:t>IV. </a:t>
            </a:r>
            <a:r>
              <a:rPr lang="en-US" sz="2800" b="1" dirty="0" err="1" smtClean="0">
                <a:solidFill>
                  <a:srgbClr val="000000"/>
                </a:solidFill>
                <a:latin typeface="Times New Roman" panose="02020603050405020304" pitchFamily="18" charset="0"/>
                <a:ea typeface="Times New Roman" panose="02020603050405020304" pitchFamily="18" charset="0"/>
              </a:rPr>
              <a:t>Công</a:t>
            </a:r>
            <a:r>
              <a:rPr lang="en-US" sz="2800" b="1" dirty="0" smtClean="0">
                <a:solidFill>
                  <a:srgbClr val="000000"/>
                </a:solidFill>
                <a:latin typeface="Times New Roman" panose="02020603050405020304" pitchFamily="18" charset="0"/>
                <a:ea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rPr>
              <a:t>dụng</a:t>
            </a:r>
            <a:r>
              <a:rPr lang="en-US" sz="2800" b="1" dirty="0" smtClean="0">
                <a:solidFill>
                  <a:srgbClr val="000000"/>
                </a:solidFill>
                <a:latin typeface="Times New Roman" panose="02020603050405020304" pitchFamily="18" charset="0"/>
                <a:ea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rPr>
              <a:t>và</a:t>
            </a:r>
            <a:r>
              <a:rPr lang="en-US" sz="2800" b="1" dirty="0" smtClean="0">
                <a:solidFill>
                  <a:srgbClr val="000000"/>
                </a:solidFill>
                <a:latin typeface="Times New Roman" panose="02020603050405020304" pitchFamily="18" charset="0"/>
                <a:ea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rPr>
              <a:t>tác</a:t>
            </a:r>
            <a:r>
              <a:rPr lang="en-US" sz="2800" b="1" dirty="0" smtClean="0">
                <a:solidFill>
                  <a:srgbClr val="000000"/>
                </a:solidFill>
                <a:latin typeface="Times New Roman" panose="02020603050405020304" pitchFamily="18" charset="0"/>
                <a:ea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rPr>
              <a:t>hại</a:t>
            </a:r>
            <a:r>
              <a:rPr lang="en-US" sz="2800" b="1" dirty="0" smtClean="0">
                <a:solidFill>
                  <a:srgbClr val="000000"/>
                </a:solidFill>
                <a:latin typeface="Times New Roman" panose="02020603050405020304" pitchFamily="18" charset="0"/>
                <a:ea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rPr>
              <a:t>của</a:t>
            </a:r>
            <a:r>
              <a:rPr lang="en-US" sz="2800" b="1" dirty="0" smtClean="0">
                <a:solidFill>
                  <a:srgbClr val="000000"/>
                </a:solidFill>
                <a:latin typeface="Times New Roman" panose="02020603050405020304" pitchFamily="18" charset="0"/>
                <a:ea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rPr>
              <a:t>sự</a:t>
            </a:r>
            <a:r>
              <a:rPr lang="en-US" sz="2800" b="1" dirty="0" smtClean="0">
                <a:solidFill>
                  <a:srgbClr val="000000"/>
                </a:solidFill>
                <a:latin typeface="Times New Roman" panose="02020603050405020304" pitchFamily="18" charset="0"/>
                <a:ea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rPr>
              <a:t>nở</a:t>
            </a:r>
            <a:r>
              <a:rPr lang="en-US" sz="2800" b="1" dirty="0" smtClean="0">
                <a:solidFill>
                  <a:srgbClr val="000000"/>
                </a:solidFill>
                <a:latin typeface="Times New Roman" panose="02020603050405020304" pitchFamily="18" charset="0"/>
                <a:ea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rPr>
              <a:t>vì</a:t>
            </a:r>
            <a:r>
              <a:rPr lang="en-US" sz="2800" b="1" dirty="0" smtClean="0">
                <a:solidFill>
                  <a:srgbClr val="000000"/>
                </a:solidFill>
                <a:latin typeface="Times New Roman" panose="02020603050405020304" pitchFamily="18" charset="0"/>
                <a:ea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rPr>
              <a:t>nhiệt</a:t>
            </a:r>
            <a:endParaRPr lang="en-US" sz="2800" u="sng"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170330" y="1668038"/>
            <a:ext cx="11663082" cy="523220"/>
          </a:xfrm>
          <a:prstGeom prst="rect">
            <a:avLst/>
          </a:prstGeom>
        </p:spPr>
        <p:txBody>
          <a:bodyPr wrap="square">
            <a:spAutoFit/>
          </a:bodyPr>
          <a:lstStyle/>
          <a:p>
            <a:r>
              <a:rPr lang="nl-NL" sz="2800" dirty="0" smtClean="0">
                <a:solidFill>
                  <a:srgbClr val="000000"/>
                </a:solidFill>
                <a:latin typeface="Times New Roman" panose="02020603050405020304" pitchFamily="18" charset="0"/>
                <a:ea typeface="Times New Roman" panose="02020603050405020304" pitchFamily="18" charset="0"/>
              </a:rPr>
              <a:t>? Đọc </a:t>
            </a:r>
            <a:r>
              <a:rPr lang="nl-NL" sz="2800" dirty="0">
                <a:solidFill>
                  <a:srgbClr val="000000"/>
                </a:solidFill>
                <a:latin typeface="Times New Roman" panose="02020603050405020304" pitchFamily="18" charset="0"/>
                <a:ea typeface="Times New Roman" panose="02020603050405020304" pitchFamily="18" charset="0"/>
              </a:rPr>
              <a:t>SGK và quan sát hình 29.7/skg </a:t>
            </a:r>
            <a:r>
              <a:rPr lang="nl-NL" sz="2800" dirty="0" smtClean="0">
                <a:solidFill>
                  <a:srgbClr val="000000"/>
                </a:solidFill>
                <a:latin typeface="Times New Roman" panose="02020603050405020304" pitchFamily="18" charset="0"/>
                <a:ea typeface="Times New Roman" panose="02020603050405020304" pitchFamily="18" charset="0"/>
              </a:rPr>
              <a:t>nêu </a:t>
            </a:r>
            <a:r>
              <a:rPr lang="en-US" sz="2800" dirty="0" err="1">
                <a:latin typeface="Times New Roman" panose="02020603050405020304" pitchFamily="18" charset="0"/>
                <a:ea typeface="Arial" panose="020B0604020202020204" pitchFamily="34" charset="0"/>
              </a:rPr>
              <a:t>một</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số</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công</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dụng</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của</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sự</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nở</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vì</a:t>
            </a:r>
            <a:r>
              <a:rPr lang="en-US" sz="2800" dirty="0">
                <a:latin typeface="Times New Roman" panose="02020603050405020304" pitchFamily="18" charset="0"/>
                <a:ea typeface="Arial" panose="020B0604020202020204" pitchFamily="34" charset="0"/>
              </a:rPr>
              <a:t> </a:t>
            </a:r>
            <a:r>
              <a:rPr lang="en-US" sz="2800" dirty="0" err="1" smtClean="0">
                <a:latin typeface="Times New Roman" panose="02020603050405020304" pitchFamily="18" charset="0"/>
                <a:ea typeface="Arial" panose="020B0604020202020204" pitchFamily="34" charset="0"/>
              </a:rPr>
              <a:t>nhiệt</a:t>
            </a:r>
            <a:r>
              <a:rPr lang="en-US" sz="2800" dirty="0" smtClean="0">
                <a:latin typeface="Times New Roman" panose="02020603050405020304" pitchFamily="18" charset="0"/>
                <a:ea typeface="Arial" panose="020B0604020202020204" pitchFamily="34" charset="0"/>
              </a:rPr>
              <a:t>?</a:t>
            </a:r>
            <a:endParaRPr lang="en-US" sz="2800" dirty="0"/>
          </a:p>
        </p:txBody>
      </p:sp>
      <p:sp>
        <p:nvSpPr>
          <p:cNvPr id="6" name="Rectangle 5"/>
          <p:cNvSpPr/>
          <p:nvPr/>
        </p:nvSpPr>
        <p:spPr>
          <a:xfrm>
            <a:off x="349623" y="2883983"/>
            <a:ext cx="11577917" cy="2677656"/>
          </a:xfrm>
          <a:prstGeom prst="rect">
            <a:avLst/>
          </a:prstGeom>
        </p:spPr>
        <p:txBody>
          <a:bodyPr wrap="square">
            <a:spAutoFit/>
          </a:bodyPr>
          <a:lstStyle/>
          <a:p>
            <a:pPr algn="ctr">
              <a:spcAft>
                <a:spcPts val="0"/>
              </a:spcAft>
            </a:pPr>
            <a:r>
              <a:rPr lang="nl-NL" sz="2800" b="1" dirty="0" smtClean="0">
                <a:solidFill>
                  <a:srgbClr val="000000"/>
                </a:solidFill>
                <a:latin typeface="Times New Roman" panose="02020603050405020304" pitchFamily="18" charset="0"/>
                <a:ea typeface="Times New Roman" panose="02020603050405020304" pitchFamily="18" charset="0"/>
              </a:rPr>
              <a:t>Trả lời:</a:t>
            </a:r>
          </a:p>
          <a:p>
            <a:pPr algn="just">
              <a:spcAft>
                <a:spcPts val="0"/>
              </a:spcAft>
            </a:pPr>
            <a:r>
              <a:rPr lang="nl-NL" sz="2800" dirty="0" smtClean="0">
                <a:solidFill>
                  <a:srgbClr val="000000"/>
                </a:solidFill>
                <a:latin typeface="Times New Roman" panose="02020603050405020304" pitchFamily="18" charset="0"/>
                <a:ea typeface="Times New Roman" panose="02020603050405020304" pitchFamily="18" charset="0"/>
              </a:rPr>
              <a:t>- </a:t>
            </a:r>
            <a:r>
              <a:rPr lang="nl-NL" sz="2800" dirty="0">
                <a:solidFill>
                  <a:srgbClr val="000000"/>
                </a:solidFill>
                <a:latin typeface="Times New Roman" panose="02020603050405020304" pitchFamily="18" charset="0"/>
                <a:ea typeface="Times New Roman" panose="02020603050405020304" pitchFamily="18" charset="0"/>
              </a:rPr>
              <a:t>Sự nở vì nhiệt của chất lỏng, chất khí được dùng vào việc chế tạo các loại nhiệt kế khác nhau.</a:t>
            </a:r>
            <a:endParaRPr lang="en-US" sz="2800" u="sng" dirty="0">
              <a:latin typeface="Times New Roman" panose="02020603050405020304" pitchFamily="18" charset="0"/>
              <a:ea typeface="Times New Roman" panose="02020603050405020304" pitchFamily="18" charset="0"/>
            </a:endParaRPr>
          </a:p>
          <a:p>
            <a:pPr algn="just">
              <a:spcAft>
                <a:spcPts val="0"/>
              </a:spcAft>
            </a:pPr>
            <a:r>
              <a:rPr lang="nl-NL" sz="2800" dirty="0">
                <a:solidFill>
                  <a:srgbClr val="000000"/>
                </a:solidFill>
                <a:latin typeface="Times New Roman" panose="02020603050405020304" pitchFamily="18" charset="0"/>
                <a:ea typeface="Times New Roman" panose="02020603050405020304" pitchFamily="18" charset="0"/>
              </a:rPr>
              <a:t>- Sự nở vì nhiệt của chất khí được dùng vào việc chế tạo các loại khinh khí cầu.</a:t>
            </a:r>
            <a:endParaRPr lang="en-US" sz="2800" u="sng" dirty="0">
              <a:latin typeface="Times New Roman" panose="02020603050405020304" pitchFamily="18" charset="0"/>
              <a:ea typeface="Times New Roman" panose="02020603050405020304" pitchFamily="18" charset="0"/>
            </a:endParaRPr>
          </a:p>
          <a:p>
            <a:pPr algn="just">
              <a:spcAft>
                <a:spcPts val="0"/>
              </a:spcAft>
            </a:pPr>
            <a:r>
              <a:rPr lang="nl-NL" sz="2800" dirty="0">
                <a:solidFill>
                  <a:srgbClr val="000000"/>
                </a:solidFill>
                <a:latin typeface="Times New Roman" panose="02020603050405020304" pitchFamily="18" charset="0"/>
                <a:ea typeface="Times New Roman" panose="02020603050405020304" pitchFamily="18" charset="0"/>
              </a:rPr>
              <a:t>- Sự nở vì nhiệt của chất rắn khác nhau được dùng vào việc chế tạo các băng kép dùng trong việc đóng ngắt tự động các dụng cụ dùng điện.</a:t>
            </a:r>
            <a:endParaRPr lang="en-US" sz="2800" u="sng"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4575795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4" descr="Ảnh động trang trí (1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105525"/>
            <a:ext cx="12192000" cy="7524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7D9CB0D-CD85-4F1F-AC66-B5200B6E699B}"/>
              </a:ext>
            </a:extLst>
          </p:cNvPr>
          <p:cNvSpPr txBox="1"/>
          <p:nvPr/>
        </p:nvSpPr>
        <p:spPr>
          <a:xfrm>
            <a:off x="38886" y="1033103"/>
            <a:ext cx="2758102"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2</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Tác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hại</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7620" y="13447"/>
            <a:ext cx="12184380" cy="584775"/>
          </a:xfrm>
          <a:prstGeom prst="rect">
            <a:avLst/>
          </a:prstGeom>
          <a:solidFill>
            <a:srgbClr val="FFFF00"/>
          </a:solidFill>
        </p:spPr>
        <p:txBody>
          <a:bodyPr wrap="square">
            <a:spAutoFit/>
          </a:bodyPr>
          <a:lstStyle/>
          <a:p>
            <a:pPr algn="ctr"/>
            <a:r>
              <a:rPr lang="en-US" sz="3200" b="1" dirty="0" smtClean="0">
                <a:ln/>
                <a:solidFill>
                  <a:srgbClr val="FF0000"/>
                </a:solidFill>
                <a:latin typeface="Times New Roman" panose="02020603050405020304" pitchFamily="18" charset="0"/>
                <a:cs typeface="Times New Roman" panose="02020603050405020304" pitchFamily="18" charset="0"/>
              </a:rPr>
              <a:t>BÀI 29: SỰ NỞ VÌ NHIỆT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42529" y="623679"/>
            <a:ext cx="6771597" cy="523220"/>
          </a:xfrm>
          <a:prstGeom prst="rect">
            <a:avLst/>
          </a:prstGeom>
        </p:spPr>
        <p:txBody>
          <a:bodyPr wrap="none">
            <a:spAutoFit/>
          </a:bodyPr>
          <a:lstStyle/>
          <a:p>
            <a:pPr algn="just">
              <a:spcAft>
                <a:spcPts val="0"/>
              </a:spcAft>
            </a:pPr>
            <a:r>
              <a:rPr lang="en-US" sz="2800" b="1" dirty="0" smtClean="0">
                <a:solidFill>
                  <a:srgbClr val="000000"/>
                </a:solidFill>
                <a:latin typeface="Times New Roman" panose="02020603050405020304" pitchFamily="18" charset="0"/>
                <a:ea typeface="Times New Roman" panose="02020603050405020304" pitchFamily="18" charset="0"/>
              </a:rPr>
              <a:t>IV. </a:t>
            </a:r>
            <a:r>
              <a:rPr lang="en-US" sz="2800" b="1" dirty="0" err="1" smtClean="0">
                <a:solidFill>
                  <a:srgbClr val="000000"/>
                </a:solidFill>
                <a:latin typeface="Times New Roman" panose="02020603050405020304" pitchFamily="18" charset="0"/>
                <a:ea typeface="Times New Roman" panose="02020603050405020304" pitchFamily="18" charset="0"/>
              </a:rPr>
              <a:t>Công</a:t>
            </a:r>
            <a:r>
              <a:rPr lang="en-US" sz="2800" b="1" dirty="0" smtClean="0">
                <a:solidFill>
                  <a:srgbClr val="000000"/>
                </a:solidFill>
                <a:latin typeface="Times New Roman" panose="02020603050405020304" pitchFamily="18" charset="0"/>
                <a:ea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rPr>
              <a:t>dụng</a:t>
            </a:r>
            <a:r>
              <a:rPr lang="en-US" sz="2800" b="1" dirty="0" smtClean="0">
                <a:solidFill>
                  <a:srgbClr val="000000"/>
                </a:solidFill>
                <a:latin typeface="Times New Roman" panose="02020603050405020304" pitchFamily="18" charset="0"/>
                <a:ea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rPr>
              <a:t>và</a:t>
            </a:r>
            <a:r>
              <a:rPr lang="en-US" sz="2800" b="1" dirty="0" smtClean="0">
                <a:solidFill>
                  <a:srgbClr val="000000"/>
                </a:solidFill>
                <a:latin typeface="Times New Roman" panose="02020603050405020304" pitchFamily="18" charset="0"/>
                <a:ea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rPr>
              <a:t>tác</a:t>
            </a:r>
            <a:r>
              <a:rPr lang="en-US" sz="2800" b="1" dirty="0" smtClean="0">
                <a:solidFill>
                  <a:srgbClr val="000000"/>
                </a:solidFill>
                <a:latin typeface="Times New Roman" panose="02020603050405020304" pitchFamily="18" charset="0"/>
                <a:ea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rPr>
              <a:t>hại</a:t>
            </a:r>
            <a:r>
              <a:rPr lang="en-US" sz="2800" b="1" dirty="0" smtClean="0">
                <a:solidFill>
                  <a:srgbClr val="000000"/>
                </a:solidFill>
                <a:latin typeface="Times New Roman" panose="02020603050405020304" pitchFamily="18" charset="0"/>
                <a:ea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rPr>
              <a:t>của</a:t>
            </a:r>
            <a:r>
              <a:rPr lang="en-US" sz="2800" b="1" dirty="0" smtClean="0">
                <a:solidFill>
                  <a:srgbClr val="000000"/>
                </a:solidFill>
                <a:latin typeface="Times New Roman" panose="02020603050405020304" pitchFamily="18" charset="0"/>
                <a:ea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rPr>
              <a:t>sự</a:t>
            </a:r>
            <a:r>
              <a:rPr lang="en-US" sz="2800" b="1" dirty="0" smtClean="0">
                <a:solidFill>
                  <a:srgbClr val="000000"/>
                </a:solidFill>
                <a:latin typeface="Times New Roman" panose="02020603050405020304" pitchFamily="18" charset="0"/>
                <a:ea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rPr>
              <a:t>nở</a:t>
            </a:r>
            <a:r>
              <a:rPr lang="en-US" sz="2800" b="1" dirty="0" smtClean="0">
                <a:solidFill>
                  <a:srgbClr val="000000"/>
                </a:solidFill>
                <a:latin typeface="Times New Roman" panose="02020603050405020304" pitchFamily="18" charset="0"/>
                <a:ea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rPr>
              <a:t>vì</a:t>
            </a:r>
            <a:r>
              <a:rPr lang="en-US" sz="2800" b="1" dirty="0" smtClean="0">
                <a:solidFill>
                  <a:srgbClr val="000000"/>
                </a:solidFill>
                <a:latin typeface="Times New Roman" panose="02020603050405020304" pitchFamily="18" charset="0"/>
                <a:ea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rPr>
              <a:t>nhiệt</a:t>
            </a:r>
            <a:endParaRPr lang="en-US" sz="2800" u="sng"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170330" y="1668038"/>
            <a:ext cx="11663082" cy="523220"/>
          </a:xfrm>
          <a:prstGeom prst="rect">
            <a:avLst/>
          </a:prstGeom>
        </p:spPr>
        <p:txBody>
          <a:bodyPr wrap="square">
            <a:spAutoFit/>
          </a:bodyPr>
          <a:lstStyle/>
          <a:p>
            <a:r>
              <a:rPr lang="nl-NL" sz="2800" dirty="0" smtClean="0">
                <a:solidFill>
                  <a:srgbClr val="000000"/>
                </a:solidFill>
                <a:latin typeface="Times New Roman" panose="02020603050405020304" pitchFamily="18" charset="0"/>
                <a:ea typeface="Times New Roman" panose="02020603050405020304" pitchFamily="18" charset="0"/>
              </a:rPr>
              <a:t>? Đọc </a:t>
            </a:r>
            <a:r>
              <a:rPr lang="nl-NL" sz="2800" dirty="0">
                <a:solidFill>
                  <a:srgbClr val="000000"/>
                </a:solidFill>
                <a:latin typeface="Times New Roman" panose="02020603050405020304" pitchFamily="18" charset="0"/>
                <a:ea typeface="Times New Roman" panose="02020603050405020304" pitchFamily="18" charset="0"/>
              </a:rPr>
              <a:t>SGK và quan sát hình </a:t>
            </a:r>
            <a:r>
              <a:rPr lang="nl-NL" sz="2800" dirty="0" smtClean="0">
                <a:solidFill>
                  <a:srgbClr val="000000"/>
                </a:solidFill>
                <a:latin typeface="Times New Roman" panose="02020603050405020304" pitchFamily="18" charset="0"/>
                <a:ea typeface="Times New Roman" panose="02020603050405020304" pitchFamily="18" charset="0"/>
              </a:rPr>
              <a:t>29.8/skg nêu </a:t>
            </a:r>
            <a:r>
              <a:rPr lang="en-US" sz="2800" dirty="0" err="1">
                <a:latin typeface="Times New Roman" panose="02020603050405020304" pitchFamily="18" charset="0"/>
                <a:ea typeface="Arial" panose="020B0604020202020204" pitchFamily="34" charset="0"/>
              </a:rPr>
              <a:t>một</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số</a:t>
            </a:r>
            <a:r>
              <a:rPr lang="en-US" sz="2800" dirty="0">
                <a:latin typeface="Times New Roman" panose="02020603050405020304" pitchFamily="18" charset="0"/>
                <a:ea typeface="Arial" panose="020B0604020202020204" pitchFamily="34" charset="0"/>
              </a:rPr>
              <a:t> </a:t>
            </a:r>
            <a:r>
              <a:rPr lang="en-US" sz="2800" dirty="0" err="1" smtClean="0">
                <a:latin typeface="Times New Roman" panose="02020603050405020304" pitchFamily="18" charset="0"/>
                <a:ea typeface="Arial" panose="020B0604020202020204" pitchFamily="34" charset="0"/>
              </a:rPr>
              <a:t>tác</a:t>
            </a:r>
            <a:r>
              <a:rPr lang="en-US" sz="2800" dirty="0" smtClean="0">
                <a:latin typeface="Times New Roman" panose="02020603050405020304" pitchFamily="18" charset="0"/>
                <a:ea typeface="Arial" panose="020B0604020202020204" pitchFamily="34" charset="0"/>
              </a:rPr>
              <a:t> </a:t>
            </a:r>
            <a:r>
              <a:rPr lang="en-US" sz="2800" dirty="0" err="1" smtClean="0">
                <a:latin typeface="Times New Roman" panose="02020603050405020304" pitchFamily="18" charset="0"/>
                <a:ea typeface="Arial" panose="020B0604020202020204" pitchFamily="34" charset="0"/>
              </a:rPr>
              <a:t>hại</a:t>
            </a:r>
            <a:r>
              <a:rPr lang="en-US" sz="2800" dirty="0" smtClean="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của</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sự</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nở</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vì</a:t>
            </a:r>
            <a:r>
              <a:rPr lang="en-US" sz="2800" dirty="0">
                <a:latin typeface="Times New Roman" panose="02020603050405020304" pitchFamily="18" charset="0"/>
                <a:ea typeface="Arial" panose="020B0604020202020204" pitchFamily="34" charset="0"/>
              </a:rPr>
              <a:t> </a:t>
            </a:r>
            <a:r>
              <a:rPr lang="en-US" sz="2800" dirty="0" err="1" smtClean="0">
                <a:latin typeface="Times New Roman" panose="02020603050405020304" pitchFamily="18" charset="0"/>
                <a:ea typeface="Arial" panose="020B0604020202020204" pitchFamily="34" charset="0"/>
              </a:rPr>
              <a:t>nhiệt</a:t>
            </a:r>
            <a:r>
              <a:rPr lang="en-US" sz="2800" dirty="0" smtClean="0">
                <a:latin typeface="Times New Roman" panose="02020603050405020304" pitchFamily="18" charset="0"/>
                <a:ea typeface="Arial" panose="020B0604020202020204" pitchFamily="34" charset="0"/>
              </a:rPr>
              <a:t>?</a:t>
            </a:r>
            <a:endParaRPr lang="en-US" sz="2800" dirty="0"/>
          </a:p>
        </p:txBody>
      </p:sp>
      <p:sp>
        <p:nvSpPr>
          <p:cNvPr id="8" name="Rectangle 7"/>
          <p:cNvSpPr/>
          <p:nvPr/>
        </p:nvSpPr>
        <p:spPr>
          <a:xfrm>
            <a:off x="170330" y="2551837"/>
            <a:ext cx="11770658" cy="2246769"/>
          </a:xfrm>
          <a:prstGeom prst="rect">
            <a:avLst/>
          </a:prstGeom>
        </p:spPr>
        <p:txBody>
          <a:bodyPr wrap="square">
            <a:spAutoFit/>
          </a:bodyPr>
          <a:lstStyle/>
          <a:p>
            <a:pPr algn="ctr">
              <a:spcAft>
                <a:spcPts val="0"/>
              </a:spcAft>
            </a:pPr>
            <a:r>
              <a:rPr lang="nl-NL" sz="2800" b="1" dirty="0" smtClean="0">
                <a:solidFill>
                  <a:srgbClr val="000000"/>
                </a:solidFill>
                <a:latin typeface="Times New Roman" panose="02020603050405020304" pitchFamily="18" charset="0"/>
                <a:ea typeface="Times New Roman" panose="02020603050405020304" pitchFamily="18" charset="0"/>
              </a:rPr>
              <a:t>Trả lời: </a:t>
            </a:r>
          </a:p>
          <a:p>
            <a:pPr algn="just">
              <a:spcAft>
                <a:spcPts val="0"/>
              </a:spcAft>
            </a:pPr>
            <a:r>
              <a:rPr lang="nl-NL" sz="2800" dirty="0" smtClean="0">
                <a:solidFill>
                  <a:srgbClr val="000000"/>
                </a:solidFill>
                <a:latin typeface="Times New Roman" panose="02020603050405020304" pitchFamily="18" charset="0"/>
                <a:ea typeface="Times New Roman" panose="02020603050405020304" pitchFamily="18" charset="0"/>
              </a:rPr>
              <a:t>- </a:t>
            </a:r>
            <a:r>
              <a:rPr lang="nl-NL" sz="2800" dirty="0">
                <a:solidFill>
                  <a:srgbClr val="000000"/>
                </a:solidFill>
                <a:latin typeface="Times New Roman" panose="02020603050405020304" pitchFamily="18" charset="0"/>
                <a:ea typeface="Times New Roman" panose="02020603050405020304" pitchFamily="18" charset="0"/>
              </a:rPr>
              <a:t>Sự nở vì nhiệt là một trong những nguyên nhân làm cho mực nước biển dâng lên, dẫn đến thu hẹp đất, xâm lấn mặn,... ảnh hưởng đến thiên nhên, con người,...</a:t>
            </a:r>
            <a:endParaRPr lang="en-US" sz="2800" u="sng" dirty="0">
              <a:latin typeface="Times New Roman" panose="02020603050405020304" pitchFamily="18" charset="0"/>
              <a:ea typeface="Times New Roman" panose="02020603050405020304" pitchFamily="18" charset="0"/>
            </a:endParaRPr>
          </a:p>
          <a:p>
            <a:r>
              <a:rPr lang="nl-NL" sz="2800" dirty="0">
                <a:solidFill>
                  <a:srgbClr val="000000"/>
                </a:solidFill>
                <a:latin typeface="Times New Roman" panose="02020603050405020304" pitchFamily="18" charset="0"/>
                <a:ea typeface="Times New Roman" panose="02020603050405020304" pitchFamily="18" charset="0"/>
              </a:rPr>
              <a:t>- Sự nở vì nhiệt của chất rắn có thể gây ra cường độ lực mạnh đủ sức làm biến dạng đường sắt, đường ống dẫn nước,.... gây ra nguy hiểm</a:t>
            </a:r>
            <a:endParaRPr lang="en-US" sz="2800" dirty="0"/>
          </a:p>
        </p:txBody>
      </p:sp>
    </p:spTree>
    <p:extLst>
      <p:ext uri="{BB962C8B-B14F-4D97-AF65-F5344CB8AC3E}">
        <p14:creationId xmlns:p14="http://schemas.microsoft.com/office/powerpoint/2010/main" val="71055310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10471"/>
          <a:stretch/>
        </p:blipFill>
        <p:spPr>
          <a:xfrm>
            <a:off x="0" y="0"/>
            <a:ext cx="12192000" cy="6815236"/>
          </a:xfrm>
        </p:spPr>
      </p:pic>
    </p:spTree>
    <p:extLst>
      <p:ext uri="{BB962C8B-B14F-4D97-AF65-F5344CB8AC3E}">
        <p14:creationId xmlns:p14="http://schemas.microsoft.com/office/powerpoint/2010/main" val="22692610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1867" y="748146"/>
            <a:ext cx="1372789" cy="96177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4068736" y="5870160"/>
            <a:ext cx="492311" cy="53872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7488" y="5366326"/>
            <a:ext cx="356515" cy="390033"/>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3654" y="4380363"/>
            <a:ext cx="857639" cy="938272"/>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518284">
            <a:off x="61672" y="4798894"/>
            <a:ext cx="668889" cy="731777"/>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4787125">
            <a:off x="7611050" y="3084532"/>
            <a:ext cx="1592310" cy="1742015"/>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7458228">
            <a:off x="3079957" y="3929071"/>
            <a:ext cx="1188149" cy="1299856"/>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69975" y="4737148"/>
            <a:ext cx="1984844" cy="1648387"/>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95782" y="3017542"/>
            <a:ext cx="612877" cy="670498"/>
          </a:xfrm>
          <a:prstGeom prst="rect">
            <a:avLst/>
          </a:prstGeom>
        </p:spPr>
      </p:pic>
      <p:pic>
        <p:nvPicPr>
          <p:cNvPr id="14" name="Picture 13">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101655" y="831272"/>
            <a:ext cx="1830561" cy="1236677"/>
          </a:xfrm>
          <a:prstGeom prst="rect">
            <a:avLst/>
          </a:prstGeom>
        </p:spPr>
      </p:pic>
      <p:sp>
        <p:nvSpPr>
          <p:cNvPr id="17" name="Rounded Rectangle 16"/>
          <p:cNvSpPr/>
          <p:nvPr/>
        </p:nvSpPr>
        <p:spPr>
          <a:xfrm>
            <a:off x="3430923" y="-2048"/>
            <a:ext cx="5260316" cy="6125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DỌN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DẸP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LỚP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endParaRPr lang="en-US" sz="2800" b="1" dirty="0">
              <a:latin typeface="Times New Roman" panose="02020603050405020304" pitchFamily="18" charset="0"/>
              <a:cs typeface="Times New Roman" panose="02020603050405020304" pitchFamily="18" charset="0"/>
            </a:endParaRPr>
          </a:p>
        </p:txBody>
      </p:sp>
      <p:pic>
        <p:nvPicPr>
          <p:cNvPr id="20" name="Picture 1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3957185">
            <a:off x="6247420" y="2824968"/>
            <a:ext cx="831322" cy="909481"/>
          </a:xfrm>
          <a:prstGeom prst="rect">
            <a:avLst/>
          </a:prstGeom>
        </p:spPr>
      </p:pic>
    </p:spTree>
    <p:extLst>
      <p:ext uri="{BB962C8B-B14F-4D97-AF65-F5344CB8AC3E}">
        <p14:creationId xmlns:p14="http://schemas.microsoft.com/office/powerpoint/2010/main" val="16681786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8676" y="1"/>
            <a:ext cx="12757212"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394446" y="275208"/>
            <a:ext cx="3096040" cy="707886"/>
          </a:xfrm>
          <a:prstGeom prst="rect">
            <a:avLst/>
          </a:prstGeom>
          <a:noFill/>
        </p:spPr>
        <p:txBody>
          <a:bodyPr wrap="none" rtlCol="0">
            <a:spAutoFit/>
          </a:bodyPr>
          <a:lstStyle/>
          <a:p>
            <a:r>
              <a:rPr lang="en-US" sz="4000" b="1" dirty="0" err="1">
                <a:solidFill>
                  <a:schemeClr val="bg1"/>
                </a:solidFill>
                <a:latin typeface="Times New Roman" panose="02020603050405020304" pitchFamily="18" charset="0"/>
                <a:cs typeface="Times New Roman" panose="02020603050405020304" pitchFamily="18" charset="0"/>
              </a:rPr>
              <a:t>LUẬT</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CHƠI</a:t>
            </a:r>
            <a:endParaRPr lang="en-US" sz="4000" b="1"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949911" y="1500326"/>
            <a:ext cx="10085033" cy="4524315"/>
          </a:xfrm>
          <a:prstGeom prst="rect">
            <a:avLst/>
          </a:prstGeom>
          <a:no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Dịch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cúm</a:t>
            </a:r>
            <a:r>
              <a:rPr lang="en-US" sz="3200" b="1" dirty="0">
                <a:latin typeface="Times New Roman" panose="02020603050405020304" pitchFamily="18" charset="0"/>
                <a:cs typeface="Times New Roman" panose="02020603050405020304" pitchFamily="18" charset="0"/>
              </a:rPr>
              <a:t> do </a:t>
            </a:r>
            <a:r>
              <a:rPr lang="en-US" sz="3200" b="1" dirty="0" err="1">
                <a:latin typeface="Times New Roman" panose="02020603050405020304" pitchFamily="18" charset="0"/>
                <a:cs typeface="Times New Roman" panose="02020603050405020304" pitchFamily="18" charset="0"/>
              </a:rPr>
              <a:t>chủng</a:t>
            </a:r>
            <a:r>
              <a:rPr lang="en-US" sz="3200" b="1" dirty="0">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virut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Covid</a:t>
            </a:r>
            <a:r>
              <a:rPr lang="en-US" sz="3200" b="1" dirty="0">
                <a:solidFill>
                  <a:srgbClr val="FF0000"/>
                </a:solidFill>
                <a:latin typeface="Times New Roman" panose="02020603050405020304" pitchFamily="18" charset="0"/>
                <a:cs typeface="Times New Roman" panose="02020603050405020304" pitchFamily="18" charset="0"/>
              </a:rPr>
              <a:t> – 19 </a:t>
            </a:r>
            <a:r>
              <a:rPr lang="en-US" sz="3200" b="1" dirty="0" err="1">
                <a:latin typeface="Times New Roman" panose="02020603050405020304" pitchFamily="18" charset="0"/>
                <a:cs typeface="Times New Roman" panose="02020603050405020304" pitchFamily="18" charset="0"/>
              </a:rPr>
              <a:t>đang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diễn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diễn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sức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phức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tạp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lường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năng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lây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nhanh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chóng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đảm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bảo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sức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khỏe</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chúng</a:t>
            </a:r>
            <a:r>
              <a:rPr lang="en-US" sz="3200" b="1" dirty="0">
                <a:latin typeface="Times New Roman" panose="02020603050405020304" pitchFamily="18" charset="0"/>
                <a:cs typeface="Times New Roman" panose="02020603050405020304" pitchFamily="18" charset="0"/>
              </a:rPr>
              <a:t> ta </a:t>
            </a:r>
            <a:r>
              <a:rPr lang="en-US" sz="3200" b="1" dirty="0" err="1">
                <a:latin typeface="Times New Roman" panose="02020603050405020304" pitchFamily="18" charset="0"/>
                <a:cs typeface="Times New Roman" panose="02020603050405020304" pitchFamily="18" charset="0"/>
              </a:rPr>
              <a:t>phải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cần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môi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trường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sống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tập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sạch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sẽ</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Ngay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từ</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bây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giờ</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chúng</a:t>
            </a:r>
            <a:r>
              <a:rPr lang="en-US" sz="3200" b="1" dirty="0">
                <a:latin typeface="Times New Roman" panose="02020603050405020304" pitchFamily="18" charset="0"/>
                <a:cs typeface="Times New Roman" panose="02020603050405020304" pitchFamily="18" charset="0"/>
              </a:rPr>
              <a:t> ta </a:t>
            </a:r>
            <a:r>
              <a:rPr lang="en-US" sz="3200" b="1" dirty="0" err="1">
                <a:latin typeface="Times New Roman" panose="02020603050405020304" pitchFamily="18" charset="0"/>
                <a:cs typeface="Times New Roman" panose="02020603050405020304" pitchFamily="18" charset="0"/>
              </a:rPr>
              <a:t>hãy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cùng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dọn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dẹp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lớp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bằng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đúng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hỏi</a:t>
            </a:r>
            <a:r>
              <a:rPr lang="en-US" sz="3200" b="1" dirty="0">
                <a:latin typeface="Times New Roman" panose="02020603050405020304" pitchFamily="18" charset="0"/>
                <a:cs typeface="Times New Roman" panose="02020603050405020304" pitchFamily="18" charset="0"/>
              </a:rPr>
              <a:t>. </a:t>
            </a:r>
          </a:p>
          <a:p>
            <a:r>
              <a:rPr lang="en-US" sz="3200" b="1" dirty="0" err="1">
                <a:latin typeface="Times New Roman" panose="02020603050405020304" pitchFamily="18" charset="0"/>
                <a:cs typeface="Times New Roman" panose="02020603050405020304" pitchFamily="18" charset="0"/>
              </a:rPr>
              <a:t>Mỗi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đúng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sẽ</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tương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ứng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loại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chúng</a:t>
            </a:r>
            <a:r>
              <a:rPr lang="en-US" sz="3200" b="1" dirty="0">
                <a:latin typeface="Times New Roman" panose="02020603050405020304" pitchFamily="18" charset="0"/>
                <a:cs typeface="Times New Roman" panose="02020603050405020304" pitchFamily="18" charset="0"/>
              </a:rPr>
              <a:t> ta </a:t>
            </a:r>
            <a:r>
              <a:rPr lang="en-US" sz="3200" b="1" dirty="0" err="1">
                <a:latin typeface="Times New Roman" panose="02020603050405020304" pitchFamily="18" charset="0"/>
                <a:cs typeface="Times New Roman" panose="02020603050405020304" pitchFamily="18" charset="0"/>
              </a:rPr>
              <a:t>sẽ</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dọn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được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lớp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p>
          <a:p>
            <a:r>
              <a:rPr lang="en-US" sz="3200" b="1" dirty="0" err="1">
                <a:latin typeface="Times New Roman" panose="02020603050405020304" pitchFamily="18" charset="0"/>
                <a:cs typeface="Times New Roman" panose="02020603050405020304" pitchFamily="18" charset="0"/>
              </a:rPr>
              <a:t>Thời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suy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nghĩ</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mỗi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hỏi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10 </a:t>
            </a:r>
            <a:r>
              <a:rPr lang="en-US" sz="3200" b="1" dirty="0" err="1">
                <a:latin typeface="Times New Roman" panose="02020603050405020304" pitchFamily="18" charset="0"/>
                <a:cs typeface="Times New Roman" panose="02020603050405020304" pitchFamily="18" charset="0"/>
              </a:rPr>
              <a:t>giây</a:t>
            </a:r>
            <a:r>
              <a:rPr lang="en-US" sz="32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9685955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a:hlinkClick r:id="" action="ppaction://noaction"/>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0017" y="0"/>
            <a:ext cx="1772494" cy="1241807"/>
          </a:xfrm>
          <a:prstGeom prst="rect">
            <a:avLst/>
          </a:prstGeom>
        </p:spPr>
      </p:pic>
      <p:pic>
        <p:nvPicPr>
          <p:cNvPr id="8" name="Picture 7">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3191358" y="3440021"/>
            <a:ext cx="492311" cy="538724"/>
          </a:xfrm>
          <a:prstGeom prst="rect">
            <a:avLst/>
          </a:prstGeom>
        </p:spPr>
      </p:pic>
      <p:pic>
        <p:nvPicPr>
          <p:cNvPr id="9" name="Picture 8">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32421" y="5250755"/>
            <a:ext cx="356515" cy="390033"/>
          </a:xfrm>
          <a:prstGeom prst="rect">
            <a:avLst/>
          </a:prstGeom>
        </p:spPr>
      </p:pic>
      <p:pic>
        <p:nvPicPr>
          <p:cNvPr id="10" name="Picture 9">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29026" y="3221617"/>
            <a:ext cx="857639" cy="938272"/>
          </a:xfrm>
          <a:prstGeom prst="rect">
            <a:avLst/>
          </a:prstGeom>
        </p:spPr>
      </p:pic>
      <p:pic>
        <p:nvPicPr>
          <p:cNvPr id="11" name="Picture 10">
            <a:hlinkClick r:id="rId10" action="ppaction://hlinksldjump"/>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3518284">
            <a:off x="2356161" y="4949321"/>
            <a:ext cx="668889" cy="731777"/>
          </a:xfrm>
          <a:prstGeom prst="rect">
            <a:avLst/>
          </a:prstGeom>
        </p:spPr>
      </p:pic>
      <p:pic>
        <p:nvPicPr>
          <p:cNvPr id="12" name="Picture 11">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4787125">
            <a:off x="7611050" y="3084532"/>
            <a:ext cx="1592310" cy="1742015"/>
          </a:xfrm>
          <a:prstGeom prst="rect">
            <a:avLst/>
          </a:prstGeom>
        </p:spPr>
      </p:pic>
      <p:sp>
        <p:nvSpPr>
          <p:cNvPr id="2" name="Arrow: Right 1">
            <a:hlinkClick r:id="rId14" action="ppaction://hlinksldjump"/>
            <a:extLst>
              <a:ext uri="{FF2B5EF4-FFF2-40B4-BE49-F238E27FC236}">
                <a16:creationId xmlns:a16="http://schemas.microsoft.com/office/drawing/2014/main" id="{C5A137B3-27CE-4F68-89B6-057D57517A16}"/>
              </a:ext>
            </a:extLst>
          </p:cNvPr>
          <p:cNvSpPr/>
          <p:nvPr/>
        </p:nvSpPr>
        <p:spPr>
          <a:xfrm>
            <a:off x="582603" y="5913070"/>
            <a:ext cx="1534885" cy="4724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27450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6" presetClass="exit" presetSubtype="0" fill="hold" nodeType="clickEffect">
                                  <p:stCondLst>
                                    <p:cond delay="0"/>
                                  </p:stCondLst>
                                  <p:childTnLst>
                                    <p:animEffect transition="out" filter="wipe(down)">
                                      <p:cBhvr>
                                        <p:cTn id="12" dur="180" accel="50000">
                                          <p:stCondLst>
                                            <p:cond delay="1820"/>
                                          </p:stCondLst>
                                        </p:cTn>
                                        <p:tgtEl>
                                          <p:spTgt spid="9"/>
                                        </p:tgtEl>
                                      </p:cBhvr>
                                    </p:animEffect>
                                    <p:anim calcmode="lin" valueType="num">
                                      <p:cBhvr>
                                        <p:cTn id="13" dur="1822" tmFilter="0,0; 0.14,0.31; 0.43,0.73; 0.71,0.91; 1.0,1.0">
                                          <p:stCondLst>
                                            <p:cond delay="0"/>
                                          </p:stCondLst>
                                        </p:cTn>
                                        <p:tgtEl>
                                          <p:spTgt spid="9"/>
                                        </p:tgtEl>
                                        <p:attrNameLst>
                                          <p:attrName>ppt_x</p:attrName>
                                        </p:attrNameLst>
                                      </p:cBhvr>
                                      <p:tavLst>
                                        <p:tav tm="0">
                                          <p:val>
                                            <p:strVal val="ppt_x"/>
                                          </p:val>
                                        </p:tav>
                                        <p:tav tm="100000">
                                          <p:val>
                                            <p:strVal val="#ppt_x+0.25"/>
                                          </p:val>
                                        </p:tav>
                                      </p:tavLst>
                                    </p:anim>
                                    <p:anim calcmode="lin" valueType="num">
                                      <p:cBhvr>
                                        <p:cTn id="14" dur="178">
                                          <p:stCondLst>
                                            <p:cond delay="1822"/>
                                          </p:stCondLst>
                                        </p:cTn>
                                        <p:tgtEl>
                                          <p:spTgt spid="9"/>
                                        </p:tgtEl>
                                        <p:attrNameLst>
                                          <p:attrName>ppt_x</p:attrName>
                                        </p:attrNameLst>
                                      </p:cBhvr>
                                      <p:tavLst>
                                        <p:tav tm="0">
                                          <p:val>
                                            <p:strVal val="ppt_x"/>
                                          </p:val>
                                        </p:tav>
                                        <p:tav tm="100000">
                                          <p:val>
                                            <p:strVal val="ppt_x"/>
                                          </p:val>
                                        </p:tav>
                                      </p:tavLst>
                                    </p:anim>
                                    <p:anim calcmode="lin" valueType="num">
                                      <p:cBhvr>
                                        <p:cTn id="15" dur="664" tmFilter="0.0,0.0;0.25,0.07;0.50,0.2;0.75,0.467;1.0,1.0">
                                          <p:stCondLst>
                                            <p:cond delay="0"/>
                                          </p:stCondLst>
                                        </p:cTn>
                                        <p:tgtEl>
                                          <p:spTgt spid="9"/>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6" dur="664" tmFilter="0, 0; 0.125,0.2665; 0.25,0.4; 0.375,0.465; 0.5,0.5;  0.625,0.535; 0.75,0.6; 0.875,0.7335; 1,1">
                                          <p:stCondLst>
                                            <p:cond delay="664"/>
                                          </p:stCondLst>
                                        </p:cTn>
                                        <p:tgtEl>
                                          <p:spTgt spid="9"/>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7" dur="332" tmFilter="0, 0; 0.125,0.2665; 0.25,0.4; 0.375,0.465; 0.5,0.5;  0.625,0.535; 0.75,0.6; 0.875,0.7335; 1,1">
                                          <p:stCondLst>
                                            <p:cond delay="1324"/>
                                          </p:stCondLst>
                                        </p:cTn>
                                        <p:tgtEl>
                                          <p:spTgt spid="9"/>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8" dur="164" tmFilter="0, 0; 0.125,0.2665; 0.25,0.4; 0.375,0.465; 0.5,0.5;  0.625,0.535; 0.75,0.6; 0.875,0.7335; 1,1">
                                          <p:stCondLst>
                                            <p:cond delay="1656"/>
                                          </p:stCondLst>
                                        </p:cTn>
                                        <p:tgtEl>
                                          <p:spTgt spid="9"/>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9" dur="180" accel="50000">
                                          <p:stCondLst>
                                            <p:cond delay="1820"/>
                                          </p:stCondLst>
                                        </p:cTn>
                                        <p:tgtEl>
                                          <p:spTgt spid="9"/>
                                        </p:tgtEl>
                                        <p:attrNameLst>
                                          <p:attrName>ppt_y</p:attrName>
                                        </p:attrNameLst>
                                      </p:cBhvr>
                                      <p:tavLst>
                                        <p:tav tm="0">
                                          <p:val>
                                            <p:strVal val="ppt_y"/>
                                          </p:val>
                                        </p:tav>
                                        <p:tav tm="100000">
                                          <p:val>
                                            <p:strVal val="ppt_y+ppt_h"/>
                                          </p:val>
                                        </p:tav>
                                      </p:tavLst>
                                    </p:anim>
                                    <p:animScale>
                                      <p:cBhvr>
                                        <p:cTn id="20" dur="26">
                                          <p:stCondLst>
                                            <p:cond delay="620"/>
                                          </p:stCondLst>
                                        </p:cTn>
                                        <p:tgtEl>
                                          <p:spTgt spid="9"/>
                                        </p:tgtEl>
                                      </p:cBhvr>
                                      <p:to x="100000" y="60000"/>
                                    </p:animScale>
                                    <p:animScale>
                                      <p:cBhvr>
                                        <p:cTn id="21" dur="166" decel="50000">
                                          <p:stCondLst>
                                            <p:cond delay="646"/>
                                          </p:stCondLst>
                                        </p:cTn>
                                        <p:tgtEl>
                                          <p:spTgt spid="9"/>
                                        </p:tgtEl>
                                      </p:cBhvr>
                                      <p:to x="100000" y="100000"/>
                                    </p:animScale>
                                    <p:animScale>
                                      <p:cBhvr>
                                        <p:cTn id="22" dur="26">
                                          <p:stCondLst>
                                            <p:cond delay="1312"/>
                                          </p:stCondLst>
                                        </p:cTn>
                                        <p:tgtEl>
                                          <p:spTgt spid="9"/>
                                        </p:tgtEl>
                                      </p:cBhvr>
                                      <p:to x="100000" y="80000"/>
                                    </p:animScale>
                                    <p:animScale>
                                      <p:cBhvr>
                                        <p:cTn id="23" dur="166" decel="50000">
                                          <p:stCondLst>
                                            <p:cond delay="1338"/>
                                          </p:stCondLst>
                                        </p:cTn>
                                        <p:tgtEl>
                                          <p:spTgt spid="9"/>
                                        </p:tgtEl>
                                      </p:cBhvr>
                                      <p:to x="100000" y="100000"/>
                                    </p:animScale>
                                    <p:animScale>
                                      <p:cBhvr>
                                        <p:cTn id="24" dur="26">
                                          <p:stCondLst>
                                            <p:cond delay="1642"/>
                                          </p:stCondLst>
                                        </p:cTn>
                                        <p:tgtEl>
                                          <p:spTgt spid="9"/>
                                        </p:tgtEl>
                                      </p:cBhvr>
                                      <p:to x="100000" y="90000"/>
                                    </p:animScale>
                                    <p:animScale>
                                      <p:cBhvr>
                                        <p:cTn id="25" dur="166" decel="50000">
                                          <p:stCondLst>
                                            <p:cond delay="1668"/>
                                          </p:stCondLst>
                                        </p:cTn>
                                        <p:tgtEl>
                                          <p:spTgt spid="9"/>
                                        </p:tgtEl>
                                      </p:cBhvr>
                                      <p:to x="100000" y="100000"/>
                                    </p:animScale>
                                    <p:animScale>
                                      <p:cBhvr>
                                        <p:cTn id="26" dur="26">
                                          <p:stCondLst>
                                            <p:cond delay="1808"/>
                                          </p:stCondLst>
                                        </p:cTn>
                                        <p:tgtEl>
                                          <p:spTgt spid="9"/>
                                        </p:tgtEl>
                                      </p:cBhvr>
                                      <p:to x="100000" y="95000"/>
                                    </p:animScale>
                                    <p:animScale>
                                      <p:cBhvr>
                                        <p:cTn id="27" dur="166" decel="50000">
                                          <p:stCondLst>
                                            <p:cond delay="1834"/>
                                          </p:stCondLst>
                                        </p:cTn>
                                        <p:tgtEl>
                                          <p:spTgt spid="9"/>
                                        </p:tgtEl>
                                      </p:cBhvr>
                                      <p:to x="100000" y="100000"/>
                                    </p:animScale>
                                    <p:set>
                                      <p:cBhvr>
                                        <p:cTn id="28" dur="1" fill="hold">
                                          <p:stCondLst>
                                            <p:cond delay="1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9" restart="whenNotActive" fill="hold" evtFilter="cancelBubble" nodeType="interactiveSeq">
                <p:stCondLst>
                  <p:cond evt="onClick" delay="0">
                    <p:tgtEl>
                      <p:spTgt spid="11"/>
                    </p:tgtEl>
                  </p:cond>
                </p:stCondLst>
                <p:endSync evt="end" delay="0">
                  <p:rtn val="all"/>
                </p:endSync>
                <p:childTnLst>
                  <p:par>
                    <p:cTn id="30" fill="hold">
                      <p:stCondLst>
                        <p:cond delay="0"/>
                      </p:stCondLst>
                      <p:childTnLst>
                        <p:par>
                          <p:cTn id="31" fill="hold">
                            <p:stCondLst>
                              <p:cond delay="0"/>
                            </p:stCondLst>
                            <p:childTnLst>
                              <p:par>
                                <p:cTn id="32" presetID="26" presetClass="exit" presetSubtype="0" fill="hold" nodeType="clickEffect">
                                  <p:stCondLst>
                                    <p:cond delay="0"/>
                                  </p:stCondLst>
                                  <p:childTnLst>
                                    <p:animEffect transition="out" filter="wipe(down)">
                                      <p:cBhvr>
                                        <p:cTn id="33" dur="180" accel="50000">
                                          <p:stCondLst>
                                            <p:cond delay="1820"/>
                                          </p:stCondLst>
                                        </p:cTn>
                                        <p:tgtEl>
                                          <p:spTgt spid="11"/>
                                        </p:tgtEl>
                                      </p:cBhvr>
                                    </p:animEffect>
                                    <p:anim calcmode="lin" valueType="num">
                                      <p:cBhvr>
                                        <p:cTn id="34" dur="1822" tmFilter="0,0; 0.14,0.31; 0.43,0.73; 0.71,0.91; 1.0,1.0">
                                          <p:stCondLst>
                                            <p:cond delay="0"/>
                                          </p:stCondLst>
                                        </p:cTn>
                                        <p:tgtEl>
                                          <p:spTgt spid="11"/>
                                        </p:tgtEl>
                                        <p:attrNameLst>
                                          <p:attrName>ppt_x</p:attrName>
                                        </p:attrNameLst>
                                      </p:cBhvr>
                                      <p:tavLst>
                                        <p:tav tm="0">
                                          <p:val>
                                            <p:strVal val="ppt_x"/>
                                          </p:val>
                                        </p:tav>
                                        <p:tav tm="100000">
                                          <p:val>
                                            <p:strVal val="#ppt_x+0.25"/>
                                          </p:val>
                                        </p:tav>
                                      </p:tavLst>
                                    </p:anim>
                                    <p:anim calcmode="lin" valueType="num">
                                      <p:cBhvr>
                                        <p:cTn id="35" dur="178">
                                          <p:stCondLst>
                                            <p:cond delay="1822"/>
                                          </p:stCondLst>
                                        </p:cTn>
                                        <p:tgtEl>
                                          <p:spTgt spid="11"/>
                                        </p:tgtEl>
                                        <p:attrNameLst>
                                          <p:attrName>ppt_x</p:attrName>
                                        </p:attrNameLst>
                                      </p:cBhvr>
                                      <p:tavLst>
                                        <p:tav tm="0">
                                          <p:val>
                                            <p:strVal val="ppt_x"/>
                                          </p:val>
                                        </p:tav>
                                        <p:tav tm="100000">
                                          <p:val>
                                            <p:strVal val="ppt_x"/>
                                          </p:val>
                                        </p:tav>
                                      </p:tavLst>
                                    </p:anim>
                                    <p:anim calcmode="lin" valueType="num">
                                      <p:cBhvr>
                                        <p:cTn id="36" dur="664" tmFilter="0.0,0.0;0.25,0.07;0.50,0.2;0.75,0.467;1.0,1.0">
                                          <p:stCondLst>
                                            <p:cond delay="0"/>
                                          </p:stCondLst>
                                        </p:cTn>
                                        <p:tgtEl>
                                          <p:spTgt spid="11"/>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7" dur="664" tmFilter="0, 0; 0.125,0.2665; 0.25,0.4; 0.375,0.465; 0.5,0.5;  0.625,0.535; 0.75,0.6; 0.875,0.7335; 1,1">
                                          <p:stCondLst>
                                            <p:cond delay="664"/>
                                          </p:stCondLst>
                                        </p:cTn>
                                        <p:tgtEl>
                                          <p:spTgt spid="11"/>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8" dur="332" tmFilter="0, 0; 0.125,0.2665; 0.25,0.4; 0.375,0.465; 0.5,0.5;  0.625,0.535; 0.75,0.6; 0.875,0.7335; 1,1">
                                          <p:stCondLst>
                                            <p:cond delay="1324"/>
                                          </p:stCondLst>
                                        </p:cTn>
                                        <p:tgtEl>
                                          <p:spTgt spid="11"/>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9" dur="164" tmFilter="0, 0; 0.125,0.2665; 0.25,0.4; 0.375,0.465; 0.5,0.5;  0.625,0.535; 0.75,0.6; 0.875,0.7335; 1,1">
                                          <p:stCondLst>
                                            <p:cond delay="1656"/>
                                          </p:stCondLst>
                                        </p:cTn>
                                        <p:tgtEl>
                                          <p:spTgt spid="11"/>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0" dur="180" accel="50000">
                                          <p:stCondLst>
                                            <p:cond delay="1820"/>
                                          </p:stCondLst>
                                        </p:cTn>
                                        <p:tgtEl>
                                          <p:spTgt spid="11"/>
                                        </p:tgtEl>
                                        <p:attrNameLst>
                                          <p:attrName>ppt_y</p:attrName>
                                        </p:attrNameLst>
                                      </p:cBhvr>
                                      <p:tavLst>
                                        <p:tav tm="0">
                                          <p:val>
                                            <p:strVal val="ppt_y"/>
                                          </p:val>
                                        </p:tav>
                                        <p:tav tm="100000">
                                          <p:val>
                                            <p:strVal val="ppt_y+ppt_h"/>
                                          </p:val>
                                        </p:tav>
                                      </p:tavLst>
                                    </p:anim>
                                    <p:animScale>
                                      <p:cBhvr>
                                        <p:cTn id="41" dur="26">
                                          <p:stCondLst>
                                            <p:cond delay="620"/>
                                          </p:stCondLst>
                                        </p:cTn>
                                        <p:tgtEl>
                                          <p:spTgt spid="11"/>
                                        </p:tgtEl>
                                      </p:cBhvr>
                                      <p:to x="100000" y="60000"/>
                                    </p:animScale>
                                    <p:animScale>
                                      <p:cBhvr>
                                        <p:cTn id="42" dur="166" decel="50000">
                                          <p:stCondLst>
                                            <p:cond delay="646"/>
                                          </p:stCondLst>
                                        </p:cTn>
                                        <p:tgtEl>
                                          <p:spTgt spid="11"/>
                                        </p:tgtEl>
                                      </p:cBhvr>
                                      <p:to x="100000" y="100000"/>
                                    </p:animScale>
                                    <p:animScale>
                                      <p:cBhvr>
                                        <p:cTn id="43" dur="26">
                                          <p:stCondLst>
                                            <p:cond delay="1312"/>
                                          </p:stCondLst>
                                        </p:cTn>
                                        <p:tgtEl>
                                          <p:spTgt spid="11"/>
                                        </p:tgtEl>
                                      </p:cBhvr>
                                      <p:to x="100000" y="80000"/>
                                    </p:animScale>
                                    <p:animScale>
                                      <p:cBhvr>
                                        <p:cTn id="44" dur="166" decel="50000">
                                          <p:stCondLst>
                                            <p:cond delay="1338"/>
                                          </p:stCondLst>
                                        </p:cTn>
                                        <p:tgtEl>
                                          <p:spTgt spid="11"/>
                                        </p:tgtEl>
                                      </p:cBhvr>
                                      <p:to x="100000" y="100000"/>
                                    </p:animScale>
                                    <p:animScale>
                                      <p:cBhvr>
                                        <p:cTn id="45" dur="26">
                                          <p:stCondLst>
                                            <p:cond delay="1642"/>
                                          </p:stCondLst>
                                        </p:cTn>
                                        <p:tgtEl>
                                          <p:spTgt spid="11"/>
                                        </p:tgtEl>
                                      </p:cBhvr>
                                      <p:to x="100000" y="90000"/>
                                    </p:animScale>
                                    <p:animScale>
                                      <p:cBhvr>
                                        <p:cTn id="46" dur="166" decel="50000">
                                          <p:stCondLst>
                                            <p:cond delay="1668"/>
                                          </p:stCondLst>
                                        </p:cTn>
                                        <p:tgtEl>
                                          <p:spTgt spid="11"/>
                                        </p:tgtEl>
                                      </p:cBhvr>
                                      <p:to x="100000" y="100000"/>
                                    </p:animScale>
                                    <p:animScale>
                                      <p:cBhvr>
                                        <p:cTn id="47" dur="26">
                                          <p:stCondLst>
                                            <p:cond delay="1808"/>
                                          </p:stCondLst>
                                        </p:cTn>
                                        <p:tgtEl>
                                          <p:spTgt spid="11"/>
                                        </p:tgtEl>
                                      </p:cBhvr>
                                      <p:to x="100000" y="95000"/>
                                    </p:animScale>
                                    <p:animScale>
                                      <p:cBhvr>
                                        <p:cTn id="48" dur="166" decel="50000">
                                          <p:stCondLst>
                                            <p:cond delay="1834"/>
                                          </p:stCondLst>
                                        </p:cTn>
                                        <p:tgtEl>
                                          <p:spTgt spid="11"/>
                                        </p:tgtEl>
                                      </p:cBhvr>
                                      <p:to x="100000" y="100000"/>
                                    </p:animScale>
                                    <p:set>
                                      <p:cBhvr>
                                        <p:cTn id="49" dur="1" fill="hold">
                                          <p:stCondLst>
                                            <p:cond delay="1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50" restart="whenNotActive" fill="hold" evtFilter="cancelBubble" nodeType="interactiveSeq">
                <p:stCondLst>
                  <p:cond evt="onClick" delay="0">
                    <p:tgtEl>
                      <p:spTgt spid="10"/>
                    </p:tgtEl>
                  </p:cond>
                </p:stCondLst>
                <p:endSync evt="end" delay="0">
                  <p:rtn val="all"/>
                </p:endSync>
                <p:childTnLst>
                  <p:par>
                    <p:cTn id="51" fill="hold">
                      <p:stCondLst>
                        <p:cond delay="0"/>
                      </p:stCondLst>
                      <p:childTnLst>
                        <p:par>
                          <p:cTn id="52" fill="hold">
                            <p:stCondLst>
                              <p:cond delay="0"/>
                            </p:stCondLst>
                            <p:childTnLst>
                              <p:par>
                                <p:cTn id="53" presetID="26" presetClass="exit" presetSubtype="0" fill="hold" nodeType="clickEffect">
                                  <p:stCondLst>
                                    <p:cond delay="0"/>
                                  </p:stCondLst>
                                  <p:childTnLst>
                                    <p:animEffect transition="out" filter="wipe(down)">
                                      <p:cBhvr>
                                        <p:cTn id="54" dur="180" accel="50000">
                                          <p:stCondLst>
                                            <p:cond delay="1820"/>
                                          </p:stCondLst>
                                        </p:cTn>
                                        <p:tgtEl>
                                          <p:spTgt spid="10"/>
                                        </p:tgtEl>
                                      </p:cBhvr>
                                    </p:animEffect>
                                    <p:anim calcmode="lin" valueType="num">
                                      <p:cBhvr>
                                        <p:cTn id="55" dur="1822" tmFilter="0,0; 0.14,0.31; 0.43,0.73; 0.71,0.91; 1.0,1.0">
                                          <p:stCondLst>
                                            <p:cond delay="0"/>
                                          </p:stCondLst>
                                        </p:cTn>
                                        <p:tgtEl>
                                          <p:spTgt spid="10"/>
                                        </p:tgtEl>
                                        <p:attrNameLst>
                                          <p:attrName>ppt_x</p:attrName>
                                        </p:attrNameLst>
                                      </p:cBhvr>
                                      <p:tavLst>
                                        <p:tav tm="0">
                                          <p:val>
                                            <p:strVal val="ppt_x"/>
                                          </p:val>
                                        </p:tav>
                                        <p:tav tm="100000">
                                          <p:val>
                                            <p:strVal val="#ppt_x+0.25"/>
                                          </p:val>
                                        </p:tav>
                                      </p:tavLst>
                                    </p:anim>
                                    <p:anim calcmode="lin" valueType="num">
                                      <p:cBhvr>
                                        <p:cTn id="56" dur="178">
                                          <p:stCondLst>
                                            <p:cond delay="1822"/>
                                          </p:stCondLst>
                                        </p:cTn>
                                        <p:tgtEl>
                                          <p:spTgt spid="10"/>
                                        </p:tgtEl>
                                        <p:attrNameLst>
                                          <p:attrName>ppt_x</p:attrName>
                                        </p:attrNameLst>
                                      </p:cBhvr>
                                      <p:tavLst>
                                        <p:tav tm="0">
                                          <p:val>
                                            <p:strVal val="ppt_x"/>
                                          </p:val>
                                        </p:tav>
                                        <p:tav tm="100000">
                                          <p:val>
                                            <p:strVal val="ppt_x"/>
                                          </p:val>
                                        </p:tav>
                                      </p:tavLst>
                                    </p:anim>
                                    <p:anim calcmode="lin" valueType="num">
                                      <p:cBhvr>
                                        <p:cTn id="57" dur="664" tmFilter="0.0,0.0;0.25,0.07;0.50,0.2;0.75,0.467;1.0,1.0">
                                          <p:stCondLst>
                                            <p:cond delay="0"/>
                                          </p:stCondLst>
                                        </p:cTn>
                                        <p:tgtEl>
                                          <p:spTgt spid="1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58" dur="664" tmFilter="0, 0; 0.125,0.2665; 0.25,0.4; 0.375,0.465; 0.5,0.5;  0.625,0.535; 0.75,0.6; 0.875,0.7335; 1,1">
                                          <p:stCondLst>
                                            <p:cond delay="664"/>
                                          </p:stCondLst>
                                        </p:cTn>
                                        <p:tgtEl>
                                          <p:spTgt spid="1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9" dur="332" tmFilter="0, 0; 0.125,0.2665; 0.25,0.4; 0.375,0.465; 0.5,0.5;  0.625,0.535; 0.75,0.6; 0.875,0.7335; 1,1">
                                          <p:stCondLst>
                                            <p:cond delay="1324"/>
                                          </p:stCondLst>
                                        </p:cTn>
                                        <p:tgtEl>
                                          <p:spTgt spid="1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60" dur="164" tmFilter="0, 0; 0.125,0.2665; 0.25,0.4; 0.375,0.465; 0.5,0.5;  0.625,0.535; 0.75,0.6; 0.875,0.7335; 1,1">
                                          <p:stCondLst>
                                            <p:cond delay="1656"/>
                                          </p:stCondLst>
                                        </p:cTn>
                                        <p:tgtEl>
                                          <p:spTgt spid="1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61" dur="180" accel="50000">
                                          <p:stCondLst>
                                            <p:cond delay="1820"/>
                                          </p:stCondLst>
                                        </p:cTn>
                                        <p:tgtEl>
                                          <p:spTgt spid="10"/>
                                        </p:tgtEl>
                                        <p:attrNameLst>
                                          <p:attrName>ppt_y</p:attrName>
                                        </p:attrNameLst>
                                      </p:cBhvr>
                                      <p:tavLst>
                                        <p:tav tm="0">
                                          <p:val>
                                            <p:strVal val="ppt_y"/>
                                          </p:val>
                                        </p:tav>
                                        <p:tav tm="100000">
                                          <p:val>
                                            <p:strVal val="ppt_y+ppt_h"/>
                                          </p:val>
                                        </p:tav>
                                      </p:tavLst>
                                    </p:anim>
                                    <p:animScale>
                                      <p:cBhvr>
                                        <p:cTn id="62" dur="26">
                                          <p:stCondLst>
                                            <p:cond delay="620"/>
                                          </p:stCondLst>
                                        </p:cTn>
                                        <p:tgtEl>
                                          <p:spTgt spid="10"/>
                                        </p:tgtEl>
                                      </p:cBhvr>
                                      <p:to x="100000" y="60000"/>
                                    </p:animScale>
                                    <p:animScale>
                                      <p:cBhvr>
                                        <p:cTn id="63" dur="166" decel="50000">
                                          <p:stCondLst>
                                            <p:cond delay="646"/>
                                          </p:stCondLst>
                                        </p:cTn>
                                        <p:tgtEl>
                                          <p:spTgt spid="10"/>
                                        </p:tgtEl>
                                      </p:cBhvr>
                                      <p:to x="100000" y="100000"/>
                                    </p:animScale>
                                    <p:animScale>
                                      <p:cBhvr>
                                        <p:cTn id="64" dur="26">
                                          <p:stCondLst>
                                            <p:cond delay="1312"/>
                                          </p:stCondLst>
                                        </p:cTn>
                                        <p:tgtEl>
                                          <p:spTgt spid="10"/>
                                        </p:tgtEl>
                                      </p:cBhvr>
                                      <p:to x="100000" y="80000"/>
                                    </p:animScale>
                                    <p:animScale>
                                      <p:cBhvr>
                                        <p:cTn id="65" dur="166" decel="50000">
                                          <p:stCondLst>
                                            <p:cond delay="1338"/>
                                          </p:stCondLst>
                                        </p:cTn>
                                        <p:tgtEl>
                                          <p:spTgt spid="10"/>
                                        </p:tgtEl>
                                      </p:cBhvr>
                                      <p:to x="100000" y="100000"/>
                                    </p:animScale>
                                    <p:animScale>
                                      <p:cBhvr>
                                        <p:cTn id="66" dur="26">
                                          <p:stCondLst>
                                            <p:cond delay="1642"/>
                                          </p:stCondLst>
                                        </p:cTn>
                                        <p:tgtEl>
                                          <p:spTgt spid="10"/>
                                        </p:tgtEl>
                                      </p:cBhvr>
                                      <p:to x="100000" y="90000"/>
                                    </p:animScale>
                                    <p:animScale>
                                      <p:cBhvr>
                                        <p:cTn id="67" dur="166" decel="50000">
                                          <p:stCondLst>
                                            <p:cond delay="1668"/>
                                          </p:stCondLst>
                                        </p:cTn>
                                        <p:tgtEl>
                                          <p:spTgt spid="10"/>
                                        </p:tgtEl>
                                      </p:cBhvr>
                                      <p:to x="100000" y="100000"/>
                                    </p:animScale>
                                    <p:animScale>
                                      <p:cBhvr>
                                        <p:cTn id="68" dur="26">
                                          <p:stCondLst>
                                            <p:cond delay="1808"/>
                                          </p:stCondLst>
                                        </p:cTn>
                                        <p:tgtEl>
                                          <p:spTgt spid="10"/>
                                        </p:tgtEl>
                                      </p:cBhvr>
                                      <p:to x="100000" y="95000"/>
                                    </p:animScale>
                                    <p:animScale>
                                      <p:cBhvr>
                                        <p:cTn id="69" dur="166" decel="50000">
                                          <p:stCondLst>
                                            <p:cond delay="1834"/>
                                          </p:stCondLst>
                                        </p:cTn>
                                        <p:tgtEl>
                                          <p:spTgt spid="10"/>
                                        </p:tgtEl>
                                      </p:cBhvr>
                                      <p:to x="100000" y="100000"/>
                                    </p:animScale>
                                    <p:set>
                                      <p:cBhvr>
                                        <p:cTn id="70" dur="1" fill="hold">
                                          <p:stCondLst>
                                            <p:cond delay="1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1" restart="whenNotActive" fill="hold" evtFilter="cancelBubble" nodeType="interactiveSeq">
                <p:stCondLst>
                  <p:cond evt="onClick" delay="0">
                    <p:tgtEl>
                      <p:spTgt spid="12"/>
                    </p:tgtEl>
                  </p:cond>
                </p:stCondLst>
                <p:endSync evt="end" delay="0">
                  <p:rtn val="all"/>
                </p:endSync>
                <p:childTnLst>
                  <p:par>
                    <p:cTn id="72" fill="hold">
                      <p:stCondLst>
                        <p:cond delay="0"/>
                      </p:stCondLst>
                      <p:childTnLst>
                        <p:par>
                          <p:cTn id="73" fill="hold">
                            <p:stCondLst>
                              <p:cond delay="0"/>
                            </p:stCondLst>
                            <p:childTnLst>
                              <p:par>
                                <p:cTn id="74" presetID="26" presetClass="exit" presetSubtype="0" fill="hold" nodeType="clickEffect">
                                  <p:stCondLst>
                                    <p:cond delay="0"/>
                                  </p:stCondLst>
                                  <p:childTnLst>
                                    <p:animEffect transition="out" filter="wipe(down)">
                                      <p:cBhvr>
                                        <p:cTn id="75" dur="180" accel="50000">
                                          <p:stCondLst>
                                            <p:cond delay="1820"/>
                                          </p:stCondLst>
                                        </p:cTn>
                                        <p:tgtEl>
                                          <p:spTgt spid="12"/>
                                        </p:tgtEl>
                                      </p:cBhvr>
                                    </p:animEffect>
                                    <p:anim calcmode="lin" valueType="num">
                                      <p:cBhvr>
                                        <p:cTn id="76" dur="1822" tmFilter="0,0; 0.14,0.31; 0.43,0.73; 0.71,0.91; 1.0,1.0">
                                          <p:stCondLst>
                                            <p:cond delay="0"/>
                                          </p:stCondLst>
                                        </p:cTn>
                                        <p:tgtEl>
                                          <p:spTgt spid="12"/>
                                        </p:tgtEl>
                                        <p:attrNameLst>
                                          <p:attrName>ppt_x</p:attrName>
                                        </p:attrNameLst>
                                      </p:cBhvr>
                                      <p:tavLst>
                                        <p:tav tm="0">
                                          <p:val>
                                            <p:strVal val="ppt_x"/>
                                          </p:val>
                                        </p:tav>
                                        <p:tav tm="100000">
                                          <p:val>
                                            <p:strVal val="#ppt_x+0.25"/>
                                          </p:val>
                                        </p:tav>
                                      </p:tavLst>
                                    </p:anim>
                                    <p:anim calcmode="lin" valueType="num">
                                      <p:cBhvr>
                                        <p:cTn id="77" dur="178">
                                          <p:stCondLst>
                                            <p:cond delay="1822"/>
                                          </p:stCondLst>
                                        </p:cTn>
                                        <p:tgtEl>
                                          <p:spTgt spid="12"/>
                                        </p:tgtEl>
                                        <p:attrNameLst>
                                          <p:attrName>ppt_x</p:attrName>
                                        </p:attrNameLst>
                                      </p:cBhvr>
                                      <p:tavLst>
                                        <p:tav tm="0">
                                          <p:val>
                                            <p:strVal val="ppt_x"/>
                                          </p:val>
                                        </p:tav>
                                        <p:tav tm="100000">
                                          <p:val>
                                            <p:strVal val="ppt_x"/>
                                          </p:val>
                                        </p:tav>
                                      </p:tavLst>
                                    </p:anim>
                                    <p:anim calcmode="lin" valueType="num">
                                      <p:cBhvr>
                                        <p:cTn id="78" dur="664" tmFilter="0.0,0.0;0.25,0.07;0.50,0.2;0.75,0.467;1.0,1.0">
                                          <p:stCondLst>
                                            <p:cond delay="0"/>
                                          </p:stCondLst>
                                        </p:cTn>
                                        <p:tgtEl>
                                          <p:spTgt spid="1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79" dur="664" tmFilter="0, 0; 0.125,0.2665; 0.25,0.4; 0.375,0.465; 0.5,0.5;  0.625,0.535; 0.75,0.6; 0.875,0.7335; 1,1">
                                          <p:stCondLst>
                                            <p:cond delay="664"/>
                                          </p:stCondLst>
                                        </p:cTn>
                                        <p:tgtEl>
                                          <p:spTgt spid="1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80" dur="332" tmFilter="0, 0; 0.125,0.2665; 0.25,0.4; 0.375,0.465; 0.5,0.5;  0.625,0.535; 0.75,0.6; 0.875,0.7335; 1,1">
                                          <p:stCondLst>
                                            <p:cond delay="1324"/>
                                          </p:stCondLst>
                                        </p:cTn>
                                        <p:tgtEl>
                                          <p:spTgt spid="1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81" dur="164" tmFilter="0, 0; 0.125,0.2665; 0.25,0.4; 0.375,0.465; 0.5,0.5;  0.625,0.535; 0.75,0.6; 0.875,0.7335; 1,1">
                                          <p:stCondLst>
                                            <p:cond delay="1656"/>
                                          </p:stCondLst>
                                        </p:cTn>
                                        <p:tgtEl>
                                          <p:spTgt spid="1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82" dur="180" accel="50000">
                                          <p:stCondLst>
                                            <p:cond delay="1820"/>
                                          </p:stCondLst>
                                        </p:cTn>
                                        <p:tgtEl>
                                          <p:spTgt spid="12"/>
                                        </p:tgtEl>
                                        <p:attrNameLst>
                                          <p:attrName>ppt_y</p:attrName>
                                        </p:attrNameLst>
                                      </p:cBhvr>
                                      <p:tavLst>
                                        <p:tav tm="0">
                                          <p:val>
                                            <p:strVal val="ppt_y"/>
                                          </p:val>
                                        </p:tav>
                                        <p:tav tm="100000">
                                          <p:val>
                                            <p:strVal val="ppt_y+ppt_h"/>
                                          </p:val>
                                        </p:tav>
                                      </p:tavLst>
                                    </p:anim>
                                    <p:animScale>
                                      <p:cBhvr>
                                        <p:cTn id="83" dur="26">
                                          <p:stCondLst>
                                            <p:cond delay="620"/>
                                          </p:stCondLst>
                                        </p:cTn>
                                        <p:tgtEl>
                                          <p:spTgt spid="12"/>
                                        </p:tgtEl>
                                      </p:cBhvr>
                                      <p:to x="100000" y="60000"/>
                                    </p:animScale>
                                    <p:animScale>
                                      <p:cBhvr>
                                        <p:cTn id="84" dur="166" decel="50000">
                                          <p:stCondLst>
                                            <p:cond delay="646"/>
                                          </p:stCondLst>
                                        </p:cTn>
                                        <p:tgtEl>
                                          <p:spTgt spid="12"/>
                                        </p:tgtEl>
                                      </p:cBhvr>
                                      <p:to x="100000" y="100000"/>
                                    </p:animScale>
                                    <p:animScale>
                                      <p:cBhvr>
                                        <p:cTn id="85" dur="26">
                                          <p:stCondLst>
                                            <p:cond delay="1312"/>
                                          </p:stCondLst>
                                        </p:cTn>
                                        <p:tgtEl>
                                          <p:spTgt spid="12"/>
                                        </p:tgtEl>
                                      </p:cBhvr>
                                      <p:to x="100000" y="80000"/>
                                    </p:animScale>
                                    <p:animScale>
                                      <p:cBhvr>
                                        <p:cTn id="86" dur="166" decel="50000">
                                          <p:stCondLst>
                                            <p:cond delay="1338"/>
                                          </p:stCondLst>
                                        </p:cTn>
                                        <p:tgtEl>
                                          <p:spTgt spid="12"/>
                                        </p:tgtEl>
                                      </p:cBhvr>
                                      <p:to x="100000" y="100000"/>
                                    </p:animScale>
                                    <p:animScale>
                                      <p:cBhvr>
                                        <p:cTn id="87" dur="26">
                                          <p:stCondLst>
                                            <p:cond delay="1642"/>
                                          </p:stCondLst>
                                        </p:cTn>
                                        <p:tgtEl>
                                          <p:spTgt spid="12"/>
                                        </p:tgtEl>
                                      </p:cBhvr>
                                      <p:to x="100000" y="90000"/>
                                    </p:animScale>
                                    <p:animScale>
                                      <p:cBhvr>
                                        <p:cTn id="88" dur="166" decel="50000">
                                          <p:stCondLst>
                                            <p:cond delay="1668"/>
                                          </p:stCondLst>
                                        </p:cTn>
                                        <p:tgtEl>
                                          <p:spTgt spid="12"/>
                                        </p:tgtEl>
                                      </p:cBhvr>
                                      <p:to x="100000" y="100000"/>
                                    </p:animScale>
                                    <p:animScale>
                                      <p:cBhvr>
                                        <p:cTn id="89" dur="26">
                                          <p:stCondLst>
                                            <p:cond delay="1808"/>
                                          </p:stCondLst>
                                        </p:cTn>
                                        <p:tgtEl>
                                          <p:spTgt spid="12"/>
                                        </p:tgtEl>
                                      </p:cBhvr>
                                      <p:to x="100000" y="95000"/>
                                    </p:animScale>
                                    <p:animScale>
                                      <p:cBhvr>
                                        <p:cTn id="90" dur="166" decel="50000">
                                          <p:stCondLst>
                                            <p:cond delay="1834"/>
                                          </p:stCondLst>
                                        </p:cTn>
                                        <p:tgtEl>
                                          <p:spTgt spid="12"/>
                                        </p:tgtEl>
                                      </p:cBhvr>
                                      <p:to x="100000" y="100000"/>
                                    </p:animScale>
                                    <p:set>
                                      <p:cBhvr>
                                        <p:cTn id="91" dur="1" fill="hold">
                                          <p:stCondLst>
                                            <p:cond delay="1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2" restart="whenNotActive" fill="hold" evtFilter="cancelBubble" nodeType="interactiveSeq">
                <p:stCondLst>
                  <p:cond evt="onClick" delay="0">
                    <p:tgtEl>
                      <p:spTgt spid="8"/>
                    </p:tgtEl>
                  </p:cond>
                </p:stCondLst>
                <p:endSync evt="end" delay="0">
                  <p:rtn val="all"/>
                </p:endSync>
                <p:childTnLst>
                  <p:par>
                    <p:cTn id="93" fill="hold">
                      <p:stCondLst>
                        <p:cond delay="0"/>
                      </p:stCondLst>
                      <p:childTnLst>
                        <p:par>
                          <p:cTn id="94" fill="hold">
                            <p:stCondLst>
                              <p:cond delay="0"/>
                            </p:stCondLst>
                            <p:childTnLst>
                              <p:par>
                                <p:cTn id="95" presetID="26" presetClass="exit" presetSubtype="0" fill="hold" nodeType="clickEffect">
                                  <p:stCondLst>
                                    <p:cond delay="0"/>
                                  </p:stCondLst>
                                  <p:childTnLst>
                                    <p:animEffect transition="out" filter="wipe(down)">
                                      <p:cBhvr>
                                        <p:cTn id="96" dur="180" accel="50000">
                                          <p:stCondLst>
                                            <p:cond delay="1820"/>
                                          </p:stCondLst>
                                        </p:cTn>
                                        <p:tgtEl>
                                          <p:spTgt spid="8"/>
                                        </p:tgtEl>
                                      </p:cBhvr>
                                    </p:animEffect>
                                    <p:anim calcmode="lin" valueType="num">
                                      <p:cBhvr>
                                        <p:cTn id="97" dur="1822" tmFilter="0,0; 0.14,0.31; 0.43,0.73; 0.71,0.91; 1.0,1.0">
                                          <p:stCondLst>
                                            <p:cond delay="0"/>
                                          </p:stCondLst>
                                        </p:cTn>
                                        <p:tgtEl>
                                          <p:spTgt spid="8"/>
                                        </p:tgtEl>
                                        <p:attrNameLst>
                                          <p:attrName>ppt_x</p:attrName>
                                        </p:attrNameLst>
                                      </p:cBhvr>
                                      <p:tavLst>
                                        <p:tav tm="0">
                                          <p:val>
                                            <p:strVal val="ppt_x"/>
                                          </p:val>
                                        </p:tav>
                                        <p:tav tm="100000">
                                          <p:val>
                                            <p:strVal val="#ppt_x+0.25"/>
                                          </p:val>
                                        </p:tav>
                                      </p:tavLst>
                                    </p:anim>
                                    <p:anim calcmode="lin" valueType="num">
                                      <p:cBhvr>
                                        <p:cTn id="98" dur="178">
                                          <p:stCondLst>
                                            <p:cond delay="1822"/>
                                          </p:stCondLst>
                                        </p:cTn>
                                        <p:tgtEl>
                                          <p:spTgt spid="8"/>
                                        </p:tgtEl>
                                        <p:attrNameLst>
                                          <p:attrName>ppt_x</p:attrName>
                                        </p:attrNameLst>
                                      </p:cBhvr>
                                      <p:tavLst>
                                        <p:tav tm="0">
                                          <p:val>
                                            <p:strVal val="ppt_x"/>
                                          </p:val>
                                        </p:tav>
                                        <p:tav tm="100000">
                                          <p:val>
                                            <p:strVal val="ppt_x"/>
                                          </p:val>
                                        </p:tav>
                                      </p:tavLst>
                                    </p:anim>
                                    <p:anim calcmode="lin" valueType="num">
                                      <p:cBhvr>
                                        <p:cTn id="99" dur="664" tmFilter="0.0,0.0;0.25,0.07;0.50,0.2;0.75,0.467;1.0,1.0">
                                          <p:stCondLst>
                                            <p:cond delay="0"/>
                                          </p:stCondLst>
                                        </p:cTn>
                                        <p:tgtEl>
                                          <p:spTgt spid="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0" dur="664" tmFilter="0, 0; 0.125,0.2665; 0.25,0.4; 0.375,0.465; 0.5,0.5;  0.625,0.535; 0.75,0.6; 0.875,0.7335; 1,1">
                                          <p:stCondLst>
                                            <p:cond delay="664"/>
                                          </p:stCondLst>
                                        </p:cTn>
                                        <p:tgtEl>
                                          <p:spTgt spid="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01" dur="332" tmFilter="0, 0; 0.125,0.2665; 0.25,0.4; 0.375,0.465; 0.5,0.5;  0.625,0.535; 0.75,0.6; 0.875,0.7335; 1,1">
                                          <p:stCondLst>
                                            <p:cond delay="1324"/>
                                          </p:stCondLst>
                                        </p:cTn>
                                        <p:tgtEl>
                                          <p:spTgt spid="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02" dur="164" tmFilter="0, 0; 0.125,0.2665; 0.25,0.4; 0.375,0.465; 0.5,0.5;  0.625,0.535; 0.75,0.6; 0.875,0.7335; 1,1">
                                          <p:stCondLst>
                                            <p:cond delay="1656"/>
                                          </p:stCondLst>
                                        </p:cTn>
                                        <p:tgtEl>
                                          <p:spTgt spid="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03" dur="180" accel="50000">
                                          <p:stCondLst>
                                            <p:cond delay="1820"/>
                                          </p:stCondLst>
                                        </p:cTn>
                                        <p:tgtEl>
                                          <p:spTgt spid="8"/>
                                        </p:tgtEl>
                                        <p:attrNameLst>
                                          <p:attrName>ppt_y</p:attrName>
                                        </p:attrNameLst>
                                      </p:cBhvr>
                                      <p:tavLst>
                                        <p:tav tm="0">
                                          <p:val>
                                            <p:strVal val="ppt_y"/>
                                          </p:val>
                                        </p:tav>
                                        <p:tav tm="100000">
                                          <p:val>
                                            <p:strVal val="ppt_y+ppt_h"/>
                                          </p:val>
                                        </p:tav>
                                      </p:tavLst>
                                    </p:anim>
                                    <p:animScale>
                                      <p:cBhvr>
                                        <p:cTn id="104" dur="26">
                                          <p:stCondLst>
                                            <p:cond delay="620"/>
                                          </p:stCondLst>
                                        </p:cTn>
                                        <p:tgtEl>
                                          <p:spTgt spid="8"/>
                                        </p:tgtEl>
                                      </p:cBhvr>
                                      <p:to x="100000" y="60000"/>
                                    </p:animScale>
                                    <p:animScale>
                                      <p:cBhvr>
                                        <p:cTn id="105" dur="166" decel="50000">
                                          <p:stCondLst>
                                            <p:cond delay="646"/>
                                          </p:stCondLst>
                                        </p:cTn>
                                        <p:tgtEl>
                                          <p:spTgt spid="8"/>
                                        </p:tgtEl>
                                      </p:cBhvr>
                                      <p:to x="100000" y="100000"/>
                                    </p:animScale>
                                    <p:animScale>
                                      <p:cBhvr>
                                        <p:cTn id="106" dur="26">
                                          <p:stCondLst>
                                            <p:cond delay="1312"/>
                                          </p:stCondLst>
                                        </p:cTn>
                                        <p:tgtEl>
                                          <p:spTgt spid="8"/>
                                        </p:tgtEl>
                                      </p:cBhvr>
                                      <p:to x="100000" y="80000"/>
                                    </p:animScale>
                                    <p:animScale>
                                      <p:cBhvr>
                                        <p:cTn id="107" dur="166" decel="50000">
                                          <p:stCondLst>
                                            <p:cond delay="1338"/>
                                          </p:stCondLst>
                                        </p:cTn>
                                        <p:tgtEl>
                                          <p:spTgt spid="8"/>
                                        </p:tgtEl>
                                      </p:cBhvr>
                                      <p:to x="100000" y="100000"/>
                                    </p:animScale>
                                    <p:animScale>
                                      <p:cBhvr>
                                        <p:cTn id="108" dur="26">
                                          <p:stCondLst>
                                            <p:cond delay="1642"/>
                                          </p:stCondLst>
                                        </p:cTn>
                                        <p:tgtEl>
                                          <p:spTgt spid="8"/>
                                        </p:tgtEl>
                                      </p:cBhvr>
                                      <p:to x="100000" y="90000"/>
                                    </p:animScale>
                                    <p:animScale>
                                      <p:cBhvr>
                                        <p:cTn id="109" dur="166" decel="50000">
                                          <p:stCondLst>
                                            <p:cond delay="1668"/>
                                          </p:stCondLst>
                                        </p:cTn>
                                        <p:tgtEl>
                                          <p:spTgt spid="8"/>
                                        </p:tgtEl>
                                      </p:cBhvr>
                                      <p:to x="100000" y="100000"/>
                                    </p:animScale>
                                    <p:animScale>
                                      <p:cBhvr>
                                        <p:cTn id="110" dur="26">
                                          <p:stCondLst>
                                            <p:cond delay="1808"/>
                                          </p:stCondLst>
                                        </p:cTn>
                                        <p:tgtEl>
                                          <p:spTgt spid="8"/>
                                        </p:tgtEl>
                                      </p:cBhvr>
                                      <p:to x="100000" y="95000"/>
                                    </p:animScale>
                                    <p:animScale>
                                      <p:cBhvr>
                                        <p:cTn id="111" dur="166" decel="50000">
                                          <p:stCondLst>
                                            <p:cond delay="1834"/>
                                          </p:stCondLst>
                                        </p:cTn>
                                        <p:tgtEl>
                                          <p:spTgt spid="8"/>
                                        </p:tgtEl>
                                      </p:cBhvr>
                                      <p:to x="100000" y="100000"/>
                                    </p:animScale>
                                    <p:set>
                                      <p:cBhvr>
                                        <p:cTn id="112" dur="1" fill="hold">
                                          <p:stCondLst>
                                            <p:cond delay="1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3" restart="whenNotActive" fill="hold" evtFilter="cancelBubble" nodeType="interactiveSeq">
                <p:stCondLst>
                  <p:cond evt="onClick" delay="0">
                    <p:tgtEl>
                      <p:spTgt spid="5"/>
                    </p:tgtEl>
                  </p:cond>
                </p:stCondLst>
                <p:endSync evt="end" delay="0">
                  <p:rtn val="all"/>
                </p:endSync>
                <p:childTnLst>
                  <p:par>
                    <p:cTn id="114" fill="hold">
                      <p:stCondLst>
                        <p:cond delay="0"/>
                      </p:stCondLst>
                      <p:childTnLst>
                        <p:par>
                          <p:cTn id="115" fill="hold">
                            <p:stCondLst>
                              <p:cond delay="0"/>
                            </p:stCondLst>
                            <p:childTnLst>
                              <p:par>
                                <p:cTn id="116" presetID="26" presetClass="exit" presetSubtype="0" fill="hold" nodeType="clickEffect">
                                  <p:stCondLst>
                                    <p:cond delay="0"/>
                                  </p:stCondLst>
                                  <p:childTnLst>
                                    <p:animEffect transition="out" filter="wipe(down)">
                                      <p:cBhvr>
                                        <p:cTn id="117" dur="180" accel="50000">
                                          <p:stCondLst>
                                            <p:cond delay="1820"/>
                                          </p:stCondLst>
                                        </p:cTn>
                                        <p:tgtEl>
                                          <p:spTgt spid="5"/>
                                        </p:tgtEl>
                                      </p:cBhvr>
                                    </p:animEffect>
                                    <p:anim calcmode="lin" valueType="num">
                                      <p:cBhvr>
                                        <p:cTn id="118" dur="1822" tmFilter="0,0; 0.14,0.31; 0.43,0.73; 0.71,0.91; 1.0,1.0">
                                          <p:stCondLst>
                                            <p:cond delay="0"/>
                                          </p:stCondLst>
                                        </p:cTn>
                                        <p:tgtEl>
                                          <p:spTgt spid="5"/>
                                        </p:tgtEl>
                                        <p:attrNameLst>
                                          <p:attrName>ppt_x</p:attrName>
                                        </p:attrNameLst>
                                      </p:cBhvr>
                                      <p:tavLst>
                                        <p:tav tm="0">
                                          <p:val>
                                            <p:strVal val="ppt_x"/>
                                          </p:val>
                                        </p:tav>
                                        <p:tav tm="100000">
                                          <p:val>
                                            <p:strVal val="#ppt_x+0.25"/>
                                          </p:val>
                                        </p:tav>
                                      </p:tavLst>
                                    </p:anim>
                                    <p:anim calcmode="lin" valueType="num">
                                      <p:cBhvr>
                                        <p:cTn id="119" dur="178">
                                          <p:stCondLst>
                                            <p:cond delay="1822"/>
                                          </p:stCondLst>
                                        </p:cTn>
                                        <p:tgtEl>
                                          <p:spTgt spid="5"/>
                                        </p:tgtEl>
                                        <p:attrNameLst>
                                          <p:attrName>ppt_x</p:attrName>
                                        </p:attrNameLst>
                                      </p:cBhvr>
                                      <p:tavLst>
                                        <p:tav tm="0">
                                          <p:val>
                                            <p:strVal val="ppt_x"/>
                                          </p:val>
                                        </p:tav>
                                        <p:tav tm="100000">
                                          <p:val>
                                            <p:strVal val="ppt_x"/>
                                          </p:val>
                                        </p:tav>
                                      </p:tavLst>
                                    </p:anim>
                                    <p:anim calcmode="lin" valueType="num">
                                      <p:cBhvr>
                                        <p:cTn id="120" dur="664" tmFilter="0.0,0.0;0.25,0.07;0.50,0.2;0.75,0.467;1.0,1.0">
                                          <p:stCondLst>
                                            <p:cond delay="0"/>
                                          </p:stCondLst>
                                        </p:cTn>
                                        <p:tgtEl>
                                          <p:spTgt spid="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21" dur="664" tmFilter="0, 0; 0.125,0.2665; 0.25,0.4; 0.375,0.465; 0.5,0.5;  0.625,0.535; 0.75,0.6; 0.875,0.7335; 1,1">
                                          <p:stCondLst>
                                            <p:cond delay="664"/>
                                          </p:stCondLst>
                                        </p:cTn>
                                        <p:tgtEl>
                                          <p:spTgt spid="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22" dur="332" tmFilter="0, 0; 0.125,0.2665; 0.25,0.4; 0.375,0.465; 0.5,0.5;  0.625,0.535; 0.75,0.6; 0.875,0.7335; 1,1">
                                          <p:stCondLst>
                                            <p:cond delay="1324"/>
                                          </p:stCondLst>
                                        </p:cTn>
                                        <p:tgtEl>
                                          <p:spTgt spid="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3" dur="164" tmFilter="0, 0; 0.125,0.2665; 0.25,0.4; 0.375,0.465; 0.5,0.5;  0.625,0.535; 0.75,0.6; 0.875,0.7335; 1,1">
                                          <p:stCondLst>
                                            <p:cond delay="1656"/>
                                          </p:stCondLst>
                                        </p:cTn>
                                        <p:tgtEl>
                                          <p:spTgt spid="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24" dur="180" accel="50000">
                                          <p:stCondLst>
                                            <p:cond delay="1820"/>
                                          </p:stCondLst>
                                        </p:cTn>
                                        <p:tgtEl>
                                          <p:spTgt spid="5"/>
                                        </p:tgtEl>
                                        <p:attrNameLst>
                                          <p:attrName>ppt_y</p:attrName>
                                        </p:attrNameLst>
                                      </p:cBhvr>
                                      <p:tavLst>
                                        <p:tav tm="0">
                                          <p:val>
                                            <p:strVal val="ppt_y"/>
                                          </p:val>
                                        </p:tav>
                                        <p:tav tm="100000">
                                          <p:val>
                                            <p:strVal val="ppt_y+ppt_h"/>
                                          </p:val>
                                        </p:tav>
                                      </p:tavLst>
                                    </p:anim>
                                    <p:animScale>
                                      <p:cBhvr>
                                        <p:cTn id="125" dur="26">
                                          <p:stCondLst>
                                            <p:cond delay="620"/>
                                          </p:stCondLst>
                                        </p:cTn>
                                        <p:tgtEl>
                                          <p:spTgt spid="5"/>
                                        </p:tgtEl>
                                      </p:cBhvr>
                                      <p:to x="100000" y="60000"/>
                                    </p:animScale>
                                    <p:animScale>
                                      <p:cBhvr>
                                        <p:cTn id="126" dur="166" decel="50000">
                                          <p:stCondLst>
                                            <p:cond delay="646"/>
                                          </p:stCondLst>
                                        </p:cTn>
                                        <p:tgtEl>
                                          <p:spTgt spid="5"/>
                                        </p:tgtEl>
                                      </p:cBhvr>
                                      <p:to x="100000" y="100000"/>
                                    </p:animScale>
                                    <p:animScale>
                                      <p:cBhvr>
                                        <p:cTn id="127" dur="26">
                                          <p:stCondLst>
                                            <p:cond delay="1312"/>
                                          </p:stCondLst>
                                        </p:cTn>
                                        <p:tgtEl>
                                          <p:spTgt spid="5"/>
                                        </p:tgtEl>
                                      </p:cBhvr>
                                      <p:to x="100000" y="80000"/>
                                    </p:animScale>
                                    <p:animScale>
                                      <p:cBhvr>
                                        <p:cTn id="128" dur="166" decel="50000">
                                          <p:stCondLst>
                                            <p:cond delay="1338"/>
                                          </p:stCondLst>
                                        </p:cTn>
                                        <p:tgtEl>
                                          <p:spTgt spid="5"/>
                                        </p:tgtEl>
                                      </p:cBhvr>
                                      <p:to x="100000" y="100000"/>
                                    </p:animScale>
                                    <p:animScale>
                                      <p:cBhvr>
                                        <p:cTn id="129" dur="26">
                                          <p:stCondLst>
                                            <p:cond delay="1642"/>
                                          </p:stCondLst>
                                        </p:cTn>
                                        <p:tgtEl>
                                          <p:spTgt spid="5"/>
                                        </p:tgtEl>
                                      </p:cBhvr>
                                      <p:to x="100000" y="90000"/>
                                    </p:animScale>
                                    <p:animScale>
                                      <p:cBhvr>
                                        <p:cTn id="130" dur="166" decel="50000">
                                          <p:stCondLst>
                                            <p:cond delay="1668"/>
                                          </p:stCondLst>
                                        </p:cTn>
                                        <p:tgtEl>
                                          <p:spTgt spid="5"/>
                                        </p:tgtEl>
                                      </p:cBhvr>
                                      <p:to x="100000" y="100000"/>
                                    </p:animScale>
                                    <p:animScale>
                                      <p:cBhvr>
                                        <p:cTn id="131" dur="26">
                                          <p:stCondLst>
                                            <p:cond delay="1808"/>
                                          </p:stCondLst>
                                        </p:cTn>
                                        <p:tgtEl>
                                          <p:spTgt spid="5"/>
                                        </p:tgtEl>
                                      </p:cBhvr>
                                      <p:to x="100000" y="95000"/>
                                    </p:animScale>
                                    <p:animScale>
                                      <p:cBhvr>
                                        <p:cTn id="132" dur="166" decel="50000">
                                          <p:stCondLst>
                                            <p:cond delay="1834"/>
                                          </p:stCondLst>
                                        </p:cTn>
                                        <p:tgtEl>
                                          <p:spTgt spid="5"/>
                                        </p:tgtEl>
                                      </p:cBhvr>
                                      <p:to x="100000" y="100000"/>
                                    </p:animScale>
                                    <p:set>
                                      <p:cBhvr>
                                        <p:cTn id="133" dur="1" fill="hold">
                                          <p:stCondLst>
                                            <p:cond delay="1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Google Shape;1020;p37"/>
          <p:cNvSpPr/>
          <p:nvPr/>
        </p:nvSpPr>
        <p:spPr>
          <a:xfrm rot="5400000">
            <a:off x="9760745" y="3806032"/>
            <a:ext cx="936625" cy="188913"/>
          </a:xfrm>
          <a:prstGeom prst="roundRect">
            <a:avLst>
              <a:gd name="adj" fmla="val 9649"/>
            </a:avLst>
          </a:prstGeom>
          <a:noFill/>
          <a:ln>
            <a:noFill/>
          </a:ln>
        </p:spPr>
        <p:txBody>
          <a:bodyPr spcFirstLastPara="1" lIns="91425" tIns="91425" rIns="91425" bIns="91425" anchor="ctr"/>
          <a:lstStyle/>
          <a:p>
            <a:pPr algn="ctr" eaLnBrk="0" fontAlgn="base" hangingPunct="0">
              <a:defRPr/>
            </a:pPr>
            <a:endParaRPr sz="1050" b="1" dirty="0">
              <a:solidFill>
                <a:srgbClr val="FFFFFF"/>
              </a:solidFill>
              <a:latin typeface="思源黑体 Heavy" panose="020B0A00000000000000" pitchFamily="34" charset="-122"/>
              <a:ea typeface="思源黑体 Heavy" panose="020B0A00000000000000" pitchFamily="34" charset="-122"/>
              <a:cs typeface="Catamaran"/>
              <a:sym typeface="Catamaran"/>
            </a:endParaRPr>
          </a:p>
        </p:txBody>
      </p:sp>
      <p:sp>
        <p:nvSpPr>
          <p:cNvPr id="70" name="Google Shape;1017;p37"/>
          <p:cNvSpPr/>
          <p:nvPr/>
        </p:nvSpPr>
        <p:spPr>
          <a:xfrm rot="16200000">
            <a:off x="1446213" y="954088"/>
            <a:ext cx="935038" cy="188913"/>
          </a:xfrm>
          <a:prstGeom prst="roundRect">
            <a:avLst>
              <a:gd name="adj" fmla="val 9649"/>
            </a:avLst>
          </a:prstGeom>
          <a:noFill/>
          <a:ln>
            <a:noFill/>
          </a:ln>
        </p:spPr>
        <p:txBody>
          <a:bodyPr spcFirstLastPara="1" lIns="91425" tIns="91425" rIns="91425" bIns="91425" anchor="ctr"/>
          <a:lstStyle/>
          <a:p>
            <a:pPr algn="ctr" eaLnBrk="0" fontAlgn="base" hangingPunct="0">
              <a:defRPr/>
            </a:pPr>
            <a:r>
              <a:rPr lang="en-GB" sz="1050" b="1" dirty="0">
                <a:solidFill>
                  <a:srgbClr val="FFFFFF"/>
                </a:solidFill>
                <a:latin typeface="思源黑体 Heavy" panose="020B0A00000000000000" pitchFamily="34" charset="-122"/>
                <a:ea typeface="思源黑体 Heavy" panose="020B0A00000000000000" pitchFamily="34" charset="-122"/>
                <a:cs typeface="Catamaran"/>
                <a:sym typeface="Catamaran"/>
              </a:rPr>
              <a:t>NOTES</a:t>
            </a:r>
            <a:endParaRPr sz="1050" b="1" dirty="0">
              <a:solidFill>
                <a:srgbClr val="FFFFFF"/>
              </a:solidFill>
              <a:latin typeface="思源黑体 Heavy" panose="020B0A00000000000000" pitchFamily="34" charset="-122"/>
              <a:ea typeface="思源黑体 Heavy" panose="020B0A00000000000000" pitchFamily="34" charset="-122"/>
              <a:cs typeface="Catamaran"/>
              <a:sym typeface="Catamaran"/>
            </a:endParaRPr>
          </a:p>
        </p:txBody>
      </p:sp>
      <p:pic>
        <p:nvPicPr>
          <p:cNvPr id="14340"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78038" y="3519488"/>
            <a:ext cx="1212850" cy="25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4"/>
          <p:cNvGrpSpPr>
            <a:grpSpLocks/>
          </p:cNvGrpSpPr>
          <p:nvPr/>
        </p:nvGrpSpPr>
        <p:grpSpPr bwMode="auto">
          <a:xfrm rot="-990406">
            <a:off x="4344988" y="1841500"/>
            <a:ext cx="5721350" cy="2078038"/>
            <a:chOff x="3524814" y="2883746"/>
            <a:chExt cx="5507082" cy="2077839"/>
          </a:xfrm>
        </p:grpSpPr>
        <p:pic>
          <p:nvPicPr>
            <p:cNvPr id="14352" name="Picture 6" descr="Cover"/>
            <p:cNvPicPr>
              <a:picLocks noChangeAspect="1" noChangeArrowheads="1"/>
            </p:cNvPicPr>
            <p:nvPr/>
          </p:nvPicPr>
          <p:blipFill>
            <a:blip r:embed="rId3">
              <a:extLst>
                <a:ext uri="{28A0092B-C50C-407E-A947-70E740481C1C}">
                  <a14:useLocalDpi xmlns:a14="http://schemas.microsoft.com/office/drawing/2010/main" val="0"/>
                </a:ext>
              </a:extLst>
            </a:blip>
            <a:srcRect r="44859"/>
            <a:stretch>
              <a:fillRect/>
            </a:stretch>
          </p:blipFill>
          <p:spPr bwMode="auto">
            <a:xfrm rot="19155168" flipV="1">
              <a:off x="3524814" y="2883746"/>
              <a:ext cx="1951186" cy="2077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Rounded Corners 14"/>
            <p:cNvSpPr/>
            <p:nvPr/>
          </p:nvSpPr>
          <p:spPr>
            <a:xfrm rot="990406">
              <a:off x="5015005" y="3556566"/>
              <a:ext cx="4006540" cy="907963"/>
            </a:xfrm>
            <a:prstGeom prst="roundRect">
              <a:avLst/>
            </a:prstGeom>
            <a:solidFill>
              <a:srgbClr val="99FF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400" b="1" dirty="0" err="1">
                  <a:solidFill>
                    <a:srgbClr val="0000FF"/>
                  </a:solidFill>
                  <a:latin typeface="Times New Roman" panose="02020603050405020304" pitchFamily="18" charset="0"/>
                  <a:cs typeface="Times New Roman" panose="02020603050405020304" pitchFamily="18" charset="0"/>
                </a:rPr>
                <a:t>Phần</a:t>
              </a:r>
              <a:r>
                <a:rPr lang="en-US" sz="2400" b="1" dirty="0">
                  <a:solidFill>
                    <a:srgbClr val="0000FF"/>
                  </a:solidFill>
                  <a:latin typeface="Times New Roman" panose="02020603050405020304" pitchFamily="18" charset="0"/>
                  <a:cs typeface="Times New Roman" panose="02020603050405020304" pitchFamily="18" charset="0"/>
                </a:rPr>
                <a:t> 2:</a:t>
              </a:r>
            </a:p>
            <a:p>
              <a:pPr algn="ctr" eaLnBrk="0" fontAlgn="base" hangingPunct="0">
                <a:spcBef>
                  <a:spcPct val="0"/>
                </a:spcBef>
                <a:spcAft>
                  <a:spcPct val="0"/>
                </a:spcAft>
                <a:defRPr/>
              </a:pPr>
              <a:r>
                <a:rPr lang="en-US" sz="2400" b="1" dirty="0">
                  <a:solidFill>
                    <a:srgbClr val="0000FF"/>
                  </a:solidFill>
                  <a:latin typeface="Times New Roman" panose="02020603050405020304" pitchFamily="18" charset="0"/>
                  <a:cs typeface="Times New Roman" panose="02020603050405020304" pitchFamily="18" charset="0"/>
                </a:rPr>
                <a:t>HÌNH THÀNH KIẾN THỨC</a:t>
              </a:r>
            </a:p>
          </p:txBody>
        </p:sp>
      </p:grpSp>
      <p:grpSp>
        <p:nvGrpSpPr>
          <p:cNvPr id="3" name="Group 37"/>
          <p:cNvGrpSpPr>
            <a:grpSpLocks/>
          </p:cNvGrpSpPr>
          <p:nvPr/>
        </p:nvGrpSpPr>
        <p:grpSpPr bwMode="auto">
          <a:xfrm flipV="1">
            <a:off x="3175000" y="3940176"/>
            <a:ext cx="6535738" cy="2227263"/>
            <a:chOff x="2204742" y="967987"/>
            <a:chExt cx="6052451" cy="1522409"/>
          </a:xfrm>
        </p:grpSpPr>
        <p:sp>
          <p:nvSpPr>
            <p:cNvPr id="39" name="Rectangle: Rounded Corners 5"/>
            <p:cNvSpPr/>
            <p:nvPr/>
          </p:nvSpPr>
          <p:spPr>
            <a:xfrm rot="10800000">
              <a:off x="5020007" y="967987"/>
              <a:ext cx="3237186" cy="598980"/>
            </a:xfrm>
            <a:prstGeom prst="roundRect">
              <a:avLst/>
            </a:prstGeom>
            <a:solidFill>
              <a:srgbClr val="FF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400" b="1" dirty="0" err="1">
                  <a:solidFill>
                    <a:srgbClr val="0000FF"/>
                  </a:solidFill>
                  <a:latin typeface="Times New Roman" panose="02020603050405020304" pitchFamily="18" charset="0"/>
                  <a:cs typeface="Times New Roman" panose="02020603050405020304" pitchFamily="18" charset="0"/>
                </a:rPr>
                <a:t>Phần</a:t>
              </a:r>
              <a:r>
                <a:rPr lang="en-US" sz="2400" b="1" dirty="0">
                  <a:solidFill>
                    <a:srgbClr val="0000FF"/>
                  </a:solidFill>
                  <a:latin typeface="Times New Roman" panose="02020603050405020304" pitchFamily="18" charset="0"/>
                  <a:cs typeface="Times New Roman" panose="02020603050405020304" pitchFamily="18" charset="0"/>
                </a:rPr>
                <a:t> 4:</a:t>
              </a:r>
            </a:p>
            <a:p>
              <a:pPr algn="ctr" eaLnBrk="0" fontAlgn="base" hangingPunct="0">
                <a:spcBef>
                  <a:spcPct val="0"/>
                </a:spcBef>
                <a:spcAft>
                  <a:spcPct val="0"/>
                </a:spcAft>
                <a:defRPr/>
              </a:pPr>
              <a:r>
                <a:rPr lang="en-US" sz="2400" b="1" dirty="0">
                  <a:solidFill>
                    <a:srgbClr val="0000FF"/>
                  </a:solidFill>
                  <a:latin typeface="Times New Roman" panose="02020603050405020304" pitchFamily="18" charset="0"/>
                  <a:cs typeface="Times New Roman" panose="02020603050405020304" pitchFamily="18" charset="0"/>
                </a:rPr>
                <a:t>VẬN DỤNG, TÌM TÒI</a:t>
              </a:r>
            </a:p>
          </p:txBody>
        </p:sp>
        <p:pic>
          <p:nvPicPr>
            <p:cNvPr id="14351" name="Picture 6" descr="image0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35602">
              <a:off x="2204742" y="1141776"/>
              <a:ext cx="3228481" cy="1348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40"/>
          <p:cNvGrpSpPr>
            <a:grpSpLocks/>
          </p:cNvGrpSpPr>
          <p:nvPr/>
        </p:nvGrpSpPr>
        <p:grpSpPr bwMode="auto">
          <a:xfrm>
            <a:off x="4379913" y="2624139"/>
            <a:ext cx="5257800" cy="2740025"/>
            <a:chOff x="1835974" y="3091254"/>
            <a:chExt cx="5848629" cy="2739378"/>
          </a:xfrm>
        </p:grpSpPr>
        <p:sp>
          <p:nvSpPr>
            <p:cNvPr id="42" name="Rectangle: Rounded Corners 15"/>
            <p:cNvSpPr/>
            <p:nvPr/>
          </p:nvSpPr>
          <p:spPr>
            <a:xfrm>
              <a:off x="4271136" y="4426026"/>
              <a:ext cx="3413467" cy="891964"/>
            </a:xfrm>
            <a:prstGeom prst="roundRect">
              <a:avLst/>
            </a:prstGeom>
            <a:solidFill>
              <a:srgbClr val="FF505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400" b="1" dirty="0" err="1">
                  <a:solidFill>
                    <a:srgbClr val="0000FF"/>
                  </a:solidFill>
                  <a:latin typeface="Times New Roman" panose="02020603050405020304" pitchFamily="18" charset="0"/>
                  <a:cs typeface="Times New Roman" panose="02020603050405020304" pitchFamily="18" charset="0"/>
                </a:rPr>
                <a:t>Phần</a:t>
              </a:r>
              <a:r>
                <a:rPr lang="en-US" sz="2400" b="1" dirty="0">
                  <a:solidFill>
                    <a:srgbClr val="0000FF"/>
                  </a:solidFill>
                  <a:latin typeface="Times New Roman" panose="02020603050405020304" pitchFamily="18" charset="0"/>
                  <a:cs typeface="Times New Roman" panose="02020603050405020304" pitchFamily="18" charset="0"/>
                </a:rPr>
                <a:t> 3:</a:t>
              </a:r>
            </a:p>
            <a:p>
              <a:pPr algn="ctr" eaLnBrk="0" fontAlgn="base" hangingPunct="0">
                <a:spcBef>
                  <a:spcPct val="0"/>
                </a:spcBef>
                <a:spcAft>
                  <a:spcPct val="0"/>
                </a:spcAft>
                <a:defRPr/>
              </a:pPr>
              <a:r>
                <a:rPr lang="en-US" sz="2400" b="1" dirty="0">
                  <a:solidFill>
                    <a:srgbClr val="0000FF"/>
                  </a:solidFill>
                  <a:latin typeface="Times New Roman" panose="02020603050405020304" pitchFamily="18" charset="0"/>
                  <a:cs typeface="Times New Roman" panose="02020603050405020304" pitchFamily="18" charset="0"/>
                </a:rPr>
                <a:t>LUYỆN TẬP</a:t>
              </a:r>
            </a:p>
          </p:txBody>
        </p:sp>
        <p:pic>
          <p:nvPicPr>
            <p:cNvPr id="14349" name="Picture 2" descr="image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727254" flipH="1">
              <a:off x="1835974" y="3091254"/>
              <a:ext cx="2450162" cy="2739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Nhóm 7"/>
          <p:cNvGrpSpPr>
            <a:grpSpLocks/>
          </p:cNvGrpSpPr>
          <p:nvPr/>
        </p:nvGrpSpPr>
        <p:grpSpPr bwMode="auto">
          <a:xfrm>
            <a:off x="4197350" y="909638"/>
            <a:ext cx="5456238" cy="3067050"/>
            <a:chOff x="548994" y="-396534"/>
            <a:chExt cx="3614654" cy="3796392"/>
          </a:xfrm>
        </p:grpSpPr>
        <p:pic>
          <p:nvPicPr>
            <p:cNvPr id="14346" name="Hình ảnh 3"/>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23840" t="5238" r="44218" b="39404"/>
            <a:stretch>
              <a:fillRect/>
            </a:stretch>
          </p:blipFill>
          <p:spPr bwMode="auto">
            <a:xfrm>
              <a:off x="548994" y="-396534"/>
              <a:ext cx="3483185" cy="379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7" name="Hộp Văn bản 5"/>
            <p:cNvSpPr txBox="1">
              <a:spLocks noChangeArrowheads="1"/>
            </p:cNvSpPr>
            <p:nvPr/>
          </p:nvSpPr>
          <p:spPr bwMode="auto">
            <a:xfrm>
              <a:off x="1485763" y="-260949"/>
              <a:ext cx="2677885" cy="571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US" sz="2400" b="1" dirty="0" err="1">
                  <a:solidFill>
                    <a:srgbClr val="000000"/>
                  </a:solidFill>
                  <a:latin typeface="Times New Roman" pitchFamily="18" charset="0"/>
                  <a:cs typeface="Times New Roman" pitchFamily="18" charset="0"/>
                </a:rPr>
                <a:t>Phần</a:t>
              </a:r>
              <a:r>
                <a:rPr lang="en-US" sz="2400" b="1" dirty="0">
                  <a:solidFill>
                    <a:srgbClr val="000000"/>
                  </a:solidFill>
                  <a:latin typeface="Times New Roman" pitchFamily="18" charset="0"/>
                  <a:cs typeface="Times New Roman" pitchFamily="18" charset="0"/>
                </a:rPr>
                <a:t> 1: KHỞI ĐỘNG</a:t>
              </a:r>
              <a:endParaRPr lang="vi-VN" sz="2400" b="1" dirty="0">
                <a:solidFill>
                  <a:srgbClr val="000000"/>
                </a:solidFill>
                <a:latin typeface="Times New Roman" pitchFamily="18" charset="0"/>
                <a:cs typeface="Times New Roman" pitchFamily="18" charset="0"/>
              </a:endParaRPr>
            </a:p>
          </p:txBody>
        </p:sp>
      </p:grpSp>
      <p:pic>
        <p:nvPicPr>
          <p:cNvPr id="21" name="Picture 4"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6875" y="2335214"/>
            <a:ext cx="248285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out)">
                                      <p:cBhvr>
                                        <p:cTn id="7" dur="5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930400" cy="1603174"/>
          </a:xfrm>
          <a:prstGeom prst="rect">
            <a:avLst/>
          </a:prstGeom>
        </p:spPr>
      </p:pic>
      <p:pic>
        <p:nvPicPr>
          <p:cNvPr id="3076" name="Picture 4" descr="Kết quả hình ảnh cho ICON ĐÚNG SA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9319" y="4146535"/>
            <a:ext cx="1339264" cy="133926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Kết quả hình ảnh cho ICON SAI 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900245" y="5512447"/>
            <a:ext cx="1339284" cy="13392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Kết quả hình ảnh cho ICON SAI 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577000" y="4302483"/>
            <a:ext cx="1339284" cy="133928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Kết quả hình ảnh cho ICON SAI 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577000" y="5588499"/>
            <a:ext cx="1339284" cy="133928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Kết quả hình ảnh cho icon home">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61683" y="36052"/>
            <a:ext cx="754633" cy="754633"/>
          </a:xfrm>
          <a:prstGeom prst="rect">
            <a:avLst/>
          </a:prstGeom>
          <a:noFill/>
          <a:extLst>
            <a:ext uri="{909E8E84-426E-40DD-AFC4-6F175D3DCCD1}">
              <a14:hiddenFill xmlns:a14="http://schemas.microsoft.com/office/drawing/2010/main">
                <a:solidFill>
                  <a:srgbClr val="FFFFFF"/>
                </a:solidFill>
              </a14:hiddenFill>
            </a:ext>
          </a:extLst>
        </p:spPr>
      </p:pic>
      <p:sp>
        <p:nvSpPr>
          <p:cNvPr id="19" name="Rounded Rectangle 18"/>
          <p:cNvSpPr/>
          <p:nvPr/>
        </p:nvSpPr>
        <p:spPr>
          <a:xfrm>
            <a:off x="10577000" y="1475692"/>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00:10</a:t>
            </a:r>
          </a:p>
        </p:txBody>
      </p:sp>
      <p:sp>
        <p:nvSpPr>
          <p:cNvPr id="20" name="Rounded Rectangle 19"/>
          <p:cNvSpPr/>
          <p:nvPr/>
        </p:nvSpPr>
        <p:spPr>
          <a:xfrm>
            <a:off x="10577000" y="1490477"/>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00:09</a:t>
            </a:r>
          </a:p>
        </p:txBody>
      </p:sp>
      <p:sp>
        <p:nvSpPr>
          <p:cNvPr id="21" name="Rounded Rectangle 20"/>
          <p:cNvSpPr/>
          <p:nvPr/>
        </p:nvSpPr>
        <p:spPr>
          <a:xfrm>
            <a:off x="10577000" y="1500440"/>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00:08</a:t>
            </a:r>
          </a:p>
        </p:txBody>
      </p:sp>
      <p:sp>
        <p:nvSpPr>
          <p:cNvPr id="22" name="Rounded Rectangle 21"/>
          <p:cNvSpPr/>
          <p:nvPr/>
        </p:nvSpPr>
        <p:spPr>
          <a:xfrm>
            <a:off x="10577000" y="1490796"/>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00:07</a:t>
            </a:r>
          </a:p>
        </p:txBody>
      </p:sp>
      <p:sp>
        <p:nvSpPr>
          <p:cNvPr id="23" name="Rounded Rectangle 22"/>
          <p:cNvSpPr/>
          <p:nvPr/>
        </p:nvSpPr>
        <p:spPr>
          <a:xfrm>
            <a:off x="10577000" y="1475692"/>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00:06</a:t>
            </a:r>
          </a:p>
        </p:txBody>
      </p:sp>
      <p:sp>
        <p:nvSpPr>
          <p:cNvPr id="24" name="Rounded Rectangle 23"/>
          <p:cNvSpPr/>
          <p:nvPr/>
        </p:nvSpPr>
        <p:spPr>
          <a:xfrm>
            <a:off x="10577000" y="1495618"/>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00:05</a:t>
            </a:r>
          </a:p>
        </p:txBody>
      </p:sp>
      <p:sp>
        <p:nvSpPr>
          <p:cNvPr id="25" name="Rounded Rectangle 24"/>
          <p:cNvSpPr/>
          <p:nvPr/>
        </p:nvSpPr>
        <p:spPr>
          <a:xfrm>
            <a:off x="10577000" y="1485655"/>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00:04</a:t>
            </a:r>
          </a:p>
        </p:txBody>
      </p:sp>
      <p:sp>
        <p:nvSpPr>
          <p:cNvPr id="26" name="Rounded Rectangle 25"/>
          <p:cNvSpPr/>
          <p:nvPr/>
        </p:nvSpPr>
        <p:spPr>
          <a:xfrm>
            <a:off x="10577000" y="1475692"/>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00:03</a:t>
            </a:r>
          </a:p>
        </p:txBody>
      </p:sp>
      <p:sp>
        <p:nvSpPr>
          <p:cNvPr id="27" name="Rounded Rectangle 26"/>
          <p:cNvSpPr/>
          <p:nvPr/>
        </p:nvSpPr>
        <p:spPr>
          <a:xfrm>
            <a:off x="10577000" y="1455766"/>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00:02</a:t>
            </a:r>
          </a:p>
        </p:txBody>
      </p:sp>
      <p:sp>
        <p:nvSpPr>
          <p:cNvPr id="28" name="Rounded Rectangle 27"/>
          <p:cNvSpPr/>
          <p:nvPr/>
        </p:nvSpPr>
        <p:spPr>
          <a:xfrm>
            <a:off x="10577000" y="1465729"/>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00:01</a:t>
            </a:r>
          </a:p>
        </p:txBody>
      </p:sp>
      <p:sp>
        <p:nvSpPr>
          <p:cNvPr id="29" name="Rounded Rectangle 28"/>
          <p:cNvSpPr/>
          <p:nvPr/>
        </p:nvSpPr>
        <p:spPr>
          <a:xfrm>
            <a:off x="10577000" y="1465729"/>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00:00</a:t>
            </a:r>
          </a:p>
        </p:txBody>
      </p:sp>
      <p:pic>
        <p:nvPicPr>
          <p:cNvPr id="30" name="Picture 2" descr="Káº¿t quáº£ hÃ¬nh áº£nh cho icon Äá»ng há»"/>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935435" y="694760"/>
            <a:ext cx="780874" cy="7905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930400" y="1309340"/>
            <a:ext cx="8101873" cy="1200329"/>
          </a:xfrm>
          <a:prstGeom prst="rect">
            <a:avLst/>
          </a:prstGeom>
        </p:spPr>
        <p:txBody>
          <a:bodyPr wrap="square">
            <a:spAutoFit/>
          </a:bodyPr>
          <a:lstStyle/>
          <a:p>
            <a:pPr algn="just">
              <a:spcAft>
                <a:spcPts val="0"/>
              </a:spcAft>
            </a:pPr>
            <a:r>
              <a:rPr lang="en-US" sz="3600" b="1" dirty="0" err="1">
                <a:solidFill>
                  <a:srgbClr val="000000"/>
                </a:solidFill>
                <a:latin typeface="Times New Roman" panose="02020603050405020304" pitchFamily="18" charset="0"/>
                <a:ea typeface="Times New Roman" panose="02020603050405020304" pitchFamily="18" charset="0"/>
              </a:rPr>
              <a:t>Kết</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luận</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nào</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sau</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đây</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là</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đúng</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khi</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nói</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về</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sự</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nở</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vì</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nhiệt</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của</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không</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khí</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và</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khí</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oxi</a:t>
            </a:r>
            <a:r>
              <a:rPr lang="en-US" sz="3600" b="1" dirty="0">
                <a:solidFill>
                  <a:srgbClr val="000000"/>
                </a:solidFill>
                <a:latin typeface="Times New Roman" panose="02020603050405020304" pitchFamily="18" charset="0"/>
                <a:ea typeface="Times New Roman" panose="02020603050405020304" pitchFamily="18" charset="0"/>
              </a:rPr>
              <a:t>?</a:t>
            </a:r>
            <a:endParaRPr lang="en-US" sz="3600" b="1" dirty="0">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245836" y="4816167"/>
            <a:ext cx="5410455" cy="461665"/>
          </a:xfrm>
          <a:prstGeom prst="rect">
            <a:avLst/>
          </a:prstGeom>
        </p:spPr>
        <p:txBody>
          <a:bodyPr wrap="none">
            <a:spAutoFit/>
          </a:bodyPr>
          <a:lstStyle/>
          <a:p>
            <a:r>
              <a:rPr lang="en-US" sz="2400" dirty="0" smtClean="0">
                <a:latin typeface="Times New Roman" panose="02020603050405020304" pitchFamily="18" charset="0"/>
                <a:ea typeface="Times New Roman" panose="02020603050405020304" pitchFamily="18" charset="0"/>
              </a:rPr>
              <a:t>A. </a:t>
            </a:r>
            <a:r>
              <a:rPr lang="en-US" sz="2400" dirty="0" err="1" smtClean="0">
                <a:latin typeface="Times New Roman" panose="02020603050405020304" pitchFamily="18" charset="0"/>
                <a:ea typeface="Times New Roman" panose="02020603050405020304" pitchFamily="18" charset="0"/>
              </a:rPr>
              <a:t>Không</a:t>
            </a:r>
            <a:r>
              <a:rPr lang="en-US" sz="2400" dirty="0" smtClean="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oxi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nhiệt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nhau</a:t>
            </a:r>
            <a:r>
              <a:rPr lang="en-US" sz="2400" dirty="0">
                <a:latin typeface="Times New Roman" panose="02020603050405020304" pitchFamily="18" charset="0"/>
                <a:ea typeface="Times New Roman" panose="02020603050405020304" pitchFamily="18" charset="0"/>
              </a:rPr>
              <a:t>.</a:t>
            </a:r>
            <a:endParaRPr lang="en-US" sz="2400" dirty="0"/>
          </a:p>
        </p:txBody>
      </p:sp>
      <p:sp>
        <p:nvSpPr>
          <p:cNvPr id="13" name="Rectangle 12"/>
          <p:cNvSpPr/>
          <p:nvPr/>
        </p:nvSpPr>
        <p:spPr>
          <a:xfrm>
            <a:off x="283686" y="5997423"/>
            <a:ext cx="5184433" cy="461665"/>
          </a:xfrm>
          <a:prstGeom prst="rect">
            <a:avLst/>
          </a:prstGeom>
        </p:spPr>
        <p:txBody>
          <a:bodyPr wrap="none">
            <a:spAutoFit/>
          </a:bodyPr>
          <a:lstStyle/>
          <a:p>
            <a:r>
              <a:rPr lang="en-US" sz="2400" dirty="0" smtClean="0">
                <a:solidFill>
                  <a:srgbClr val="000000"/>
                </a:solidFill>
                <a:latin typeface="Times New Roman" panose="02020603050405020304" pitchFamily="18" charset="0"/>
                <a:ea typeface="Times New Roman" panose="02020603050405020304" pitchFamily="18" charset="0"/>
              </a:rPr>
              <a:t>C. </a:t>
            </a:r>
            <a:r>
              <a:rPr lang="en-US" sz="2400" dirty="0" err="1">
                <a:solidFill>
                  <a:srgbClr val="000000"/>
                </a:solidFill>
                <a:latin typeface="Times New Roman" panose="02020603050405020304" pitchFamily="18" charset="0"/>
                <a:ea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khí</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nở</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vì</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nhiệt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nhiều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hơn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oxi</a:t>
            </a:r>
            <a:r>
              <a:rPr lang="en-US" sz="2400" dirty="0">
                <a:solidFill>
                  <a:srgbClr val="000000"/>
                </a:solidFill>
                <a:latin typeface="Times New Roman" panose="02020603050405020304" pitchFamily="18" charset="0"/>
                <a:ea typeface="Times New Roman" panose="02020603050405020304" pitchFamily="18" charset="0"/>
              </a:rPr>
              <a:t>. </a:t>
            </a:r>
            <a:endParaRPr lang="en-US" sz="2400" dirty="0"/>
          </a:p>
        </p:txBody>
      </p:sp>
      <p:sp>
        <p:nvSpPr>
          <p:cNvPr id="17" name="Rectangle 16"/>
          <p:cNvSpPr/>
          <p:nvPr/>
        </p:nvSpPr>
        <p:spPr>
          <a:xfrm>
            <a:off x="6713745" y="4787459"/>
            <a:ext cx="4594528" cy="461665"/>
          </a:xfrm>
          <a:prstGeom prst="rect">
            <a:avLst/>
          </a:prstGeom>
        </p:spPr>
        <p:txBody>
          <a:bodyPr wrap="none">
            <a:spAutoFit/>
          </a:bodyPr>
          <a:lstStyle/>
          <a:p>
            <a:r>
              <a:rPr lang="en-US" sz="2400" u="sng" dirty="0">
                <a:solidFill>
                  <a:srgbClr val="000000"/>
                </a:solidFill>
                <a:latin typeface="Times New Roman" panose="02020603050405020304" pitchFamily="18" charset="0"/>
                <a:ea typeface="Times New Roman" panose="02020603050405020304" pitchFamily="18" charset="0"/>
              </a:rPr>
              <a:t>B. </a:t>
            </a:r>
            <a:r>
              <a:rPr lang="en-US" sz="2400" u="sng" dirty="0" err="1">
                <a:solidFill>
                  <a:srgbClr val="000000"/>
                </a:solidFill>
                <a:latin typeface="Times New Roman" panose="02020603050405020304" pitchFamily="18" charset="0"/>
                <a:ea typeface="Times New Roman" panose="02020603050405020304" pitchFamily="18" charset="0"/>
              </a:rPr>
              <a:t>Không</a:t>
            </a:r>
            <a:r>
              <a:rPr lang="en-US" sz="2400" u="sng" dirty="0">
                <a:solidFill>
                  <a:srgbClr val="000000"/>
                </a:solidFill>
                <a:latin typeface="Times New Roman" panose="02020603050405020304" pitchFamily="18" charset="0"/>
                <a:ea typeface="Times New Roman" panose="02020603050405020304" pitchFamily="18" charset="0"/>
              </a:rPr>
              <a:t> </a:t>
            </a:r>
            <a:r>
              <a:rPr lang="en-US" sz="2400" u="sng" dirty="0" err="1">
                <a:solidFill>
                  <a:srgbClr val="000000"/>
                </a:solidFill>
                <a:latin typeface="Times New Roman" panose="02020603050405020304" pitchFamily="18" charset="0"/>
                <a:ea typeface="Times New Roman" panose="02020603050405020304" pitchFamily="18" charset="0"/>
              </a:rPr>
              <a:t>khí</a:t>
            </a:r>
            <a:r>
              <a:rPr lang="en-US" sz="2400" u="sng" dirty="0">
                <a:solidFill>
                  <a:srgbClr val="000000"/>
                </a:solidFill>
                <a:latin typeface="Times New Roman" panose="02020603050405020304" pitchFamily="18" charset="0"/>
                <a:ea typeface="Times New Roman" panose="02020603050405020304" pitchFamily="18" charset="0"/>
              </a:rPr>
              <a:t> </a:t>
            </a:r>
            <a:r>
              <a:rPr lang="en-US" sz="2400" u="sng" dirty="0" err="1">
                <a:solidFill>
                  <a:srgbClr val="000000"/>
                </a:solidFill>
                <a:latin typeface="Times New Roman" panose="02020603050405020304" pitchFamily="18" charset="0"/>
                <a:ea typeface="Times New Roman" panose="02020603050405020304" pitchFamily="18" charset="0"/>
              </a:rPr>
              <a:t>nở</a:t>
            </a:r>
            <a:r>
              <a:rPr lang="en-US" sz="2400" u="sng" dirty="0">
                <a:solidFill>
                  <a:srgbClr val="000000"/>
                </a:solidFill>
                <a:latin typeface="Times New Roman" panose="02020603050405020304" pitchFamily="18" charset="0"/>
                <a:ea typeface="Times New Roman" panose="02020603050405020304" pitchFamily="18" charset="0"/>
              </a:rPr>
              <a:t> </a:t>
            </a:r>
            <a:r>
              <a:rPr lang="en-US" sz="2400" u="sng" dirty="0" err="1">
                <a:solidFill>
                  <a:srgbClr val="000000"/>
                </a:solidFill>
                <a:latin typeface="Times New Roman" panose="02020603050405020304" pitchFamily="18" charset="0"/>
                <a:ea typeface="Times New Roman" panose="02020603050405020304" pitchFamily="18" charset="0"/>
              </a:rPr>
              <a:t>vì</a:t>
            </a:r>
            <a:r>
              <a:rPr lang="en-US" sz="2400" u="sng" dirty="0">
                <a:solidFill>
                  <a:srgbClr val="000000"/>
                </a:solidFill>
                <a:latin typeface="Times New Roman" panose="02020603050405020304" pitchFamily="18" charset="0"/>
                <a:ea typeface="Times New Roman" panose="02020603050405020304" pitchFamily="18" charset="0"/>
              </a:rPr>
              <a:t> </a:t>
            </a:r>
            <a:r>
              <a:rPr lang="en-US" sz="2400" u="sng" dirty="0" err="1">
                <a:solidFill>
                  <a:srgbClr val="000000"/>
                </a:solidFill>
                <a:latin typeface="Times New Roman" panose="02020603050405020304" pitchFamily="18" charset="0"/>
                <a:ea typeface="Times New Roman" panose="02020603050405020304" pitchFamily="18" charset="0"/>
              </a:rPr>
              <a:t>nhiệt</a:t>
            </a:r>
            <a:r>
              <a:rPr lang="en-US" sz="2400" u="sng" dirty="0">
                <a:solidFill>
                  <a:srgbClr val="000000"/>
                </a:solidFill>
                <a:latin typeface="Times New Roman" panose="02020603050405020304" pitchFamily="18" charset="0"/>
                <a:ea typeface="Times New Roman" panose="02020603050405020304" pitchFamily="18" charset="0"/>
              </a:rPr>
              <a:t> </a:t>
            </a:r>
            <a:r>
              <a:rPr lang="en-US" sz="2400" u="sng" dirty="0" err="1">
                <a:solidFill>
                  <a:srgbClr val="000000"/>
                </a:solidFill>
                <a:latin typeface="Times New Roman" panose="02020603050405020304" pitchFamily="18" charset="0"/>
                <a:ea typeface="Times New Roman" panose="02020603050405020304" pitchFamily="18" charset="0"/>
              </a:rPr>
              <a:t>ít</a:t>
            </a:r>
            <a:r>
              <a:rPr lang="en-US" sz="2400" u="sng" dirty="0">
                <a:solidFill>
                  <a:srgbClr val="000000"/>
                </a:solidFill>
                <a:latin typeface="Times New Roman" panose="02020603050405020304" pitchFamily="18" charset="0"/>
                <a:ea typeface="Times New Roman" panose="02020603050405020304" pitchFamily="18" charset="0"/>
              </a:rPr>
              <a:t> </a:t>
            </a:r>
            <a:r>
              <a:rPr lang="en-US" sz="2400" u="sng" dirty="0" err="1">
                <a:solidFill>
                  <a:srgbClr val="000000"/>
                </a:solidFill>
                <a:latin typeface="Times New Roman" panose="02020603050405020304" pitchFamily="18" charset="0"/>
                <a:ea typeface="Times New Roman" panose="02020603050405020304" pitchFamily="18" charset="0"/>
              </a:rPr>
              <a:t>hơn</a:t>
            </a:r>
            <a:r>
              <a:rPr lang="en-US" sz="2400" u="sng" dirty="0">
                <a:solidFill>
                  <a:srgbClr val="000000"/>
                </a:solidFill>
                <a:latin typeface="Times New Roman" panose="02020603050405020304" pitchFamily="18" charset="0"/>
                <a:ea typeface="Times New Roman" panose="02020603050405020304" pitchFamily="18" charset="0"/>
              </a:rPr>
              <a:t> </a:t>
            </a:r>
            <a:r>
              <a:rPr lang="en-US" sz="2400" u="sng" dirty="0" err="1">
                <a:solidFill>
                  <a:srgbClr val="000000"/>
                </a:solidFill>
                <a:latin typeface="Times New Roman" panose="02020603050405020304" pitchFamily="18" charset="0"/>
                <a:ea typeface="Times New Roman" panose="02020603050405020304" pitchFamily="18" charset="0"/>
              </a:rPr>
              <a:t>oxi</a:t>
            </a:r>
            <a:r>
              <a:rPr lang="en-US" sz="2400" u="sng" dirty="0">
                <a:solidFill>
                  <a:srgbClr val="000000"/>
                </a:solidFill>
                <a:latin typeface="Times New Roman" panose="02020603050405020304" pitchFamily="18" charset="0"/>
                <a:ea typeface="Times New Roman" panose="02020603050405020304" pitchFamily="18" charset="0"/>
              </a:rPr>
              <a:t>.</a:t>
            </a:r>
            <a:endParaRPr lang="en-US" sz="2400" dirty="0"/>
          </a:p>
        </p:txBody>
      </p:sp>
      <p:sp>
        <p:nvSpPr>
          <p:cNvPr id="31" name="Rectangle 30"/>
          <p:cNvSpPr/>
          <p:nvPr/>
        </p:nvSpPr>
        <p:spPr>
          <a:xfrm>
            <a:off x="6790670" y="5965211"/>
            <a:ext cx="3898824" cy="461665"/>
          </a:xfrm>
          <a:prstGeom prst="rect">
            <a:avLst/>
          </a:prstGeom>
        </p:spPr>
        <p:txBody>
          <a:bodyPr wrap="none">
            <a:spAutoFit/>
          </a:bodyPr>
          <a:lstStyle/>
          <a:p>
            <a:r>
              <a:rPr lang="en-US" sz="2400" u="sng" dirty="0">
                <a:solidFill>
                  <a:srgbClr val="000000"/>
                </a:solidFill>
                <a:latin typeface="Times New Roman" panose="02020603050405020304" pitchFamily="18" charset="0"/>
                <a:ea typeface="Times New Roman" panose="02020603050405020304" pitchFamily="18" charset="0"/>
              </a:rPr>
              <a:t>D. </a:t>
            </a:r>
            <a:r>
              <a:rPr lang="en-US" sz="2400" u="sng" dirty="0" err="1">
                <a:solidFill>
                  <a:srgbClr val="000000"/>
                </a:solidFill>
                <a:latin typeface="Times New Roman" panose="02020603050405020304" pitchFamily="18" charset="0"/>
                <a:ea typeface="Times New Roman" panose="02020603050405020304" pitchFamily="18" charset="0"/>
              </a:rPr>
              <a:t>Cả</a:t>
            </a:r>
            <a:r>
              <a:rPr lang="en-US" sz="2400" u="sng" dirty="0">
                <a:solidFill>
                  <a:srgbClr val="000000"/>
                </a:solidFill>
                <a:latin typeface="Times New Roman" panose="02020603050405020304" pitchFamily="18" charset="0"/>
                <a:ea typeface="Times New Roman" panose="02020603050405020304" pitchFamily="18" charset="0"/>
              </a:rPr>
              <a:t> </a:t>
            </a:r>
            <a:r>
              <a:rPr lang="en-US" sz="2400" u="sng" dirty="0" err="1">
                <a:solidFill>
                  <a:srgbClr val="000000"/>
                </a:solidFill>
                <a:latin typeface="Times New Roman" panose="02020603050405020304" pitchFamily="18" charset="0"/>
                <a:ea typeface="Times New Roman" panose="02020603050405020304" pitchFamily="18" charset="0"/>
              </a:rPr>
              <a:t>ba</a:t>
            </a:r>
            <a:r>
              <a:rPr lang="en-US" sz="2400" u="sng" dirty="0">
                <a:solidFill>
                  <a:srgbClr val="000000"/>
                </a:solidFill>
                <a:latin typeface="Times New Roman" panose="02020603050405020304" pitchFamily="18" charset="0"/>
                <a:ea typeface="Times New Roman" panose="02020603050405020304" pitchFamily="18" charset="0"/>
              </a:rPr>
              <a:t> </a:t>
            </a:r>
            <a:r>
              <a:rPr lang="en-US" sz="2400" u="sng" dirty="0" err="1">
                <a:solidFill>
                  <a:srgbClr val="000000"/>
                </a:solidFill>
                <a:latin typeface="Times New Roman" panose="02020603050405020304" pitchFamily="18" charset="0"/>
                <a:ea typeface="Times New Roman" panose="02020603050405020304" pitchFamily="18" charset="0"/>
              </a:rPr>
              <a:t>kết</a:t>
            </a:r>
            <a:r>
              <a:rPr lang="en-US" sz="2400" u="sng" dirty="0">
                <a:solidFill>
                  <a:srgbClr val="000000"/>
                </a:solidFill>
                <a:latin typeface="Times New Roman" panose="02020603050405020304" pitchFamily="18" charset="0"/>
                <a:ea typeface="Times New Roman" panose="02020603050405020304" pitchFamily="18" charset="0"/>
              </a:rPr>
              <a:t> </a:t>
            </a:r>
            <a:r>
              <a:rPr lang="en-US" sz="2400" u="sng" dirty="0" err="1">
                <a:solidFill>
                  <a:srgbClr val="000000"/>
                </a:solidFill>
                <a:latin typeface="Times New Roman" panose="02020603050405020304" pitchFamily="18" charset="0"/>
                <a:ea typeface="Times New Roman" panose="02020603050405020304" pitchFamily="18" charset="0"/>
              </a:rPr>
              <a:t>luận</a:t>
            </a:r>
            <a:r>
              <a:rPr lang="en-US" sz="2400" u="sng" dirty="0">
                <a:solidFill>
                  <a:srgbClr val="000000"/>
                </a:solidFill>
                <a:latin typeface="Times New Roman" panose="02020603050405020304" pitchFamily="18" charset="0"/>
                <a:ea typeface="Times New Roman" panose="02020603050405020304" pitchFamily="18" charset="0"/>
              </a:rPr>
              <a:t> </a:t>
            </a:r>
            <a:r>
              <a:rPr lang="en-US" sz="2400" u="sng" dirty="0" err="1">
                <a:solidFill>
                  <a:srgbClr val="000000"/>
                </a:solidFill>
                <a:latin typeface="Times New Roman" panose="02020603050405020304" pitchFamily="18" charset="0"/>
                <a:ea typeface="Times New Roman" panose="02020603050405020304" pitchFamily="18" charset="0"/>
              </a:rPr>
              <a:t>trên</a:t>
            </a:r>
            <a:r>
              <a:rPr lang="en-US" sz="2400" u="sng" dirty="0">
                <a:solidFill>
                  <a:srgbClr val="000000"/>
                </a:solidFill>
                <a:latin typeface="Times New Roman" panose="02020603050405020304" pitchFamily="18" charset="0"/>
                <a:ea typeface="Times New Roman" panose="02020603050405020304" pitchFamily="18" charset="0"/>
              </a:rPr>
              <a:t> </a:t>
            </a:r>
            <a:r>
              <a:rPr lang="en-US" sz="2400" u="sng" dirty="0" err="1">
                <a:solidFill>
                  <a:srgbClr val="000000"/>
                </a:solidFill>
                <a:latin typeface="Times New Roman" panose="02020603050405020304" pitchFamily="18" charset="0"/>
                <a:ea typeface="Times New Roman" panose="02020603050405020304" pitchFamily="18" charset="0"/>
              </a:rPr>
              <a:t>đều</a:t>
            </a:r>
            <a:r>
              <a:rPr lang="en-US" sz="2400" u="sng" dirty="0">
                <a:solidFill>
                  <a:srgbClr val="000000"/>
                </a:solidFill>
                <a:latin typeface="Times New Roman" panose="02020603050405020304" pitchFamily="18" charset="0"/>
                <a:ea typeface="Times New Roman" panose="02020603050405020304" pitchFamily="18" charset="0"/>
              </a:rPr>
              <a:t> </a:t>
            </a:r>
            <a:r>
              <a:rPr lang="en-US" sz="2400" u="sng" dirty="0" err="1">
                <a:solidFill>
                  <a:srgbClr val="000000"/>
                </a:solidFill>
                <a:latin typeface="Times New Roman" panose="02020603050405020304" pitchFamily="18" charset="0"/>
                <a:ea typeface="Times New Roman" panose="02020603050405020304" pitchFamily="18" charset="0"/>
              </a:rPr>
              <a:t>sai</a:t>
            </a:r>
            <a:r>
              <a:rPr lang="en-US" sz="2400" u="sng" dirty="0">
                <a:solidFill>
                  <a:srgbClr val="000000"/>
                </a:solidFill>
                <a:latin typeface="Times New Roman" panose="02020603050405020304" pitchFamily="18" charset="0"/>
                <a:ea typeface="Times New Roman" panose="02020603050405020304" pitchFamily="18" charset="0"/>
              </a:rPr>
              <a:t>.</a:t>
            </a:r>
            <a:endParaRPr lang="en-US" sz="2400" dirty="0"/>
          </a:p>
        </p:txBody>
      </p:sp>
    </p:spTree>
    <p:extLst>
      <p:ext uri="{BB962C8B-B14F-4D97-AF65-F5344CB8AC3E}">
        <p14:creationId xmlns:p14="http://schemas.microsoft.com/office/powerpoint/2010/main" val="57752194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wipe(down)">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wipe(down)">
                                      <p:cBhvr>
                                        <p:cTn id="12" dur="500"/>
                                        <p:tgtEl>
                                          <p:spTgt spid="307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0"/>
                    </p:tgtEl>
                  </p:cond>
                </p:stCondLst>
                <p:endSync evt="end" delay="0">
                  <p:rtn val="all"/>
                </p:endSync>
                <p:childTnLst>
                  <p:par>
                    <p:cTn id="24" fill="hold">
                      <p:stCondLst>
                        <p:cond delay="0"/>
                      </p:stCondLst>
                      <p:childTnLst>
                        <p:par>
                          <p:cTn id="25" fill="hold">
                            <p:stCondLst>
                              <p:cond delay="0"/>
                            </p:stCondLst>
                            <p:childTnLst>
                              <p:par>
                                <p:cTn id="26" presetID="11" presetClass="entr" presetSubtype="0" fill="hold" grpId="0" nodeType="afterEffect">
                                  <p:stCondLst>
                                    <p:cond delay="0"/>
                                  </p:stCondLst>
                                  <p:childTnLst>
                                    <p:set>
                                      <p:cBhvr>
                                        <p:cTn id="27" dur="1000">
                                          <p:stCondLst>
                                            <p:cond delay="0"/>
                                          </p:stCondLst>
                                        </p:cTn>
                                        <p:tgtEl>
                                          <p:spTgt spid="19"/>
                                        </p:tgtEl>
                                        <p:attrNameLst>
                                          <p:attrName>style.visibility</p:attrName>
                                        </p:attrNameLst>
                                      </p:cBhvr>
                                      <p:to>
                                        <p:strVal val="visible"/>
                                      </p:to>
                                    </p:set>
                                  </p:childTnLst>
                                </p:cTn>
                              </p:par>
                            </p:childTnLst>
                          </p:cTn>
                        </p:par>
                        <p:par>
                          <p:cTn id="28" fill="hold">
                            <p:stCondLst>
                              <p:cond delay="1000"/>
                            </p:stCondLst>
                            <p:childTnLst>
                              <p:par>
                                <p:cTn id="29" presetID="11" presetClass="entr" presetSubtype="0" fill="hold" grpId="0" nodeType="afterEffect">
                                  <p:stCondLst>
                                    <p:cond delay="0"/>
                                  </p:stCondLst>
                                  <p:childTnLst>
                                    <p:set>
                                      <p:cBhvr>
                                        <p:cTn id="30" dur="1000">
                                          <p:stCondLst>
                                            <p:cond delay="0"/>
                                          </p:stCondLst>
                                        </p:cTn>
                                        <p:tgtEl>
                                          <p:spTgt spid="20"/>
                                        </p:tgtEl>
                                        <p:attrNameLst>
                                          <p:attrName>style.visibility</p:attrName>
                                        </p:attrNameLst>
                                      </p:cBhvr>
                                      <p:to>
                                        <p:strVal val="visible"/>
                                      </p:to>
                                    </p:set>
                                  </p:childTnLst>
                                </p:cTn>
                              </p:par>
                            </p:childTnLst>
                          </p:cTn>
                        </p:par>
                        <p:par>
                          <p:cTn id="31" fill="hold">
                            <p:stCondLst>
                              <p:cond delay="2000"/>
                            </p:stCondLst>
                            <p:childTnLst>
                              <p:par>
                                <p:cTn id="32" presetID="11" presetClass="entr" presetSubtype="0" fill="hold" grpId="0" nodeType="afterEffect">
                                  <p:stCondLst>
                                    <p:cond delay="0"/>
                                  </p:stCondLst>
                                  <p:childTnLst>
                                    <p:set>
                                      <p:cBhvr>
                                        <p:cTn id="33" dur="1000">
                                          <p:stCondLst>
                                            <p:cond delay="0"/>
                                          </p:stCondLst>
                                        </p:cTn>
                                        <p:tgtEl>
                                          <p:spTgt spid="21"/>
                                        </p:tgtEl>
                                        <p:attrNameLst>
                                          <p:attrName>style.visibility</p:attrName>
                                        </p:attrNameLst>
                                      </p:cBhvr>
                                      <p:to>
                                        <p:strVal val="visible"/>
                                      </p:to>
                                    </p:set>
                                  </p:childTnLst>
                                </p:cTn>
                              </p:par>
                            </p:childTnLst>
                          </p:cTn>
                        </p:par>
                        <p:par>
                          <p:cTn id="34" fill="hold">
                            <p:stCondLst>
                              <p:cond delay="3000"/>
                            </p:stCondLst>
                            <p:childTnLst>
                              <p:par>
                                <p:cTn id="35" presetID="11" presetClass="entr" presetSubtype="0" fill="hold" grpId="0" nodeType="afterEffect">
                                  <p:stCondLst>
                                    <p:cond delay="0"/>
                                  </p:stCondLst>
                                  <p:childTnLst>
                                    <p:set>
                                      <p:cBhvr>
                                        <p:cTn id="36" dur="1000">
                                          <p:stCondLst>
                                            <p:cond delay="0"/>
                                          </p:stCondLst>
                                        </p:cTn>
                                        <p:tgtEl>
                                          <p:spTgt spid="22"/>
                                        </p:tgtEl>
                                        <p:attrNameLst>
                                          <p:attrName>style.visibility</p:attrName>
                                        </p:attrNameLst>
                                      </p:cBhvr>
                                      <p:to>
                                        <p:strVal val="visible"/>
                                      </p:to>
                                    </p:set>
                                  </p:childTnLst>
                                </p:cTn>
                              </p:par>
                            </p:childTnLst>
                          </p:cTn>
                        </p:par>
                        <p:par>
                          <p:cTn id="37" fill="hold">
                            <p:stCondLst>
                              <p:cond delay="4000"/>
                            </p:stCondLst>
                            <p:childTnLst>
                              <p:par>
                                <p:cTn id="38" presetID="11" presetClass="entr" presetSubtype="0" fill="hold" grpId="0" nodeType="afterEffect">
                                  <p:stCondLst>
                                    <p:cond delay="0"/>
                                  </p:stCondLst>
                                  <p:childTnLst>
                                    <p:set>
                                      <p:cBhvr>
                                        <p:cTn id="39" dur="1000">
                                          <p:stCondLst>
                                            <p:cond delay="0"/>
                                          </p:stCondLst>
                                        </p:cTn>
                                        <p:tgtEl>
                                          <p:spTgt spid="23"/>
                                        </p:tgtEl>
                                        <p:attrNameLst>
                                          <p:attrName>style.visibility</p:attrName>
                                        </p:attrNameLst>
                                      </p:cBhvr>
                                      <p:to>
                                        <p:strVal val="visible"/>
                                      </p:to>
                                    </p:set>
                                  </p:childTnLst>
                                </p:cTn>
                              </p:par>
                            </p:childTnLst>
                          </p:cTn>
                        </p:par>
                        <p:par>
                          <p:cTn id="40" fill="hold">
                            <p:stCondLst>
                              <p:cond delay="5000"/>
                            </p:stCondLst>
                            <p:childTnLst>
                              <p:par>
                                <p:cTn id="41" presetID="11" presetClass="entr" presetSubtype="0" fill="hold" grpId="0" nodeType="afterEffect">
                                  <p:stCondLst>
                                    <p:cond delay="0"/>
                                  </p:stCondLst>
                                  <p:childTnLst>
                                    <p:set>
                                      <p:cBhvr>
                                        <p:cTn id="42" dur="1000">
                                          <p:stCondLst>
                                            <p:cond delay="0"/>
                                          </p:stCondLst>
                                        </p:cTn>
                                        <p:tgtEl>
                                          <p:spTgt spid="24"/>
                                        </p:tgtEl>
                                        <p:attrNameLst>
                                          <p:attrName>style.visibility</p:attrName>
                                        </p:attrNameLst>
                                      </p:cBhvr>
                                      <p:to>
                                        <p:strVal val="visible"/>
                                      </p:to>
                                    </p:set>
                                  </p:childTnLst>
                                </p:cTn>
                              </p:par>
                            </p:childTnLst>
                          </p:cTn>
                        </p:par>
                        <p:par>
                          <p:cTn id="43" fill="hold">
                            <p:stCondLst>
                              <p:cond delay="6000"/>
                            </p:stCondLst>
                            <p:childTnLst>
                              <p:par>
                                <p:cTn id="44" presetID="11" presetClass="entr" presetSubtype="0" fill="hold" grpId="0" nodeType="afterEffect">
                                  <p:stCondLst>
                                    <p:cond delay="0"/>
                                  </p:stCondLst>
                                  <p:childTnLst>
                                    <p:set>
                                      <p:cBhvr>
                                        <p:cTn id="45" dur="1000">
                                          <p:stCondLst>
                                            <p:cond delay="0"/>
                                          </p:stCondLst>
                                        </p:cTn>
                                        <p:tgtEl>
                                          <p:spTgt spid="25"/>
                                        </p:tgtEl>
                                        <p:attrNameLst>
                                          <p:attrName>style.visibility</p:attrName>
                                        </p:attrNameLst>
                                      </p:cBhvr>
                                      <p:to>
                                        <p:strVal val="visible"/>
                                      </p:to>
                                    </p:set>
                                  </p:childTnLst>
                                </p:cTn>
                              </p:par>
                            </p:childTnLst>
                          </p:cTn>
                        </p:par>
                        <p:par>
                          <p:cTn id="46" fill="hold">
                            <p:stCondLst>
                              <p:cond delay="7000"/>
                            </p:stCondLst>
                            <p:childTnLst>
                              <p:par>
                                <p:cTn id="47" presetID="11" presetClass="entr" presetSubtype="0" fill="hold" grpId="0" nodeType="afterEffect">
                                  <p:stCondLst>
                                    <p:cond delay="0"/>
                                  </p:stCondLst>
                                  <p:childTnLst>
                                    <p:set>
                                      <p:cBhvr>
                                        <p:cTn id="48" dur="1000">
                                          <p:stCondLst>
                                            <p:cond delay="0"/>
                                          </p:stCondLst>
                                        </p:cTn>
                                        <p:tgtEl>
                                          <p:spTgt spid="26"/>
                                        </p:tgtEl>
                                        <p:attrNameLst>
                                          <p:attrName>style.visibility</p:attrName>
                                        </p:attrNameLst>
                                      </p:cBhvr>
                                      <p:to>
                                        <p:strVal val="visible"/>
                                      </p:to>
                                    </p:set>
                                  </p:childTnLst>
                                </p:cTn>
                              </p:par>
                            </p:childTnLst>
                          </p:cTn>
                        </p:par>
                        <p:par>
                          <p:cTn id="49" fill="hold">
                            <p:stCondLst>
                              <p:cond delay="8000"/>
                            </p:stCondLst>
                            <p:childTnLst>
                              <p:par>
                                <p:cTn id="50" presetID="11" presetClass="entr" presetSubtype="0" fill="hold" grpId="0" nodeType="afterEffect">
                                  <p:stCondLst>
                                    <p:cond delay="0"/>
                                  </p:stCondLst>
                                  <p:childTnLst>
                                    <p:set>
                                      <p:cBhvr>
                                        <p:cTn id="51" dur="1000">
                                          <p:stCondLst>
                                            <p:cond delay="0"/>
                                          </p:stCondLst>
                                        </p:cTn>
                                        <p:tgtEl>
                                          <p:spTgt spid="27"/>
                                        </p:tgtEl>
                                        <p:attrNameLst>
                                          <p:attrName>style.visibility</p:attrName>
                                        </p:attrNameLst>
                                      </p:cBhvr>
                                      <p:to>
                                        <p:strVal val="visible"/>
                                      </p:to>
                                    </p:set>
                                  </p:childTnLst>
                                </p:cTn>
                              </p:par>
                            </p:childTnLst>
                          </p:cTn>
                        </p:par>
                        <p:par>
                          <p:cTn id="52" fill="hold">
                            <p:stCondLst>
                              <p:cond delay="9000"/>
                            </p:stCondLst>
                            <p:childTnLst>
                              <p:par>
                                <p:cTn id="53" presetID="11" presetClass="entr" presetSubtype="0" fill="hold" grpId="0" nodeType="afterEffect">
                                  <p:stCondLst>
                                    <p:cond delay="0"/>
                                  </p:stCondLst>
                                  <p:childTnLst>
                                    <p:set>
                                      <p:cBhvr>
                                        <p:cTn id="54" dur="1000">
                                          <p:stCondLst>
                                            <p:cond delay="0"/>
                                          </p:stCondLst>
                                        </p:cTn>
                                        <p:tgtEl>
                                          <p:spTgt spid="28"/>
                                        </p:tgtEl>
                                        <p:attrNameLst>
                                          <p:attrName>style.visibility</p:attrName>
                                        </p:attrNameLst>
                                      </p:cBhvr>
                                      <p:to>
                                        <p:strVal val="visible"/>
                                      </p:to>
                                    </p:set>
                                  </p:childTnLst>
                                </p:cTn>
                              </p:par>
                            </p:childTnLst>
                          </p:cTn>
                        </p:par>
                        <p:par>
                          <p:cTn id="55" fill="hold">
                            <p:stCondLst>
                              <p:cond delay="10000"/>
                            </p:stCondLst>
                            <p:childTnLst>
                              <p:par>
                                <p:cTn id="56" presetID="11" presetClass="entr" presetSubtype="0" fill="hold" grpId="0" nodeType="afterEffect">
                                  <p:stCondLst>
                                    <p:cond delay="0"/>
                                  </p:stCondLst>
                                  <p:childTnLst>
                                    <p:set>
                                      <p:cBhvr>
                                        <p:cTn id="57" dur="1000">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4" descr="Kết quả hình ảnh cho icon home">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61683" y="36052"/>
            <a:ext cx="754633" cy="7546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930400" cy="1603174"/>
          </a:xfrm>
          <a:prstGeom prst="rect">
            <a:avLst/>
          </a:prstGeom>
        </p:spPr>
      </p:pic>
      <p:pic>
        <p:nvPicPr>
          <p:cNvPr id="3076" name="Picture 4" descr="Kết quả hình ảnh cho ICON ĐÚNG SA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61683" y="4154757"/>
            <a:ext cx="1339264" cy="133926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Kết quả hình ảnh cho ICON SAI PN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900245" y="5512447"/>
            <a:ext cx="1339284" cy="13392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Kết quả hình ảnh cho ICON SAI PN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082462" y="4331013"/>
            <a:ext cx="1339284" cy="133928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Kết quả hình ảnh cho ICON SAI PN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577000" y="5588499"/>
            <a:ext cx="1339284" cy="1339284"/>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a:off x="10577000" y="1475692"/>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00:10</a:t>
            </a:r>
          </a:p>
        </p:txBody>
      </p:sp>
      <p:sp>
        <p:nvSpPr>
          <p:cNvPr id="16" name="Rounded Rectangle 15"/>
          <p:cNvSpPr/>
          <p:nvPr/>
        </p:nvSpPr>
        <p:spPr>
          <a:xfrm>
            <a:off x="10577000" y="1490477"/>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00:09</a:t>
            </a:r>
          </a:p>
        </p:txBody>
      </p:sp>
      <p:sp>
        <p:nvSpPr>
          <p:cNvPr id="17" name="Rounded Rectangle 16"/>
          <p:cNvSpPr/>
          <p:nvPr/>
        </p:nvSpPr>
        <p:spPr>
          <a:xfrm>
            <a:off x="10577000" y="1500440"/>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00:08</a:t>
            </a:r>
          </a:p>
        </p:txBody>
      </p:sp>
      <p:sp>
        <p:nvSpPr>
          <p:cNvPr id="18" name="Rounded Rectangle 17"/>
          <p:cNvSpPr/>
          <p:nvPr/>
        </p:nvSpPr>
        <p:spPr>
          <a:xfrm>
            <a:off x="10577000" y="1490796"/>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00:07</a:t>
            </a:r>
          </a:p>
        </p:txBody>
      </p:sp>
      <p:sp>
        <p:nvSpPr>
          <p:cNvPr id="19" name="Rounded Rectangle 18"/>
          <p:cNvSpPr/>
          <p:nvPr/>
        </p:nvSpPr>
        <p:spPr>
          <a:xfrm>
            <a:off x="10577000" y="1475692"/>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00:06</a:t>
            </a:r>
          </a:p>
        </p:txBody>
      </p:sp>
      <p:sp>
        <p:nvSpPr>
          <p:cNvPr id="20" name="Rounded Rectangle 19"/>
          <p:cNvSpPr/>
          <p:nvPr/>
        </p:nvSpPr>
        <p:spPr>
          <a:xfrm>
            <a:off x="10577000" y="1495618"/>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00:05</a:t>
            </a:r>
          </a:p>
        </p:txBody>
      </p:sp>
      <p:sp>
        <p:nvSpPr>
          <p:cNvPr id="21" name="Rounded Rectangle 20"/>
          <p:cNvSpPr/>
          <p:nvPr/>
        </p:nvSpPr>
        <p:spPr>
          <a:xfrm>
            <a:off x="10577000" y="1485655"/>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00:04</a:t>
            </a:r>
          </a:p>
        </p:txBody>
      </p:sp>
      <p:sp>
        <p:nvSpPr>
          <p:cNvPr id="22" name="Rounded Rectangle 21"/>
          <p:cNvSpPr/>
          <p:nvPr/>
        </p:nvSpPr>
        <p:spPr>
          <a:xfrm>
            <a:off x="10577000" y="1475692"/>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00:03</a:t>
            </a:r>
          </a:p>
        </p:txBody>
      </p:sp>
      <p:sp>
        <p:nvSpPr>
          <p:cNvPr id="23" name="Rounded Rectangle 22"/>
          <p:cNvSpPr/>
          <p:nvPr/>
        </p:nvSpPr>
        <p:spPr>
          <a:xfrm>
            <a:off x="10577000" y="1455766"/>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00:02</a:t>
            </a:r>
          </a:p>
        </p:txBody>
      </p:sp>
      <p:sp>
        <p:nvSpPr>
          <p:cNvPr id="24" name="Rounded Rectangle 23"/>
          <p:cNvSpPr/>
          <p:nvPr/>
        </p:nvSpPr>
        <p:spPr>
          <a:xfrm>
            <a:off x="10577000" y="1465729"/>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00:01</a:t>
            </a:r>
          </a:p>
        </p:txBody>
      </p:sp>
      <p:sp>
        <p:nvSpPr>
          <p:cNvPr id="25" name="Rounded Rectangle 24"/>
          <p:cNvSpPr/>
          <p:nvPr/>
        </p:nvSpPr>
        <p:spPr>
          <a:xfrm>
            <a:off x="10577000" y="1465729"/>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00:00</a:t>
            </a:r>
          </a:p>
        </p:txBody>
      </p:sp>
      <p:pic>
        <p:nvPicPr>
          <p:cNvPr id="26" name="Picture 2" descr="Káº¿t quáº£ hÃ¬nh áº£nh cho icon Äá»ng há»"/>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935435" y="694760"/>
            <a:ext cx="780874" cy="7905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069872" y="1155464"/>
            <a:ext cx="6135013" cy="584775"/>
          </a:xfrm>
          <a:prstGeom prst="rect">
            <a:avLst/>
          </a:prstGeom>
        </p:spPr>
        <p:txBody>
          <a:bodyPr wrap="none">
            <a:spAutoFit/>
          </a:bodyPr>
          <a:lstStyle/>
          <a:p>
            <a:pPr algn="just">
              <a:spcAft>
                <a:spcPts val="0"/>
              </a:spcAft>
            </a:pPr>
            <a:r>
              <a:rPr lang="en-US" sz="3200" dirty="0" err="1">
                <a:solidFill>
                  <a:srgbClr val="000000"/>
                </a:solidFill>
                <a:latin typeface="Times New Roman" panose="02020603050405020304" pitchFamily="18" charset="0"/>
                <a:ea typeface="Times New Roman" panose="02020603050405020304" pitchFamily="18" charset="0"/>
              </a:rPr>
              <a:t>Phát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biểu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nào</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sau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đây</a:t>
            </a:r>
            <a:r>
              <a:rPr lang="en-US" sz="3200"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không</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đúng</a:t>
            </a:r>
            <a:r>
              <a:rPr lang="en-US" sz="3200" dirty="0">
                <a:solidFill>
                  <a:srgbClr val="000000"/>
                </a:solidFill>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165844" y="4738896"/>
            <a:ext cx="5222905" cy="400110"/>
          </a:xfrm>
          <a:prstGeom prst="rect">
            <a:avLst/>
          </a:prstGeom>
        </p:spPr>
        <p:txBody>
          <a:bodyPr wrap="none">
            <a:spAutoFit/>
          </a:bodyPr>
          <a:lstStyle/>
          <a:p>
            <a:pPr algn="just">
              <a:spcAft>
                <a:spcPts val="0"/>
              </a:spcAft>
            </a:pPr>
            <a:r>
              <a:rPr lang="en-US" sz="2000" dirty="0">
                <a:solidFill>
                  <a:srgbClr val="000000"/>
                </a:solidFill>
                <a:latin typeface="Times New Roman" panose="02020603050405020304" pitchFamily="18" charset="0"/>
                <a:ea typeface="Times New Roman" panose="02020603050405020304" pitchFamily="18" charset="0"/>
              </a:rPr>
              <a:t>A. </a:t>
            </a:r>
            <a:r>
              <a:rPr lang="en-US" sz="2000" dirty="0" err="1">
                <a:solidFill>
                  <a:srgbClr val="000000"/>
                </a:solidFill>
                <a:latin typeface="Times New Roman" panose="02020603050405020304" pitchFamily="18" charset="0"/>
                <a:ea typeface="Times New Roman" panose="02020603050405020304" pitchFamily="18" charset="0"/>
              </a:rPr>
              <a:t>Chất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khí</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nở</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ra</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khi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nóng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lên</a:t>
            </a:r>
            <a:r>
              <a:rPr lang="en-US" sz="2000" dirty="0">
                <a:solidFill>
                  <a:srgbClr val="000000"/>
                </a:solidFill>
                <a:latin typeface="Times New Roman" panose="02020603050405020304" pitchFamily="18" charset="0"/>
                <a:ea typeface="Times New Roman" panose="02020603050405020304" pitchFamily="18" charset="0"/>
              </a:rPr>
              <a:t>, co </a:t>
            </a:r>
            <a:r>
              <a:rPr lang="en-US" sz="2000" dirty="0" err="1">
                <a:solidFill>
                  <a:srgbClr val="000000"/>
                </a:solidFill>
                <a:latin typeface="Times New Roman" panose="02020603050405020304" pitchFamily="18" charset="0"/>
                <a:ea typeface="Times New Roman" panose="02020603050405020304" pitchFamily="18" charset="0"/>
              </a:rPr>
              <a:t>lại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khi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lạnh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đi</a:t>
            </a:r>
            <a:r>
              <a:rPr lang="en-US" sz="2000" dirty="0">
                <a:solidFill>
                  <a:srgbClr val="000000"/>
                </a:solidFill>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sp>
        <p:nvSpPr>
          <p:cNvPr id="28" name="Rectangle 27"/>
          <p:cNvSpPr/>
          <p:nvPr/>
        </p:nvSpPr>
        <p:spPr>
          <a:xfrm>
            <a:off x="153441" y="5828146"/>
            <a:ext cx="5235308" cy="707886"/>
          </a:xfrm>
          <a:prstGeom prst="rect">
            <a:avLst/>
          </a:prstGeom>
        </p:spPr>
        <p:txBody>
          <a:bodyPr wrap="square">
            <a:spAutoFit/>
          </a:bodyPr>
          <a:lstStyle/>
          <a:p>
            <a:pPr algn="just">
              <a:spcAft>
                <a:spcPts val="0"/>
              </a:spcAft>
            </a:pPr>
            <a:r>
              <a:rPr lang="en-US" sz="2000" dirty="0">
                <a:solidFill>
                  <a:srgbClr val="000000"/>
                </a:solidFill>
                <a:latin typeface="Times New Roman" panose="02020603050405020304" pitchFamily="18" charset="0"/>
                <a:ea typeface="Times New Roman" panose="02020603050405020304" pitchFamily="18" charset="0"/>
              </a:rPr>
              <a:t>C. </a:t>
            </a:r>
            <a:r>
              <a:rPr lang="en-US" sz="2000" dirty="0" err="1">
                <a:solidFill>
                  <a:srgbClr val="000000"/>
                </a:solidFill>
                <a:latin typeface="Times New Roman" panose="02020603050405020304" pitchFamily="18" charset="0"/>
                <a:ea typeface="Times New Roman" panose="02020603050405020304" pitchFamily="18" charset="0"/>
              </a:rPr>
              <a:t>Chất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khí</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nở</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vì</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nhiệt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nhiều</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hơn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chất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lỏng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chất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lỏng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nở</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vì</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nhiệt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nhiều</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hơn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chất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rắn</a:t>
            </a:r>
            <a:r>
              <a:rPr lang="en-US" sz="2000" dirty="0">
                <a:solidFill>
                  <a:srgbClr val="000000"/>
                </a:solidFill>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sp>
        <p:nvSpPr>
          <p:cNvPr id="30" name="Rectangle 29"/>
          <p:cNvSpPr/>
          <p:nvPr/>
        </p:nvSpPr>
        <p:spPr>
          <a:xfrm>
            <a:off x="6607443" y="5997423"/>
            <a:ext cx="5317481" cy="400110"/>
          </a:xfrm>
          <a:prstGeom prst="rect">
            <a:avLst/>
          </a:prstGeom>
        </p:spPr>
        <p:txBody>
          <a:bodyPr wrap="none">
            <a:spAutoFit/>
          </a:bodyPr>
          <a:lstStyle/>
          <a:p>
            <a:pPr algn="just">
              <a:spcAft>
                <a:spcPts val="0"/>
              </a:spcAft>
            </a:pPr>
            <a:r>
              <a:rPr lang="en-US" sz="2000" dirty="0" smtClean="0">
                <a:solidFill>
                  <a:srgbClr val="000000"/>
                </a:solidFill>
                <a:latin typeface="Times New Roman" panose="02020603050405020304" pitchFamily="18" charset="0"/>
                <a:ea typeface="Times New Roman" panose="02020603050405020304" pitchFamily="18" charset="0"/>
              </a:rPr>
              <a:t>D. </a:t>
            </a:r>
            <a:r>
              <a:rPr lang="en-US" sz="2000" dirty="0" err="1">
                <a:solidFill>
                  <a:srgbClr val="000000"/>
                </a:solidFill>
                <a:latin typeface="Times New Roman" panose="02020603050405020304" pitchFamily="18" charset="0"/>
                <a:ea typeface="Times New Roman" panose="02020603050405020304" pitchFamily="18" charset="0"/>
              </a:rPr>
              <a:t>Các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chất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khí</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khác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nhau</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nở</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vì</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nhiệt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giống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nhau</a:t>
            </a:r>
            <a:r>
              <a:rPr lang="en-US" sz="2000" dirty="0">
                <a:solidFill>
                  <a:srgbClr val="000000"/>
                </a:solidFill>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sp>
        <p:nvSpPr>
          <p:cNvPr id="3072" name="Rectangle 3071"/>
          <p:cNvSpPr/>
          <p:nvPr/>
        </p:nvSpPr>
        <p:spPr>
          <a:xfrm>
            <a:off x="6548843" y="4771506"/>
            <a:ext cx="5513048" cy="400110"/>
          </a:xfrm>
          <a:prstGeom prst="rect">
            <a:avLst/>
          </a:prstGeom>
        </p:spPr>
        <p:txBody>
          <a:bodyPr wrap="none">
            <a:spAutoFit/>
          </a:bodyPr>
          <a:lstStyle/>
          <a:p>
            <a:pPr algn="just">
              <a:spcAft>
                <a:spcPts val="0"/>
              </a:spcAft>
            </a:pPr>
            <a:r>
              <a:rPr lang="en-US" sz="2000" dirty="0" smtClean="0">
                <a:latin typeface="Times New Roman" panose="02020603050405020304" pitchFamily="18" charset="0"/>
                <a:ea typeface="Times New Roman" panose="02020603050405020304" pitchFamily="18" charset="0"/>
              </a:rPr>
              <a:t>B. </a:t>
            </a:r>
            <a:r>
              <a:rPr lang="en-US" sz="2000" dirty="0" err="1">
                <a:latin typeface="Times New Roman" panose="02020603050405020304" pitchFamily="18" charset="0"/>
                <a:ea typeface="Times New Roman" panose="02020603050405020304" pitchFamily="18" charset="0"/>
              </a:rPr>
              <a:t>Khi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nung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nóng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khí</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thì</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thể</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tích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chất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khí</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giảm</a:t>
            </a:r>
            <a:r>
              <a:rPr lang="en-US" sz="2000" dirty="0">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4391090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wipe(down)">
                                      <p:cBhvr>
                                        <p:cTn id="12" dur="500"/>
                                        <p:tgtEl>
                                          <p:spTgt spid="307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076"/>
                                        </p:tgtEl>
                                        <p:attrNameLst>
                                          <p:attrName>style.visibility</p:attrName>
                                        </p:attrNameLst>
                                      </p:cBhvr>
                                      <p:to>
                                        <p:strVal val="visible"/>
                                      </p:to>
                                    </p:set>
                                    <p:animEffect transition="in" filter="wipe(down)">
                                      <p:cBhvr>
                                        <p:cTn id="22"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6"/>
                    </p:tgtEl>
                  </p:cond>
                </p:stCondLst>
                <p:endSync evt="end" delay="0">
                  <p:rtn val="all"/>
                </p:endSync>
                <p:childTnLst>
                  <p:par>
                    <p:cTn id="24" fill="hold">
                      <p:stCondLst>
                        <p:cond delay="0"/>
                      </p:stCondLst>
                      <p:childTnLst>
                        <p:par>
                          <p:cTn id="25" fill="hold">
                            <p:stCondLst>
                              <p:cond delay="0"/>
                            </p:stCondLst>
                            <p:childTnLst>
                              <p:par>
                                <p:cTn id="26" presetID="11" presetClass="entr" presetSubtype="0" fill="hold" grpId="0" nodeType="afterEffect">
                                  <p:stCondLst>
                                    <p:cond delay="0"/>
                                  </p:stCondLst>
                                  <p:childTnLst>
                                    <p:set>
                                      <p:cBhvr>
                                        <p:cTn id="27" dur="1000">
                                          <p:stCondLst>
                                            <p:cond delay="0"/>
                                          </p:stCondLst>
                                        </p:cTn>
                                        <p:tgtEl>
                                          <p:spTgt spid="13"/>
                                        </p:tgtEl>
                                        <p:attrNameLst>
                                          <p:attrName>style.visibility</p:attrName>
                                        </p:attrNameLst>
                                      </p:cBhvr>
                                      <p:to>
                                        <p:strVal val="visible"/>
                                      </p:to>
                                    </p:set>
                                  </p:childTnLst>
                                </p:cTn>
                              </p:par>
                            </p:childTnLst>
                          </p:cTn>
                        </p:par>
                        <p:par>
                          <p:cTn id="28" fill="hold">
                            <p:stCondLst>
                              <p:cond delay="1000"/>
                            </p:stCondLst>
                            <p:childTnLst>
                              <p:par>
                                <p:cTn id="29" presetID="11" presetClass="entr" presetSubtype="0" fill="hold" grpId="0" nodeType="afterEffect">
                                  <p:stCondLst>
                                    <p:cond delay="0"/>
                                  </p:stCondLst>
                                  <p:childTnLst>
                                    <p:set>
                                      <p:cBhvr>
                                        <p:cTn id="30" dur="1000">
                                          <p:stCondLst>
                                            <p:cond delay="0"/>
                                          </p:stCondLst>
                                        </p:cTn>
                                        <p:tgtEl>
                                          <p:spTgt spid="16"/>
                                        </p:tgtEl>
                                        <p:attrNameLst>
                                          <p:attrName>style.visibility</p:attrName>
                                        </p:attrNameLst>
                                      </p:cBhvr>
                                      <p:to>
                                        <p:strVal val="visible"/>
                                      </p:to>
                                    </p:set>
                                  </p:childTnLst>
                                </p:cTn>
                              </p:par>
                            </p:childTnLst>
                          </p:cTn>
                        </p:par>
                        <p:par>
                          <p:cTn id="31" fill="hold">
                            <p:stCondLst>
                              <p:cond delay="2000"/>
                            </p:stCondLst>
                            <p:childTnLst>
                              <p:par>
                                <p:cTn id="32" presetID="11" presetClass="entr" presetSubtype="0" fill="hold" grpId="0" nodeType="afterEffect">
                                  <p:stCondLst>
                                    <p:cond delay="0"/>
                                  </p:stCondLst>
                                  <p:childTnLst>
                                    <p:set>
                                      <p:cBhvr>
                                        <p:cTn id="33" dur="1000">
                                          <p:stCondLst>
                                            <p:cond delay="0"/>
                                          </p:stCondLst>
                                        </p:cTn>
                                        <p:tgtEl>
                                          <p:spTgt spid="17"/>
                                        </p:tgtEl>
                                        <p:attrNameLst>
                                          <p:attrName>style.visibility</p:attrName>
                                        </p:attrNameLst>
                                      </p:cBhvr>
                                      <p:to>
                                        <p:strVal val="visible"/>
                                      </p:to>
                                    </p:set>
                                  </p:childTnLst>
                                </p:cTn>
                              </p:par>
                            </p:childTnLst>
                          </p:cTn>
                        </p:par>
                        <p:par>
                          <p:cTn id="34" fill="hold">
                            <p:stCondLst>
                              <p:cond delay="3000"/>
                            </p:stCondLst>
                            <p:childTnLst>
                              <p:par>
                                <p:cTn id="35" presetID="11" presetClass="entr" presetSubtype="0" fill="hold" grpId="0" nodeType="afterEffect">
                                  <p:stCondLst>
                                    <p:cond delay="0"/>
                                  </p:stCondLst>
                                  <p:childTnLst>
                                    <p:set>
                                      <p:cBhvr>
                                        <p:cTn id="36" dur="1000">
                                          <p:stCondLst>
                                            <p:cond delay="0"/>
                                          </p:stCondLst>
                                        </p:cTn>
                                        <p:tgtEl>
                                          <p:spTgt spid="18"/>
                                        </p:tgtEl>
                                        <p:attrNameLst>
                                          <p:attrName>style.visibility</p:attrName>
                                        </p:attrNameLst>
                                      </p:cBhvr>
                                      <p:to>
                                        <p:strVal val="visible"/>
                                      </p:to>
                                    </p:set>
                                  </p:childTnLst>
                                </p:cTn>
                              </p:par>
                            </p:childTnLst>
                          </p:cTn>
                        </p:par>
                        <p:par>
                          <p:cTn id="37" fill="hold">
                            <p:stCondLst>
                              <p:cond delay="4000"/>
                            </p:stCondLst>
                            <p:childTnLst>
                              <p:par>
                                <p:cTn id="38" presetID="11" presetClass="entr" presetSubtype="0" fill="hold" grpId="0" nodeType="afterEffect">
                                  <p:stCondLst>
                                    <p:cond delay="0"/>
                                  </p:stCondLst>
                                  <p:childTnLst>
                                    <p:set>
                                      <p:cBhvr>
                                        <p:cTn id="39" dur="1000">
                                          <p:stCondLst>
                                            <p:cond delay="0"/>
                                          </p:stCondLst>
                                        </p:cTn>
                                        <p:tgtEl>
                                          <p:spTgt spid="19"/>
                                        </p:tgtEl>
                                        <p:attrNameLst>
                                          <p:attrName>style.visibility</p:attrName>
                                        </p:attrNameLst>
                                      </p:cBhvr>
                                      <p:to>
                                        <p:strVal val="visible"/>
                                      </p:to>
                                    </p:set>
                                  </p:childTnLst>
                                </p:cTn>
                              </p:par>
                            </p:childTnLst>
                          </p:cTn>
                        </p:par>
                        <p:par>
                          <p:cTn id="40" fill="hold">
                            <p:stCondLst>
                              <p:cond delay="5000"/>
                            </p:stCondLst>
                            <p:childTnLst>
                              <p:par>
                                <p:cTn id="41" presetID="11" presetClass="entr" presetSubtype="0" fill="hold" grpId="0" nodeType="afterEffect">
                                  <p:stCondLst>
                                    <p:cond delay="0"/>
                                  </p:stCondLst>
                                  <p:childTnLst>
                                    <p:set>
                                      <p:cBhvr>
                                        <p:cTn id="42" dur="1000">
                                          <p:stCondLst>
                                            <p:cond delay="0"/>
                                          </p:stCondLst>
                                        </p:cTn>
                                        <p:tgtEl>
                                          <p:spTgt spid="20"/>
                                        </p:tgtEl>
                                        <p:attrNameLst>
                                          <p:attrName>style.visibility</p:attrName>
                                        </p:attrNameLst>
                                      </p:cBhvr>
                                      <p:to>
                                        <p:strVal val="visible"/>
                                      </p:to>
                                    </p:set>
                                  </p:childTnLst>
                                </p:cTn>
                              </p:par>
                            </p:childTnLst>
                          </p:cTn>
                        </p:par>
                        <p:par>
                          <p:cTn id="43" fill="hold">
                            <p:stCondLst>
                              <p:cond delay="6000"/>
                            </p:stCondLst>
                            <p:childTnLst>
                              <p:par>
                                <p:cTn id="44" presetID="11" presetClass="entr" presetSubtype="0" fill="hold" grpId="0" nodeType="afterEffect">
                                  <p:stCondLst>
                                    <p:cond delay="0"/>
                                  </p:stCondLst>
                                  <p:childTnLst>
                                    <p:set>
                                      <p:cBhvr>
                                        <p:cTn id="45" dur="1000">
                                          <p:stCondLst>
                                            <p:cond delay="0"/>
                                          </p:stCondLst>
                                        </p:cTn>
                                        <p:tgtEl>
                                          <p:spTgt spid="21"/>
                                        </p:tgtEl>
                                        <p:attrNameLst>
                                          <p:attrName>style.visibility</p:attrName>
                                        </p:attrNameLst>
                                      </p:cBhvr>
                                      <p:to>
                                        <p:strVal val="visible"/>
                                      </p:to>
                                    </p:set>
                                  </p:childTnLst>
                                </p:cTn>
                              </p:par>
                            </p:childTnLst>
                          </p:cTn>
                        </p:par>
                        <p:par>
                          <p:cTn id="46" fill="hold">
                            <p:stCondLst>
                              <p:cond delay="7000"/>
                            </p:stCondLst>
                            <p:childTnLst>
                              <p:par>
                                <p:cTn id="47" presetID="11" presetClass="entr" presetSubtype="0" fill="hold" grpId="0" nodeType="afterEffect">
                                  <p:stCondLst>
                                    <p:cond delay="0"/>
                                  </p:stCondLst>
                                  <p:childTnLst>
                                    <p:set>
                                      <p:cBhvr>
                                        <p:cTn id="48" dur="1000">
                                          <p:stCondLst>
                                            <p:cond delay="0"/>
                                          </p:stCondLst>
                                        </p:cTn>
                                        <p:tgtEl>
                                          <p:spTgt spid="22"/>
                                        </p:tgtEl>
                                        <p:attrNameLst>
                                          <p:attrName>style.visibility</p:attrName>
                                        </p:attrNameLst>
                                      </p:cBhvr>
                                      <p:to>
                                        <p:strVal val="visible"/>
                                      </p:to>
                                    </p:set>
                                  </p:childTnLst>
                                </p:cTn>
                              </p:par>
                            </p:childTnLst>
                          </p:cTn>
                        </p:par>
                        <p:par>
                          <p:cTn id="49" fill="hold">
                            <p:stCondLst>
                              <p:cond delay="8000"/>
                            </p:stCondLst>
                            <p:childTnLst>
                              <p:par>
                                <p:cTn id="50" presetID="11" presetClass="entr" presetSubtype="0" fill="hold" grpId="0" nodeType="afterEffect">
                                  <p:stCondLst>
                                    <p:cond delay="0"/>
                                  </p:stCondLst>
                                  <p:childTnLst>
                                    <p:set>
                                      <p:cBhvr>
                                        <p:cTn id="51" dur="1000">
                                          <p:stCondLst>
                                            <p:cond delay="0"/>
                                          </p:stCondLst>
                                        </p:cTn>
                                        <p:tgtEl>
                                          <p:spTgt spid="23"/>
                                        </p:tgtEl>
                                        <p:attrNameLst>
                                          <p:attrName>style.visibility</p:attrName>
                                        </p:attrNameLst>
                                      </p:cBhvr>
                                      <p:to>
                                        <p:strVal val="visible"/>
                                      </p:to>
                                    </p:set>
                                  </p:childTnLst>
                                </p:cTn>
                              </p:par>
                            </p:childTnLst>
                          </p:cTn>
                        </p:par>
                        <p:par>
                          <p:cTn id="52" fill="hold">
                            <p:stCondLst>
                              <p:cond delay="9000"/>
                            </p:stCondLst>
                            <p:childTnLst>
                              <p:par>
                                <p:cTn id="53" presetID="11" presetClass="entr" presetSubtype="0" fill="hold" grpId="0" nodeType="afterEffect">
                                  <p:stCondLst>
                                    <p:cond delay="0"/>
                                  </p:stCondLst>
                                  <p:childTnLst>
                                    <p:set>
                                      <p:cBhvr>
                                        <p:cTn id="54" dur="1000">
                                          <p:stCondLst>
                                            <p:cond delay="0"/>
                                          </p:stCondLst>
                                        </p:cTn>
                                        <p:tgtEl>
                                          <p:spTgt spid="24"/>
                                        </p:tgtEl>
                                        <p:attrNameLst>
                                          <p:attrName>style.visibility</p:attrName>
                                        </p:attrNameLst>
                                      </p:cBhvr>
                                      <p:to>
                                        <p:strVal val="visible"/>
                                      </p:to>
                                    </p:set>
                                  </p:childTnLst>
                                </p:cTn>
                              </p:par>
                            </p:childTnLst>
                          </p:cTn>
                        </p:par>
                        <p:par>
                          <p:cTn id="55" fill="hold">
                            <p:stCondLst>
                              <p:cond delay="10000"/>
                            </p:stCondLst>
                            <p:childTnLst>
                              <p:par>
                                <p:cTn id="56" presetID="11" presetClass="entr" presetSubtype="0" fill="hold" grpId="0" nodeType="afterEffect">
                                  <p:stCondLst>
                                    <p:cond delay="0"/>
                                  </p:stCondLst>
                                  <p:childTnLst>
                                    <p:set>
                                      <p:cBhvr>
                                        <p:cTn id="57" dur="1000">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childTnLst>
        </p:cTn>
      </p:par>
    </p:tnLst>
    <p:bldLst>
      <p:bldP spid="13"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930400" cy="1603174"/>
          </a:xfrm>
          <a:prstGeom prst="rect">
            <a:avLst/>
          </a:prstGeom>
        </p:spPr>
      </p:pic>
      <p:pic>
        <p:nvPicPr>
          <p:cNvPr id="3076" name="Picture 4" descr="Kết quả hình ảnh cho ICON ĐÚNG SA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16698" y="5346726"/>
            <a:ext cx="1339264" cy="133926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Kết quả hình ảnh cho ICON SAI 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900245" y="5512447"/>
            <a:ext cx="1339284" cy="13392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Kết quả hình ảnh cho ICON SAI 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577000" y="4302483"/>
            <a:ext cx="1339284" cy="133928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Kết quả hình ảnh cho ICON SAI 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962389" y="4395327"/>
            <a:ext cx="1339284" cy="133928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Kết quả hình ảnh cho icon home">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61683" y="36052"/>
            <a:ext cx="754633" cy="754633"/>
          </a:xfrm>
          <a:prstGeom prst="rect">
            <a:avLst/>
          </a:prstGeom>
          <a:noFill/>
          <a:extLst>
            <a:ext uri="{909E8E84-426E-40DD-AFC4-6F175D3DCCD1}">
              <a14:hiddenFill xmlns:a14="http://schemas.microsoft.com/office/drawing/2010/main">
                <a:solidFill>
                  <a:srgbClr val="FFFFFF"/>
                </a:solidFill>
              </a14:hiddenFill>
            </a:ext>
          </a:extLst>
        </p:spPr>
      </p:pic>
      <p:sp>
        <p:nvSpPr>
          <p:cNvPr id="17" name="Rounded Rectangle 16"/>
          <p:cNvSpPr/>
          <p:nvPr/>
        </p:nvSpPr>
        <p:spPr>
          <a:xfrm>
            <a:off x="10577000" y="1475692"/>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00:10</a:t>
            </a:r>
          </a:p>
        </p:txBody>
      </p:sp>
      <p:sp>
        <p:nvSpPr>
          <p:cNvPr id="18" name="Rounded Rectangle 17"/>
          <p:cNvSpPr/>
          <p:nvPr/>
        </p:nvSpPr>
        <p:spPr>
          <a:xfrm>
            <a:off x="10577000" y="1490477"/>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00:09</a:t>
            </a:r>
          </a:p>
        </p:txBody>
      </p:sp>
      <p:sp>
        <p:nvSpPr>
          <p:cNvPr id="19" name="Rounded Rectangle 18"/>
          <p:cNvSpPr/>
          <p:nvPr/>
        </p:nvSpPr>
        <p:spPr>
          <a:xfrm>
            <a:off x="10577000" y="1500440"/>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00:08</a:t>
            </a:r>
          </a:p>
        </p:txBody>
      </p:sp>
      <p:sp>
        <p:nvSpPr>
          <p:cNvPr id="20" name="Rounded Rectangle 19"/>
          <p:cNvSpPr/>
          <p:nvPr/>
        </p:nvSpPr>
        <p:spPr>
          <a:xfrm>
            <a:off x="10577000" y="1490796"/>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00:07</a:t>
            </a:r>
          </a:p>
        </p:txBody>
      </p:sp>
      <p:sp>
        <p:nvSpPr>
          <p:cNvPr id="21" name="Rounded Rectangle 20"/>
          <p:cNvSpPr/>
          <p:nvPr/>
        </p:nvSpPr>
        <p:spPr>
          <a:xfrm>
            <a:off x="10577000" y="1475692"/>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00:06</a:t>
            </a:r>
          </a:p>
        </p:txBody>
      </p:sp>
      <p:sp>
        <p:nvSpPr>
          <p:cNvPr id="22" name="Rounded Rectangle 21"/>
          <p:cNvSpPr/>
          <p:nvPr/>
        </p:nvSpPr>
        <p:spPr>
          <a:xfrm>
            <a:off x="10577000" y="1495618"/>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00:05</a:t>
            </a:r>
          </a:p>
        </p:txBody>
      </p:sp>
      <p:sp>
        <p:nvSpPr>
          <p:cNvPr id="23" name="Rounded Rectangle 22"/>
          <p:cNvSpPr/>
          <p:nvPr/>
        </p:nvSpPr>
        <p:spPr>
          <a:xfrm>
            <a:off x="10577000" y="1485655"/>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00:04</a:t>
            </a:r>
          </a:p>
        </p:txBody>
      </p:sp>
      <p:sp>
        <p:nvSpPr>
          <p:cNvPr id="24" name="Rounded Rectangle 23"/>
          <p:cNvSpPr/>
          <p:nvPr/>
        </p:nvSpPr>
        <p:spPr>
          <a:xfrm>
            <a:off x="10577000" y="1475692"/>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00:03</a:t>
            </a:r>
          </a:p>
        </p:txBody>
      </p:sp>
      <p:sp>
        <p:nvSpPr>
          <p:cNvPr id="25" name="Rounded Rectangle 24"/>
          <p:cNvSpPr/>
          <p:nvPr/>
        </p:nvSpPr>
        <p:spPr>
          <a:xfrm>
            <a:off x="10577000" y="1455766"/>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00:02</a:t>
            </a:r>
          </a:p>
        </p:txBody>
      </p:sp>
      <p:sp>
        <p:nvSpPr>
          <p:cNvPr id="26" name="Rounded Rectangle 25"/>
          <p:cNvSpPr/>
          <p:nvPr/>
        </p:nvSpPr>
        <p:spPr>
          <a:xfrm>
            <a:off x="10577000" y="1465729"/>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00:01</a:t>
            </a:r>
          </a:p>
        </p:txBody>
      </p:sp>
      <p:sp>
        <p:nvSpPr>
          <p:cNvPr id="27" name="Rounded Rectangle 26"/>
          <p:cNvSpPr/>
          <p:nvPr/>
        </p:nvSpPr>
        <p:spPr>
          <a:xfrm>
            <a:off x="10577000" y="1465729"/>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00:00</a:t>
            </a:r>
          </a:p>
        </p:txBody>
      </p:sp>
      <p:pic>
        <p:nvPicPr>
          <p:cNvPr id="28" name="Picture 2" descr="Káº¿t quáº£ hÃ¬nh áº£nh cho icon Äá»ng há»"/>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935435" y="694760"/>
            <a:ext cx="780874" cy="7905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8835" y="1172452"/>
            <a:ext cx="7508308" cy="1569660"/>
          </a:xfrm>
          <a:prstGeom prst="rect">
            <a:avLst/>
          </a:prstGeom>
        </p:spPr>
        <p:txBody>
          <a:bodyPr wrap="square">
            <a:spAutoFit/>
          </a:bodyPr>
          <a:lstStyle/>
          <a:p>
            <a:pPr algn="just">
              <a:spcAft>
                <a:spcPts val="0"/>
              </a:spcAft>
            </a:pPr>
            <a:r>
              <a:rPr lang="en-US" sz="3200" b="1" dirty="0" err="1">
                <a:latin typeface="Times New Roman" panose="02020603050405020304" pitchFamily="18" charset="0"/>
                <a:ea typeface="Times New Roman" panose="02020603050405020304" pitchFamily="18" charset="0"/>
              </a:rPr>
              <a:t>Trong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các</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cách</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sắp</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xếp</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các</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chất</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nở</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vì</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nhiệt</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từ</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nhiều</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tới</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ít</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sau</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đây</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cách</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sắp</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xếp</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nào</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là</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đúng</a:t>
            </a:r>
            <a:r>
              <a:rPr lang="en-US" sz="3200" b="1" dirty="0">
                <a:latin typeface="Times New Roman" panose="02020603050405020304" pitchFamily="18" charset="0"/>
                <a:ea typeface="Times New Roman" panose="02020603050405020304" pitchFamily="18" charset="0"/>
              </a:rPr>
              <a:t>?</a:t>
            </a:r>
            <a:endParaRPr lang="en-US" sz="3200" b="1" dirty="0">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356541" y="4735207"/>
            <a:ext cx="2746265" cy="523220"/>
          </a:xfrm>
          <a:prstGeom prst="rect">
            <a:avLst/>
          </a:prstGeom>
        </p:spPr>
        <p:txBody>
          <a:bodyPr wrap="none">
            <a:spAutoFit/>
          </a:bodyPr>
          <a:lstStyle/>
          <a:p>
            <a:pPr algn="just">
              <a:spcAft>
                <a:spcPts val="0"/>
              </a:spcAft>
            </a:pPr>
            <a:r>
              <a:rPr lang="en-US" sz="2800" dirty="0">
                <a:solidFill>
                  <a:srgbClr val="000000"/>
                </a:solidFill>
                <a:latin typeface="Times New Roman" panose="02020603050405020304" pitchFamily="18" charset="0"/>
                <a:ea typeface="Times New Roman" panose="02020603050405020304" pitchFamily="18" charset="0"/>
              </a:rPr>
              <a:t>A. </a:t>
            </a:r>
            <a:r>
              <a:rPr lang="en-US" sz="2800" dirty="0" err="1">
                <a:solidFill>
                  <a:srgbClr val="000000"/>
                </a:solidFill>
                <a:latin typeface="Times New Roman" panose="02020603050405020304" pitchFamily="18" charset="0"/>
                <a:ea typeface="Times New Roman" panose="02020603050405020304" pitchFamily="18" charset="0"/>
              </a:rPr>
              <a:t>Rắn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lỏng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khí</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13" name="Rectangle 12"/>
          <p:cNvSpPr/>
          <p:nvPr/>
        </p:nvSpPr>
        <p:spPr>
          <a:xfrm>
            <a:off x="6806940" y="4735207"/>
            <a:ext cx="2725426" cy="523220"/>
          </a:xfrm>
          <a:prstGeom prst="rect">
            <a:avLst/>
          </a:prstGeom>
        </p:spPr>
        <p:txBody>
          <a:bodyPr wrap="none">
            <a:spAutoFit/>
          </a:bodyPr>
          <a:lstStyle/>
          <a:p>
            <a:pPr algn="just">
              <a:spcAft>
                <a:spcPts val="0"/>
              </a:spcAft>
            </a:pPr>
            <a:r>
              <a:rPr lang="en-US" sz="2800" dirty="0">
                <a:solidFill>
                  <a:srgbClr val="000000"/>
                </a:solidFill>
                <a:latin typeface="Times New Roman" panose="02020603050405020304" pitchFamily="18" charset="0"/>
                <a:ea typeface="Times New Roman" panose="02020603050405020304" pitchFamily="18" charset="0"/>
              </a:rPr>
              <a:t>B. </a:t>
            </a:r>
            <a:r>
              <a:rPr lang="en-US" sz="2800" dirty="0" err="1">
                <a:solidFill>
                  <a:srgbClr val="000000"/>
                </a:solidFill>
                <a:latin typeface="Times New Roman" panose="02020603050405020304" pitchFamily="18" charset="0"/>
                <a:ea typeface="Times New Roman" panose="02020603050405020304" pitchFamily="18" charset="0"/>
              </a:rPr>
              <a:t>Rắn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khí</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lỏng</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30" name="Rectangle 29"/>
          <p:cNvSpPr/>
          <p:nvPr/>
        </p:nvSpPr>
        <p:spPr>
          <a:xfrm>
            <a:off x="6819102" y="5964106"/>
            <a:ext cx="2707793" cy="523220"/>
          </a:xfrm>
          <a:prstGeom prst="rect">
            <a:avLst/>
          </a:prstGeom>
        </p:spPr>
        <p:txBody>
          <a:bodyPr wrap="none">
            <a:spAutoFit/>
          </a:bodyPr>
          <a:lstStyle/>
          <a:p>
            <a:pPr algn="just">
              <a:spcAft>
                <a:spcPts val="0"/>
              </a:spcAft>
            </a:pPr>
            <a:r>
              <a:rPr lang="en-US" sz="2800" dirty="0" smtClean="0">
                <a:latin typeface="Times New Roman" panose="02020603050405020304" pitchFamily="18" charset="0"/>
                <a:ea typeface="Times New Roman" panose="02020603050405020304" pitchFamily="18" charset="0"/>
              </a:rPr>
              <a:t>D.</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lỏng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rắn</a:t>
            </a:r>
            <a:r>
              <a:rPr lang="en-US"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3072" name="Rectangle 3071"/>
          <p:cNvSpPr/>
          <p:nvPr/>
        </p:nvSpPr>
        <p:spPr>
          <a:xfrm>
            <a:off x="334530" y="5962672"/>
            <a:ext cx="2686954" cy="523220"/>
          </a:xfrm>
          <a:prstGeom prst="rect">
            <a:avLst/>
          </a:prstGeom>
        </p:spPr>
        <p:txBody>
          <a:bodyPr wrap="none">
            <a:spAutoFit/>
          </a:bodyPr>
          <a:lstStyle/>
          <a:p>
            <a:pPr algn="just">
              <a:spcAft>
                <a:spcPts val="0"/>
              </a:spcAft>
            </a:pPr>
            <a:r>
              <a:rPr lang="en-US" sz="2800" dirty="0" smtClean="0">
                <a:solidFill>
                  <a:srgbClr val="000000"/>
                </a:solidFill>
                <a:latin typeface="Times New Roman" panose="02020603050405020304" pitchFamily="18" charset="0"/>
                <a:ea typeface="Times New Roman" panose="02020603050405020304" pitchFamily="18" charset="0"/>
              </a:rPr>
              <a:t>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Khí</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rắn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lỏng</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7282546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wipe(down)">
                                      <p:cBhvr>
                                        <p:cTn id="17" dur="5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078"/>
                                        </p:tgtEl>
                                        <p:attrNameLst>
                                          <p:attrName>style.visibility</p:attrName>
                                        </p:attrNameLst>
                                      </p:cBhvr>
                                      <p:to>
                                        <p:strVal val="visible"/>
                                      </p:to>
                                    </p:set>
                                    <p:animEffect transition="in" filter="wipe(down)">
                                      <p:cBhvr>
                                        <p:cTn id="22"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8"/>
                    </p:tgtEl>
                  </p:cond>
                </p:stCondLst>
                <p:endSync evt="end" delay="0">
                  <p:rtn val="all"/>
                </p:endSync>
                <p:childTnLst>
                  <p:par>
                    <p:cTn id="24" fill="hold">
                      <p:stCondLst>
                        <p:cond delay="0"/>
                      </p:stCondLst>
                      <p:childTnLst>
                        <p:par>
                          <p:cTn id="25" fill="hold">
                            <p:stCondLst>
                              <p:cond delay="0"/>
                            </p:stCondLst>
                            <p:childTnLst>
                              <p:par>
                                <p:cTn id="26" presetID="11" presetClass="entr" presetSubtype="0" fill="hold" grpId="0" nodeType="afterEffect">
                                  <p:stCondLst>
                                    <p:cond delay="0"/>
                                  </p:stCondLst>
                                  <p:childTnLst>
                                    <p:set>
                                      <p:cBhvr>
                                        <p:cTn id="27" dur="1000">
                                          <p:stCondLst>
                                            <p:cond delay="0"/>
                                          </p:stCondLst>
                                        </p:cTn>
                                        <p:tgtEl>
                                          <p:spTgt spid="17"/>
                                        </p:tgtEl>
                                        <p:attrNameLst>
                                          <p:attrName>style.visibility</p:attrName>
                                        </p:attrNameLst>
                                      </p:cBhvr>
                                      <p:to>
                                        <p:strVal val="visible"/>
                                      </p:to>
                                    </p:set>
                                  </p:childTnLst>
                                </p:cTn>
                              </p:par>
                            </p:childTnLst>
                          </p:cTn>
                        </p:par>
                        <p:par>
                          <p:cTn id="28" fill="hold">
                            <p:stCondLst>
                              <p:cond delay="1000"/>
                            </p:stCondLst>
                            <p:childTnLst>
                              <p:par>
                                <p:cTn id="29" presetID="11" presetClass="entr" presetSubtype="0" fill="hold" grpId="0" nodeType="afterEffect">
                                  <p:stCondLst>
                                    <p:cond delay="0"/>
                                  </p:stCondLst>
                                  <p:childTnLst>
                                    <p:set>
                                      <p:cBhvr>
                                        <p:cTn id="30" dur="1000">
                                          <p:stCondLst>
                                            <p:cond delay="0"/>
                                          </p:stCondLst>
                                        </p:cTn>
                                        <p:tgtEl>
                                          <p:spTgt spid="18"/>
                                        </p:tgtEl>
                                        <p:attrNameLst>
                                          <p:attrName>style.visibility</p:attrName>
                                        </p:attrNameLst>
                                      </p:cBhvr>
                                      <p:to>
                                        <p:strVal val="visible"/>
                                      </p:to>
                                    </p:set>
                                  </p:childTnLst>
                                </p:cTn>
                              </p:par>
                            </p:childTnLst>
                          </p:cTn>
                        </p:par>
                        <p:par>
                          <p:cTn id="31" fill="hold">
                            <p:stCondLst>
                              <p:cond delay="2000"/>
                            </p:stCondLst>
                            <p:childTnLst>
                              <p:par>
                                <p:cTn id="32" presetID="11" presetClass="entr" presetSubtype="0" fill="hold" grpId="0" nodeType="afterEffect">
                                  <p:stCondLst>
                                    <p:cond delay="0"/>
                                  </p:stCondLst>
                                  <p:childTnLst>
                                    <p:set>
                                      <p:cBhvr>
                                        <p:cTn id="33" dur="1000">
                                          <p:stCondLst>
                                            <p:cond delay="0"/>
                                          </p:stCondLst>
                                        </p:cTn>
                                        <p:tgtEl>
                                          <p:spTgt spid="19"/>
                                        </p:tgtEl>
                                        <p:attrNameLst>
                                          <p:attrName>style.visibility</p:attrName>
                                        </p:attrNameLst>
                                      </p:cBhvr>
                                      <p:to>
                                        <p:strVal val="visible"/>
                                      </p:to>
                                    </p:set>
                                  </p:childTnLst>
                                </p:cTn>
                              </p:par>
                            </p:childTnLst>
                          </p:cTn>
                        </p:par>
                        <p:par>
                          <p:cTn id="34" fill="hold">
                            <p:stCondLst>
                              <p:cond delay="3000"/>
                            </p:stCondLst>
                            <p:childTnLst>
                              <p:par>
                                <p:cTn id="35" presetID="11" presetClass="entr" presetSubtype="0" fill="hold" grpId="0" nodeType="afterEffect">
                                  <p:stCondLst>
                                    <p:cond delay="0"/>
                                  </p:stCondLst>
                                  <p:childTnLst>
                                    <p:set>
                                      <p:cBhvr>
                                        <p:cTn id="36" dur="1000">
                                          <p:stCondLst>
                                            <p:cond delay="0"/>
                                          </p:stCondLst>
                                        </p:cTn>
                                        <p:tgtEl>
                                          <p:spTgt spid="20"/>
                                        </p:tgtEl>
                                        <p:attrNameLst>
                                          <p:attrName>style.visibility</p:attrName>
                                        </p:attrNameLst>
                                      </p:cBhvr>
                                      <p:to>
                                        <p:strVal val="visible"/>
                                      </p:to>
                                    </p:set>
                                  </p:childTnLst>
                                </p:cTn>
                              </p:par>
                            </p:childTnLst>
                          </p:cTn>
                        </p:par>
                        <p:par>
                          <p:cTn id="37" fill="hold">
                            <p:stCondLst>
                              <p:cond delay="4000"/>
                            </p:stCondLst>
                            <p:childTnLst>
                              <p:par>
                                <p:cTn id="38" presetID="11" presetClass="entr" presetSubtype="0" fill="hold" grpId="0" nodeType="afterEffect">
                                  <p:stCondLst>
                                    <p:cond delay="0"/>
                                  </p:stCondLst>
                                  <p:childTnLst>
                                    <p:set>
                                      <p:cBhvr>
                                        <p:cTn id="39" dur="1000">
                                          <p:stCondLst>
                                            <p:cond delay="0"/>
                                          </p:stCondLst>
                                        </p:cTn>
                                        <p:tgtEl>
                                          <p:spTgt spid="21"/>
                                        </p:tgtEl>
                                        <p:attrNameLst>
                                          <p:attrName>style.visibility</p:attrName>
                                        </p:attrNameLst>
                                      </p:cBhvr>
                                      <p:to>
                                        <p:strVal val="visible"/>
                                      </p:to>
                                    </p:set>
                                  </p:childTnLst>
                                </p:cTn>
                              </p:par>
                            </p:childTnLst>
                          </p:cTn>
                        </p:par>
                        <p:par>
                          <p:cTn id="40" fill="hold">
                            <p:stCondLst>
                              <p:cond delay="5000"/>
                            </p:stCondLst>
                            <p:childTnLst>
                              <p:par>
                                <p:cTn id="41" presetID="11" presetClass="entr" presetSubtype="0" fill="hold" grpId="0" nodeType="afterEffect">
                                  <p:stCondLst>
                                    <p:cond delay="0"/>
                                  </p:stCondLst>
                                  <p:childTnLst>
                                    <p:set>
                                      <p:cBhvr>
                                        <p:cTn id="42" dur="1000">
                                          <p:stCondLst>
                                            <p:cond delay="0"/>
                                          </p:stCondLst>
                                        </p:cTn>
                                        <p:tgtEl>
                                          <p:spTgt spid="22"/>
                                        </p:tgtEl>
                                        <p:attrNameLst>
                                          <p:attrName>style.visibility</p:attrName>
                                        </p:attrNameLst>
                                      </p:cBhvr>
                                      <p:to>
                                        <p:strVal val="visible"/>
                                      </p:to>
                                    </p:set>
                                  </p:childTnLst>
                                </p:cTn>
                              </p:par>
                            </p:childTnLst>
                          </p:cTn>
                        </p:par>
                        <p:par>
                          <p:cTn id="43" fill="hold">
                            <p:stCondLst>
                              <p:cond delay="6000"/>
                            </p:stCondLst>
                            <p:childTnLst>
                              <p:par>
                                <p:cTn id="44" presetID="11" presetClass="entr" presetSubtype="0" fill="hold" grpId="0" nodeType="afterEffect">
                                  <p:stCondLst>
                                    <p:cond delay="0"/>
                                  </p:stCondLst>
                                  <p:childTnLst>
                                    <p:set>
                                      <p:cBhvr>
                                        <p:cTn id="45" dur="1000">
                                          <p:stCondLst>
                                            <p:cond delay="0"/>
                                          </p:stCondLst>
                                        </p:cTn>
                                        <p:tgtEl>
                                          <p:spTgt spid="23"/>
                                        </p:tgtEl>
                                        <p:attrNameLst>
                                          <p:attrName>style.visibility</p:attrName>
                                        </p:attrNameLst>
                                      </p:cBhvr>
                                      <p:to>
                                        <p:strVal val="visible"/>
                                      </p:to>
                                    </p:set>
                                  </p:childTnLst>
                                </p:cTn>
                              </p:par>
                            </p:childTnLst>
                          </p:cTn>
                        </p:par>
                        <p:par>
                          <p:cTn id="46" fill="hold">
                            <p:stCondLst>
                              <p:cond delay="7000"/>
                            </p:stCondLst>
                            <p:childTnLst>
                              <p:par>
                                <p:cTn id="47" presetID="11" presetClass="entr" presetSubtype="0" fill="hold" grpId="0" nodeType="afterEffect">
                                  <p:stCondLst>
                                    <p:cond delay="0"/>
                                  </p:stCondLst>
                                  <p:childTnLst>
                                    <p:set>
                                      <p:cBhvr>
                                        <p:cTn id="48" dur="1000">
                                          <p:stCondLst>
                                            <p:cond delay="0"/>
                                          </p:stCondLst>
                                        </p:cTn>
                                        <p:tgtEl>
                                          <p:spTgt spid="24"/>
                                        </p:tgtEl>
                                        <p:attrNameLst>
                                          <p:attrName>style.visibility</p:attrName>
                                        </p:attrNameLst>
                                      </p:cBhvr>
                                      <p:to>
                                        <p:strVal val="visible"/>
                                      </p:to>
                                    </p:set>
                                  </p:childTnLst>
                                </p:cTn>
                              </p:par>
                            </p:childTnLst>
                          </p:cTn>
                        </p:par>
                        <p:par>
                          <p:cTn id="49" fill="hold">
                            <p:stCondLst>
                              <p:cond delay="8000"/>
                            </p:stCondLst>
                            <p:childTnLst>
                              <p:par>
                                <p:cTn id="50" presetID="11" presetClass="entr" presetSubtype="0" fill="hold" grpId="0" nodeType="afterEffect">
                                  <p:stCondLst>
                                    <p:cond delay="0"/>
                                  </p:stCondLst>
                                  <p:childTnLst>
                                    <p:set>
                                      <p:cBhvr>
                                        <p:cTn id="51" dur="1000">
                                          <p:stCondLst>
                                            <p:cond delay="0"/>
                                          </p:stCondLst>
                                        </p:cTn>
                                        <p:tgtEl>
                                          <p:spTgt spid="25"/>
                                        </p:tgtEl>
                                        <p:attrNameLst>
                                          <p:attrName>style.visibility</p:attrName>
                                        </p:attrNameLst>
                                      </p:cBhvr>
                                      <p:to>
                                        <p:strVal val="visible"/>
                                      </p:to>
                                    </p:set>
                                  </p:childTnLst>
                                </p:cTn>
                              </p:par>
                            </p:childTnLst>
                          </p:cTn>
                        </p:par>
                        <p:par>
                          <p:cTn id="52" fill="hold">
                            <p:stCondLst>
                              <p:cond delay="9000"/>
                            </p:stCondLst>
                            <p:childTnLst>
                              <p:par>
                                <p:cTn id="53" presetID="11" presetClass="entr" presetSubtype="0" fill="hold" grpId="0" nodeType="afterEffect">
                                  <p:stCondLst>
                                    <p:cond delay="0"/>
                                  </p:stCondLst>
                                  <p:childTnLst>
                                    <p:set>
                                      <p:cBhvr>
                                        <p:cTn id="54" dur="1000">
                                          <p:stCondLst>
                                            <p:cond delay="0"/>
                                          </p:stCondLst>
                                        </p:cTn>
                                        <p:tgtEl>
                                          <p:spTgt spid="26"/>
                                        </p:tgtEl>
                                        <p:attrNameLst>
                                          <p:attrName>style.visibility</p:attrName>
                                        </p:attrNameLst>
                                      </p:cBhvr>
                                      <p:to>
                                        <p:strVal val="visible"/>
                                      </p:to>
                                    </p:set>
                                  </p:childTnLst>
                                </p:cTn>
                              </p:par>
                            </p:childTnLst>
                          </p:cTn>
                        </p:par>
                        <p:par>
                          <p:cTn id="55" fill="hold">
                            <p:stCondLst>
                              <p:cond delay="10000"/>
                            </p:stCondLst>
                            <p:childTnLst>
                              <p:par>
                                <p:cTn id="56" presetID="11" presetClass="entr" presetSubtype="0" fill="hold" grpId="0" nodeType="afterEffect">
                                  <p:stCondLst>
                                    <p:cond delay="0"/>
                                  </p:stCondLst>
                                  <p:childTnLst>
                                    <p:set>
                                      <p:cBhvr>
                                        <p:cTn id="57" dur="1000">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930400" cy="1603174"/>
          </a:xfrm>
          <a:prstGeom prst="rect">
            <a:avLst/>
          </a:prstGeom>
        </p:spPr>
      </p:pic>
      <p:pic>
        <p:nvPicPr>
          <p:cNvPr id="3076" name="Picture 4" descr="Kết quả hình ảnh cho ICON ĐÚNG SA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9319" y="4146535"/>
            <a:ext cx="1339264" cy="133926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Kết quả hình ảnh cho ICON SAI 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900245" y="5512447"/>
            <a:ext cx="1339284" cy="13392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Kết quả hình ảnh cho ICON SAI 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577000" y="4302483"/>
            <a:ext cx="1339284" cy="133928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Kết quả hình ảnh cho ICON SAI 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577000" y="5588499"/>
            <a:ext cx="1339284" cy="133928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Kết quả hình ảnh cho icon home">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61683" y="36052"/>
            <a:ext cx="754633" cy="754633"/>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p:nvPr/>
        </p:nvSpPr>
        <p:spPr>
          <a:xfrm>
            <a:off x="10577000" y="1475692"/>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prstClr val="white"/>
                </a:solidFill>
              </a:rPr>
              <a:t>00:10</a:t>
            </a:r>
          </a:p>
        </p:txBody>
      </p:sp>
      <p:sp>
        <p:nvSpPr>
          <p:cNvPr id="17" name="Rounded Rectangle 16"/>
          <p:cNvSpPr/>
          <p:nvPr/>
        </p:nvSpPr>
        <p:spPr>
          <a:xfrm>
            <a:off x="10577000" y="1490477"/>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prstClr val="white"/>
                </a:solidFill>
              </a:rPr>
              <a:t>00:09</a:t>
            </a:r>
          </a:p>
        </p:txBody>
      </p:sp>
      <p:sp>
        <p:nvSpPr>
          <p:cNvPr id="18" name="Rounded Rectangle 17"/>
          <p:cNvSpPr/>
          <p:nvPr/>
        </p:nvSpPr>
        <p:spPr>
          <a:xfrm>
            <a:off x="10577000" y="1500440"/>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prstClr val="white"/>
                </a:solidFill>
              </a:rPr>
              <a:t>00:08</a:t>
            </a:r>
          </a:p>
        </p:txBody>
      </p:sp>
      <p:sp>
        <p:nvSpPr>
          <p:cNvPr id="19" name="Rounded Rectangle 18"/>
          <p:cNvSpPr/>
          <p:nvPr/>
        </p:nvSpPr>
        <p:spPr>
          <a:xfrm>
            <a:off x="10577000" y="1490796"/>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prstClr val="white"/>
                </a:solidFill>
              </a:rPr>
              <a:t>00:07</a:t>
            </a:r>
          </a:p>
        </p:txBody>
      </p:sp>
      <p:sp>
        <p:nvSpPr>
          <p:cNvPr id="20" name="Rounded Rectangle 19"/>
          <p:cNvSpPr/>
          <p:nvPr/>
        </p:nvSpPr>
        <p:spPr>
          <a:xfrm>
            <a:off x="10577000" y="1475692"/>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prstClr val="white"/>
                </a:solidFill>
              </a:rPr>
              <a:t>00:06</a:t>
            </a:r>
          </a:p>
        </p:txBody>
      </p:sp>
      <p:sp>
        <p:nvSpPr>
          <p:cNvPr id="21" name="Rounded Rectangle 20"/>
          <p:cNvSpPr/>
          <p:nvPr/>
        </p:nvSpPr>
        <p:spPr>
          <a:xfrm>
            <a:off x="10577000" y="1495618"/>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prstClr val="white"/>
                </a:solidFill>
              </a:rPr>
              <a:t>00:05</a:t>
            </a:r>
          </a:p>
        </p:txBody>
      </p:sp>
      <p:sp>
        <p:nvSpPr>
          <p:cNvPr id="22" name="Rounded Rectangle 21"/>
          <p:cNvSpPr/>
          <p:nvPr/>
        </p:nvSpPr>
        <p:spPr>
          <a:xfrm>
            <a:off x="10577000" y="1485655"/>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prstClr val="white"/>
                </a:solidFill>
              </a:rPr>
              <a:t>00:04</a:t>
            </a:r>
          </a:p>
        </p:txBody>
      </p:sp>
      <p:sp>
        <p:nvSpPr>
          <p:cNvPr id="23" name="Rounded Rectangle 22"/>
          <p:cNvSpPr/>
          <p:nvPr/>
        </p:nvSpPr>
        <p:spPr>
          <a:xfrm>
            <a:off x="10577000" y="1475692"/>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prstClr val="white"/>
                </a:solidFill>
              </a:rPr>
              <a:t>00:03</a:t>
            </a:r>
          </a:p>
        </p:txBody>
      </p:sp>
      <p:sp>
        <p:nvSpPr>
          <p:cNvPr id="24" name="Rounded Rectangle 23"/>
          <p:cNvSpPr/>
          <p:nvPr/>
        </p:nvSpPr>
        <p:spPr>
          <a:xfrm>
            <a:off x="10577000" y="1455766"/>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prstClr val="white"/>
                </a:solidFill>
              </a:rPr>
              <a:t>00:02</a:t>
            </a:r>
          </a:p>
        </p:txBody>
      </p:sp>
      <p:sp>
        <p:nvSpPr>
          <p:cNvPr id="25" name="Rounded Rectangle 24"/>
          <p:cNvSpPr/>
          <p:nvPr/>
        </p:nvSpPr>
        <p:spPr>
          <a:xfrm>
            <a:off x="10577000" y="1465729"/>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prstClr val="white"/>
                </a:solidFill>
              </a:rPr>
              <a:t>00:01</a:t>
            </a:r>
          </a:p>
        </p:txBody>
      </p:sp>
      <p:sp>
        <p:nvSpPr>
          <p:cNvPr id="26" name="Rounded Rectangle 25"/>
          <p:cNvSpPr/>
          <p:nvPr/>
        </p:nvSpPr>
        <p:spPr>
          <a:xfrm>
            <a:off x="10577000" y="1465729"/>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prstClr val="white"/>
                </a:solidFill>
              </a:rPr>
              <a:t>00:00</a:t>
            </a:r>
          </a:p>
        </p:txBody>
      </p:sp>
      <p:pic>
        <p:nvPicPr>
          <p:cNvPr id="27" name="Picture 2" descr="Káº¿t quáº£ hÃ¬nh áº£nh cho icon Äá»ng há»"/>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935435" y="694760"/>
            <a:ext cx="780874" cy="7905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8835" y="1310952"/>
            <a:ext cx="4416594" cy="646331"/>
          </a:xfrm>
          <a:prstGeom prst="rect">
            <a:avLst/>
          </a:prstGeom>
        </p:spPr>
        <p:txBody>
          <a:bodyPr wrap="none">
            <a:spAutoFit/>
          </a:bodyPr>
          <a:lstStyle/>
          <a:p>
            <a:pPr>
              <a:spcAft>
                <a:spcPts val="0"/>
              </a:spcAft>
            </a:pPr>
            <a:r>
              <a:rPr lang="en-US" sz="3600" dirty="0" err="1">
                <a:solidFill>
                  <a:srgbClr val="333333"/>
                </a:solidFill>
                <a:latin typeface="Times New Roman" panose="02020603050405020304" pitchFamily="18" charset="0"/>
                <a:ea typeface="Times New Roman" panose="02020603050405020304" pitchFamily="18" charset="0"/>
              </a:rPr>
              <a:t>Chọn</a:t>
            </a:r>
            <a:r>
              <a:rPr lang="en-US" sz="3600" dirty="0">
                <a:solidFill>
                  <a:srgbClr val="333333"/>
                </a:solidFill>
                <a:latin typeface="Times New Roman" panose="02020603050405020304" pitchFamily="18" charset="0"/>
                <a:ea typeface="Times New Roman" panose="02020603050405020304" pitchFamily="18" charset="0"/>
              </a:rPr>
              <a:t> </a:t>
            </a:r>
            <a:r>
              <a:rPr lang="en-US" sz="3600" dirty="0" err="1">
                <a:solidFill>
                  <a:srgbClr val="333333"/>
                </a:solidFill>
                <a:latin typeface="Times New Roman" panose="02020603050405020304" pitchFamily="18" charset="0"/>
                <a:ea typeface="Times New Roman" panose="02020603050405020304" pitchFamily="18" charset="0"/>
              </a:rPr>
              <a:t>câu</a:t>
            </a:r>
            <a:r>
              <a:rPr lang="en-US" sz="3600" dirty="0">
                <a:solidFill>
                  <a:srgbClr val="333333"/>
                </a:solidFill>
                <a:latin typeface="Times New Roman" panose="02020603050405020304" pitchFamily="18" charset="0"/>
                <a:ea typeface="Times New Roman" panose="02020603050405020304" pitchFamily="18" charset="0"/>
              </a:rPr>
              <a:t> </a:t>
            </a:r>
            <a:r>
              <a:rPr lang="en-US" sz="3600" dirty="0" err="1">
                <a:solidFill>
                  <a:srgbClr val="333333"/>
                </a:solidFill>
                <a:latin typeface="Times New Roman" panose="02020603050405020304" pitchFamily="18" charset="0"/>
                <a:ea typeface="Times New Roman" panose="02020603050405020304" pitchFamily="18" charset="0"/>
              </a:rPr>
              <a:t>phát</a:t>
            </a:r>
            <a:r>
              <a:rPr lang="en-US" sz="3600" dirty="0">
                <a:solidFill>
                  <a:srgbClr val="333333"/>
                </a:solidFill>
                <a:latin typeface="Times New Roman" panose="02020603050405020304" pitchFamily="18" charset="0"/>
                <a:ea typeface="Times New Roman" panose="02020603050405020304" pitchFamily="18" charset="0"/>
              </a:rPr>
              <a:t> </a:t>
            </a:r>
            <a:r>
              <a:rPr lang="en-US" sz="3600" dirty="0" err="1">
                <a:solidFill>
                  <a:srgbClr val="333333"/>
                </a:solidFill>
                <a:latin typeface="Times New Roman" panose="02020603050405020304" pitchFamily="18" charset="0"/>
                <a:ea typeface="Times New Roman" panose="02020603050405020304" pitchFamily="18" charset="0"/>
              </a:rPr>
              <a:t>biểu</a:t>
            </a:r>
            <a:r>
              <a:rPr lang="en-US" sz="3600" dirty="0">
                <a:solidFill>
                  <a:srgbClr val="333333"/>
                </a:solidFill>
                <a:latin typeface="Times New Roman" panose="02020603050405020304" pitchFamily="18" charset="0"/>
                <a:ea typeface="Times New Roman" panose="02020603050405020304" pitchFamily="18" charset="0"/>
              </a:rPr>
              <a:t> </a:t>
            </a:r>
            <a:r>
              <a:rPr lang="en-US" sz="3600" b="1" u="sng" dirty="0" err="1">
                <a:solidFill>
                  <a:srgbClr val="333333"/>
                </a:solidFill>
                <a:latin typeface="Times New Roman" panose="02020603050405020304" pitchFamily="18" charset="0"/>
                <a:ea typeface="Times New Roman" panose="02020603050405020304" pitchFamily="18" charset="0"/>
              </a:rPr>
              <a:t>sai</a:t>
            </a:r>
            <a:endParaRPr lang="en-US" sz="3600" dirty="0">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62348" y="4590693"/>
            <a:ext cx="5659183" cy="830997"/>
          </a:xfrm>
          <a:prstGeom prst="rect">
            <a:avLst/>
          </a:prstGeom>
        </p:spPr>
        <p:txBody>
          <a:bodyPr wrap="square">
            <a:spAutoFit/>
          </a:bodyPr>
          <a:lstStyle/>
          <a:p>
            <a:pPr>
              <a:spcBef>
                <a:spcPts val="1200"/>
              </a:spcBef>
              <a:spcAft>
                <a:spcPts val="0"/>
              </a:spcAft>
            </a:pPr>
            <a:r>
              <a:rPr lang="en-US" sz="2400" dirty="0" smtClean="0">
                <a:latin typeface="Times New Roman" panose="02020603050405020304" pitchFamily="18" charset="0"/>
              </a:rPr>
              <a:t>A. </a:t>
            </a:r>
            <a:r>
              <a:rPr lang="en-US" sz="2400" dirty="0" err="1">
                <a:latin typeface="Times New Roman" panose="02020603050405020304" pitchFamily="18" charset="0"/>
              </a:rPr>
              <a:t>Các</a:t>
            </a:r>
            <a:r>
              <a:rPr lang="en-US" sz="2400" dirty="0">
                <a:latin typeface="Times New Roman" panose="02020603050405020304" pitchFamily="18" charset="0"/>
              </a:rPr>
              <a:t> </a:t>
            </a:r>
            <a:r>
              <a:rPr lang="en-US" sz="2400" dirty="0" err="1">
                <a:latin typeface="Times New Roman" panose="02020603050405020304" pitchFamily="18" charset="0"/>
              </a:rPr>
              <a:t>chất</a:t>
            </a:r>
            <a:r>
              <a:rPr lang="en-US" sz="2400" dirty="0">
                <a:latin typeface="Times New Roman" panose="02020603050405020304" pitchFamily="18" charset="0"/>
              </a:rPr>
              <a:t> </a:t>
            </a:r>
            <a:r>
              <a:rPr lang="en-US" sz="2400" dirty="0" err="1">
                <a:latin typeface="Times New Roman" panose="02020603050405020304" pitchFamily="18" charset="0"/>
              </a:rPr>
              <a:t>rắn</a:t>
            </a:r>
            <a:r>
              <a:rPr lang="en-US" sz="2400" dirty="0">
                <a:latin typeface="Times New Roman" panose="02020603050405020304" pitchFamily="18" charset="0"/>
              </a:rPr>
              <a:t> </a:t>
            </a:r>
            <a:r>
              <a:rPr lang="en-US" sz="2400" dirty="0" err="1">
                <a:latin typeface="Times New Roman" panose="02020603050405020304" pitchFamily="18" charset="0"/>
              </a:rPr>
              <a:t>khác</a:t>
            </a:r>
            <a:r>
              <a:rPr lang="en-US" sz="2400" dirty="0">
                <a:latin typeface="Times New Roman" panose="02020603050405020304" pitchFamily="18" charset="0"/>
              </a:rPr>
              <a:t> </a:t>
            </a:r>
            <a:r>
              <a:rPr lang="en-US" sz="2400" dirty="0" err="1">
                <a:latin typeface="Times New Roman" panose="02020603050405020304" pitchFamily="18" charset="0"/>
              </a:rPr>
              <a:t>nhau</a:t>
            </a:r>
            <a:r>
              <a:rPr lang="en-US" sz="2400" dirty="0">
                <a:latin typeface="Times New Roman" panose="02020603050405020304" pitchFamily="18" charset="0"/>
              </a:rPr>
              <a:t> </a:t>
            </a:r>
            <a:r>
              <a:rPr lang="en-US" sz="2400" dirty="0" err="1">
                <a:latin typeface="Times New Roman" panose="02020603050405020304" pitchFamily="18" charset="0"/>
              </a:rPr>
              <a:t>nở</a:t>
            </a:r>
            <a:r>
              <a:rPr lang="en-US" sz="2400" dirty="0">
                <a:latin typeface="Times New Roman" panose="02020603050405020304" pitchFamily="18" charset="0"/>
              </a:rPr>
              <a:t> </a:t>
            </a:r>
            <a:r>
              <a:rPr lang="en-US" sz="2400" dirty="0" err="1">
                <a:latin typeface="Times New Roman" panose="02020603050405020304" pitchFamily="18" charset="0"/>
              </a:rPr>
              <a:t>vì</a:t>
            </a:r>
            <a:r>
              <a:rPr lang="en-US" sz="2400" dirty="0">
                <a:latin typeface="Times New Roman" panose="02020603050405020304" pitchFamily="18" charset="0"/>
              </a:rPr>
              <a:t> </a:t>
            </a:r>
            <a:r>
              <a:rPr lang="en-US" sz="2400" dirty="0" err="1">
                <a:latin typeface="Times New Roman" panose="02020603050405020304" pitchFamily="18" charset="0"/>
              </a:rPr>
              <a:t>nhiệt</a:t>
            </a:r>
            <a:r>
              <a:rPr lang="en-US" sz="2400" dirty="0">
                <a:latin typeface="Times New Roman" panose="02020603050405020304" pitchFamily="18" charset="0"/>
              </a:rPr>
              <a:t> </a:t>
            </a:r>
            <a:r>
              <a:rPr lang="en-US" sz="2400" dirty="0" err="1">
                <a:latin typeface="Times New Roman" panose="02020603050405020304" pitchFamily="18" charset="0"/>
              </a:rPr>
              <a:t>như</a:t>
            </a:r>
            <a:r>
              <a:rPr lang="en-US" sz="2400" dirty="0">
                <a:latin typeface="Times New Roman" panose="02020603050405020304" pitchFamily="18" charset="0"/>
              </a:rPr>
              <a:t> </a:t>
            </a:r>
            <a:r>
              <a:rPr lang="en-US" sz="2400" dirty="0" err="1">
                <a:latin typeface="Times New Roman" panose="02020603050405020304" pitchFamily="18" charset="0"/>
              </a:rPr>
              <a:t>nhau</a:t>
            </a:r>
            <a:r>
              <a:rPr lang="en-US" sz="2400" dirty="0">
                <a:latin typeface="Times New Roman" panose="02020603050405020304" pitchFamily="18" charset="0"/>
              </a:rPr>
              <a:t>.</a:t>
            </a:r>
            <a:endParaRPr lang="en-US" sz="2400" b="1" u="sng" dirty="0">
              <a:effectLst/>
              <a:latin typeface="Times New Roman" panose="02020603050405020304" pitchFamily="18" charset="0"/>
            </a:endParaRPr>
          </a:p>
        </p:txBody>
      </p:sp>
      <p:sp>
        <p:nvSpPr>
          <p:cNvPr id="28" name="Rectangle 27"/>
          <p:cNvSpPr/>
          <p:nvPr/>
        </p:nvSpPr>
        <p:spPr>
          <a:xfrm>
            <a:off x="6859448" y="5935867"/>
            <a:ext cx="5117106" cy="523220"/>
          </a:xfrm>
          <a:prstGeom prst="rect">
            <a:avLst/>
          </a:prstGeom>
        </p:spPr>
        <p:txBody>
          <a:bodyPr wrap="none">
            <a:spAutoFit/>
          </a:bodyPr>
          <a:lstStyle/>
          <a:p>
            <a:pPr>
              <a:spcAft>
                <a:spcPts val="0"/>
              </a:spcAft>
            </a:pPr>
            <a:r>
              <a:rPr lang="en-US" sz="2800" dirty="0" smtClean="0">
                <a:solidFill>
                  <a:srgbClr val="333333"/>
                </a:solidFill>
                <a:latin typeface="Times New Roman" panose="02020603050405020304" pitchFamily="18" charset="0"/>
                <a:ea typeface="Times New Roman" panose="02020603050405020304" pitchFamily="18" charset="0"/>
              </a:rPr>
              <a:t>D. </a:t>
            </a:r>
            <a:r>
              <a:rPr lang="en-US" sz="2800" dirty="0" err="1">
                <a:solidFill>
                  <a:srgbClr val="333333"/>
                </a:solidFill>
                <a:latin typeface="Times New Roman" panose="02020603050405020304" pitchFamily="18" charset="0"/>
                <a:ea typeface="Times New Roman" panose="02020603050405020304" pitchFamily="18" charset="0"/>
              </a:rPr>
              <a:t>Chất</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rắn</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khi</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nóng</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lên</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thì</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nở</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ra.</a:t>
            </a:r>
            <a:endParaRPr lang="en-US" sz="2800" u="sng" dirty="0">
              <a:effectLst/>
              <a:latin typeface="Times New Roman" panose="02020603050405020304" pitchFamily="18" charset="0"/>
              <a:ea typeface="Times New Roman" panose="02020603050405020304" pitchFamily="18" charset="0"/>
            </a:endParaRPr>
          </a:p>
        </p:txBody>
      </p:sp>
      <p:sp>
        <p:nvSpPr>
          <p:cNvPr id="30" name="Rectangle 29"/>
          <p:cNvSpPr/>
          <p:nvPr/>
        </p:nvSpPr>
        <p:spPr>
          <a:xfrm>
            <a:off x="6705429" y="4606778"/>
            <a:ext cx="5271125" cy="830997"/>
          </a:xfrm>
          <a:prstGeom prst="rect">
            <a:avLst/>
          </a:prstGeom>
        </p:spPr>
        <p:txBody>
          <a:bodyPr wrap="square">
            <a:spAutoFit/>
          </a:bodyPr>
          <a:lstStyle/>
          <a:p>
            <a:pPr>
              <a:spcAft>
                <a:spcPts val="0"/>
              </a:spcAft>
            </a:pPr>
            <a:r>
              <a:rPr lang="en-US" sz="2400" dirty="0">
                <a:solidFill>
                  <a:srgbClr val="333333"/>
                </a:solidFill>
                <a:latin typeface="Times New Roman" panose="02020603050405020304" pitchFamily="18" charset="0"/>
                <a:ea typeface="Times New Roman" panose="02020603050405020304" pitchFamily="18" charset="0"/>
              </a:rPr>
              <a:t>B. </a:t>
            </a:r>
            <a:r>
              <a:rPr lang="en-US" sz="2400" dirty="0" err="1">
                <a:solidFill>
                  <a:srgbClr val="333333"/>
                </a:solidFill>
                <a:latin typeface="Times New Roman" panose="02020603050405020304" pitchFamily="18" charset="0"/>
                <a:ea typeface="Times New Roman" panose="02020603050405020304" pitchFamily="18" charset="0"/>
              </a:rPr>
              <a:t>Các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chất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rắn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khác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nhau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nở</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vì</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nhiệt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khác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nhau</a:t>
            </a:r>
            <a:r>
              <a:rPr lang="en-US" sz="2400" dirty="0">
                <a:solidFill>
                  <a:srgbClr val="333333"/>
                </a:solidFill>
                <a:latin typeface="Times New Roman" panose="02020603050405020304" pitchFamily="18" charset="0"/>
                <a:ea typeface="Times New Roman" panose="02020603050405020304" pitchFamily="18" charset="0"/>
              </a:rPr>
              <a:t>.</a:t>
            </a:r>
            <a:endParaRPr lang="en-US" sz="2400" u="sng" dirty="0">
              <a:effectLst/>
              <a:latin typeface="Times New Roman" panose="02020603050405020304" pitchFamily="18" charset="0"/>
              <a:ea typeface="Times New Roman" panose="02020603050405020304" pitchFamily="18" charset="0"/>
            </a:endParaRPr>
          </a:p>
        </p:txBody>
      </p:sp>
      <p:sp>
        <p:nvSpPr>
          <p:cNvPr id="3072" name="Rectangle 3071"/>
          <p:cNvSpPr/>
          <p:nvPr/>
        </p:nvSpPr>
        <p:spPr>
          <a:xfrm>
            <a:off x="183970" y="5960559"/>
            <a:ext cx="4884671" cy="523220"/>
          </a:xfrm>
          <a:prstGeom prst="rect">
            <a:avLst/>
          </a:prstGeom>
        </p:spPr>
        <p:txBody>
          <a:bodyPr wrap="none">
            <a:spAutoFit/>
          </a:bodyPr>
          <a:lstStyle/>
          <a:p>
            <a:pPr>
              <a:spcAft>
                <a:spcPts val="0"/>
              </a:spcAft>
            </a:pPr>
            <a:r>
              <a:rPr lang="en-US" sz="2800" dirty="0">
                <a:solidFill>
                  <a:srgbClr val="333333"/>
                </a:solidFill>
                <a:latin typeface="Times New Roman" panose="02020603050405020304" pitchFamily="18" charset="0"/>
                <a:ea typeface="Times New Roman" panose="02020603050405020304" pitchFamily="18" charset="0"/>
              </a:rPr>
              <a:t>C. </a:t>
            </a:r>
            <a:r>
              <a:rPr lang="en-US" sz="2800" dirty="0" err="1">
                <a:solidFill>
                  <a:srgbClr val="333333"/>
                </a:solidFill>
                <a:latin typeface="Times New Roman" panose="02020603050405020304" pitchFamily="18" charset="0"/>
                <a:ea typeface="Times New Roman" panose="02020603050405020304" pitchFamily="18" charset="0"/>
              </a:rPr>
              <a:t>Chất</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rắn</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khi</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lạnh</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đi</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thì</a:t>
            </a:r>
            <a:r>
              <a:rPr lang="en-US" sz="2800" dirty="0">
                <a:solidFill>
                  <a:srgbClr val="333333"/>
                </a:solidFill>
                <a:latin typeface="Times New Roman" panose="02020603050405020304" pitchFamily="18" charset="0"/>
                <a:ea typeface="Times New Roman" panose="02020603050405020304" pitchFamily="18" charset="0"/>
              </a:rPr>
              <a:t> co </a:t>
            </a:r>
            <a:r>
              <a:rPr lang="en-US" sz="2800" dirty="0" err="1">
                <a:solidFill>
                  <a:srgbClr val="333333"/>
                </a:solidFill>
                <a:latin typeface="Times New Roman" panose="02020603050405020304" pitchFamily="18" charset="0"/>
                <a:ea typeface="Times New Roman" panose="02020603050405020304" pitchFamily="18" charset="0"/>
              </a:rPr>
              <a:t>lại</a:t>
            </a:r>
            <a:r>
              <a:rPr lang="en-US" sz="2800" dirty="0">
                <a:solidFill>
                  <a:srgbClr val="333333"/>
                </a:solidFill>
                <a:latin typeface="Times New Roman" panose="02020603050405020304" pitchFamily="18" charset="0"/>
                <a:ea typeface="Times New Roman" panose="02020603050405020304" pitchFamily="18" charset="0"/>
              </a:rPr>
              <a:t>.</a:t>
            </a:r>
            <a:endParaRPr lang="en-US" sz="2800" u="sng"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461021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wipe(down)">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078"/>
                                        </p:tgtEl>
                                        <p:attrNameLst>
                                          <p:attrName>style.visibility</p:attrName>
                                        </p:attrNameLst>
                                      </p:cBhvr>
                                      <p:to>
                                        <p:strVal val="visible"/>
                                      </p:to>
                                    </p:set>
                                    <p:animEffect transition="in" filter="wipe(down)">
                                      <p:cBhvr>
                                        <p:cTn id="22"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7"/>
                    </p:tgtEl>
                  </p:cond>
                </p:stCondLst>
                <p:endSync evt="end" delay="0">
                  <p:rtn val="all"/>
                </p:endSync>
                <p:childTnLst>
                  <p:par>
                    <p:cTn id="24" fill="hold">
                      <p:stCondLst>
                        <p:cond delay="0"/>
                      </p:stCondLst>
                      <p:childTnLst>
                        <p:par>
                          <p:cTn id="25" fill="hold">
                            <p:stCondLst>
                              <p:cond delay="0"/>
                            </p:stCondLst>
                            <p:childTnLst>
                              <p:par>
                                <p:cTn id="26" presetID="11" presetClass="entr" presetSubtype="0" fill="hold" grpId="0" nodeType="afterEffect">
                                  <p:stCondLst>
                                    <p:cond delay="0"/>
                                  </p:stCondLst>
                                  <p:childTnLst>
                                    <p:set>
                                      <p:cBhvr>
                                        <p:cTn id="27" dur="1000">
                                          <p:stCondLst>
                                            <p:cond delay="0"/>
                                          </p:stCondLst>
                                        </p:cTn>
                                        <p:tgtEl>
                                          <p:spTgt spid="16"/>
                                        </p:tgtEl>
                                        <p:attrNameLst>
                                          <p:attrName>style.visibility</p:attrName>
                                        </p:attrNameLst>
                                      </p:cBhvr>
                                      <p:to>
                                        <p:strVal val="visible"/>
                                      </p:to>
                                    </p:set>
                                  </p:childTnLst>
                                </p:cTn>
                              </p:par>
                            </p:childTnLst>
                          </p:cTn>
                        </p:par>
                        <p:par>
                          <p:cTn id="28" fill="hold">
                            <p:stCondLst>
                              <p:cond delay="1000"/>
                            </p:stCondLst>
                            <p:childTnLst>
                              <p:par>
                                <p:cTn id="29" presetID="11" presetClass="entr" presetSubtype="0" fill="hold" grpId="0" nodeType="afterEffect">
                                  <p:stCondLst>
                                    <p:cond delay="0"/>
                                  </p:stCondLst>
                                  <p:childTnLst>
                                    <p:set>
                                      <p:cBhvr>
                                        <p:cTn id="30" dur="1000">
                                          <p:stCondLst>
                                            <p:cond delay="0"/>
                                          </p:stCondLst>
                                        </p:cTn>
                                        <p:tgtEl>
                                          <p:spTgt spid="17"/>
                                        </p:tgtEl>
                                        <p:attrNameLst>
                                          <p:attrName>style.visibility</p:attrName>
                                        </p:attrNameLst>
                                      </p:cBhvr>
                                      <p:to>
                                        <p:strVal val="visible"/>
                                      </p:to>
                                    </p:set>
                                  </p:childTnLst>
                                </p:cTn>
                              </p:par>
                            </p:childTnLst>
                          </p:cTn>
                        </p:par>
                        <p:par>
                          <p:cTn id="31" fill="hold">
                            <p:stCondLst>
                              <p:cond delay="2000"/>
                            </p:stCondLst>
                            <p:childTnLst>
                              <p:par>
                                <p:cTn id="32" presetID="11" presetClass="entr" presetSubtype="0" fill="hold" grpId="0" nodeType="afterEffect">
                                  <p:stCondLst>
                                    <p:cond delay="0"/>
                                  </p:stCondLst>
                                  <p:childTnLst>
                                    <p:set>
                                      <p:cBhvr>
                                        <p:cTn id="33" dur="1000">
                                          <p:stCondLst>
                                            <p:cond delay="0"/>
                                          </p:stCondLst>
                                        </p:cTn>
                                        <p:tgtEl>
                                          <p:spTgt spid="18"/>
                                        </p:tgtEl>
                                        <p:attrNameLst>
                                          <p:attrName>style.visibility</p:attrName>
                                        </p:attrNameLst>
                                      </p:cBhvr>
                                      <p:to>
                                        <p:strVal val="visible"/>
                                      </p:to>
                                    </p:set>
                                  </p:childTnLst>
                                </p:cTn>
                              </p:par>
                            </p:childTnLst>
                          </p:cTn>
                        </p:par>
                        <p:par>
                          <p:cTn id="34" fill="hold">
                            <p:stCondLst>
                              <p:cond delay="3000"/>
                            </p:stCondLst>
                            <p:childTnLst>
                              <p:par>
                                <p:cTn id="35" presetID="11" presetClass="entr" presetSubtype="0" fill="hold" grpId="0" nodeType="afterEffect">
                                  <p:stCondLst>
                                    <p:cond delay="0"/>
                                  </p:stCondLst>
                                  <p:childTnLst>
                                    <p:set>
                                      <p:cBhvr>
                                        <p:cTn id="36" dur="1000">
                                          <p:stCondLst>
                                            <p:cond delay="0"/>
                                          </p:stCondLst>
                                        </p:cTn>
                                        <p:tgtEl>
                                          <p:spTgt spid="19"/>
                                        </p:tgtEl>
                                        <p:attrNameLst>
                                          <p:attrName>style.visibility</p:attrName>
                                        </p:attrNameLst>
                                      </p:cBhvr>
                                      <p:to>
                                        <p:strVal val="visible"/>
                                      </p:to>
                                    </p:set>
                                  </p:childTnLst>
                                </p:cTn>
                              </p:par>
                            </p:childTnLst>
                          </p:cTn>
                        </p:par>
                        <p:par>
                          <p:cTn id="37" fill="hold">
                            <p:stCondLst>
                              <p:cond delay="4000"/>
                            </p:stCondLst>
                            <p:childTnLst>
                              <p:par>
                                <p:cTn id="38" presetID="11" presetClass="entr" presetSubtype="0" fill="hold" grpId="0" nodeType="afterEffect">
                                  <p:stCondLst>
                                    <p:cond delay="0"/>
                                  </p:stCondLst>
                                  <p:childTnLst>
                                    <p:set>
                                      <p:cBhvr>
                                        <p:cTn id="39" dur="1000">
                                          <p:stCondLst>
                                            <p:cond delay="0"/>
                                          </p:stCondLst>
                                        </p:cTn>
                                        <p:tgtEl>
                                          <p:spTgt spid="20"/>
                                        </p:tgtEl>
                                        <p:attrNameLst>
                                          <p:attrName>style.visibility</p:attrName>
                                        </p:attrNameLst>
                                      </p:cBhvr>
                                      <p:to>
                                        <p:strVal val="visible"/>
                                      </p:to>
                                    </p:set>
                                  </p:childTnLst>
                                </p:cTn>
                              </p:par>
                            </p:childTnLst>
                          </p:cTn>
                        </p:par>
                        <p:par>
                          <p:cTn id="40" fill="hold">
                            <p:stCondLst>
                              <p:cond delay="5000"/>
                            </p:stCondLst>
                            <p:childTnLst>
                              <p:par>
                                <p:cTn id="41" presetID="11" presetClass="entr" presetSubtype="0" fill="hold" grpId="0" nodeType="afterEffect">
                                  <p:stCondLst>
                                    <p:cond delay="0"/>
                                  </p:stCondLst>
                                  <p:childTnLst>
                                    <p:set>
                                      <p:cBhvr>
                                        <p:cTn id="42" dur="1000">
                                          <p:stCondLst>
                                            <p:cond delay="0"/>
                                          </p:stCondLst>
                                        </p:cTn>
                                        <p:tgtEl>
                                          <p:spTgt spid="21"/>
                                        </p:tgtEl>
                                        <p:attrNameLst>
                                          <p:attrName>style.visibility</p:attrName>
                                        </p:attrNameLst>
                                      </p:cBhvr>
                                      <p:to>
                                        <p:strVal val="visible"/>
                                      </p:to>
                                    </p:set>
                                  </p:childTnLst>
                                </p:cTn>
                              </p:par>
                            </p:childTnLst>
                          </p:cTn>
                        </p:par>
                        <p:par>
                          <p:cTn id="43" fill="hold">
                            <p:stCondLst>
                              <p:cond delay="6000"/>
                            </p:stCondLst>
                            <p:childTnLst>
                              <p:par>
                                <p:cTn id="44" presetID="11" presetClass="entr" presetSubtype="0" fill="hold" grpId="0" nodeType="afterEffect">
                                  <p:stCondLst>
                                    <p:cond delay="0"/>
                                  </p:stCondLst>
                                  <p:childTnLst>
                                    <p:set>
                                      <p:cBhvr>
                                        <p:cTn id="45" dur="1000">
                                          <p:stCondLst>
                                            <p:cond delay="0"/>
                                          </p:stCondLst>
                                        </p:cTn>
                                        <p:tgtEl>
                                          <p:spTgt spid="22"/>
                                        </p:tgtEl>
                                        <p:attrNameLst>
                                          <p:attrName>style.visibility</p:attrName>
                                        </p:attrNameLst>
                                      </p:cBhvr>
                                      <p:to>
                                        <p:strVal val="visible"/>
                                      </p:to>
                                    </p:set>
                                  </p:childTnLst>
                                </p:cTn>
                              </p:par>
                            </p:childTnLst>
                          </p:cTn>
                        </p:par>
                        <p:par>
                          <p:cTn id="46" fill="hold">
                            <p:stCondLst>
                              <p:cond delay="7000"/>
                            </p:stCondLst>
                            <p:childTnLst>
                              <p:par>
                                <p:cTn id="47" presetID="11" presetClass="entr" presetSubtype="0" fill="hold" grpId="0" nodeType="afterEffect">
                                  <p:stCondLst>
                                    <p:cond delay="0"/>
                                  </p:stCondLst>
                                  <p:childTnLst>
                                    <p:set>
                                      <p:cBhvr>
                                        <p:cTn id="48" dur="1000">
                                          <p:stCondLst>
                                            <p:cond delay="0"/>
                                          </p:stCondLst>
                                        </p:cTn>
                                        <p:tgtEl>
                                          <p:spTgt spid="23"/>
                                        </p:tgtEl>
                                        <p:attrNameLst>
                                          <p:attrName>style.visibility</p:attrName>
                                        </p:attrNameLst>
                                      </p:cBhvr>
                                      <p:to>
                                        <p:strVal val="visible"/>
                                      </p:to>
                                    </p:set>
                                  </p:childTnLst>
                                </p:cTn>
                              </p:par>
                            </p:childTnLst>
                          </p:cTn>
                        </p:par>
                        <p:par>
                          <p:cTn id="49" fill="hold">
                            <p:stCondLst>
                              <p:cond delay="8000"/>
                            </p:stCondLst>
                            <p:childTnLst>
                              <p:par>
                                <p:cTn id="50" presetID="11" presetClass="entr" presetSubtype="0" fill="hold" grpId="0" nodeType="afterEffect">
                                  <p:stCondLst>
                                    <p:cond delay="0"/>
                                  </p:stCondLst>
                                  <p:childTnLst>
                                    <p:set>
                                      <p:cBhvr>
                                        <p:cTn id="51" dur="1000">
                                          <p:stCondLst>
                                            <p:cond delay="0"/>
                                          </p:stCondLst>
                                        </p:cTn>
                                        <p:tgtEl>
                                          <p:spTgt spid="24"/>
                                        </p:tgtEl>
                                        <p:attrNameLst>
                                          <p:attrName>style.visibility</p:attrName>
                                        </p:attrNameLst>
                                      </p:cBhvr>
                                      <p:to>
                                        <p:strVal val="visible"/>
                                      </p:to>
                                    </p:set>
                                  </p:childTnLst>
                                </p:cTn>
                              </p:par>
                            </p:childTnLst>
                          </p:cTn>
                        </p:par>
                        <p:par>
                          <p:cTn id="52" fill="hold">
                            <p:stCondLst>
                              <p:cond delay="9000"/>
                            </p:stCondLst>
                            <p:childTnLst>
                              <p:par>
                                <p:cTn id="53" presetID="11" presetClass="entr" presetSubtype="0" fill="hold" grpId="0" nodeType="afterEffect">
                                  <p:stCondLst>
                                    <p:cond delay="0"/>
                                  </p:stCondLst>
                                  <p:childTnLst>
                                    <p:set>
                                      <p:cBhvr>
                                        <p:cTn id="54" dur="1000">
                                          <p:stCondLst>
                                            <p:cond delay="0"/>
                                          </p:stCondLst>
                                        </p:cTn>
                                        <p:tgtEl>
                                          <p:spTgt spid="25"/>
                                        </p:tgtEl>
                                        <p:attrNameLst>
                                          <p:attrName>style.visibility</p:attrName>
                                        </p:attrNameLst>
                                      </p:cBhvr>
                                      <p:to>
                                        <p:strVal val="visible"/>
                                      </p:to>
                                    </p:set>
                                  </p:childTnLst>
                                </p:cTn>
                              </p:par>
                            </p:childTnLst>
                          </p:cTn>
                        </p:par>
                        <p:par>
                          <p:cTn id="55" fill="hold">
                            <p:stCondLst>
                              <p:cond delay="10000"/>
                            </p:stCondLst>
                            <p:childTnLst>
                              <p:par>
                                <p:cTn id="56" presetID="11" presetClass="entr" presetSubtype="0" fill="hold" grpId="0" nodeType="afterEffect">
                                  <p:stCondLst>
                                    <p:cond delay="0"/>
                                  </p:stCondLst>
                                  <p:childTnLst>
                                    <p:set>
                                      <p:cBhvr>
                                        <p:cTn id="57" dur="1000">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930400" cy="1603174"/>
          </a:xfrm>
          <a:prstGeom prst="rect">
            <a:avLst/>
          </a:prstGeom>
        </p:spPr>
      </p:pic>
      <p:pic>
        <p:nvPicPr>
          <p:cNvPr id="3076" name="Picture 4" descr="Kết quả hình ảnh cho ICON ĐÚNG SA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16698" y="5346726"/>
            <a:ext cx="1339264" cy="133926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Kết quả hình ảnh cho ICON SAI 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900245" y="5512447"/>
            <a:ext cx="1339284" cy="13392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Kết quả hình ảnh cho ICON SAI 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577000" y="4302483"/>
            <a:ext cx="1339284" cy="133928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Kết quả hình ảnh cho ICON SAI 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962389" y="4395327"/>
            <a:ext cx="1339284" cy="133928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Kết quả hình ảnh cho icon home">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61683" y="36052"/>
            <a:ext cx="754633" cy="754633"/>
          </a:xfrm>
          <a:prstGeom prst="rect">
            <a:avLst/>
          </a:prstGeom>
          <a:noFill/>
          <a:extLst>
            <a:ext uri="{909E8E84-426E-40DD-AFC4-6F175D3DCCD1}">
              <a14:hiddenFill xmlns:a14="http://schemas.microsoft.com/office/drawing/2010/main">
                <a:solidFill>
                  <a:srgbClr val="FFFFFF"/>
                </a:solidFill>
              </a14:hiddenFill>
            </a:ext>
          </a:extLst>
        </p:spPr>
      </p:pic>
      <p:sp>
        <p:nvSpPr>
          <p:cNvPr id="17" name="Rounded Rectangle 16"/>
          <p:cNvSpPr/>
          <p:nvPr/>
        </p:nvSpPr>
        <p:spPr>
          <a:xfrm>
            <a:off x="10577000" y="1475692"/>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prstClr val="white"/>
                </a:solidFill>
              </a:rPr>
              <a:t>00:10</a:t>
            </a:r>
          </a:p>
        </p:txBody>
      </p:sp>
      <p:sp>
        <p:nvSpPr>
          <p:cNvPr id="18" name="Rounded Rectangle 17"/>
          <p:cNvSpPr/>
          <p:nvPr/>
        </p:nvSpPr>
        <p:spPr>
          <a:xfrm>
            <a:off x="10577000" y="1490477"/>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prstClr val="white"/>
                </a:solidFill>
              </a:rPr>
              <a:t>00:09</a:t>
            </a:r>
          </a:p>
        </p:txBody>
      </p:sp>
      <p:sp>
        <p:nvSpPr>
          <p:cNvPr id="19" name="Rounded Rectangle 18"/>
          <p:cNvSpPr/>
          <p:nvPr/>
        </p:nvSpPr>
        <p:spPr>
          <a:xfrm>
            <a:off x="10577000" y="1500440"/>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prstClr val="white"/>
                </a:solidFill>
              </a:rPr>
              <a:t>00:08</a:t>
            </a:r>
          </a:p>
        </p:txBody>
      </p:sp>
      <p:sp>
        <p:nvSpPr>
          <p:cNvPr id="20" name="Rounded Rectangle 19"/>
          <p:cNvSpPr/>
          <p:nvPr/>
        </p:nvSpPr>
        <p:spPr>
          <a:xfrm>
            <a:off x="10577000" y="1490796"/>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prstClr val="white"/>
                </a:solidFill>
              </a:rPr>
              <a:t>00:07</a:t>
            </a:r>
          </a:p>
        </p:txBody>
      </p:sp>
      <p:sp>
        <p:nvSpPr>
          <p:cNvPr id="21" name="Rounded Rectangle 20"/>
          <p:cNvSpPr/>
          <p:nvPr/>
        </p:nvSpPr>
        <p:spPr>
          <a:xfrm>
            <a:off x="10577000" y="1475692"/>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prstClr val="white"/>
                </a:solidFill>
              </a:rPr>
              <a:t>00:06</a:t>
            </a:r>
          </a:p>
        </p:txBody>
      </p:sp>
      <p:sp>
        <p:nvSpPr>
          <p:cNvPr id="22" name="Rounded Rectangle 21"/>
          <p:cNvSpPr/>
          <p:nvPr/>
        </p:nvSpPr>
        <p:spPr>
          <a:xfrm>
            <a:off x="10577000" y="1495618"/>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prstClr val="white"/>
                </a:solidFill>
              </a:rPr>
              <a:t>00:05</a:t>
            </a:r>
          </a:p>
        </p:txBody>
      </p:sp>
      <p:sp>
        <p:nvSpPr>
          <p:cNvPr id="23" name="Rounded Rectangle 22"/>
          <p:cNvSpPr/>
          <p:nvPr/>
        </p:nvSpPr>
        <p:spPr>
          <a:xfrm>
            <a:off x="10577000" y="1485655"/>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prstClr val="white"/>
                </a:solidFill>
              </a:rPr>
              <a:t>00:04</a:t>
            </a:r>
          </a:p>
        </p:txBody>
      </p:sp>
      <p:sp>
        <p:nvSpPr>
          <p:cNvPr id="24" name="Rounded Rectangle 23"/>
          <p:cNvSpPr/>
          <p:nvPr/>
        </p:nvSpPr>
        <p:spPr>
          <a:xfrm>
            <a:off x="10577000" y="1475692"/>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prstClr val="white"/>
                </a:solidFill>
              </a:rPr>
              <a:t>00:03</a:t>
            </a:r>
          </a:p>
        </p:txBody>
      </p:sp>
      <p:sp>
        <p:nvSpPr>
          <p:cNvPr id="25" name="Rounded Rectangle 24"/>
          <p:cNvSpPr/>
          <p:nvPr/>
        </p:nvSpPr>
        <p:spPr>
          <a:xfrm>
            <a:off x="10577000" y="1455766"/>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prstClr val="white"/>
                </a:solidFill>
              </a:rPr>
              <a:t>00:02</a:t>
            </a:r>
          </a:p>
        </p:txBody>
      </p:sp>
      <p:sp>
        <p:nvSpPr>
          <p:cNvPr id="26" name="Rounded Rectangle 25"/>
          <p:cNvSpPr/>
          <p:nvPr/>
        </p:nvSpPr>
        <p:spPr>
          <a:xfrm>
            <a:off x="10577000" y="1465729"/>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prstClr val="white"/>
                </a:solidFill>
              </a:rPr>
              <a:t>00:01</a:t>
            </a:r>
          </a:p>
        </p:txBody>
      </p:sp>
      <p:sp>
        <p:nvSpPr>
          <p:cNvPr id="27" name="Rounded Rectangle 26"/>
          <p:cNvSpPr/>
          <p:nvPr/>
        </p:nvSpPr>
        <p:spPr>
          <a:xfrm>
            <a:off x="10577000" y="1465729"/>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prstClr val="white"/>
                </a:solidFill>
              </a:rPr>
              <a:t>00:00</a:t>
            </a:r>
          </a:p>
        </p:txBody>
      </p:sp>
      <p:pic>
        <p:nvPicPr>
          <p:cNvPr id="28" name="Picture 2" descr="Káº¿t quáº£ hÃ¬nh áº£nh cho icon Äá»ng há»"/>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935435" y="694760"/>
            <a:ext cx="780874" cy="7905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30400" y="1325136"/>
            <a:ext cx="8036560" cy="1754326"/>
          </a:xfrm>
          <a:prstGeom prst="rect">
            <a:avLst/>
          </a:prstGeom>
        </p:spPr>
        <p:txBody>
          <a:bodyPr wrap="square">
            <a:spAutoFit/>
          </a:bodyPr>
          <a:lstStyle/>
          <a:p>
            <a:pPr>
              <a:spcAft>
                <a:spcPts val="0"/>
              </a:spcAft>
            </a:pPr>
            <a:r>
              <a:rPr lang="en-US" sz="3600" b="1" dirty="0" err="1">
                <a:solidFill>
                  <a:srgbClr val="333333"/>
                </a:solidFill>
                <a:latin typeface="Times New Roman" panose="02020603050405020304" pitchFamily="18" charset="0"/>
                <a:ea typeface="Times New Roman" panose="02020603050405020304" pitchFamily="18" charset="0"/>
              </a:rPr>
              <a:t>Khi</a:t>
            </a:r>
            <a:r>
              <a:rPr lang="en-US" sz="3600" b="1" dirty="0">
                <a:solidFill>
                  <a:srgbClr val="333333"/>
                </a:solidFill>
                <a:latin typeface="Times New Roman" panose="02020603050405020304" pitchFamily="18" charset="0"/>
                <a:ea typeface="Times New Roman" panose="02020603050405020304" pitchFamily="18" charset="0"/>
              </a:rPr>
              <a:t> </a:t>
            </a:r>
            <a:r>
              <a:rPr lang="en-US" sz="3600" b="1" dirty="0" err="1">
                <a:solidFill>
                  <a:srgbClr val="333333"/>
                </a:solidFill>
                <a:latin typeface="Times New Roman" panose="02020603050405020304" pitchFamily="18" charset="0"/>
                <a:ea typeface="Times New Roman" panose="02020603050405020304" pitchFamily="18" charset="0"/>
              </a:rPr>
              <a:t>xây</a:t>
            </a:r>
            <a:r>
              <a:rPr lang="en-US" sz="3600" b="1" dirty="0">
                <a:solidFill>
                  <a:srgbClr val="333333"/>
                </a:solidFill>
                <a:latin typeface="Times New Roman" panose="02020603050405020304" pitchFamily="18" charset="0"/>
                <a:ea typeface="Times New Roman" panose="02020603050405020304" pitchFamily="18" charset="0"/>
              </a:rPr>
              <a:t> </a:t>
            </a:r>
            <a:r>
              <a:rPr lang="en-US" sz="3600" b="1" dirty="0" err="1">
                <a:solidFill>
                  <a:srgbClr val="333333"/>
                </a:solidFill>
                <a:latin typeface="Times New Roman" panose="02020603050405020304" pitchFamily="18" charset="0"/>
                <a:ea typeface="Times New Roman" panose="02020603050405020304" pitchFamily="18" charset="0"/>
              </a:rPr>
              <a:t>cầu</a:t>
            </a:r>
            <a:r>
              <a:rPr lang="en-US" sz="3600" b="1" dirty="0">
                <a:solidFill>
                  <a:srgbClr val="333333"/>
                </a:solidFill>
                <a:latin typeface="Times New Roman" panose="02020603050405020304" pitchFamily="18" charset="0"/>
                <a:ea typeface="Times New Roman" panose="02020603050405020304" pitchFamily="18" charset="0"/>
              </a:rPr>
              <a:t>, </a:t>
            </a:r>
            <a:r>
              <a:rPr lang="en-US" sz="3600" b="1" dirty="0" err="1">
                <a:solidFill>
                  <a:srgbClr val="333333"/>
                </a:solidFill>
                <a:latin typeface="Times New Roman" panose="02020603050405020304" pitchFamily="18" charset="0"/>
                <a:ea typeface="Times New Roman" panose="02020603050405020304" pitchFamily="18" charset="0"/>
              </a:rPr>
              <a:t>thông</a:t>
            </a:r>
            <a:r>
              <a:rPr lang="en-US" sz="3600" b="1" dirty="0">
                <a:solidFill>
                  <a:srgbClr val="333333"/>
                </a:solidFill>
                <a:latin typeface="Times New Roman" panose="02020603050405020304" pitchFamily="18" charset="0"/>
                <a:ea typeface="Times New Roman" panose="02020603050405020304" pitchFamily="18" charset="0"/>
              </a:rPr>
              <a:t> </a:t>
            </a:r>
            <a:r>
              <a:rPr lang="en-US" sz="3600" b="1" dirty="0" err="1">
                <a:solidFill>
                  <a:srgbClr val="333333"/>
                </a:solidFill>
                <a:latin typeface="Times New Roman" panose="02020603050405020304" pitchFamily="18" charset="0"/>
                <a:ea typeface="Times New Roman" panose="02020603050405020304" pitchFamily="18" charset="0"/>
              </a:rPr>
              <a:t>thường</a:t>
            </a:r>
            <a:r>
              <a:rPr lang="en-US" sz="3600" b="1" dirty="0">
                <a:solidFill>
                  <a:srgbClr val="333333"/>
                </a:solidFill>
                <a:latin typeface="Times New Roman" panose="02020603050405020304" pitchFamily="18" charset="0"/>
                <a:ea typeface="Times New Roman" panose="02020603050405020304" pitchFamily="18" charset="0"/>
              </a:rPr>
              <a:t> </a:t>
            </a:r>
            <a:r>
              <a:rPr lang="en-US" sz="3600" b="1" dirty="0" err="1">
                <a:solidFill>
                  <a:srgbClr val="333333"/>
                </a:solidFill>
                <a:latin typeface="Times New Roman" panose="02020603050405020304" pitchFamily="18" charset="0"/>
                <a:ea typeface="Times New Roman" panose="02020603050405020304" pitchFamily="18" charset="0"/>
              </a:rPr>
              <a:t>một</a:t>
            </a:r>
            <a:r>
              <a:rPr lang="en-US" sz="3600" b="1" dirty="0">
                <a:solidFill>
                  <a:srgbClr val="333333"/>
                </a:solidFill>
                <a:latin typeface="Times New Roman" panose="02020603050405020304" pitchFamily="18" charset="0"/>
                <a:ea typeface="Times New Roman" panose="02020603050405020304" pitchFamily="18" charset="0"/>
              </a:rPr>
              <a:t> </a:t>
            </a:r>
            <a:r>
              <a:rPr lang="en-US" sz="3600" b="1" dirty="0" err="1">
                <a:solidFill>
                  <a:srgbClr val="333333"/>
                </a:solidFill>
                <a:latin typeface="Times New Roman" panose="02020603050405020304" pitchFamily="18" charset="0"/>
                <a:ea typeface="Times New Roman" panose="02020603050405020304" pitchFamily="18" charset="0"/>
              </a:rPr>
              <a:t>đầu</a:t>
            </a:r>
            <a:r>
              <a:rPr lang="en-US" sz="3600" b="1" dirty="0">
                <a:solidFill>
                  <a:srgbClr val="333333"/>
                </a:solidFill>
                <a:latin typeface="Times New Roman" panose="02020603050405020304" pitchFamily="18" charset="0"/>
                <a:ea typeface="Times New Roman" panose="02020603050405020304" pitchFamily="18" charset="0"/>
              </a:rPr>
              <a:t> </a:t>
            </a:r>
            <a:r>
              <a:rPr lang="en-US" sz="3600" b="1" dirty="0" err="1">
                <a:solidFill>
                  <a:srgbClr val="333333"/>
                </a:solidFill>
                <a:latin typeface="Times New Roman" panose="02020603050405020304" pitchFamily="18" charset="0"/>
                <a:ea typeface="Times New Roman" panose="02020603050405020304" pitchFamily="18" charset="0"/>
              </a:rPr>
              <a:t>cầu</a:t>
            </a:r>
            <a:r>
              <a:rPr lang="en-US" sz="3600" b="1" dirty="0">
                <a:solidFill>
                  <a:srgbClr val="333333"/>
                </a:solidFill>
                <a:latin typeface="Times New Roman" panose="02020603050405020304" pitchFamily="18" charset="0"/>
                <a:ea typeface="Times New Roman" panose="02020603050405020304" pitchFamily="18" charset="0"/>
              </a:rPr>
              <a:t> </a:t>
            </a:r>
            <a:r>
              <a:rPr lang="en-US" sz="3600" b="1" dirty="0" err="1">
                <a:solidFill>
                  <a:srgbClr val="333333"/>
                </a:solidFill>
                <a:latin typeface="Times New Roman" panose="02020603050405020304" pitchFamily="18" charset="0"/>
                <a:ea typeface="Times New Roman" panose="02020603050405020304" pitchFamily="18" charset="0"/>
              </a:rPr>
              <a:t>người</a:t>
            </a:r>
            <a:r>
              <a:rPr lang="en-US" sz="3600" b="1" dirty="0">
                <a:solidFill>
                  <a:srgbClr val="333333"/>
                </a:solidFill>
                <a:latin typeface="Times New Roman" panose="02020603050405020304" pitchFamily="18" charset="0"/>
                <a:ea typeface="Times New Roman" panose="02020603050405020304" pitchFamily="18" charset="0"/>
              </a:rPr>
              <a:t> ta </a:t>
            </a:r>
            <a:r>
              <a:rPr lang="en-US" sz="3600" b="1" dirty="0" err="1">
                <a:solidFill>
                  <a:srgbClr val="333333"/>
                </a:solidFill>
                <a:latin typeface="Times New Roman" panose="02020603050405020304" pitchFamily="18" charset="0"/>
                <a:ea typeface="Times New Roman" panose="02020603050405020304" pitchFamily="18" charset="0"/>
              </a:rPr>
              <a:t>cho</a:t>
            </a:r>
            <a:r>
              <a:rPr lang="en-US" sz="3600" b="1" dirty="0">
                <a:solidFill>
                  <a:srgbClr val="333333"/>
                </a:solidFill>
                <a:latin typeface="Times New Roman" panose="02020603050405020304" pitchFamily="18" charset="0"/>
                <a:ea typeface="Times New Roman" panose="02020603050405020304" pitchFamily="18" charset="0"/>
              </a:rPr>
              <a:t> </a:t>
            </a:r>
            <a:r>
              <a:rPr lang="en-US" sz="3600" b="1" dirty="0" err="1">
                <a:solidFill>
                  <a:srgbClr val="333333"/>
                </a:solidFill>
                <a:latin typeface="Times New Roman" panose="02020603050405020304" pitchFamily="18" charset="0"/>
                <a:ea typeface="Times New Roman" panose="02020603050405020304" pitchFamily="18" charset="0"/>
              </a:rPr>
              <a:t>gối</a:t>
            </a:r>
            <a:r>
              <a:rPr lang="en-US" sz="3600" b="1" dirty="0">
                <a:solidFill>
                  <a:srgbClr val="333333"/>
                </a:solidFill>
                <a:latin typeface="Times New Roman" panose="02020603050405020304" pitchFamily="18" charset="0"/>
                <a:ea typeface="Times New Roman" panose="02020603050405020304" pitchFamily="18" charset="0"/>
              </a:rPr>
              <a:t> </a:t>
            </a:r>
            <a:r>
              <a:rPr lang="en-US" sz="3600" b="1" dirty="0" err="1">
                <a:solidFill>
                  <a:srgbClr val="333333"/>
                </a:solidFill>
                <a:latin typeface="Times New Roman" panose="02020603050405020304" pitchFamily="18" charset="0"/>
                <a:ea typeface="Times New Roman" panose="02020603050405020304" pitchFamily="18" charset="0"/>
              </a:rPr>
              <a:t>lên</a:t>
            </a:r>
            <a:r>
              <a:rPr lang="en-US" sz="3600" b="1" dirty="0">
                <a:solidFill>
                  <a:srgbClr val="333333"/>
                </a:solidFill>
                <a:latin typeface="Times New Roman" panose="02020603050405020304" pitchFamily="18" charset="0"/>
                <a:ea typeface="Times New Roman" panose="02020603050405020304" pitchFamily="18" charset="0"/>
              </a:rPr>
              <a:t> </a:t>
            </a:r>
            <a:r>
              <a:rPr lang="en-US" sz="3600" b="1" dirty="0" err="1">
                <a:solidFill>
                  <a:srgbClr val="333333"/>
                </a:solidFill>
                <a:latin typeface="Times New Roman" panose="02020603050405020304" pitchFamily="18" charset="0"/>
                <a:ea typeface="Times New Roman" panose="02020603050405020304" pitchFamily="18" charset="0"/>
              </a:rPr>
              <a:t>các</a:t>
            </a:r>
            <a:r>
              <a:rPr lang="en-US" sz="3600" b="1" dirty="0">
                <a:solidFill>
                  <a:srgbClr val="333333"/>
                </a:solidFill>
                <a:latin typeface="Times New Roman" panose="02020603050405020304" pitchFamily="18" charset="0"/>
                <a:ea typeface="Times New Roman" panose="02020603050405020304" pitchFamily="18" charset="0"/>
              </a:rPr>
              <a:t> con </a:t>
            </a:r>
            <a:r>
              <a:rPr lang="en-US" sz="3600" b="1" dirty="0" err="1">
                <a:solidFill>
                  <a:srgbClr val="333333"/>
                </a:solidFill>
                <a:latin typeface="Times New Roman" panose="02020603050405020304" pitchFamily="18" charset="0"/>
                <a:ea typeface="Times New Roman" panose="02020603050405020304" pitchFamily="18" charset="0"/>
              </a:rPr>
              <a:t>lăn</a:t>
            </a:r>
            <a:r>
              <a:rPr lang="en-US" sz="3600" b="1" dirty="0">
                <a:solidFill>
                  <a:srgbClr val="333333"/>
                </a:solidFill>
                <a:latin typeface="Times New Roman" panose="02020603050405020304" pitchFamily="18" charset="0"/>
                <a:ea typeface="Times New Roman" panose="02020603050405020304" pitchFamily="18" charset="0"/>
              </a:rPr>
              <a:t>. </a:t>
            </a:r>
            <a:r>
              <a:rPr lang="en-US" sz="3600" b="1" dirty="0" err="1">
                <a:solidFill>
                  <a:srgbClr val="333333"/>
                </a:solidFill>
                <a:latin typeface="Times New Roman" panose="02020603050405020304" pitchFamily="18" charset="0"/>
                <a:ea typeface="Times New Roman" panose="02020603050405020304" pitchFamily="18" charset="0"/>
              </a:rPr>
              <a:t>Mục</a:t>
            </a:r>
            <a:r>
              <a:rPr lang="en-US" sz="3600" b="1" dirty="0">
                <a:solidFill>
                  <a:srgbClr val="333333"/>
                </a:solidFill>
                <a:latin typeface="Times New Roman" panose="02020603050405020304" pitchFamily="18" charset="0"/>
                <a:ea typeface="Times New Roman" panose="02020603050405020304" pitchFamily="18" charset="0"/>
              </a:rPr>
              <a:t> </a:t>
            </a:r>
            <a:r>
              <a:rPr lang="en-US" sz="3600" b="1" dirty="0" err="1">
                <a:solidFill>
                  <a:srgbClr val="333333"/>
                </a:solidFill>
                <a:latin typeface="Times New Roman" panose="02020603050405020304" pitchFamily="18" charset="0"/>
                <a:ea typeface="Times New Roman" panose="02020603050405020304" pitchFamily="18" charset="0"/>
              </a:rPr>
              <a:t>đích</a:t>
            </a:r>
            <a:r>
              <a:rPr lang="en-US" sz="3600" b="1" dirty="0">
                <a:solidFill>
                  <a:srgbClr val="333333"/>
                </a:solidFill>
                <a:latin typeface="Times New Roman" panose="02020603050405020304" pitchFamily="18" charset="0"/>
                <a:ea typeface="Times New Roman" panose="02020603050405020304" pitchFamily="18" charset="0"/>
              </a:rPr>
              <a:t> </a:t>
            </a:r>
            <a:r>
              <a:rPr lang="en-US" sz="3600" b="1" dirty="0" err="1">
                <a:solidFill>
                  <a:srgbClr val="333333"/>
                </a:solidFill>
                <a:latin typeface="Times New Roman" panose="02020603050405020304" pitchFamily="18" charset="0"/>
                <a:ea typeface="Times New Roman" panose="02020603050405020304" pitchFamily="18" charset="0"/>
              </a:rPr>
              <a:t>chính</a:t>
            </a:r>
            <a:r>
              <a:rPr lang="en-US" sz="3600" b="1" dirty="0">
                <a:solidFill>
                  <a:srgbClr val="333333"/>
                </a:solidFill>
                <a:latin typeface="Times New Roman" panose="02020603050405020304" pitchFamily="18" charset="0"/>
                <a:ea typeface="Times New Roman" panose="02020603050405020304" pitchFamily="18" charset="0"/>
              </a:rPr>
              <a:t> </a:t>
            </a:r>
            <a:r>
              <a:rPr lang="en-US" sz="3600" b="1" dirty="0" err="1">
                <a:solidFill>
                  <a:srgbClr val="333333"/>
                </a:solidFill>
                <a:latin typeface="Times New Roman" panose="02020603050405020304" pitchFamily="18" charset="0"/>
                <a:ea typeface="Times New Roman" panose="02020603050405020304" pitchFamily="18" charset="0"/>
              </a:rPr>
              <a:t>là</a:t>
            </a:r>
            <a:r>
              <a:rPr lang="en-US" sz="3600" b="1" dirty="0">
                <a:solidFill>
                  <a:srgbClr val="333333"/>
                </a:solidFill>
                <a:latin typeface="Times New Roman" panose="02020603050405020304" pitchFamily="18" charset="0"/>
                <a:ea typeface="Times New Roman" panose="02020603050405020304" pitchFamily="18" charset="0"/>
              </a:rPr>
              <a:t>…..?</a:t>
            </a:r>
            <a:endParaRPr lang="en-US" sz="3600" b="1" dirty="0">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255146" y="4722144"/>
            <a:ext cx="4092787" cy="523220"/>
          </a:xfrm>
          <a:prstGeom prst="rect">
            <a:avLst/>
          </a:prstGeom>
        </p:spPr>
        <p:txBody>
          <a:bodyPr wrap="none">
            <a:spAutoFit/>
          </a:bodyPr>
          <a:lstStyle/>
          <a:p>
            <a:pPr>
              <a:spcAft>
                <a:spcPts val="0"/>
              </a:spcAft>
            </a:pPr>
            <a:r>
              <a:rPr lang="en-US" sz="2800" b="1" dirty="0">
                <a:solidFill>
                  <a:srgbClr val="333333"/>
                </a:solidFill>
                <a:latin typeface="Times New Roman" panose="02020603050405020304" pitchFamily="18" charset="0"/>
                <a:ea typeface="Times New Roman" panose="02020603050405020304" pitchFamily="18" charset="0"/>
              </a:rPr>
              <a:t>A. </a:t>
            </a:r>
            <a:r>
              <a:rPr lang="en-US" sz="2800" b="1" dirty="0" err="1">
                <a:solidFill>
                  <a:srgbClr val="333333"/>
                </a:solidFill>
                <a:latin typeface="Times New Roman" panose="02020603050405020304" pitchFamily="18" charset="0"/>
                <a:ea typeface="Times New Roman" panose="02020603050405020304" pitchFamily="18" charset="0"/>
              </a:rPr>
              <a:t>Để</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dễ</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dàng</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tu</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sửa</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cầu</a:t>
            </a:r>
            <a:r>
              <a:rPr lang="en-US" sz="2800" b="1" dirty="0">
                <a:solidFill>
                  <a:srgbClr val="333333"/>
                </a:solidFill>
                <a:latin typeface="Times New Roman" panose="02020603050405020304" pitchFamily="18" charset="0"/>
                <a:ea typeface="Times New Roman" panose="02020603050405020304" pitchFamily="18" charset="0"/>
              </a:rPr>
              <a:t>.</a:t>
            </a:r>
            <a:endParaRPr lang="en-US" sz="2800" b="1" u="sng" dirty="0">
              <a:effectLst/>
              <a:latin typeface="Times New Roman" panose="02020603050405020304" pitchFamily="18" charset="0"/>
              <a:ea typeface="Times New Roman" panose="02020603050405020304" pitchFamily="18" charset="0"/>
            </a:endParaRPr>
          </a:p>
        </p:txBody>
      </p:sp>
      <p:sp>
        <p:nvSpPr>
          <p:cNvPr id="13" name="Rectangle 12"/>
          <p:cNvSpPr/>
          <p:nvPr/>
        </p:nvSpPr>
        <p:spPr>
          <a:xfrm>
            <a:off x="6751355" y="5820413"/>
            <a:ext cx="5349645" cy="830997"/>
          </a:xfrm>
          <a:prstGeom prst="rect">
            <a:avLst/>
          </a:prstGeom>
        </p:spPr>
        <p:txBody>
          <a:bodyPr wrap="square">
            <a:spAutoFit/>
          </a:bodyPr>
          <a:lstStyle/>
          <a:p>
            <a:pPr>
              <a:spcBef>
                <a:spcPts val="1200"/>
              </a:spcBef>
              <a:spcAft>
                <a:spcPts val="0"/>
              </a:spcAft>
            </a:pPr>
            <a:r>
              <a:rPr lang="en-US" sz="2400" b="1" dirty="0" smtClean="0">
                <a:latin typeface="Times New Roman" panose="02020603050405020304" pitchFamily="18" charset="0"/>
              </a:rPr>
              <a:t>D. </a:t>
            </a:r>
            <a:r>
              <a:rPr lang="en-US" sz="2400" b="1" dirty="0" err="1">
                <a:latin typeface="Times New Roman" panose="02020603050405020304" pitchFamily="18" charset="0"/>
              </a:rPr>
              <a:t>Để</a:t>
            </a:r>
            <a:r>
              <a:rPr lang="en-US" sz="2400" b="1" dirty="0">
                <a:latin typeface="Times New Roman" panose="02020603050405020304" pitchFamily="18" charset="0"/>
              </a:rPr>
              <a:t> </a:t>
            </a:r>
            <a:r>
              <a:rPr lang="en-US" sz="2400" b="1" dirty="0" err="1">
                <a:latin typeface="Times New Roman" panose="02020603050405020304" pitchFamily="18" charset="0"/>
              </a:rPr>
              <a:t>tránh</a:t>
            </a:r>
            <a:r>
              <a:rPr lang="en-US" sz="2400" b="1" dirty="0">
                <a:latin typeface="Times New Roman" panose="02020603050405020304" pitchFamily="18" charset="0"/>
              </a:rPr>
              <a:t> </a:t>
            </a:r>
            <a:r>
              <a:rPr lang="en-US" sz="2400" b="1" dirty="0" err="1">
                <a:latin typeface="Times New Roman" panose="02020603050405020304" pitchFamily="18" charset="0"/>
              </a:rPr>
              <a:t>tác</a:t>
            </a:r>
            <a:r>
              <a:rPr lang="en-US" sz="2400" b="1" dirty="0">
                <a:latin typeface="Times New Roman" panose="02020603050405020304" pitchFamily="18" charset="0"/>
              </a:rPr>
              <a:t> </a:t>
            </a:r>
            <a:r>
              <a:rPr lang="en-US" sz="2400" b="1" dirty="0" err="1">
                <a:latin typeface="Times New Roman" panose="02020603050405020304" pitchFamily="18" charset="0"/>
              </a:rPr>
              <a:t>hại</a:t>
            </a:r>
            <a:r>
              <a:rPr lang="en-US" sz="2400" b="1" dirty="0">
                <a:latin typeface="Times New Roman" panose="02020603050405020304" pitchFamily="18" charset="0"/>
              </a:rPr>
              <a:t> </a:t>
            </a:r>
            <a:r>
              <a:rPr lang="en-US" sz="2400" b="1" dirty="0" err="1">
                <a:latin typeface="Times New Roman" panose="02020603050405020304" pitchFamily="18" charset="0"/>
              </a:rPr>
              <a:t>của</a:t>
            </a:r>
            <a:r>
              <a:rPr lang="en-US" sz="2400" b="1" dirty="0">
                <a:latin typeface="Times New Roman" panose="02020603050405020304" pitchFamily="18" charset="0"/>
              </a:rPr>
              <a:t> </a:t>
            </a:r>
            <a:r>
              <a:rPr lang="en-US" sz="2400" b="1" dirty="0" err="1">
                <a:latin typeface="Times New Roman" panose="02020603050405020304" pitchFamily="18" charset="0"/>
              </a:rPr>
              <a:t>sự</a:t>
            </a:r>
            <a:r>
              <a:rPr lang="en-US" sz="2400" b="1" dirty="0">
                <a:latin typeface="Times New Roman" panose="02020603050405020304" pitchFamily="18" charset="0"/>
              </a:rPr>
              <a:t> </a:t>
            </a:r>
            <a:r>
              <a:rPr lang="en-US" sz="2400" b="1" dirty="0" err="1">
                <a:latin typeface="Times New Roman" panose="02020603050405020304" pitchFamily="18" charset="0"/>
              </a:rPr>
              <a:t>dãn</a:t>
            </a:r>
            <a:r>
              <a:rPr lang="en-US" sz="2400" b="1" dirty="0">
                <a:latin typeface="Times New Roman" panose="02020603050405020304" pitchFamily="18" charset="0"/>
              </a:rPr>
              <a:t> </a:t>
            </a:r>
            <a:r>
              <a:rPr lang="en-US" sz="2400" b="1" dirty="0" err="1">
                <a:latin typeface="Times New Roman" panose="02020603050405020304" pitchFamily="18" charset="0"/>
              </a:rPr>
              <a:t>nở</a:t>
            </a:r>
            <a:r>
              <a:rPr lang="en-US" sz="2400" b="1" dirty="0">
                <a:latin typeface="Times New Roman" panose="02020603050405020304" pitchFamily="18" charset="0"/>
              </a:rPr>
              <a:t> </a:t>
            </a:r>
            <a:r>
              <a:rPr lang="en-US" sz="2400" b="1" dirty="0" err="1">
                <a:latin typeface="Times New Roman" panose="02020603050405020304" pitchFamily="18" charset="0"/>
              </a:rPr>
              <a:t>vì</a:t>
            </a:r>
            <a:r>
              <a:rPr lang="en-US" sz="2400" b="1" dirty="0">
                <a:latin typeface="Times New Roman" panose="02020603050405020304" pitchFamily="18" charset="0"/>
              </a:rPr>
              <a:t> </a:t>
            </a:r>
            <a:r>
              <a:rPr lang="en-US" sz="2400" b="1" dirty="0" err="1">
                <a:latin typeface="Times New Roman" panose="02020603050405020304" pitchFamily="18" charset="0"/>
              </a:rPr>
              <a:t>nhiệt</a:t>
            </a:r>
            <a:r>
              <a:rPr lang="en-US" sz="2400" b="1" dirty="0">
                <a:latin typeface="Times New Roman" panose="02020603050405020304" pitchFamily="18" charset="0"/>
              </a:rPr>
              <a:t>.</a:t>
            </a:r>
            <a:endParaRPr lang="en-US" sz="2400" b="1" u="sng" dirty="0">
              <a:effectLst/>
              <a:latin typeface="Times New Roman" panose="02020603050405020304" pitchFamily="18" charset="0"/>
            </a:endParaRPr>
          </a:p>
        </p:txBody>
      </p:sp>
      <p:sp>
        <p:nvSpPr>
          <p:cNvPr id="30" name="Rectangle 29"/>
          <p:cNvSpPr/>
          <p:nvPr/>
        </p:nvSpPr>
        <p:spPr>
          <a:xfrm>
            <a:off x="6751355" y="4735207"/>
            <a:ext cx="3445174" cy="523220"/>
          </a:xfrm>
          <a:prstGeom prst="rect">
            <a:avLst/>
          </a:prstGeom>
        </p:spPr>
        <p:txBody>
          <a:bodyPr wrap="none">
            <a:spAutoFit/>
          </a:bodyPr>
          <a:lstStyle/>
          <a:p>
            <a:pPr>
              <a:spcAft>
                <a:spcPts val="0"/>
              </a:spcAft>
            </a:pPr>
            <a:r>
              <a:rPr lang="en-US" sz="2800" b="1" dirty="0" smtClean="0">
                <a:latin typeface="Times New Roman" panose="02020603050405020304" pitchFamily="18" charset="0"/>
                <a:ea typeface="Times New Roman" panose="02020603050405020304" pitchFamily="18" charset="0"/>
              </a:rPr>
              <a:t>B.  </a:t>
            </a:r>
            <a:r>
              <a:rPr lang="en-US" sz="2800" b="1" dirty="0" err="1">
                <a:latin typeface="Times New Roman" panose="02020603050405020304" pitchFamily="18" charset="0"/>
                <a:ea typeface="Times New Roman" panose="02020603050405020304" pitchFamily="18" charset="0"/>
              </a:rPr>
              <a:t>Để</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cho</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chắc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chắn</a:t>
            </a:r>
            <a:r>
              <a:rPr lang="en-US" sz="2800" b="1" dirty="0">
                <a:latin typeface="Times New Roman" panose="02020603050405020304" pitchFamily="18" charset="0"/>
                <a:ea typeface="Times New Roman" panose="02020603050405020304" pitchFamily="18" charset="0"/>
              </a:rPr>
              <a:t>.</a:t>
            </a:r>
            <a:endParaRPr lang="en-US" sz="2800" b="1" u="sng" dirty="0">
              <a:effectLst/>
              <a:latin typeface="Times New Roman" panose="02020603050405020304" pitchFamily="18" charset="0"/>
              <a:ea typeface="Times New Roman" panose="02020603050405020304" pitchFamily="18" charset="0"/>
            </a:endParaRPr>
          </a:p>
        </p:txBody>
      </p:sp>
      <p:sp>
        <p:nvSpPr>
          <p:cNvPr id="3072" name="Rectangle 3071"/>
          <p:cNvSpPr/>
          <p:nvPr/>
        </p:nvSpPr>
        <p:spPr>
          <a:xfrm>
            <a:off x="255146" y="5958234"/>
            <a:ext cx="3159839" cy="523220"/>
          </a:xfrm>
          <a:prstGeom prst="rect">
            <a:avLst/>
          </a:prstGeom>
        </p:spPr>
        <p:txBody>
          <a:bodyPr wrap="none">
            <a:spAutoFit/>
          </a:bodyPr>
          <a:lstStyle/>
          <a:p>
            <a:pPr>
              <a:spcBef>
                <a:spcPts val="1200"/>
              </a:spcBef>
              <a:spcAft>
                <a:spcPts val="0"/>
              </a:spcAft>
            </a:pPr>
            <a:r>
              <a:rPr lang="en-US" sz="2800" b="1" dirty="0">
                <a:solidFill>
                  <a:srgbClr val="333333"/>
                </a:solidFill>
                <a:latin typeface="Times New Roman" panose="02020603050405020304" pitchFamily="18" charset="0"/>
              </a:rPr>
              <a:t>C. </a:t>
            </a:r>
            <a:r>
              <a:rPr lang="en-US" sz="2800" b="1" dirty="0" err="1">
                <a:solidFill>
                  <a:srgbClr val="333333"/>
                </a:solidFill>
                <a:latin typeface="Times New Roman" panose="02020603050405020304" pitchFamily="18" charset="0"/>
              </a:rPr>
              <a:t>Để</a:t>
            </a:r>
            <a:r>
              <a:rPr lang="en-US" sz="2800" b="1" dirty="0">
                <a:solidFill>
                  <a:srgbClr val="333333"/>
                </a:solidFill>
                <a:latin typeface="Times New Roman" panose="02020603050405020304" pitchFamily="18" charset="0"/>
              </a:rPr>
              <a:t> </a:t>
            </a:r>
            <a:r>
              <a:rPr lang="en-US" sz="2800" b="1" dirty="0" err="1">
                <a:solidFill>
                  <a:srgbClr val="333333"/>
                </a:solidFill>
                <a:latin typeface="Times New Roman" panose="02020603050405020304" pitchFamily="18" charset="0"/>
              </a:rPr>
              <a:t>tạo</a:t>
            </a:r>
            <a:r>
              <a:rPr lang="en-US" sz="2800" b="1" dirty="0">
                <a:solidFill>
                  <a:srgbClr val="333333"/>
                </a:solidFill>
                <a:latin typeface="Times New Roman" panose="02020603050405020304" pitchFamily="18" charset="0"/>
              </a:rPr>
              <a:t> </a:t>
            </a:r>
            <a:r>
              <a:rPr lang="en-US" sz="2800" b="1" dirty="0" err="1">
                <a:solidFill>
                  <a:srgbClr val="333333"/>
                </a:solidFill>
                <a:latin typeface="Times New Roman" panose="02020603050405020304" pitchFamily="18" charset="0"/>
              </a:rPr>
              <a:t>thẩm</a:t>
            </a:r>
            <a:r>
              <a:rPr lang="en-US" sz="2800" b="1" dirty="0">
                <a:solidFill>
                  <a:srgbClr val="333333"/>
                </a:solidFill>
                <a:latin typeface="Times New Roman" panose="02020603050405020304" pitchFamily="18" charset="0"/>
              </a:rPr>
              <a:t> </a:t>
            </a:r>
            <a:r>
              <a:rPr lang="en-US" sz="2800" b="1" dirty="0" err="1">
                <a:solidFill>
                  <a:srgbClr val="333333"/>
                </a:solidFill>
                <a:latin typeface="Times New Roman" panose="02020603050405020304" pitchFamily="18" charset="0"/>
              </a:rPr>
              <a:t>mỹ</a:t>
            </a:r>
            <a:r>
              <a:rPr lang="en-US" sz="2800" b="1" dirty="0">
                <a:solidFill>
                  <a:srgbClr val="333333"/>
                </a:solidFill>
                <a:latin typeface="Times New Roman" panose="02020603050405020304" pitchFamily="18" charset="0"/>
              </a:rPr>
              <a:t>.</a:t>
            </a:r>
            <a:endParaRPr lang="en-US" sz="2800" b="1" u="sng" dirty="0">
              <a:effectLst/>
              <a:latin typeface="Times New Roman" panose="02020603050405020304" pitchFamily="18" charset="0"/>
            </a:endParaRPr>
          </a:p>
        </p:txBody>
      </p:sp>
    </p:spTree>
    <p:extLst>
      <p:ext uri="{BB962C8B-B14F-4D97-AF65-F5344CB8AC3E}">
        <p14:creationId xmlns:p14="http://schemas.microsoft.com/office/powerpoint/2010/main" val="19919010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wipe(down)">
                                      <p:cBhvr>
                                        <p:cTn id="12" dur="5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078"/>
                                        </p:tgtEl>
                                        <p:attrNameLst>
                                          <p:attrName>style.visibility</p:attrName>
                                        </p:attrNameLst>
                                      </p:cBhvr>
                                      <p:to>
                                        <p:strVal val="visible"/>
                                      </p:to>
                                    </p:set>
                                    <p:animEffect transition="in" filter="wipe(down)">
                                      <p:cBhvr>
                                        <p:cTn id="22"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8"/>
                    </p:tgtEl>
                  </p:cond>
                </p:stCondLst>
                <p:endSync evt="end" delay="0">
                  <p:rtn val="all"/>
                </p:endSync>
                <p:childTnLst>
                  <p:par>
                    <p:cTn id="24" fill="hold">
                      <p:stCondLst>
                        <p:cond delay="0"/>
                      </p:stCondLst>
                      <p:childTnLst>
                        <p:par>
                          <p:cTn id="25" fill="hold">
                            <p:stCondLst>
                              <p:cond delay="0"/>
                            </p:stCondLst>
                            <p:childTnLst>
                              <p:par>
                                <p:cTn id="26" presetID="11" presetClass="entr" presetSubtype="0" fill="hold" grpId="0" nodeType="afterEffect">
                                  <p:stCondLst>
                                    <p:cond delay="0"/>
                                  </p:stCondLst>
                                  <p:childTnLst>
                                    <p:set>
                                      <p:cBhvr>
                                        <p:cTn id="27" dur="1000">
                                          <p:stCondLst>
                                            <p:cond delay="0"/>
                                          </p:stCondLst>
                                        </p:cTn>
                                        <p:tgtEl>
                                          <p:spTgt spid="17"/>
                                        </p:tgtEl>
                                        <p:attrNameLst>
                                          <p:attrName>style.visibility</p:attrName>
                                        </p:attrNameLst>
                                      </p:cBhvr>
                                      <p:to>
                                        <p:strVal val="visible"/>
                                      </p:to>
                                    </p:set>
                                  </p:childTnLst>
                                </p:cTn>
                              </p:par>
                            </p:childTnLst>
                          </p:cTn>
                        </p:par>
                        <p:par>
                          <p:cTn id="28" fill="hold">
                            <p:stCondLst>
                              <p:cond delay="1000"/>
                            </p:stCondLst>
                            <p:childTnLst>
                              <p:par>
                                <p:cTn id="29" presetID="11" presetClass="entr" presetSubtype="0" fill="hold" grpId="0" nodeType="afterEffect">
                                  <p:stCondLst>
                                    <p:cond delay="0"/>
                                  </p:stCondLst>
                                  <p:childTnLst>
                                    <p:set>
                                      <p:cBhvr>
                                        <p:cTn id="30" dur="1000">
                                          <p:stCondLst>
                                            <p:cond delay="0"/>
                                          </p:stCondLst>
                                        </p:cTn>
                                        <p:tgtEl>
                                          <p:spTgt spid="18"/>
                                        </p:tgtEl>
                                        <p:attrNameLst>
                                          <p:attrName>style.visibility</p:attrName>
                                        </p:attrNameLst>
                                      </p:cBhvr>
                                      <p:to>
                                        <p:strVal val="visible"/>
                                      </p:to>
                                    </p:set>
                                  </p:childTnLst>
                                </p:cTn>
                              </p:par>
                            </p:childTnLst>
                          </p:cTn>
                        </p:par>
                        <p:par>
                          <p:cTn id="31" fill="hold">
                            <p:stCondLst>
                              <p:cond delay="2000"/>
                            </p:stCondLst>
                            <p:childTnLst>
                              <p:par>
                                <p:cTn id="32" presetID="11" presetClass="entr" presetSubtype="0" fill="hold" grpId="0" nodeType="afterEffect">
                                  <p:stCondLst>
                                    <p:cond delay="0"/>
                                  </p:stCondLst>
                                  <p:childTnLst>
                                    <p:set>
                                      <p:cBhvr>
                                        <p:cTn id="33" dur="1000">
                                          <p:stCondLst>
                                            <p:cond delay="0"/>
                                          </p:stCondLst>
                                        </p:cTn>
                                        <p:tgtEl>
                                          <p:spTgt spid="19"/>
                                        </p:tgtEl>
                                        <p:attrNameLst>
                                          <p:attrName>style.visibility</p:attrName>
                                        </p:attrNameLst>
                                      </p:cBhvr>
                                      <p:to>
                                        <p:strVal val="visible"/>
                                      </p:to>
                                    </p:set>
                                  </p:childTnLst>
                                </p:cTn>
                              </p:par>
                            </p:childTnLst>
                          </p:cTn>
                        </p:par>
                        <p:par>
                          <p:cTn id="34" fill="hold">
                            <p:stCondLst>
                              <p:cond delay="3000"/>
                            </p:stCondLst>
                            <p:childTnLst>
                              <p:par>
                                <p:cTn id="35" presetID="11" presetClass="entr" presetSubtype="0" fill="hold" grpId="0" nodeType="afterEffect">
                                  <p:stCondLst>
                                    <p:cond delay="0"/>
                                  </p:stCondLst>
                                  <p:childTnLst>
                                    <p:set>
                                      <p:cBhvr>
                                        <p:cTn id="36" dur="1000">
                                          <p:stCondLst>
                                            <p:cond delay="0"/>
                                          </p:stCondLst>
                                        </p:cTn>
                                        <p:tgtEl>
                                          <p:spTgt spid="20"/>
                                        </p:tgtEl>
                                        <p:attrNameLst>
                                          <p:attrName>style.visibility</p:attrName>
                                        </p:attrNameLst>
                                      </p:cBhvr>
                                      <p:to>
                                        <p:strVal val="visible"/>
                                      </p:to>
                                    </p:set>
                                  </p:childTnLst>
                                </p:cTn>
                              </p:par>
                            </p:childTnLst>
                          </p:cTn>
                        </p:par>
                        <p:par>
                          <p:cTn id="37" fill="hold">
                            <p:stCondLst>
                              <p:cond delay="4000"/>
                            </p:stCondLst>
                            <p:childTnLst>
                              <p:par>
                                <p:cTn id="38" presetID="11" presetClass="entr" presetSubtype="0" fill="hold" grpId="0" nodeType="afterEffect">
                                  <p:stCondLst>
                                    <p:cond delay="0"/>
                                  </p:stCondLst>
                                  <p:childTnLst>
                                    <p:set>
                                      <p:cBhvr>
                                        <p:cTn id="39" dur="1000">
                                          <p:stCondLst>
                                            <p:cond delay="0"/>
                                          </p:stCondLst>
                                        </p:cTn>
                                        <p:tgtEl>
                                          <p:spTgt spid="21"/>
                                        </p:tgtEl>
                                        <p:attrNameLst>
                                          <p:attrName>style.visibility</p:attrName>
                                        </p:attrNameLst>
                                      </p:cBhvr>
                                      <p:to>
                                        <p:strVal val="visible"/>
                                      </p:to>
                                    </p:set>
                                  </p:childTnLst>
                                </p:cTn>
                              </p:par>
                            </p:childTnLst>
                          </p:cTn>
                        </p:par>
                        <p:par>
                          <p:cTn id="40" fill="hold">
                            <p:stCondLst>
                              <p:cond delay="5000"/>
                            </p:stCondLst>
                            <p:childTnLst>
                              <p:par>
                                <p:cTn id="41" presetID="11" presetClass="entr" presetSubtype="0" fill="hold" grpId="0" nodeType="afterEffect">
                                  <p:stCondLst>
                                    <p:cond delay="0"/>
                                  </p:stCondLst>
                                  <p:childTnLst>
                                    <p:set>
                                      <p:cBhvr>
                                        <p:cTn id="42" dur="1000">
                                          <p:stCondLst>
                                            <p:cond delay="0"/>
                                          </p:stCondLst>
                                        </p:cTn>
                                        <p:tgtEl>
                                          <p:spTgt spid="22"/>
                                        </p:tgtEl>
                                        <p:attrNameLst>
                                          <p:attrName>style.visibility</p:attrName>
                                        </p:attrNameLst>
                                      </p:cBhvr>
                                      <p:to>
                                        <p:strVal val="visible"/>
                                      </p:to>
                                    </p:set>
                                  </p:childTnLst>
                                </p:cTn>
                              </p:par>
                            </p:childTnLst>
                          </p:cTn>
                        </p:par>
                        <p:par>
                          <p:cTn id="43" fill="hold">
                            <p:stCondLst>
                              <p:cond delay="6000"/>
                            </p:stCondLst>
                            <p:childTnLst>
                              <p:par>
                                <p:cTn id="44" presetID="11" presetClass="entr" presetSubtype="0" fill="hold" grpId="0" nodeType="afterEffect">
                                  <p:stCondLst>
                                    <p:cond delay="0"/>
                                  </p:stCondLst>
                                  <p:childTnLst>
                                    <p:set>
                                      <p:cBhvr>
                                        <p:cTn id="45" dur="1000">
                                          <p:stCondLst>
                                            <p:cond delay="0"/>
                                          </p:stCondLst>
                                        </p:cTn>
                                        <p:tgtEl>
                                          <p:spTgt spid="23"/>
                                        </p:tgtEl>
                                        <p:attrNameLst>
                                          <p:attrName>style.visibility</p:attrName>
                                        </p:attrNameLst>
                                      </p:cBhvr>
                                      <p:to>
                                        <p:strVal val="visible"/>
                                      </p:to>
                                    </p:set>
                                  </p:childTnLst>
                                </p:cTn>
                              </p:par>
                            </p:childTnLst>
                          </p:cTn>
                        </p:par>
                        <p:par>
                          <p:cTn id="46" fill="hold">
                            <p:stCondLst>
                              <p:cond delay="7000"/>
                            </p:stCondLst>
                            <p:childTnLst>
                              <p:par>
                                <p:cTn id="47" presetID="11" presetClass="entr" presetSubtype="0" fill="hold" grpId="0" nodeType="afterEffect">
                                  <p:stCondLst>
                                    <p:cond delay="0"/>
                                  </p:stCondLst>
                                  <p:childTnLst>
                                    <p:set>
                                      <p:cBhvr>
                                        <p:cTn id="48" dur="1000">
                                          <p:stCondLst>
                                            <p:cond delay="0"/>
                                          </p:stCondLst>
                                        </p:cTn>
                                        <p:tgtEl>
                                          <p:spTgt spid="24"/>
                                        </p:tgtEl>
                                        <p:attrNameLst>
                                          <p:attrName>style.visibility</p:attrName>
                                        </p:attrNameLst>
                                      </p:cBhvr>
                                      <p:to>
                                        <p:strVal val="visible"/>
                                      </p:to>
                                    </p:set>
                                  </p:childTnLst>
                                </p:cTn>
                              </p:par>
                            </p:childTnLst>
                          </p:cTn>
                        </p:par>
                        <p:par>
                          <p:cTn id="49" fill="hold">
                            <p:stCondLst>
                              <p:cond delay="8000"/>
                            </p:stCondLst>
                            <p:childTnLst>
                              <p:par>
                                <p:cTn id="50" presetID="11" presetClass="entr" presetSubtype="0" fill="hold" grpId="0" nodeType="afterEffect">
                                  <p:stCondLst>
                                    <p:cond delay="0"/>
                                  </p:stCondLst>
                                  <p:childTnLst>
                                    <p:set>
                                      <p:cBhvr>
                                        <p:cTn id="51" dur="1000">
                                          <p:stCondLst>
                                            <p:cond delay="0"/>
                                          </p:stCondLst>
                                        </p:cTn>
                                        <p:tgtEl>
                                          <p:spTgt spid="25"/>
                                        </p:tgtEl>
                                        <p:attrNameLst>
                                          <p:attrName>style.visibility</p:attrName>
                                        </p:attrNameLst>
                                      </p:cBhvr>
                                      <p:to>
                                        <p:strVal val="visible"/>
                                      </p:to>
                                    </p:set>
                                  </p:childTnLst>
                                </p:cTn>
                              </p:par>
                            </p:childTnLst>
                          </p:cTn>
                        </p:par>
                        <p:par>
                          <p:cTn id="52" fill="hold">
                            <p:stCondLst>
                              <p:cond delay="9000"/>
                            </p:stCondLst>
                            <p:childTnLst>
                              <p:par>
                                <p:cTn id="53" presetID="11" presetClass="entr" presetSubtype="0" fill="hold" grpId="0" nodeType="afterEffect">
                                  <p:stCondLst>
                                    <p:cond delay="0"/>
                                  </p:stCondLst>
                                  <p:childTnLst>
                                    <p:set>
                                      <p:cBhvr>
                                        <p:cTn id="54" dur="1000">
                                          <p:stCondLst>
                                            <p:cond delay="0"/>
                                          </p:stCondLst>
                                        </p:cTn>
                                        <p:tgtEl>
                                          <p:spTgt spid="26"/>
                                        </p:tgtEl>
                                        <p:attrNameLst>
                                          <p:attrName>style.visibility</p:attrName>
                                        </p:attrNameLst>
                                      </p:cBhvr>
                                      <p:to>
                                        <p:strVal val="visible"/>
                                      </p:to>
                                    </p:set>
                                  </p:childTnLst>
                                </p:cTn>
                              </p:par>
                            </p:childTnLst>
                          </p:cTn>
                        </p:par>
                        <p:par>
                          <p:cTn id="55" fill="hold">
                            <p:stCondLst>
                              <p:cond delay="10000"/>
                            </p:stCondLst>
                            <p:childTnLst>
                              <p:par>
                                <p:cTn id="56" presetID="11" presetClass="entr" presetSubtype="0" fill="hold" grpId="0" nodeType="afterEffect">
                                  <p:stCondLst>
                                    <p:cond delay="0"/>
                                  </p:stCondLst>
                                  <p:childTnLst>
                                    <p:set>
                                      <p:cBhvr>
                                        <p:cTn id="57" dur="1000">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gôi nhà hoạt hình, phim hoạt hình png | Klipartz">
            <a:extLst>
              <a:ext uri="{FF2B5EF4-FFF2-40B4-BE49-F238E27FC236}">
                <a16:creationId xmlns:a16="http://schemas.microsoft.com/office/drawing/2014/main" id="{B6D2A223-7998-46D0-8638-5871D10FEC2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888" b="98547" l="6742" r="91798">
                        <a14:foregroundMark x1="11685" y1="4888" x2="18652" y2="19287"/>
                        <a14:foregroundMark x1="6742" y1="22061" x2="6742" y2="23910"/>
                        <a14:foregroundMark x1="90225" y1="45046" x2="91910" y2="49273"/>
                        <a14:foregroundMark x1="80899" y1="89960" x2="55169" y2="94848"/>
                        <a14:foregroundMark x1="55169" y1="94848" x2="34944" y2="88507"/>
                        <a14:foregroundMark x1="34944" y1="88507" x2="16292" y2="75826"/>
                        <a14:foregroundMark x1="16292" y1="75826" x2="17978" y2="59181"/>
                        <a14:foregroundMark x1="17978" y1="59181" x2="17978" y2="59181"/>
                        <a14:foregroundMark x1="55843" y1="98547" x2="49101" y2="98547"/>
                      </a14:backgroundRemoval>
                    </a14:imgEffect>
                  </a14:imgLayer>
                </a14:imgProps>
              </a:ext>
              <a:ext uri="{28A0092B-C50C-407E-A947-70E740481C1C}">
                <a14:useLocalDpi xmlns:a14="http://schemas.microsoft.com/office/drawing/2010/main" val="0"/>
              </a:ext>
            </a:extLst>
          </a:blip>
          <a:srcRect/>
          <a:stretch>
            <a:fillRect/>
          </a:stretch>
        </p:blipFill>
        <p:spPr bwMode="auto">
          <a:xfrm>
            <a:off x="9073661" y="4236063"/>
            <a:ext cx="3183541" cy="270779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76400" y="152401"/>
            <a:ext cx="4438010" cy="584775"/>
          </a:xfrm>
          <a:prstGeom prst="rect">
            <a:avLst/>
          </a:prstGeom>
        </p:spPr>
        <p:txBody>
          <a:bodyPr wrap="none">
            <a:spAutoFit/>
          </a:bodyPr>
          <a:lstStyle/>
          <a:p>
            <a:r>
              <a:rPr lang="en-US" sz="3200" b="1" dirty="0">
                <a:solidFill>
                  <a:srgbClr val="FF0000"/>
                </a:solidFill>
                <a:latin typeface="Times New Roman" pitchFamily="18" charset="0"/>
                <a:cs typeface="Times New Roman" pitchFamily="18" charset="0"/>
              </a:rPr>
              <a:t>HƯỚNG DẪN VỀ NHÀ</a:t>
            </a:r>
          </a:p>
        </p:txBody>
      </p:sp>
      <p:pic>
        <p:nvPicPr>
          <p:cNvPr id="10" name="Picture 13" descr="https://lh3.googleusercontent.com/-ZEG6AmUlTpE/WsOIcBL3nwI/AAAAAAAACXM/wa4kqWY_ZzoWOQwhUdu_n4BCpzGBB09CACHMYCw/h136/2-ctu.vn_anh_dong_mau_slide_powerpoint_dep_(19).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88194" y="5452488"/>
            <a:ext cx="4712607" cy="11868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6909" y="723390"/>
            <a:ext cx="10877561" cy="1569660"/>
          </a:xfrm>
          <a:prstGeom prst="rect">
            <a:avLst/>
          </a:prstGeom>
        </p:spPr>
        <p:txBody>
          <a:bodyPr wrap="square">
            <a:spAutoFit/>
          </a:bodyPr>
          <a:lstStyle/>
          <a:p>
            <a:pPr marL="457200" indent="-457200">
              <a:spcAft>
                <a:spcPts val="0"/>
              </a:spcAft>
              <a:buFontTx/>
              <a:buChar char="-"/>
            </a:pPr>
            <a:r>
              <a:rPr lang="en-US" sz="3200" dirty="0" err="1" smtClean="0">
                <a:latin typeface="Times New Roman" panose="02020603050405020304" pitchFamily="18" charset="0"/>
                <a:ea typeface="Times New Roman" panose="02020603050405020304" pitchFamily="18" charset="0"/>
              </a:rPr>
              <a:t>Hoàn</a:t>
            </a:r>
            <a:r>
              <a:rPr lang="en-US" sz="3200" dirty="0" smtClean="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thành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bài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tập</a:t>
            </a:r>
            <a:r>
              <a:rPr lang="en-US" sz="3200" dirty="0">
                <a:latin typeface="Times New Roman" panose="02020603050405020304" pitchFamily="18" charset="0"/>
                <a:ea typeface="Times New Roman" panose="02020603050405020304" pitchFamily="18" charset="0"/>
              </a:rPr>
              <a:t> ở </a:t>
            </a:r>
            <a:r>
              <a:rPr lang="en-US" sz="3200" dirty="0" err="1" smtClean="0">
                <a:latin typeface="Times New Roman" panose="02020603050405020304" pitchFamily="18" charset="0"/>
                <a:ea typeface="Times New Roman" panose="02020603050405020304" pitchFamily="18" charset="0"/>
              </a:rPr>
              <a:t>nhà</a:t>
            </a:r>
            <a:r>
              <a:rPr lang="en-US" sz="3200" dirty="0" smtClean="0">
                <a:latin typeface="Times New Roman" panose="02020603050405020304" pitchFamily="18" charset="0"/>
                <a:ea typeface="Times New Roman" panose="02020603050405020304" pitchFamily="18" charset="0"/>
              </a:rPr>
              <a:t>.</a:t>
            </a:r>
          </a:p>
          <a:p>
            <a:pPr marL="457200" indent="-457200">
              <a:spcAft>
                <a:spcPts val="0"/>
              </a:spcAft>
              <a:buFontTx/>
              <a:buChar char="-"/>
            </a:pPr>
            <a:r>
              <a:rPr lang="en-US" sz="3200" dirty="0" err="1" smtClean="0">
                <a:latin typeface="Times New Roman" panose="02020603050405020304" pitchFamily="18" charset="0"/>
                <a:ea typeface="Times New Roman" panose="02020603050405020304" pitchFamily="18" charset="0"/>
              </a:rPr>
              <a:t>Học</a:t>
            </a:r>
            <a:r>
              <a:rPr lang="en-US" sz="3200" dirty="0" smtClean="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bài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theo</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ghi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nhớ</a:t>
            </a:r>
            <a:r>
              <a:rPr lang="en-US" sz="3200" dirty="0">
                <a:latin typeface="Times New Roman" panose="02020603050405020304" pitchFamily="18" charset="0"/>
                <a:ea typeface="Times New Roman" panose="02020603050405020304" pitchFamily="18" charset="0"/>
              </a:rPr>
              <a:t>. </a:t>
            </a:r>
            <a:endParaRPr lang="en-US" sz="3200" dirty="0" smtClean="0">
              <a:latin typeface="Times New Roman" panose="02020603050405020304" pitchFamily="18" charset="0"/>
              <a:ea typeface="Times New Roman" panose="02020603050405020304" pitchFamily="18" charset="0"/>
            </a:endParaRPr>
          </a:p>
          <a:p>
            <a:pPr marL="457200" indent="-457200">
              <a:spcAft>
                <a:spcPts val="0"/>
              </a:spcAft>
              <a:buFontTx/>
              <a:buChar char="-"/>
            </a:pPr>
            <a:r>
              <a:rPr lang="en-US" sz="3200" dirty="0" err="1" smtClean="0">
                <a:latin typeface="Times New Roman" panose="02020603050405020304" pitchFamily="18" charset="0"/>
                <a:ea typeface="Times New Roman" panose="02020603050405020304" pitchFamily="18" charset="0"/>
              </a:rPr>
              <a:t>Hệ</a:t>
            </a:r>
            <a:r>
              <a:rPr lang="en-US" sz="3200" dirty="0" smtClean="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thống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các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kiến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thức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chủ</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đề</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bài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học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bằng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sơ</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đồ</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tư</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duy</a:t>
            </a:r>
            <a:r>
              <a:rPr lang="en-US" sz="3200" dirty="0">
                <a:latin typeface="Times New Roman" panose="02020603050405020304" pitchFamily="18" charset="0"/>
                <a:ea typeface="Times New Roman" panose="02020603050405020304" pitchFamily="18" charset="0"/>
              </a:rPr>
              <a:t>.</a:t>
            </a:r>
            <a:endParaRPr lang="en-US" sz="3200" u="sng"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417E37DC-4FBF-4249-9A68-EB6C07381FDC}"/>
              </a:ext>
            </a:extLst>
          </p:cNvPr>
          <p:cNvSpPr txBox="1"/>
          <p:nvPr/>
        </p:nvSpPr>
        <p:spPr>
          <a:xfrm>
            <a:off x="700358" y="2269749"/>
            <a:ext cx="8555919" cy="1077218"/>
          </a:xfrm>
          <a:prstGeom prst="rect">
            <a:avLst/>
          </a:prstGeom>
          <a:noFill/>
        </p:spPr>
        <p:txBody>
          <a:bodyPr wrap="square">
            <a:spAutoFit/>
          </a:bodyPr>
          <a:lstStyle/>
          <a:p>
            <a:pPr marL="457200" indent="-457200">
              <a:buFontTx/>
              <a:buChar char="-"/>
            </a:pPr>
            <a:r>
              <a:rPr lang="en-US" sz="3200" dirty="0" err="1" smtClean="0">
                <a:solidFill>
                  <a:srgbClr val="000000"/>
                </a:solidFill>
                <a:effectLst/>
                <a:latin typeface="Times New Roman" panose="02020603050405020304" pitchFamily="18" charset="0"/>
                <a:ea typeface="Times New Roman" panose="02020603050405020304" pitchFamily="18" charset="0"/>
              </a:rPr>
              <a:t>Xem</a:t>
            </a:r>
            <a:r>
              <a:rPr lang="en-US" sz="3200" dirty="0" smtClean="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lại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các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bài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tập</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đã</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làm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trong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tiết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học</a:t>
            </a:r>
            <a:r>
              <a:rPr lang="en-US" sz="3200" dirty="0" smtClean="0">
                <a:solidFill>
                  <a:srgbClr val="000000"/>
                </a:solidFill>
                <a:effectLst/>
                <a:latin typeface="Times New Roman" panose="02020603050405020304" pitchFamily="18" charset="0"/>
                <a:ea typeface="Times New Roman" panose="02020603050405020304" pitchFamily="18" charset="0"/>
              </a:rPr>
              <a:t>.</a:t>
            </a:r>
          </a:p>
          <a:p>
            <a:pPr marL="457200" indent="-457200">
              <a:buFontTx/>
              <a:buChar char="-"/>
            </a:pPr>
            <a:endParaRPr lang="en-US" sz="3200" dirty="0"/>
          </a:p>
        </p:txBody>
      </p:sp>
      <p:sp>
        <p:nvSpPr>
          <p:cNvPr id="6" name="Rectangle 5"/>
          <p:cNvSpPr/>
          <p:nvPr/>
        </p:nvSpPr>
        <p:spPr>
          <a:xfrm>
            <a:off x="722999" y="2867818"/>
            <a:ext cx="9831538" cy="584775"/>
          </a:xfrm>
          <a:prstGeom prst="rect">
            <a:avLst/>
          </a:prstGeom>
        </p:spPr>
        <p:txBody>
          <a:bodyPr wrap="none">
            <a:spAutoFit/>
          </a:bodyPr>
          <a:lstStyle/>
          <a:p>
            <a:pPr>
              <a:spcAft>
                <a:spcPts val="0"/>
              </a:spcAft>
            </a:pP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Ôn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tập</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hệ</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thống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các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kiến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thức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đã</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học</a:t>
            </a:r>
            <a:r>
              <a:rPr lang="en-US" sz="3200" dirty="0">
                <a:latin typeface="Times New Roman" panose="02020603050405020304" pitchFamily="18" charset="0"/>
                <a:ea typeface="Times New Roman" panose="02020603050405020304" pitchFamily="18" charset="0"/>
              </a:rPr>
              <a:t> ở </a:t>
            </a:r>
            <a:r>
              <a:rPr lang="en-US" sz="3200" dirty="0" err="1">
                <a:latin typeface="Times New Roman" panose="02020603050405020304" pitchFamily="18" charset="0"/>
                <a:ea typeface="Times New Roman" panose="02020603050405020304" pitchFamily="18" charset="0"/>
              </a:rPr>
              <a:t>chương</a:t>
            </a:r>
            <a:r>
              <a:rPr lang="en-US" sz="3200" dirty="0">
                <a:latin typeface="Times New Roman" panose="02020603050405020304" pitchFamily="18" charset="0"/>
                <a:ea typeface="Times New Roman" panose="02020603050405020304" pitchFamily="18" charset="0"/>
              </a:rPr>
              <a:t> 6: </a:t>
            </a:r>
            <a:r>
              <a:rPr lang="en-US" sz="3200" dirty="0" err="1">
                <a:latin typeface="Times New Roman" panose="02020603050405020304" pitchFamily="18" charset="0"/>
                <a:ea typeface="Times New Roman" panose="02020603050405020304" pitchFamily="18" charset="0"/>
              </a:rPr>
              <a:t>Nhiệt</a:t>
            </a:r>
            <a:r>
              <a:rPr lang="en-US" sz="3200" dirty="0">
                <a:latin typeface="Times New Roman" panose="02020603050405020304" pitchFamily="18" charset="0"/>
                <a:ea typeface="Times New Roman" panose="02020603050405020304" pitchFamily="18" charset="0"/>
              </a:rPr>
              <a:t>.</a:t>
            </a:r>
            <a:endParaRPr lang="en-US" sz="3200" u="sng"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745066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914400" y="313491"/>
            <a:ext cx="41910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32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a:extLst>
              <a:ext uri="{FF2B5EF4-FFF2-40B4-BE49-F238E27FC236}">
                <a16:creationId xmlns:a16="http://schemas.microsoft.com/office/drawing/2014/main" id="{B812FD0D-3345-4D97-BED4-5A0590056D2D}"/>
              </a:ext>
            </a:extLst>
          </p:cNvPr>
          <p:cNvSpPr txBox="1"/>
          <p:nvPr/>
        </p:nvSpPr>
        <p:spPr>
          <a:xfrm>
            <a:off x="5283200" y="2024033"/>
            <a:ext cx="6197600" cy="748988"/>
          </a:xfrm>
          <a:prstGeom prst="rect">
            <a:avLst/>
          </a:prstGeom>
          <a:solidFill>
            <a:srgbClr val="FFFF00"/>
          </a:solidFill>
        </p:spPr>
        <p:txBody>
          <a:bodyPr wrap="square">
            <a:spAutoFit/>
          </a:bodyPr>
          <a:lstStyle/>
          <a:p>
            <a:pPr defTabSz="1219170"/>
            <a:r>
              <a:rPr lang="en-US" sz="4267" b="1" dirty="0">
                <a:solidFill>
                  <a:srgbClr val="FF0000"/>
                </a:solidFill>
                <a:latin typeface="Times New Roman" panose="02020603050405020304" pitchFamily="18" charset="0"/>
              </a:rPr>
              <a:t>MỞ ĐẦU/ KHỞI ĐỘNG</a:t>
            </a:r>
            <a:endParaRPr lang="en-US" sz="4267" dirty="0">
              <a:solidFill>
                <a:prstClr val="black"/>
              </a:solidFill>
              <a:latin typeface="Calibri"/>
            </a:endParaRPr>
          </a:p>
        </p:txBody>
      </p:sp>
      <p:pic>
        <p:nvPicPr>
          <p:cNvPr id="6" name="Hình ảnh 5">
            <a:extLst>
              <a:ext uri="{FF2B5EF4-FFF2-40B4-BE49-F238E27FC236}">
                <a16:creationId xmlns:a16="http://schemas.microsoft.com/office/drawing/2014/main" id="{C4143E7E-651B-40FB-A4A2-3F088BFE4B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711" t="12222" r="20015" b="20370"/>
          <a:stretch/>
        </p:blipFill>
        <p:spPr>
          <a:xfrm>
            <a:off x="6096000" y="2921000"/>
            <a:ext cx="2336800" cy="2262221"/>
          </a:xfrm>
          <a:prstGeom prst="ellipse">
            <a:avLst/>
          </a:prstGeom>
        </p:spPr>
      </p:pic>
    </p:spTree>
    <p:extLst>
      <p:ext uri="{BB962C8B-B14F-4D97-AF65-F5344CB8AC3E}">
        <p14:creationId xmlns:p14="http://schemas.microsoft.com/office/powerpoint/2010/main" val="34111163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3" presetClass="entr" presetSubtype="16"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2" descr="H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000" y="-304800"/>
            <a:ext cx="14427200" cy="7315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extBox 1"/>
          <p:cNvSpPr txBox="1"/>
          <p:nvPr/>
        </p:nvSpPr>
        <p:spPr>
          <a:xfrm>
            <a:off x="1828800" y="2667000"/>
            <a:ext cx="7518400" cy="369332"/>
          </a:xfrm>
          <a:prstGeom prst="rect">
            <a:avLst/>
          </a:prstGeom>
          <a:noFill/>
        </p:spPr>
        <p:txBody>
          <a:bodyPr wrap="square" rtlCol="0">
            <a:spAutoFit/>
          </a:bodyPr>
          <a:lstStyle/>
          <a:p>
            <a:endParaRPr lang="en-US" dirty="0"/>
          </a:p>
        </p:txBody>
      </p:sp>
      <p:sp>
        <p:nvSpPr>
          <p:cNvPr id="6" name="TextBox 1"/>
          <p:cNvSpPr txBox="1">
            <a:spLocks noChangeArrowheads="1"/>
          </p:cNvSpPr>
          <p:nvPr/>
        </p:nvSpPr>
        <p:spPr bwMode="auto">
          <a:xfrm>
            <a:off x="1985058" y="599764"/>
            <a:ext cx="87626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sp3d extrusionH="57150">
              <a:bevelT h="25400" prst="softRound"/>
            </a:sp3d>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defRPr/>
            </a:pPr>
            <a:r>
              <a:rPr lang="en-US" altLang="vi-VN" sz="3600" dirty="0" smtClean="0">
                <a:solidFill>
                  <a:srgbClr val="C00000"/>
                </a:solidFill>
                <a:effectLst>
                  <a:glow rad="139700">
                    <a:schemeClr val="accent4">
                      <a:satMod val="175000"/>
                      <a:alpha val="40000"/>
                    </a:schemeClr>
                  </a:glow>
                  <a:reflection blurRad="6350" stA="60000" endA="900" endPos="58000" dir="5400000" sy="-100000" algn="bl" rotWithShape="0"/>
                </a:effectLst>
              </a:rPr>
              <a:t>HOÀN THÀNH BẢNG SAU:</a:t>
            </a:r>
            <a:endParaRPr lang="vi-VN" altLang="vi-VN" sz="3600" dirty="0">
              <a:solidFill>
                <a:srgbClr val="C00000"/>
              </a:solidFill>
              <a:effectLst>
                <a:glow rad="139700">
                  <a:schemeClr val="accent4">
                    <a:satMod val="175000"/>
                    <a:alpha val="40000"/>
                  </a:schemeClr>
                </a:glow>
                <a:reflection blurRad="6350" stA="60000" endA="900" endPos="58000" dir="5400000" sy="-100000" algn="bl" rotWithShape="0"/>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3578262296"/>
              </p:ext>
            </p:extLst>
          </p:nvPr>
        </p:nvGraphicFramePr>
        <p:xfrm>
          <a:off x="1304367" y="1461247"/>
          <a:ext cx="10004609" cy="3669553"/>
        </p:xfrm>
        <a:graphic>
          <a:graphicData uri="http://schemas.openxmlformats.org/drawingml/2006/table">
            <a:tbl>
              <a:tblPr firstRow="1" firstCol="1" bandRow="1">
                <a:tableStyleId>{5C22544A-7EE6-4342-B048-85BDC9FD1C3A}</a:tableStyleId>
              </a:tblPr>
              <a:tblGrid>
                <a:gridCol w="2080209">
                  <a:extLst>
                    <a:ext uri="{9D8B030D-6E8A-4147-A177-3AD203B41FA5}">
                      <a16:colId xmlns:a16="http://schemas.microsoft.com/office/drawing/2014/main" val="1438859792"/>
                    </a:ext>
                  </a:extLst>
                </a:gridCol>
                <a:gridCol w="2016649">
                  <a:extLst>
                    <a:ext uri="{9D8B030D-6E8A-4147-A177-3AD203B41FA5}">
                      <a16:colId xmlns:a16="http://schemas.microsoft.com/office/drawing/2014/main" val="1832911419"/>
                    </a:ext>
                  </a:extLst>
                </a:gridCol>
                <a:gridCol w="2087750">
                  <a:extLst>
                    <a:ext uri="{9D8B030D-6E8A-4147-A177-3AD203B41FA5}">
                      <a16:colId xmlns:a16="http://schemas.microsoft.com/office/drawing/2014/main" val="4212907296"/>
                    </a:ext>
                  </a:extLst>
                </a:gridCol>
                <a:gridCol w="1816351">
                  <a:extLst>
                    <a:ext uri="{9D8B030D-6E8A-4147-A177-3AD203B41FA5}">
                      <a16:colId xmlns:a16="http://schemas.microsoft.com/office/drawing/2014/main" val="2495148005"/>
                    </a:ext>
                  </a:extLst>
                </a:gridCol>
                <a:gridCol w="2003650">
                  <a:extLst>
                    <a:ext uri="{9D8B030D-6E8A-4147-A177-3AD203B41FA5}">
                      <a16:colId xmlns:a16="http://schemas.microsoft.com/office/drawing/2014/main" val="652364146"/>
                    </a:ext>
                  </a:extLst>
                </a:gridCol>
              </a:tblGrid>
              <a:tr h="1362635">
                <a:tc>
                  <a:txBody>
                    <a:bodyPr/>
                    <a:lstStyle/>
                    <a:p>
                      <a:pPr algn="just">
                        <a:spcAft>
                          <a:spcPts val="0"/>
                        </a:spcAft>
                      </a:pPr>
                      <a:r>
                        <a:rPr lang="en-US" sz="2400" u="none" strike="noStrike" dirty="0">
                          <a:effectLst/>
                          <a:latin typeface="Times New Roman" panose="02020603050405020304" pitchFamily="18" charset="0"/>
                          <a:cs typeface="Times New Roman" panose="02020603050405020304" pitchFamily="18" charset="0"/>
                        </a:rPr>
                        <a:t>MÔI TRƯỜNG</a:t>
                      </a:r>
                      <a:endParaRPr lang="en-US" sz="2400" u="sng"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400" u="none" strike="noStrike" dirty="0">
                          <a:effectLst/>
                          <a:latin typeface="Times New Roman" panose="02020603050405020304" pitchFamily="18" charset="0"/>
                          <a:cs typeface="Times New Roman" panose="02020603050405020304" pitchFamily="18" charset="0"/>
                        </a:rPr>
                        <a:t>RẮN</a:t>
                      </a:r>
                      <a:endParaRPr lang="en-US" sz="2400" u="sng"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400" u="none" strike="noStrike">
                          <a:effectLst/>
                          <a:latin typeface="Times New Roman" panose="02020603050405020304" pitchFamily="18" charset="0"/>
                          <a:cs typeface="Times New Roman" panose="02020603050405020304" pitchFamily="18" charset="0"/>
                        </a:rPr>
                        <a:t>LỎNG</a:t>
                      </a:r>
                      <a:endParaRPr lang="en-US" sz="2400" u="sng">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400" u="none" strike="noStrike">
                          <a:effectLst/>
                          <a:latin typeface="Times New Roman" panose="02020603050405020304" pitchFamily="18" charset="0"/>
                          <a:cs typeface="Times New Roman" panose="02020603050405020304" pitchFamily="18" charset="0"/>
                        </a:rPr>
                        <a:t>KHÍ</a:t>
                      </a:r>
                      <a:endParaRPr lang="en-US" sz="2400" u="sng">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400" u="none" strike="noStrike">
                          <a:effectLst/>
                          <a:latin typeface="Times New Roman" panose="02020603050405020304" pitchFamily="18" charset="0"/>
                          <a:cs typeface="Times New Roman" panose="02020603050405020304" pitchFamily="18" charset="0"/>
                        </a:rPr>
                        <a:t>CHÂN KHÔNG</a:t>
                      </a:r>
                      <a:endParaRPr lang="en-US" sz="2400" u="sng">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02620844"/>
                  </a:ext>
                </a:extLst>
              </a:tr>
              <a:tr h="2306918">
                <a:tc>
                  <a:txBody>
                    <a:bodyPr/>
                    <a:lstStyle/>
                    <a:p>
                      <a:pPr algn="just">
                        <a:spcAft>
                          <a:spcPts val="0"/>
                        </a:spcAft>
                      </a:pPr>
                      <a:r>
                        <a:rPr lang="en-US" sz="2400" u="none" strike="noStrike">
                          <a:effectLst/>
                          <a:latin typeface="Times New Roman" panose="02020603050405020304" pitchFamily="18" charset="0"/>
                          <a:cs typeface="Times New Roman" panose="02020603050405020304" pitchFamily="18" charset="0"/>
                        </a:rPr>
                        <a:t>HÌNH THỨC TRUYỀN NHIỆT CHỦ YẾU</a:t>
                      </a:r>
                      <a:endParaRPr lang="en-US" sz="2400" u="sng">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endParaRPr lang="en-US" sz="2400" u="sng"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endParaRPr lang="en-US" sz="2400" u="sng"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endParaRPr lang="en-US" sz="2400" u="sng"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endParaRPr lang="en-US" sz="2400" u="sng"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16920645"/>
                  </a:ext>
                </a:extLst>
              </a:tr>
            </a:tbl>
          </a:graphicData>
        </a:graphic>
      </p:graphicFrame>
      <p:sp>
        <p:nvSpPr>
          <p:cNvPr id="9" name="Hộp Văn bản 5"/>
          <p:cNvSpPr txBox="1">
            <a:spLocks noChangeArrowheads="1"/>
          </p:cNvSpPr>
          <p:nvPr/>
        </p:nvSpPr>
        <p:spPr bwMode="auto">
          <a:xfrm>
            <a:off x="3538459" y="2789825"/>
            <a:ext cx="1396611" cy="46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spcAft>
                <a:spcPts val="0"/>
              </a:spcAft>
            </a:pPr>
            <a:r>
              <a:rPr lang="en-US" sz="2400" dirty="0">
                <a:latin typeface="Times New Roman" panose="02020603050405020304" pitchFamily="18" charset="0"/>
                <a:cs typeface="Times New Roman" panose="02020603050405020304" pitchFamily="18" charset="0"/>
              </a:rPr>
              <a:t>Dẫn </a:t>
            </a:r>
            <a:r>
              <a:rPr lang="en-US" sz="2400" dirty="0" err="1">
                <a:latin typeface="Times New Roman" panose="02020603050405020304" pitchFamily="18" charset="0"/>
                <a:cs typeface="Times New Roman" panose="02020603050405020304" pitchFamily="18" charset="0"/>
              </a:rPr>
              <a:t>nhiệt</a:t>
            </a:r>
            <a:endParaRPr lang="en-US" sz="2400" u="sng"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Hộp Văn bản 5"/>
          <p:cNvSpPr txBox="1">
            <a:spLocks noChangeArrowheads="1"/>
          </p:cNvSpPr>
          <p:nvPr/>
        </p:nvSpPr>
        <p:spPr bwMode="auto">
          <a:xfrm>
            <a:off x="5541131" y="2805502"/>
            <a:ext cx="1396611" cy="46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spcAft>
                <a:spcPts val="0"/>
              </a:spcAft>
            </a:pPr>
            <a:r>
              <a:rPr lang="en-US" sz="2400" dirty="0" err="1" smtClean="0">
                <a:latin typeface="Times New Roman" panose="02020603050405020304" pitchFamily="18" charset="0"/>
                <a:cs typeface="Times New Roman" panose="02020603050405020304" pitchFamily="18" charset="0"/>
              </a:rPr>
              <a:t>Đối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lưu</a:t>
            </a:r>
            <a:endParaRPr lang="en-US" sz="2400" u="sng"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Hộp Văn bản 5"/>
          <p:cNvSpPr txBox="1">
            <a:spLocks noChangeArrowheads="1"/>
          </p:cNvSpPr>
          <p:nvPr/>
        </p:nvSpPr>
        <p:spPr bwMode="auto">
          <a:xfrm>
            <a:off x="7659513" y="2789825"/>
            <a:ext cx="1396611" cy="46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spcAft>
                <a:spcPts val="0"/>
              </a:spcAft>
            </a:pPr>
            <a:r>
              <a:rPr lang="en-US" sz="2400" dirty="0" err="1" smtClean="0">
                <a:latin typeface="Times New Roman" panose="02020603050405020304" pitchFamily="18" charset="0"/>
                <a:cs typeface="Times New Roman" panose="02020603050405020304" pitchFamily="18" charset="0"/>
              </a:rPr>
              <a:t>Đối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lưu</a:t>
            </a:r>
            <a:endParaRPr lang="en-US" sz="2400" u="sng"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Hộp Văn bản 5"/>
          <p:cNvSpPr txBox="1">
            <a:spLocks noChangeArrowheads="1"/>
          </p:cNvSpPr>
          <p:nvPr/>
        </p:nvSpPr>
        <p:spPr bwMode="auto">
          <a:xfrm>
            <a:off x="9401184" y="2840183"/>
            <a:ext cx="17464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spcAft>
                <a:spcPts val="0"/>
              </a:spcAft>
            </a:pPr>
            <a:r>
              <a:rPr lang="en-US" sz="2400" dirty="0" err="1" smtClean="0">
                <a:latin typeface="Times New Roman" panose="02020603050405020304" pitchFamily="18" charset="0"/>
                <a:cs typeface="Times New Roman" panose="02020603050405020304" pitchFamily="18" charset="0"/>
              </a:rPr>
              <a:t>Bức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nhiệt</a:t>
            </a:r>
            <a:endParaRPr lang="en-US" sz="2400" u="sng"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6516475"/>
      </p:ext>
    </p:extLst>
  </p:cSld>
  <p:clrMapOvr>
    <a:masterClrMapping/>
  </p:clrMapOvr>
  <p:transition spd="slow" advTm="5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4" descr="Ảnh động trang trí (1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105525"/>
            <a:ext cx="12192000" cy="7524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7D9CB0D-CD85-4F1F-AC66-B5200B6E699B}"/>
              </a:ext>
            </a:extLst>
          </p:cNvPr>
          <p:cNvSpPr txBox="1"/>
          <p:nvPr/>
        </p:nvSpPr>
        <p:spPr>
          <a:xfrm>
            <a:off x="38886" y="1033103"/>
            <a:ext cx="2758102" cy="523220"/>
          </a:xfrm>
          <a:prstGeom prst="rect">
            <a:avLst/>
          </a:prstGeom>
          <a:noFill/>
        </p:spPr>
        <p:txBody>
          <a:bodyPr wrap="squar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Thí</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nghiệm</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7620" y="13447"/>
            <a:ext cx="12184380" cy="584775"/>
          </a:xfrm>
          <a:prstGeom prst="rect">
            <a:avLst/>
          </a:prstGeom>
          <a:solidFill>
            <a:srgbClr val="FFFF00"/>
          </a:solidFill>
        </p:spPr>
        <p:txBody>
          <a:bodyPr wrap="square">
            <a:spAutoFit/>
          </a:bodyPr>
          <a:lstStyle/>
          <a:p>
            <a:pPr algn="ctr"/>
            <a:r>
              <a:rPr lang="en-US" sz="3200" b="1" dirty="0" smtClean="0">
                <a:ln/>
                <a:solidFill>
                  <a:srgbClr val="FF0000"/>
                </a:solidFill>
                <a:latin typeface="Times New Roman" panose="02020603050405020304" pitchFamily="18" charset="0"/>
                <a:cs typeface="Times New Roman" panose="02020603050405020304" pitchFamily="18" charset="0"/>
              </a:rPr>
              <a:t>BÀI 29: SỰ NỞ VÌ NHIỆT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38886" y="630650"/>
            <a:ext cx="6099683" cy="523220"/>
          </a:xfrm>
          <a:prstGeom prst="rect">
            <a:avLst/>
          </a:prstGeom>
        </p:spPr>
        <p:txBody>
          <a:bodyPr wrap="none">
            <a:spAutoFit/>
          </a:bodyPr>
          <a:lstStyle/>
          <a:p>
            <a:pPr algn="just">
              <a:spcAft>
                <a:spcPts val="0"/>
              </a:spcAft>
            </a:pPr>
            <a:r>
              <a:rPr lang="en-US" sz="2800" b="1" dirty="0">
                <a:solidFill>
                  <a:srgbClr val="000000"/>
                </a:solidFill>
                <a:latin typeface="Times New Roman" panose="02020603050405020304" pitchFamily="18" charset="0"/>
                <a:ea typeface="Times New Roman" panose="02020603050405020304" pitchFamily="18" charset="0"/>
              </a:rPr>
              <a:t>I</a:t>
            </a:r>
            <a:r>
              <a:rPr lang="en-US" sz="2800" b="1" dirty="0" smtClean="0">
                <a:solidFill>
                  <a:srgbClr val="000000"/>
                </a:solidFill>
                <a:latin typeface="Times New Roman" panose="02020603050405020304" pitchFamily="18" charset="0"/>
                <a:ea typeface="Times New Roman" panose="02020603050405020304" pitchFamily="18" charset="0"/>
              </a:rPr>
              <a:t>. </a:t>
            </a:r>
            <a:r>
              <a:rPr lang="en-US" sz="2800" b="1" dirty="0">
                <a:solidFill>
                  <a:srgbClr val="000000"/>
                </a:solidFill>
                <a:latin typeface="Times New Roman" panose="02020603050405020304" pitchFamily="18" charset="0"/>
                <a:ea typeface="Times New Roman" panose="02020603050405020304" pitchFamily="18" charset="0"/>
              </a:rPr>
              <a:t>Tìm </a:t>
            </a:r>
            <a:r>
              <a:rPr lang="en-US" sz="2800" b="1" dirty="0" err="1">
                <a:solidFill>
                  <a:srgbClr val="000000"/>
                </a:solidFill>
                <a:latin typeface="Times New Roman" panose="02020603050405020304" pitchFamily="18" charset="0"/>
                <a:ea typeface="Times New Roman" panose="02020603050405020304" pitchFamily="18" charset="0"/>
              </a:rPr>
              <a:t>hiểu</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sự</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nở</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vì</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nhiệt</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của</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chất</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rắn</a:t>
            </a:r>
            <a:endParaRPr lang="en-US" sz="2800" u="sng"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67D9CB0D-CD85-4F1F-AC66-B5200B6E699B}"/>
              </a:ext>
            </a:extLst>
          </p:cNvPr>
          <p:cNvSpPr txBox="1"/>
          <p:nvPr/>
        </p:nvSpPr>
        <p:spPr>
          <a:xfrm>
            <a:off x="107576" y="1553746"/>
            <a:ext cx="7651376" cy="523220"/>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Nghiên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cứu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nghiệm</a:t>
            </a:r>
            <a:r>
              <a:rPr lang="en-US" sz="2800" dirty="0" smtClean="0">
                <a:latin typeface="Times New Roman" panose="02020603050405020304" pitchFamily="18" charset="0"/>
                <a:cs typeface="Times New Roman" panose="02020603050405020304" pitchFamily="18" charset="0"/>
              </a:rPr>
              <a:t> H 29.1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câu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hỏi</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1536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8110" y="630649"/>
            <a:ext cx="3807964" cy="3847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67D9CB0D-CD85-4F1F-AC66-B5200B6E699B}"/>
              </a:ext>
            </a:extLst>
          </p:cNvPr>
          <p:cNvSpPr txBox="1"/>
          <p:nvPr/>
        </p:nvSpPr>
        <p:spPr>
          <a:xfrm>
            <a:off x="112059" y="2149897"/>
            <a:ext cx="7651376" cy="954107"/>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1/ </a:t>
            </a:r>
            <a:r>
              <a:rPr lang="en-US" sz="2800" dirty="0" err="1" smtClean="0">
                <a:latin typeface="Times New Roman" panose="02020603050405020304" pitchFamily="18" charset="0"/>
                <a:cs typeface="Times New Roman" panose="02020603050405020304" pitchFamily="18" charset="0"/>
              </a:rPr>
              <a:t>Em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nhận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xét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gì</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sự</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nở</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vì</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nhiệt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nhôm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đồng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sắt</a:t>
            </a:r>
            <a:r>
              <a:rPr lang="en-US" sz="2800" dirty="0" smtClean="0">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67D9CB0D-CD85-4F1F-AC66-B5200B6E699B}"/>
              </a:ext>
            </a:extLst>
          </p:cNvPr>
          <p:cNvSpPr txBox="1"/>
          <p:nvPr/>
        </p:nvSpPr>
        <p:spPr>
          <a:xfrm>
            <a:off x="107576" y="3261089"/>
            <a:ext cx="7651376" cy="1384995"/>
          </a:xfrm>
          <a:prstGeom prst="rect">
            <a:avLst/>
          </a:prstGeom>
          <a:noFill/>
        </p:spPr>
        <p:txBody>
          <a:bodyPr wrap="square" rtlCol="0">
            <a:spAutoFit/>
          </a:bodyPr>
          <a:lstStyle/>
          <a:p>
            <a:r>
              <a:rPr lang="en-US" sz="2800" dirty="0" err="1" smtClean="0">
                <a:solidFill>
                  <a:srgbClr val="0000FF"/>
                </a:solidFill>
                <a:latin typeface="Times New Roman" panose="02020603050405020304" pitchFamily="18" charset="0"/>
                <a:cs typeface="Times New Roman" panose="02020603050405020304" pitchFamily="18" charset="0"/>
              </a:rPr>
              <a:t>Trả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lời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a:t>
            </a:r>
            <a:r>
              <a:rPr lang="en-US" sz="2800" dirty="0" err="1" smtClean="0">
                <a:solidFill>
                  <a:srgbClr val="0000FF"/>
                </a:solidFill>
                <a:latin typeface="Times New Roman" panose="02020603050405020304" pitchFamily="18" charset="0"/>
                <a:cs typeface="Times New Roman" panose="02020603050405020304" pitchFamily="18" charset="0"/>
              </a:rPr>
              <a:t>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nhôm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đồng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sắt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nở</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vì</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nhiệt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Nhôm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nở</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vì</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nhiệt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nhiều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sắt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nở</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vì</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nhiệt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nhất</a:t>
            </a:r>
            <a:r>
              <a:rPr lang="en-US" sz="2800" dirty="0" smtClean="0">
                <a:solidFill>
                  <a:srgbClr val="0000FF"/>
                </a:solidFill>
                <a:latin typeface="Times New Roman" panose="02020603050405020304" pitchFamily="18" charset="0"/>
                <a:cs typeface="Times New Roman" panose="02020603050405020304" pitchFamily="18" charset="0"/>
              </a:rPr>
              <a:t>.</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9" name="Rectangle 8"/>
          <p:cNvSpPr/>
          <p:nvPr/>
        </p:nvSpPr>
        <p:spPr>
          <a:xfrm>
            <a:off x="142732" y="4893821"/>
            <a:ext cx="9049272" cy="523220"/>
          </a:xfrm>
          <a:prstGeom prst="rect">
            <a:avLst/>
          </a:prstGeom>
        </p:spPr>
        <p:txBody>
          <a:bodyPr wrap="none">
            <a:spAutoFit/>
          </a:bodyPr>
          <a:lstStyle/>
          <a:p>
            <a:r>
              <a:rPr lang="en-US" sz="2800" dirty="0">
                <a:latin typeface="Times New Roman" panose="02020603050405020304" pitchFamily="18" charset="0"/>
                <a:cs typeface="Times New Roman" panose="02020603050405020304" pitchFamily="18" charset="0"/>
              </a:rPr>
              <a:t>2/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2" grpId="0"/>
      <p:bldP spid="1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4" descr="Ảnh động trang trí (1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105525"/>
            <a:ext cx="12192000" cy="7524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7D9CB0D-CD85-4F1F-AC66-B5200B6E699B}"/>
              </a:ext>
            </a:extLst>
          </p:cNvPr>
          <p:cNvSpPr txBox="1"/>
          <p:nvPr/>
        </p:nvSpPr>
        <p:spPr>
          <a:xfrm>
            <a:off x="38886" y="1127232"/>
            <a:ext cx="2758102" cy="523220"/>
          </a:xfrm>
          <a:prstGeom prst="rect">
            <a:avLst/>
          </a:prstGeom>
          <a:noFill/>
        </p:spPr>
        <p:txBody>
          <a:bodyPr wrap="squar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Thí</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nghiệm</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7620" y="13447"/>
            <a:ext cx="12184380" cy="584775"/>
          </a:xfrm>
          <a:prstGeom prst="rect">
            <a:avLst/>
          </a:prstGeom>
          <a:solidFill>
            <a:srgbClr val="FFFF00"/>
          </a:solidFill>
        </p:spPr>
        <p:txBody>
          <a:bodyPr wrap="square">
            <a:spAutoFit/>
          </a:bodyPr>
          <a:lstStyle/>
          <a:p>
            <a:pPr algn="ctr"/>
            <a:r>
              <a:rPr lang="en-US" sz="3200" b="1" dirty="0" smtClean="0">
                <a:ln/>
                <a:solidFill>
                  <a:srgbClr val="FF0000"/>
                </a:solidFill>
                <a:latin typeface="Times New Roman" panose="02020603050405020304" pitchFamily="18" charset="0"/>
                <a:cs typeface="Times New Roman" panose="02020603050405020304" pitchFamily="18" charset="0"/>
              </a:rPr>
              <a:t>BÀI 29: SỰ NỞ VÌ NHIỆT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38886" y="630650"/>
            <a:ext cx="6099683" cy="523220"/>
          </a:xfrm>
          <a:prstGeom prst="rect">
            <a:avLst/>
          </a:prstGeom>
        </p:spPr>
        <p:txBody>
          <a:bodyPr wrap="none">
            <a:spAutoFit/>
          </a:bodyPr>
          <a:lstStyle/>
          <a:p>
            <a:pPr algn="just">
              <a:spcAft>
                <a:spcPts val="0"/>
              </a:spcAft>
            </a:pPr>
            <a:r>
              <a:rPr lang="en-US" sz="2800" b="1" dirty="0">
                <a:solidFill>
                  <a:srgbClr val="000000"/>
                </a:solidFill>
                <a:latin typeface="Times New Roman" panose="02020603050405020304" pitchFamily="18" charset="0"/>
                <a:ea typeface="Times New Roman" panose="02020603050405020304" pitchFamily="18" charset="0"/>
              </a:rPr>
              <a:t>I</a:t>
            </a:r>
            <a:r>
              <a:rPr lang="en-US" sz="2800" b="1" dirty="0" smtClean="0">
                <a:solidFill>
                  <a:srgbClr val="000000"/>
                </a:solidFill>
                <a:latin typeface="Times New Roman" panose="02020603050405020304" pitchFamily="18" charset="0"/>
                <a:ea typeface="Times New Roman" panose="02020603050405020304" pitchFamily="18" charset="0"/>
              </a:rPr>
              <a:t>. </a:t>
            </a:r>
            <a:r>
              <a:rPr lang="en-US" sz="2800" b="1" dirty="0">
                <a:solidFill>
                  <a:srgbClr val="000000"/>
                </a:solidFill>
                <a:latin typeface="Times New Roman" panose="02020603050405020304" pitchFamily="18" charset="0"/>
                <a:ea typeface="Times New Roman" panose="02020603050405020304" pitchFamily="18" charset="0"/>
              </a:rPr>
              <a:t>Tìm </a:t>
            </a:r>
            <a:r>
              <a:rPr lang="en-US" sz="2800" b="1" dirty="0" err="1">
                <a:solidFill>
                  <a:srgbClr val="000000"/>
                </a:solidFill>
                <a:latin typeface="Times New Roman" panose="02020603050405020304" pitchFamily="18" charset="0"/>
                <a:ea typeface="Times New Roman" panose="02020603050405020304" pitchFamily="18" charset="0"/>
              </a:rPr>
              <a:t>hiểu</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sự</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nở</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vì</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nhiệt</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của</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chất</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rắn</a:t>
            </a:r>
            <a:endParaRPr lang="en-US" sz="2800" u="sng" dirty="0">
              <a:effectLst/>
              <a:latin typeface="Times New Roman" panose="02020603050405020304" pitchFamily="18" charset="0"/>
              <a:ea typeface="Times New Roman" panose="02020603050405020304" pitchFamily="18" charset="0"/>
            </a:endParaRPr>
          </a:p>
        </p:txBody>
      </p:sp>
      <p:pic>
        <p:nvPicPr>
          <p:cNvPr id="1536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8110" y="630649"/>
            <a:ext cx="3807964" cy="3847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2569" y="1723725"/>
            <a:ext cx="8147274" cy="1384995"/>
          </a:xfrm>
          <a:prstGeom prst="rect">
            <a:avLst/>
          </a:prstGeom>
        </p:spPr>
        <p:txBody>
          <a:bodyPr wrap="square">
            <a:spAutoFit/>
          </a:bodyPr>
          <a:lstStyle/>
          <a:p>
            <a:pPr algn="just">
              <a:spcAft>
                <a:spcPts val="0"/>
              </a:spcAft>
            </a:pPr>
            <a:r>
              <a:rPr lang="nl-NL" sz="2800" b="1" dirty="0">
                <a:solidFill>
                  <a:srgbClr val="000000"/>
                </a:solidFill>
                <a:latin typeface="Times New Roman" panose="02020603050405020304" pitchFamily="18" charset="0"/>
                <a:ea typeface="Times New Roman" panose="02020603050405020304" pitchFamily="18" charset="0"/>
              </a:rPr>
              <a:t>* Kết luận:</a:t>
            </a:r>
            <a:endParaRPr lang="en-US" sz="2800" u="sng" dirty="0">
              <a:latin typeface="Times New Roman" panose="02020603050405020304" pitchFamily="18" charset="0"/>
              <a:ea typeface="Times New Roman" panose="02020603050405020304" pitchFamily="18" charset="0"/>
            </a:endParaRPr>
          </a:p>
          <a:p>
            <a:pPr algn="just">
              <a:spcAft>
                <a:spcPts val="0"/>
              </a:spcAft>
              <a:tabLst>
                <a:tab pos="540385" algn="l"/>
              </a:tabLst>
            </a:pP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Chất</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rắn</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nở</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ra</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khi</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nóng</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lên</a:t>
            </a:r>
            <a:r>
              <a:rPr lang="en-US" sz="2800" dirty="0">
                <a:latin typeface="Times New Roman" panose="02020603050405020304" pitchFamily="18" charset="0"/>
                <a:ea typeface="Arial" panose="020B0604020202020204" pitchFamily="34" charset="0"/>
              </a:rPr>
              <a:t>, co </a:t>
            </a:r>
            <a:r>
              <a:rPr lang="en-US" sz="2800" dirty="0" err="1">
                <a:latin typeface="Times New Roman" panose="02020603050405020304" pitchFamily="18" charset="0"/>
                <a:ea typeface="Arial" panose="020B0604020202020204" pitchFamily="34" charset="0"/>
              </a:rPr>
              <a:t>lại</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khi</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lạnh</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đi</a:t>
            </a:r>
            <a:r>
              <a:rPr lang="en-US" sz="2800" dirty="0">
                <a:latin typeface="Times New Roman" panose="02020603050405020304" pitchFamily="18" charset="0"/>
                <a:ea typeface="Arial" panose="020B0604020202020204" pitchFamily="34" charset="0"/>
              </a:rPr>
              <a:t>. </a:t>
            </a:r>
            <a:endParaRPr lang="en-US" sz="2800" u="sng" dirty="0">
              <a:latin typeface="Times New Roman" panose="02020603050405020304" pitchFamily="18" charset="0"/>
              <a:ea typeface="Times New Roman" panose="02020603050405020304" pitchFamily="18" charset="0"/>
            </a:endParaRPr>
          </a:p>
          <a:p>
            <a:pPr algn="just">
              <a:spcAft>
                <a:spcPts val="0"/>
              </a:spcAft>
              <a:tabLst>
                <a:tab pos="540385" algn="l"/>
              </a:tabLst>
            </a:pP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Các</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chất</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rắn</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khác</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nhau</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nở</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vì</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nhiệt</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khác</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nhau</a:t>
            </a:r>
            <a:r>
              <a:rPr lang="en-US" sz="2800" dirty="0">
                <a:latin typeface="Times New Roman" panose="02020603050405020304" pitchFamily="18" charset="0"/>
                <a:ea typeface="Arial" panose="020B0604020202020204" pitchFamily="34" charset="0"/>
              </a:rPr>
              <a:t>.</a:t>
            </a:r>
            <a:endParaRPr lang="en-US" sz="2800" u="sng"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34647081"/>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4" descr="Ảnh động trang trí (1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105525"/>
            <a:ext cx="12192000" cy="7524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7D9CB0D-CD85-4F1F-AC66-B5200B6E699B}"/>
              </a:ext>
            </a:extLst>
          </p:cNvPr>
          <p:cNvSpPr txBox="1"/>
          <p:nvPr/>
        </p:nvSpPr>
        <p:spPr>
          <a:xfrm>
            <a:off x="38886" y="1033103"/>
            <a:ext cx="2758102" cy="523220"/>
          </a:xfrm>
          <a:prstGeom prst="rect">
            <a:avLst/>
          </a:prstGeom>
          <a:noFill/>
        </p:spPr>
        <p:txBody>
          <a:bodyPr wrap="squar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Thí</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nghiệm</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7620" y="13447"/>
            <a:ext cx="12184380" cy="584775"/>
          </a:xfrm>
          <a:prstGeom prst="rect">
            <a:avLst/>
          </a:prstGeom>
          <a:solidFill>
            <a:srgbClr val="FFFF00"/>
          </a:solidFill>
        </p:spPr>
        <p:txBody>
          <a:bodyPr wrap="square">
            <a:spAutoFit/>
          </a:bodyPr>
          <a:lstStyle/>
          <a:p>
            <a:pPr algn="ctr"/>
            <a:r>
              <a:rPr lang="en-US" sz="3200" b="1" dirty="0" smtClean="0">
                <a:ln/>
                <a:solidFill>
                  <a:srgbClr val="FF0000"/>
                </a:solidFill>
                <a:latin typeface="Times New Roman" panose="02020603050405020304" pitchFamily="18" charset="0"/>
                <a:cs typeface="Times New Roman" panose="02020603050405020304" pitchFamily="18" charset="0"/>
              </a:rPr>
              <a:t>BÀI 29: SỰ NỞ VÌ NHIỆT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7D9CB0D-CD85-4F1F-AC66-B5200B6E699B}"/>
              </a:ext>
            </a:extLst>
          </p:cNvPr>
          <p:cNvSpPr txBox="1"/>
          <p:nvPr/>
        </p:nvSpPr>
        <p:spPr>
          <a:xfrm>
            <a:off x="107576" y="1526852"/>
            <a:ext cx="7651376" cy="954107"/>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Nghiên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cứu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nghiệm</a:t>
            </a:r>
            <a:r>
              <a:rPr lang="en-US" sz="2800" dirty="0" smtClean="0">
                <a:latin typeface="Times New Roman" panose="02020603050405020304" pitchFamily="18" charset="0"/>
                <a:cs typeface="Times New Roman" panose="02020603050405020304" pitchFamily="18" charset="0"/>
              </a:rPr>
              <a:t> H 29.3, </a:t>
            </a:r>
            <a:r>
              <a:rPr lang="en-US" sz="2800" dirty="0" err="1" smtClean="0">
                <a:latin typeface="Times New Roman" panose="02020603050405020304" pitchFamily="18" charset="0"/>
                <a:cs typeface="Times New Roman" panose="02020603050405020304" pitchFamily="18" charset="0"/>
              </a:rPr>
              <a:t>tiến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hành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nghiệm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theo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nhóm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câu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hỏi</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7D9CB0D-CD85-4F1F-AC66-B5200B6E699B}"/>
              </a:ext>
            </a:extLst>
          </p:cNvPr>
          <p:cNvSpPr txBox="1"/>
          <p:nvPr/>
        </p:nvSpPr>
        <p:spPr>
          <a:xfrm>
            <a:off x="112059" y="2674330"/>
            <a:ext cx="7498976" cy="1384995"/>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1/ </a:t>
            </a:r>
            <a:r>
              <a:rPr lang="en-US" sz="2800" dirty="0" err="1" smtClean="0">
                <a:latin typeface="Times New Roman" panose="02020603050405020304" pitchFamily="18" charset="0"/>
                <a:cs typeface="Times New Roman" panose="02020603050405020304" pitchFamily="18" charset="0"/>
              </a:rPr>
              <a:t>Đặt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thuỷ</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chậu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nước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nóng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giải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thích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tượng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xảy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nước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màu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ống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thuỷ</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tinh</a:t>
            </a:r>
            <a:r>
              <a:rPr lang="en-US" sz="2800" dirty="0" smtClean="0">
                <a:latin typeface="Times New Roman" panose="02020603050405020304" pitchFamily="18" charset="0"/>
                <a:cs typeface="Times New Roman" panose="02020603050405020304" pitchFamily="18" charset="0"/>
              </a:rPr>
              <a:t>?</a:t>
            </a:r>
          </a:p>
        </p:txBody>
      </p:sp>
      <p:sp>
        <p:nvSpPr>
          <p:cNvPr id="4" name="Rectangle 3"/>
          <p:cNvSpPr/>
          <p:nvPr/>
        </p:nvSpPr>
        <p:spPr>
          <a:xfrm>
            <a:off x="-13513" y="449554"/>
            <a:ext cx="6319294" cy="738664"/>
          </a:xfrm>
          <a:prstGeom prst="rect">
            <a:avLst/>
          </a:prstGeom>
        </p:spPr>
        <p:txBody>
          <a:bodyPr wrap="none">
            <a:spAutoFit/>
          </a:bodyPr>
          <a:lstStyle/>
          <a:p>
            <a:pPr algn="just">
              <a:lnSpc>
                <a:spcPct val="150000"/>
              </a:lnSpc>
              <a:spcAft>
                <a:spcPts val="0"/>
              </a:spcAft>
            </a:pPr>
            <a:r>
              <a:rPr lang="en-US" sz="2800" b="1" dirty="0" smtClean="0">
                <a:solidFill>
                  <a:srgbClr val="000000"/>
                </a:solidFill>
                <a:latin typeface="Times New Roman" panose="02020603050405020304" pitchFamily="18" charset="0"/>
                <a:ea typeface="Times New Roman" panose="02020603050405020304" pitchFamily="18" charset="0"/>
              </a:rPr>
              <a:t>II. </a:t>
            </a:r>
            <a:r>
              <a:rPr lang="en-US" sz="2800" b="1" dirty="0">
                <a:solidFill>
                  <a:srgbClr val="000000"/>
                </a:solidFill>
                <a:latin typeface="Times New Roman" panose="02020603050405020304" pitchFamily="18" charset="0"/>
                <a:ea typeface="Times New Roman" panose="02020603050405020304" pitchFamily="18" charset="0"/>
              </a:rPr>
              <a:t>Tìm </a:t>
            </a:r>
            <a:r>
              <a:rPr lang="en-US" sz="2800" b="1" dirty="0" err="1">
                <a:solidFill>
                  <a:srgbClr val="000000"/>
                </a:solidFill>
                <a:latin typeface="Times New Roman" panose="02020603050405020304" pitchFamily="18" charset="0"/>
                <a:ea typeface="Times New Roman" panose="02020603050405020304" pitchFamily="18" charset="0"/>
              </a:rPr>
              <a:t>hiểu</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sự</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nở</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vì</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nhiệt</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của</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chất</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lỏng</a:t>
            </a:r>
            <a:endParaRPr lang="en-US" sz="2800" u="sng" dirty="0">
              <a:effectLst/>
              <a:latin typeface="Times New Roman" panose="02020603050405020304" pitchFamily="18" charset="0"/>
              <a:ea typeface="Times New Roman" panose="02020603050405020304" pitchFamily="18" charset="0"/>
            </a:endParaRPr>
          </a:p>
        </p:txBody>
      </p:sp>
      <p:pic>
        <p:nvPicPr>
          <p:cNvPr id="1638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4144" y="599645"/>
            <a:ext cx="4447856" cy="3722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67D9CB0D-CD85-4F1F-AC66-B5200B6E699B}"/>
              </a:ext>
            </a:extLst>
          </p:cNvPr>
          <p:cNvSpPr txBox="1"/>
          <p:nvPr/>
        </p:nvSpPr>
        <p:spPr>
          <a:xfrm>
            <a:off x="107575" y="4307365"/>
            <a:ext cx="11618259"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Lấy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thuỷ</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từ</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chậu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nước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nóng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đặt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chậu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nước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lạnh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giải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thích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tượng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xảy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nước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màu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ống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thuỷ</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tinh</a:t>
            </a:r>
            <a:r>
              <a:rPr lang="en-US" sz="28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2534306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4" descr="Ảnh động trang trí (1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105525"/>
            <a:ext cx="12192000" cy="7524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7D9CB0D-CD85-4F1F-AC66-B5200B6E699B}"/>
              </a:ext>
            </a:extLst>
          </p:cNvPr>
          <p:cNvSpPr txBox="1"/>
          <p:nvPr/>
        </p:nvSpPr>
        <p:spPr>
          <a:xfrm>
            <a:off x="38886" y="1033103"/>
            <a:ext cx="2758102" cy="523220"/>
          </a:xfrm>
          <a:prstGeom prst="rect">
            <a:avLst/>
          </a:prstGeom>
          <a:noFill/>
        </p:spPr>
        <p:txBody>
          <a:bodyPr wrap="squar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Thí</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nghiệm</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7620" y="13447"/>
            <a:ext cx="12184380" cy="584775"/>
          </a:xfrm>
          <a:prstGeom prst="rect">
            <a:avLst/>
          </a:prstGeom>
          <a:solidFill>
            <a:srgbClr val="FFFF00"/>
          </a:solidFill>
        </p:spPr>
        <p:txBody>
          <a:bodyPr wrap="square">
            <a:spAutoFit/>
          </a:bodyPr>
          <a:lstStyle/>
          <a:p>
            <a:pPr algn="ctr"/>
            <a:r>
              <a:rPr lang="en-US" sz="3200" b="1" dirty="0" smtClean="0">
                <a:ln/>
                <a:solidFill>
                  <a:srgbClr val="FF0000"/>
                </a:solidFill>
                <a:latin typeface="Times New Roman" panose="02020603050405020304" pitchFamily="18" charset="0"/>
                <a:cs typeface="Times New Roman" panose="02020603050405020304" pitchFamily="18" charset="0"/>
              </a:rPr>
              <a:t>BÀI 29: SỰ NỞ VÌ NHIỆT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7D9CB0D-CD85-4F1F-AC66-B5200B6E699B}"/>
              </a:ext>
            </a:extLst>
          </p:cNvPr>
          <p:cNvSpPr txBox="1"/>
          <p:nvPr/>
        </p:nvSpPr>
        <p:spPr>
          <a:xfrm>
            <a:off x="107576" y="1526852"/>
            <a:ext cx="7651376" cy="954107"/>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Nghiên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cứu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nghiệm</a:t>
            </a:r>
            <a:r>
              <a:rPr lang="en-US" sz="2800" dirty="0" smtClean="0">
                <a:latin typeface="Times New Roman" panose="02020603050405020304" pitchFamily="18" charset="0"/>
                <a:cs typeface="Times New Roman" panose="02020603050405020304" pitchFamily="18" charset="0"/>
              </a:rPr>
              <a:t> H 29.3, </a:t>
            </a:r>
            <a:r>
              <a:rPr lang="en-US" sz="2800" dirty="0" err="1" smtClean="0">
                <a:latin typeface="Times New Roman" panose="02020603050405020304" pitchFamily="18" charset="0"/>
                <a:cs typeface="Times New Roman" panose="02020603050405020304" pitchFamily="18" charset="0"/>
              </a:rPr>
              <a:t>tiến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hành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nghiệm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theo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nhóm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câu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hỏi</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7D9CB0D-CD85-4F1F-AC66-B5200B6E699B}"/>
              </a:ext>
            </a:extLst>
          </p:cNvPr>
          <p:cNvSpPr txBox="1"/>
          <p:nvPr/>
        </p:nvSpPr>
        <p:spPr>
          <a:xfrm>
            <a:off x="112059" y="2432284"/>
            <a:ext cx="7498976" cy="1384995"/>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1/ </a:t>
            </a:r>
            <a:r>
              <a:rPr lang="en-US" sz="2800" dirty="0" err="1" smtClean="0">
                <a:latin typeface="Times New Roman" panose="02020603050405020304" pitchFamily="18" charset="0"/>
                <a:cs typeface="Times New Roman" panose="02020603050405020304" pitchFamily="18" charset="0"/>
              </a:rPr>
              <a:t>Đặt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thuỷ</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chậu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nước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nóng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giải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thích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tượng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xảy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nước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màu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ống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thuỷ</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tinh</a:t>
            </a:r>
            <a:r>
              <a:rPr lang="en-US" sz="2800" dirty="0" smtClean="0">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67D9CB0D-CD85-4F1F-AC66-B5200B6E699B}"/>
              </a:ext>
            </a:extLst>
          </p:cNvPr>
          <p:cNvSpPr txBox="1"/>
          <p:nvPr/>
        </p:nvSpPr>
        <p:spPr>
          <a:xfrm>
            <a:off x="121023" y="3677946"/>
            <a:ext cx="11964960" cy="2246769"/>
          </a:xfrm>
          <a:prstGeom prst="rect">
            <a:avLst/>
          </a:prstGeom>
          <a:noFill/>
        </p:spPr>
        <p:txBody>
          <a:bodyPr wrap="square" rtlCol="0">
            <a:spAutoFit/>
          </a:bodyPr>
          <a:lstStyle/>
          <a:p>
            <a:r>
              <a:rPr lang="en-US" sz="2800" dirty="0" err="1" smtClean="0">
                <a:solidFill>
                  <a:srgbClr val="0000FF"/>
                </a:solidFill>
                <a:latin typeface="Times New Roman" panose="02020603050405020304" pitchFamily="18" charset="0"/>
                <a:cs typeface="Times New Roman" panose="02020603050405020304" pitchFamily="18" charset="0"/>
              </a:rPr>
              <a:t>Trả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lời</a:t>
            </a:r>
            <a:r>
              <a:rPr lang="en-US" sz="2800" dirty="0" smtClean="0">
                <a:solidFill>
                  <a:srgbClr val="0000FF"/>
                </a:solidFill>
                <a:latin typeface="Times New Roman" panose="02020603050405020304" pitchFamily="18" charset="0"/>
                <a:cs typeface="Times New Roman" panose="02020603050405020304" pitchFamily="18" charset="0"/>
              </a:rPr>
              <a:t>:</a:t>
            </a:r>
          </a:p>
          <a:p>
            <a:pPr marL="457200" indent="-457200">
              <a:buFontTx/>
              <a:buChar char="-"/>
            </a:pPr>
            <a:r>
              <a:rPr lang="en-US" sz="2800" dirty="0" err="1" smtClean="0">
                <a:solidFill>
                  <a:srgbClr val="0000FF"/>
                </a:solidFill>
                <a:latin typeface="Times New Roman" panose="02020603050405020304" pitchFamily="18" charset="0"/>
                <a:cs typeface="Times New Roman" panose="02020603050405020304" pitchFamily="18" charset="0"/>
              </a:rPr>
              <a:t>Hiện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Mực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nước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màu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ống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thuỷ</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dâng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cao</a:t>
            </a:r>
            <a:r>
              <a:rPr lang="en-US" sz="2800" dirty="0" smtClean="0">
                <a:solidFill>
                  <a:srgbClr val="0000FF"/>
                </a:solidFill>
                <a:latin typeface="Times New Roman" panose="02020603050405020304" pitchFamily="18" charset="0"/>
                <a:cs typeface="Times New Roman" panose="02020603050405020304" pitchFamily="18" charset="0"/>
              </a:rPr>
              <a:t>.</a:t>
            </a:r>
          </a:p>
          <a:p>
            <a:pPr marL="457200" indent="-457200">
              <a:buFontTx/>
              <a:buChar char="-"/>
            </a:pPr>
            <a:r>
              <a:rPr lang="en-US" sz="2800" dirty="0" err="1" smtClean="0">
                <a:solidFill>
                  <a:srgbClr val="0000FF"/>
                </a:solidFill>
                <a:latin typeface="Times New Roman" panose="02020603050405020304" pitchFamily="18" charset="0"/>
                <a:cs typeface="Times New Roman" panose="02020603050405020304" pitchFamily="18" charset="0"/>
              </a:rPr>
              <a:t>Giải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thích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nhúng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bình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thuỷ</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đựng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nước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màu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chậu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nước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nóng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thì</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nước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màu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bình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thuỷ</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nóng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nở</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chiếm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nhiều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thể</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tích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hơn</a:t>
            </a:r>
            <a:r>
              <a:rPr lang="en-US" sz="2800" dirty="0" smtClean="0">
                <a:solidFill>
                  <a:srgbClr val="0000FF"/>
                </a:solidFill>
                <a:latin typeface="Times New Roman" panose="02020603050405020304" pitchFamily="18" charset="0"/>
                <a:cs typeface="Times New Roman" panose="02020603050405020304" pitchFamily="18" charset="0"/>
              </a:rPr>
              <a:t>, do </a:t>
            </a:r>
            <a:r>
              <a:rPr lang="en-US" sz="2800" dirty="0" err="1" smtClean="0">
                <a:solidFill>
                  <a:srgbClr val="0000FF"/>
                </a:solidFill>
                <a:latin typeface="Times New Roman" panose="02020603050405020304" pitchFamily="18" charset="0"/>
                <a:cs typeface="Times New Roman" panose="02020603050405020304" pitchFamily="18" charset="0"/>
              </a:rPr>
              <a:t>đó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mực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nước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màu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ống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thuỷ</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dâng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cao</a:t>
            </a:r>
            <a:r>
              <a:rPr lang="en-US" sz="2800" dirty="0" smtClean="0">
                <a:solidFill>
                  <a:srgbClr val="0000FF"/>
                </a:solidFill>
                <a:latin typeface="Times New Roman" panose="02020603050405020304" pitchFamily="18" charset="0"/>
                <a:cs typeface="Times New Roman" panose="02020603050405020304" pitchFamily="18" charset="0"/>
              </a:rPr>
              <a:t>. </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4" name="Rectangle 3"/>
          <p:cNvSpPr/>
          <p:nvPr/>
        </p:nvSpPr>
        <p:spPr>
          <a:xfrm>
            <a:off x="-13513" y="449554"/>
            <a:ext cx="6319294" cy="738664"/>
          </a:xfrm>
          <a:prstGeom prst="rect">
            <a:avLst/>
          </a:prstGeom>
        </p:spPr>
        <p:txBody>
          <a:bodyPr wrap="none">
            <a:spAutoFit/>
          </a:bodyPr>
          <a:lstStyle/>
          <a:p>
            <a:pPr algn="just">
              <a:lnSpc>
                <a:spcPct val="150000"/>
              </a:lnSpc>
              <a:spcAft>
                <a:spcPts val="0"/>
              </a:spcAft>
            </a:pPr>
            <a:r>
              <a:rPr lang="en-US" sz="2800" b="1" dirty="0" smtClean="0">
                <a:solidFill>
                  <a:srgbClr val="000000"/>
                </a:solidFill>
                <a:latin typeface="Times New Roman" panose="02020603050405020304" pitchFamily="18" charset="0"/>
                <a:ea typeface="Times New Roman" panose="02020603050405020304" pitchFamily="18" charset="0"/>
              </a:rPr>
              <a:t>II. </a:t>
            </a:r>
            <a:r>
              <a:rPr lang="en-US" sz="2800" b="1" dirty="0">
                <a:solidFill>
                  <a:srgbClr val="000000"/>
                </a:solidFill>
                <a:latin typeface="Times New Roman" panose="02020603050405020304" pitchFamily="18" charset="0"/>
                <a:ea typeface="Times New Roman" panose="02020603050405020304" pitchFamily="18" charset="0"/>
              </a:rPr>
              <a:t>Tìm </a:t>
            </a:r>
            <a:r>
              <a:rPr lang="en-US" sz="2800" b="1" dirty="0" err="1">
                <a:solidFill>
                  <a:srgbClr val="000000"/>
                </a:solidFill>
                <a:latin typeface="Times New Roman" panose="02020603050405020304" pitchFamily="18" charset="0"/>
                <a:ea typeface="Times New Roman" panose="02020603050405020304" pitchFamily="18" charset="0"/>
              </a:rPr>
              <a:t>hiểu</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sự</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nở</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vì</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nhiệt</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của</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chất</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lỏng</a:t>
            </a:r>
            <a:endParaRPr lang="en-US" sz="2800" u="sng" dirty="0">
              <a:effectLst/>
              <a:latin typeface="Times New Roman" panose="02020603050405020304" pitchFamily="18" charset="0"/>
              <a:ea typeface="Times New Roman" panose="02020603050405020304" pitchFamily="18" charset="0"/>
            </a:endParaRPr>
          </a:p>
        </p:txBody>
      </p:sp>
      <p:pic>
        <p:nvPicPr>
          <p:cNvPr id="1638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4144" y="599645"/>
            <a:ext cx="4447856" cy="3722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088393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4" descr="Ảnh động trang trí (1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105525"/>
            <a:ext cx="12192000" cy="7524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7D9CB0D-CD85-4F1F-AC66-B5200B6E699B}"/>
              </a:ext>
            </a:extLst>
          </p:cNvPr>
          <p:cNvSpPr txBox="1"/>
          <p:nvPr/>
        </p:nvSpPr>
        <p:spPr>
          <a:xfrm>
            <a:off x="38886" y="1033103"/>
            <a:ext cx="2758102" cy="523220"/>
          </a:xfrm>
          <a:prstGeom prst="rect">
            <a:avLst/>
          </a:prstGeom>
          <a:noFill/>
        </p:spPr>
        <p:txBody>
          <a:bodyPr wrap="squar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Thí</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nghiệm</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7620" y="13447"/>
            <a:ext cx="12184380" cy="584775"/>
          </a:xfrm>
          <a:prstGeom prst="rect">
            <a:avLst/>
          </a:prstGeom>
          <a:solidFill>
            <a:srgbClr val="FFFF00"/>
          </a:solidFill>
        </p:spPr>
        <p:txBody>
          <a:bodyPr wrap="square">
            <a:spAutoFit/>
          </a:bodyPr>
          <a:lstStyle/>
          <a:p>
            <a:pPr algn="ctr"/>
            <a:r>
              <a:rPr lang="en-US" sz="3200" b="1" dirty="0" smtClean="0">
                <a:ln/>
                <a:solidFill>
                  <a:srgbClr val="FF0000"/>
                </a:solidFill>
                <a:latin typeface="Times New Roman" panose="02020603050405020304" pitchFamily="18" charset="0"/>
                <a:cs typeface="Times New Roman" panose="02020603050405020304" pitchFamily="18" charset="0"/>
              </a:rPr>
              <a:t>BÀI 29: SỰ NỞ VÌ NHIỆT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7D9CB0D-CD85-4F1F-AC66-B5200B6E699B}"/>
              </a:ext>
            </a:extLst>
          </p:cNvPr>
          <p:cNvSpPr txBox="1"/>
          <p:nvPr/>
        </p:nvSpPr>
        <p:spPr>
          <a:xfrm>
            <a:off x="107576" y="1526852"/>
            <a:ext cx="7651376" cy="954107"/>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Nghiên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cứu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nghiệm</a:t>
            </a:r>
            <a:r>
              <a:rPr lang="en-US" sz="2800" dirty="0" smtClean="0">
                <a:latin typeface="Times New Roman" panose="02020603050405020304" pitchFamily="18" charset="0"/>
                <a:cs typeface="Times New Roman" panose="02020603050405020304" pitchFamily="18" charset="0"/>
              </a:rPr>
              <a:t> H 29.3, </a:t>
            </a:r>
            <a:r>
              <a:rPr lang="en-US" sz="2800" dirty="0" err="1" smtClean="0">
                <a:latin typeface="Times New Roman" panose="02020603050405020304" pitchFamily="18" charset="0"/>
                <a:cs typeface="Times New Roman" panose="02020603050405020304" pitchFamily="18" charset="0"/>
              </a:rPr>
              <a:t>tiến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hành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nghiệm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theo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nhóm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câu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hỏi</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67D9CB0D-CD85-4F1F-AC66-B5200B6E699B}"/>
              </a:ext>
            </a:extLst>
          </p:cNvPr>
          <p:cNvSpPr txBox="1"/>
          <p:nvPr/>
        </p:nvSpPr>
        <p:spPr>
          <a:xfrm>
            <a:off x="121023" y="3919992"/>
            <a:ext cx="11964960" cy="2246769"/>
          </a:xfrm>
          <a:prstGeom prst="rect">
            <a:avLst/>
          </a:prstGeom>
          <a:noFill/>
        </p:spPr>
        <p:txBody>
          <a:bodyPr wrap="square" rtlCol="0">
            <a:spAutoFit/>
          </a:bodyPr>
          <a:lstStyle/>
          <a:p>
            <a:r>
              <a:rPr lang="en-US" sz="2800" dirty="0" err="1" smtClean="0">
                <a:solidFill>
                  <a:srgbClr val="0000FF"/>
                </a:solidFill>
                <a:latin typeface="Times New Roman" panose="02020603050405020304" pitchFamily="18" charset="0"/>
                <a:cs typeface="Times New Roman" panose="02020603050405020304" pitchFamily="18" charset="0"/>
              </a:rPr>
              <a:t>Trả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lời</a:t>
            </a:r>
            <a:r>
              <a:rPr lang="en-US" sz="2800" dirty="0" smtClean="0">
                <a:solidFill>
                  <a:srgbClr val="0000FF"/>
                </a:solidFill>
                <a:latin typeface="Times New Roman" panose="02020603050405020304" pitchFamily="18" charset="0"/>
                <a:cs typeface="Times New Roman" panose="02020603050405020304" pitchFamily="18" charset="0"/>
              </a:rPr>
              <a:t>:</a:t>
            </a:r>
          </a:p>
          <a:p>
            <a:pPr marL="457200" indent="-457200">
              <a:buFontTx/>
              <a:buChar char="-"/>
            </a:pPr>
            <a:r>
              <a:rPr lang="en-US" sz="2800" dirty="0" err="1" smtClean="0">
                <a:solidFill>
                  <a:srgbClr val="0000FF"/>
                </a:solidFill>
                <a:latin typeface="Times New Roman" panose="02020603050405020304" pitchFamily="18" charset="0"/>
                <a:cs typeface="Times New Roman" panose="02020603050405020304" pitchFamily="18" charset="0"/>
              </a:rPr>
              <a:t>Hiện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Mực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nước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màu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ống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thuỷ</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xuống</a:t>
            </a:r>
            <a:r>
              <a:rPr lang="en-US" sz="2800" dirty="0" smtClean="0">
                <a:solidFill>
                  <a:srgbClr val="0000FF"/>
                </a:solidFill>
                <a:latin typeface="Times New Roman" panose="02020603050405020304" pitchFamily="18" charset="0"/>
                <a:cs typeface="Times New Roman" panose="02020603050405020304" pitchFamily="18" charset="0"/>
              </a:rPr>
              <a:t>.</a:t>
            </a:r>
          </a:p>
          <a:p>
            <a:pPr marL="457200" indent="-457200">
              <a:buFontTx/>
              <a:buChar char="-"/>
            </a:pPr>
            <a:r>
              <a:rPr lang="en-US" sz="2800" dirty="0" err="1" smtClean="0">
                <a:solidFill>
                  <a:srgbClr val="0000FF"/>
                </a:solidFill>
                <a:latin typeface="Times New Roman" panose="02020603050405020304" pitchFamily="18" charset="0"/>
                <a:cs typeface="Times New Roman" panose="02020603050405020304" pitchFamily="18" charset="0"/>
              </a:rPr>
              <a:t>Giải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thích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lấy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bình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thuỷ</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từ</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chậu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nước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nóng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đặt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chậu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nước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lạnh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thì</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nước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màu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bình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thuỷ</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lạnh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đi</a:t>
            </a:r>
            <a:r>
              <a:rPr lang="en-US" sz="2800" dirty="0" smtClean="0">
                <a:solidFill>
                  <a:srgbClr val="0000FF"/>
                </a:solidFill>
                <a:latin typeface="Times New Roman" panose="02020603050405020304" pitchFamily="18" charset="0"/>
                <a:cs typeface="Times New Roman" panose="02020603050405020304" pitchFamily="18" charset="0"/>
              </a:rPr>
              <a:t>, co </a:t>
            </a:r>
            <a:r>
              <a:rPr lang="en-US" sz="2800" dirty="0" err="1" smtClean="0">
                <a:solidFill>
                  <a:srgbClr val="0000FF"/>
                </a:solidFill>
                <a:latin typeface="Times New Roman" panose="02020603050405020304" pitchFamily="18" charset="0"/>
                <a:cs typeface="Times New Roman" panose="02020603050405020304" pitchFamily="18" charset="0"/>
              </a:rPr>
              <a:t>lại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chiếm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thể</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tích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hơn</a:t>
            </a:r>
            <a:r>
              <a:rPr lang="en-US" sz="2800" dirty="0" smtClean="0">
                <a:solidFill>
                  <a:srgbClr val="0000FF"/>
                </a:solidFill>
                <a:latin typeface="Times New Roman" panose="02020603050405020304" pitchFamily="18" charset="0"/>
                <a:cs typeface="Times New Roman" panose="02020603050405020304" pitchFamily="18" charset="0"/>
              </a:rPr>
              <a:t>, do </a:t>
            </a:r>
            <a:r>
              <a:rPr lang="en-US" sz="2800" dirty="0" err="1" smtClean="0">
                <a:solidFill>
                  <a:srgbClr val="0000FF"/>
                </a:solidFill>
                <a:latin typeface="Times New Roman" panose="02020603050405020304" pitchFamily="18" charset="0"/>
                <a:cs typeface="Times New Roman" panose="02020603050405020304" pitchFamily="18" charset="0"/>
              </a:rPr>
              <a:t>đó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mực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nước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màu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ống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thuỷ</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xuống</a:t>
            </a:r>
            <a:r>
              <a:rPr lang="en-US" sz="2800" dirty="0" smtClean="0">
                <a:solidFill>
                  <a:srgbClr val="0000FF"/>
                </a:solidFill>
                <a:latin typeface="Times New Roman" panose="02020603050405020304" pitchFamily="18" charset="0"/>
                <a:cs typeface="Times New Roman" panose="02020603050405020304" pitchFamily="18" charset="0"/>
              </a:rPr>
              <a:t>. </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4" name="Rectangle 3"/>
          <p:cNvSpPr/>
          <p:nvPr/>
        </p:nvSpPr>
        <p:spPr>
          <a:xfrm>
            <a:off x="-13513" y="449554"/>
            <a:ext cx="6319294" cy="738664"/>
          </a:xfrm>
          <a:prstGeom prst="rect">
            <a:avLst/>
          </a:prstGeom>
        </p:spPr>
        <p:txBody>
          <a:bodyPr wrap="none">
            <a:spAutoFit/>
          </a:bodyPr>
          <a:lstStyle/>
          <a:p>
            <a:pPr algn="just">
              <a:lnSpc>
                <a:spcPct val="150000"/>
              </a:lnSpc>
              <a:spcAft>
                <a:spcPts val="0"/>
              </a:spcAft>
            </a:pPr>
            <a:r>
              <a:rPr lang="en-US" sz="2800" b="1" dirty="0" smtClean="0">
                <a:solidFill>
                  <a:srgbClr val="000000"/>
                </a:solidFill>
                <a:latin typeface="Times New Roman" panose="02020603050405020304" pitchFamily="18" charset="0"/>
                <a:ea typeface="Times New Roman" panose="02020603050405020304" pitchFamily="18" charset="0"/>
              </a:rPr>
              <a:t>II. </a:t>
            </a:r>
            <a:r>
              <a:rPr lang="en-US" sz="2800" b="1" dirty="0">
                <a:solidFill>
                  <a:srgbClr val="000000"/>
                </a:solidFill>
                <a:latin typeface="Times New Roman" panose="02020603050405020304" pitchFamily="18" charset="0"/>
                <a:ea typeface="Times New Roman" panose="02020603050405020304" pitchFamily="18" charset="0"/>
              </a:rPr>
              <a:t>Tìm </a:t>
            </a:r>
            <a:r>
              <a:rPr lang="en-US" sz="2800" b="1" dirty="0" err="1">
                <a:solidFill>
                  <a:srgbClr val="000000"/>
                </a:solidFill>
                <a:latin typeface="Times New Roman" panose="02020603050405020304" pitchFamily="18" charset="0"/>
                <a:ea typeface="Times New Roman" panose="02020603050405020304" pitchFamily="18" charset="0"/>
              </a:rPr>
              <a:t>hiểu</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sự</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nở</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vì</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nhiệt</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của</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chất</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lỏng</a:t>
            </a:r>
            <a:endParaRPr lang="en-US" sz="2800" u="sng" dirty="0">
              <a:effectLst/>
              <a:latin typeface="Times New Roman" panose="02020603050405020304" pitchFamily="18" charset="0"/>
              <a:ea typeface="Times New Roman" panose="02020603050405020304" pitchFamily="18" charset="0"/>
            </a:endParaRPr>
          </a:p>
        </p:txBody>
      </p:sp>
      <p:pic>
        <p:nvPicPr>
          <p:cNvPr id="1638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4144" y="599645"/>
            <a:ext cx="4447856" cy="3722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67D9CB0D-CD85-4F1F-AC66-B5200B6E699B}"/>
              </a:ext>
            </a:extLst>
          </p:cNvPr>
          <p:cNvSpPr txBox="1"/>
          <p:nvPr/>
        </p:nvSpPr>
        <p:spPr>
          <a:xfrm>
            <a:off x="107576" y="2433170"/>
            <a:ext cx="7512424" cy="138499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Lấy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thuỷ</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từ</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chậu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nước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nóng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đặt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chậu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nước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lạnh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giải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thích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tượng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xảy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nước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màu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ống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thuỷ</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tinh</a:t>
            </a:r>
            <a:r>
              <a:rPr lang="en-US" sz="28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8774291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3"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UI/customUI14.xml>PPT7 33 62
</file>

<file path=docProps/app.xml><?xml version="1.0" encoding="utf-8"?>
<Properties xmlns="http://schemas.openxmlformats.org/officeDocument/2006/extended-properties" xmlns:vt="http://schemas.openxmlformats.org/officeDocument/2006/docPropsVTypes">
  <Template>Ion</Template>
  <TotalTime>1842</TotalTime>
  <Words>1745</Words>
  <PresentationFormat>Widescreen</PresentationFormat>
  <Paragraphs>200</Paragraphs>
  <Slides>25</Slides>
  <Notes>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25</vt:i4>
      </vt:variant>
    </vt:vector>
  </HeadingPairs>
  <TitlesOfParts>
    <vt:vector size="35" baseType="lpstr">
      <vt:lpstr>宋体</vt:lpstr>
      <vt:lpstr>Arial</vt:lpstr>
      <vt:lpstr>Calibri</vt:lpstr>
      <vt:lpstr>Calibri Light</vt:lpstr>
      <vt:lpstr>Catamaran</vt:lpstr>
      <vt:lpstr>Times New Roman</vt:lpstr>
      <vt:lpstr>思源黑体 Heavy</vt:lpstr>
      <vt:lpstr>Office Theme</vt:lpstr>
      <vt:lpstr>1_Default Design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2020-02-22T05:57:10Z</dcterms:created>
  <dcterms:modified xsi:type="dcterms:W3CDTF">2023-06-24T02:21:20Z</dcterms:modified>
</cp:coreProperties>
</file>