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3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14/07/2021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14/07/2021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14/07/2021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14/07/2021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807" t="17268" r="13509" b="-1801"/>
          <a:stretch/>
        </p:blipFill>
        <p:spPr>
          <a:xfrm>
            <a:off x="7529374" y="653239"/>
            <a:ext cx="1614626" cy="1558471"/>
          </a:xfrm>
          <a:prstGeom prst="ellipse">
            <a:avLst/>
          </a:prstGeom>
          <a:ln>
            <a:noFill/>
          </a:ln>
          <a:effectLst>
            <a:softEdge rad="112500"/>
          </a:effectLst>
        </p:spPr>
      </p:pic>
      <p:sp>
        <p:nvSpPr>
          <p:cNvPr id="13" name="Rectangle 12"/>
          <p:cNvSpPr/>
          <p:nvPr/>
        </p:nvSpPr>
        <p:spPr>
          <a:xfrm>
            <a:off x="7673685" y="1170864"/>
            <a:ext cx="1326004" cy="523220"/>
          </a:xfrm>
          <a:prstGeom prst="rect">
            <a:avLst/>
          </a:prstGeom>
          <a:noFill/>
        </p:spPr>
        <p:txBody>
          <a:bodyPr wrap="none" lIns="91440" tIns="45720" rIns="91440" bIns="45720">
            <a:spAutoFit/>
          </a:bodyPr>
          <a:lstStyle/>
          <a:p>
            <a:pPr algn="ctr"/>
            <a:r>
              <a:rPr lang="en-US" sz="1400" b="1" dirty="0"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rPr>
              <a:t>Quyên </a:t>
            </a:r>
            <a:r>
              <a:rPr lang="en-US" sz="1400" b="1" dirty="0" err="1"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rPr>
              <a:t>Nguyễn</a:t>
            </a:r>
            <a:endParaRPr lang="en-US" sz="1400" b="1" dirty="0"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endParaRPr>
          </a:p>
          <a:p>
            <a:pPr algn="ctr"/>
            <a:r>
              <a:rPr lang="en-US" sz="14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Kiên Giang</a:t>
            </a:r>
            <a:endParaRPr lang="en-US" sz="14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smtClean="0">
                <a:ln w="1905"/>
                <a:solidFill>
                  <a:srgbClr val="002060"/>
                </a:solidFill>
                <a:effectLst>
                  <a:innerShdw blurRad="69850" dist="43180" dir="5400000">
                    <a:srgbClr val="000000">
                      <a:alpha val="65000"/>
                    </a:srgbClr>
                  </a:innerShdw>
                </a:effectLst>
              </a:rPr>
              <a:t>c</a:t>
            </a:r>
            <a:endParaRPr lang="en-US" sz="54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38" presetClass="entr" presetSubtype="0" accel="50000" fill="hold" grpId="0" nodeType="after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set>
                                      <p:cBhvr>
                                        <p:cTn id="18" dur="114" fill="hold">
                                          <p:stCondLst>
                                            <p:cond delay="0"/>
                                          </p:stCondLst>
                                        </p:cTn>
                                        <p:tgtEl>
                                          <p:spTgt spid="13"/>
                                        </p:tgtEl>
                                        <p:attrNameLst>
                                          <p:attrName>style.rotation</p:attrName>
                                        </p:attrNameLst>
                                      </p:cBhvr>
                                      <p:to>
                                        <p:strVal val="-45.0"/>
                                      </p:to>
                                    </p:set>
                                    <p:anim calcmode="lin" valueType="num">
                                      <p:cBhvr>
                                        <p:cTn id="19" dur="114" fill="hold">
                                          <p:stCondLst>
                                            <p:cond delay="114"/>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827584" y="1419622"/>
            <a:ext cx="4226350" cy="1080120"/>
          </a:xfrm>
          <a:prstGeom prst="rect">
            <a:avLst/>
          </a:prstGeom>
          <a:noFill/>
        </p:spPr>
        <p:txBody>
          <a:bodyPr wrap="none" lIns="91440" tIns="45720" rIns="91440" bIns="45720">
            <a:prstTxWarp prst="textDeflate">
              <a:avLst/>
            </a:prstTxWarp>
            <a:spAutoFit/>
          </a:bodyPr>
          <a:lstStyle/>
          <a:p>
            <a:pPr algn="ctr"/>
            <a:r>
              <a:rPr lang="en-US" sz="5400" b="1" cap="none" spc="0" dirty="0" smtClean="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Quyên </a:t>
            </a:r>
            <a:r>
              <a:rPr lang="en-US" sz="5400" b="1" cap="none" spc="0" dirty="0" err="1" smtClean="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Nguyễn</a:t>
            </a:r>
            <a:endParaRPr lang="en-US" sz="5400" b="1" cap="none" spc="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19"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a:t>
            </a:r>
            <a:r>
              <a:rPr lang="en-US" sz="3600" dirty="0" smtClean="0">
                <a:latin typeface="Times New Roman" panose="02020603050405020304" pitchFamily="18" charset="0"/>
                <a:cs typeface="Times New Roman" panose="02020603050405020304" pitchFamily="18" charset="0"/>
              </a:rPr>
              <a:t>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gridCol w="4500500"/>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gridCol w="1100333"/>
                <a:gridCol w="1710863"/>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1116</Words>
  <PresentationFormat>On-screen Show (16:9)</PresentationFormat>
  <Paragraphs>132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2021-07-12T15:39:09Z</dcterms:created>
  <dcterms:modified xsi:type="dcterms:W3CDTF">2021-07-14T03:26:48Z</dcterms:modified>
</cp:coreProperties>
</file>