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4"/>
  </p:notesMasterIdLst>
  <p:sldIdLst>
    <p:sldId id="393" r:id="rId2"/>
    <p:sldId id="466" r:id="rId3"/>
  </p:sldIdLst>
  <p:sldSz cx="9144000" cy="5143500" type="screen16x9"/>
  <p:notesSz cx="6858000" cy="9144000"/>
  <p:defaultTextStyle>
    <a:defPPr>
      <a:defRPr lang="en-US"/>
    </a:defPPr>
    <a:lvl1pPr marL="0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9588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79176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18764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58352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97939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637527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77115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516703" algn="l" defTabSz="8791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FF00"/>
    <a:srgbClr val="00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4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468" y="5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18F3EE-9C1A-46B2-B732-719DD6B3A77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5B0F7EE-01AD-41EA-8291-B3C5E1021F90}">
      <dgm:prSet phldrT="[Text]" custT="1"/>
      <dgm:spPr/>
      <dgm:t>
        <a:bodyPr/>
        <a:lstStyle/>
        <a:p>
          <a:r>
            <a:rPr lang="en-US" sz="90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rPr>
            <a:t>Định luật bảo toàn khối lượng</a:t>
          </a:r>
        </a:p>
        <a:p>
          <a:r>
            <a:rPr lang="vi-VN" sz="90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rPr>
            <a:t>Phương trình hóa học</a:t>
          </a:r>
          <a:endParaRPr lang="en-US" sz="900">
            <a:solidFill>
              <a:schemeClr val="tx1"/>
            </a:solidFill>
          </a:endParaRPr>
        </a:p>
      </dgm:t>
    </dgm:pt>
    <dgm:pt modelId="{353A901C-A533-49ED-8F2C-39F9BE8B0E7E}" type="parTrans" cxnId="{A4BEF50D-42E6-47E7-86CA-E5A36DDC6DC9}">
      <dgm:prSet/>
      <dgm:spPr/>
      <dgm:t>
        <a:bodyPr/>
        <a:lstStyle/>
        <a:p>
          <a:endParaRPr lang="en-US"/>
        </a:p>
      </dgm:t>
    </dgm:pt>
    <dgm:pt modelId="{998866DA-9F8E-4873-BA35-DF97AEA97868}" type="sibTrans" cxnId="{A4BEF50D-42E6-47E7-86CA-E5A36DDC6DC9}">
      <dgm:prSet/>
      <dgm:spPr/>
      <dgm:t>
        <a:bodyPr/>
        <a:lstStyle/>
        <a:p>
          <a:endParaRPr lang="en-US"/>
        </a:p>
      </dgm:t>
    </dgm:pt>
    <dgm:pt modelId="{D7865FBF-7F58-414A-B24A-98DFAD906D84}">
      <dgm:prSet phldrT="[Text]" custT="1"/>
      <dgm:spPr/>
      <dgm:t>
        <a:bodyPr/>
        <a:lstStyle/>
        <a:p>
          <a:r>
            <a:rPr lang="en-US" sz="900">
              <a:latin typeface="Roboto"/>
              <a:ea typeface="Roboto"/>
              <a:cs typeface="Roboto"/>
              <a:sym typeface="Roboto"/>
            </a:rPr>
            <a:t>Định luật bảo toàn khối lượng</a:t>
          </a:r>
          <a:endParaRPr lang="en-US" sz="900"/>
        </a:p>
      </dgm:t>
    </dgm:pt>
    <dgm:pt modelId="{D738B106-CC02-4B4C-A10B-8C27D15166B4}" type="parTrans" cxnId="{466848BC-6306-404D-BDE1-23A91B6B2D25}">
      <dgm:prSet custT="1"/>
      <dgm:spPr/>
      <dgm:t>
        <a:bodyPr/>
        <a:lstStyle/>
        <a:p>
          <a:endParaRPr lang="en-US" sz="800"/>
        </a:p>
      </dgm:t>
    </dgm:pt>
    <dgm:pt modelId="{37A3225F-4F5A-4A57-B409-638379A3F51C}" type="sibTrans" cxnId="{466848BC-6306-404D-BDE1-23A91B6B2D25}">
      <dgm:prSet/>
      <dgm:spPr/>
      <dgm:t>
        <a:bodyPr/>
        <a:lstStyle/>
        <a:p>
          <a:endParaRPr lang="en-US"/>
        </a:p>
      </dgm:t>
    </dgm:pt>
    <dgm:pt modelId="{864C97A8-6E3F-4477-9085-A6BBC51C7B05}">
      <dgm:prSet phldrT="[Text]" custT="1"/>
      <dgm:spPr>
        <a:solidFill>
          <a:schemeClr val="bg2"/>
        </a:solidFill>
      </dgm:spPr>
      <dgm:t>
        <a:bodyPr/>
        <a:lstStyle/>
        <a:p>
          <a:r>
            <a:rPr lang="nl-NL" sz="1050">
              <a:solidFill>
                <a:schemeClr val="tx1"/>
              </a:solidFill>
            </a:rPr>
            <a:t>m</a:t>
          </a:r>
          <a:r>
            <a:rPr lang="nl-NL" sz="1050" baseline="-25000">
              <a:solidFill>
                <a:schemeClr val="tx1"/>
              </a:solidFill>
            </a:rPr>
            <a:t>A</a:t>
          </a:r>
          <a:r>
            <a:rPr lang="nl-NL" sz="1050">
              <a:solidFill>
                <a:schemeClr val="tx1"/>
              </a:solidFill>
            </a:rPr>
            <a:t> + m</a:t>
          </a:r>
          <a:r>
            <a:rPr lang="nl-NL" sz="1050" baseline="-25000">
              <a:solidFill>
                <a:schemeClr val="tx1"/>
              </a:solidFill>
            </a:rPr>
            <a:t>B</a:t>
          </a:r>
          <a:r>
            <a:rPr lang="nl-NL" sz="1050">
              <a:solidFill>
                <a:schemeClr val="tx1"/>
              </a:solidFill>
            </a:rPr>
            <a:t> = m</a:t>
          </a:r>
          <a:r>
            <a:rPr lang="nl-NL" sz="1050" baseline="-25000">
              <a:solidFill>
                <a:schemeClr val="tx1"/>
              </a:solidFill>
            </a:rPr>
            <a:t>C</a:t>
          </a:r>
          <a:r>
            <a:rPr lang="nl-NL" sz="1050">
              <a:solidFill>
                <a:schemeClr val="tx1"/>
              </a:solidFill>
            </a:rPr>
            <a:t> + m</a:t>
          </a:r>
          <a:r>
            <a:rPr lang="nl-NL" sz="1050" baseline="-25000">
              <a:solidFill>
                <a:schemeClr val="tx1"/>
              </a:solidFill>
            </a:rPr>
            <a:t>D</a:t>
          </a:r>
          <a:endParaRPr lang="en-US" sz="1050">
            <a:solidFill>
              <a:schemeClr val="tx1"/>
            </a:solidFill>
          </a:endParaRPr>
        </a:p>
        <a:p>
          <a:r>
            <a:rPr lang="nl-NL" sz="1050">
              <a:solidFill>
                <a:schemeClr val="tx1"/>
              </a:solidFill>
            </a:rPr>
            <a:t>→ m</a:t>
          </a:r>
          <a:r>
            <a:rPr lang="nl-NL" sz="1050" baseline="-25000">
              <a:solidFill>
                <a:schemeClr val="tx1"/>
              </a:solidFill>
            </a:rPr>
            <a:t>D</a:t>
          </a:r>
          <a:r>
            <a:rPr lang="nl-NL" sz="1050">
              <a:solidFill>
                <a:schemeClr val="tx1"/>
              </a:solidFill>
            </a:rPr>
            <a:t>   = m</a:t>
          </a:r>
          <a:r>
            <a:rPr lang="nl-NL" sz="1050" baseline="-25000">
              <a:solidFill>
                <a:schemeClr val="tx1"/>
              </a:solidFill>
            </a:rPr>
            <a:t>A   +  </a:t>
          </a:r>
          <a:r>
            <a:rPr lang="nl-NL" sz="1050">
              <a:solidFill>
                <a:schemeClr val="tx1"/>
              </a:solidFill>
            </a:rPr>
            <a:t>  m</a:t>
          </a:r>
          <a:r>
            <a:rPr lang="nl-NL" sz="1050" baseline="-25000">
              <a:solidFill>
                <a:schemeClr val="tx1"/>
              </a:solidFill>
            </a:rPr>
            <a:t>B</a:t>
          </a:r>
          <a:r>
            <a:rPr lang="nl-NL" sz="1050">
              <a:solidFill>
                <a:schemeClr val="tx1"/>
              </a:solidFill>
            </a:rPr>
            <a:t>  -  m</a:t>
          </a:r>
          <a:r>
            <a:rPr lang="nl-NL" sz="1050" baseline="-25000">
              <a:solidFill>
                <a:schemeClr val="tx1"/>
              </a:solidFill>
            </a:rPr>
            <a:t>C</a:t>
          </a:r>
          <a:r>
            <a:rPr lang="nl-NL" sz="1050">
              <a:solidFill>
                <a:schemeClr val="tx1"/>
              </a:solidFill>
            </a:rPr>
            <a:t>  </a:t>
          </a:r>
          <a:endParaRPr lang="en-US" sz="1050">
            <a:solidFill>
              <a:schemeClr val="tx1"/>
            </a:solidFill>
          </a:endParaRPr>
        </a:p>
      </dgm:t>
    </dgm:pt>
    <dgm:pt modelId="{F925AEDB-5C23-41A0-98BF-D9A29577CC86}" type="parTrans" cxnId="{8B39BE4F-5999-4C20-8803-88C51D6DFBC5}">
      <dgm:prSet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800"/>
        </a:p>
      </dgm:t>
    </dgm:pt>
    <dgm:pt modelId="{2B6AAB3C-499A-4F36-A683-24A2ADCB9237}" type="sibTrans" cxnId="{8B39BE4F-5999-4C20-8803-88C51D6DFBC5}">
      <dgm:prSet/>
      <dgm:spPr/>
      <dgm:t>
        <a:bodyPr/>
        <a:lstStyle/>
        <a:p>
          <a:endParaRPr lang="en-US"/>
        </a:p>
      </dgm:t>
    </dgm:pt>
    <dgm:pt modelId="{40B2A01D-2652-4798-9C3B-3E0B960F36C2}">
      <dgm:prSet phldrT="[Text]" custT="1"/>
      <dgm:spPr/>
      <dgm:t>
        <a:bodyPr/>
        <a:lstStyle/>
        <a:p>
          <a:r>
            <a:rPr lang="vi-VN" sz="900"/>
            <a:t>Phương trình hóa học</a:t>
          </a:r>
          <a:endParaRPr lang="en-US" sz="900"/>
        </a:p>
      </dgm:t>
    </dgm:pt>
    <dgm:pt modelId="{61FCBBE7-41DA-441C-8557-4FA34311280C}" type="parTrans" cxnId="{1D764133-5B60-4024-A134-425C9FAE2BA7}">
      <dgm:prSet custT="1"/>
      <dgm:spPr/>
      <dgm:t>
        <a:bodyPr/>
        <a:lstStyle/>
        <a:p>
          <a:endParaRPr lang="en-US" sz="800"/>
        </a:p>
      </dgm:t>
    </dgm:pt>
    <dgm:pt modelId="{6A19881C-A976-46C1-8F21-16B7C61FDA18}" type="sibTrans" cxnId="{1D764133-5B60-4024-A134-425C9FAE2BA7}">
      <dgm:prSet/>
      <dgm:spPr/>
      <dgm:t>
        <a:bodyPr/>
        <a:lstStyle/>
        <a:p>
          <a:endParaRPr lang="en-US"/>
        </a:p>
      </dgm:t>
    </dgm:pt>
    <dgm:pt modelId="{B42A345E-E3AA-44AF-9B7E-6C4F3B2896B9}">
      <dgm:prSet phldrT="[Text]" custT="1"/>
      <dgm:spPr>
        <a:solidFill>
          <a:srgbClr val="92D050"/>
        </a:solidFill>
      </dgm:spPr>
      <dgm:t>
        <a:bodyPr/>
        <a:lstStyle/>
        <a:p>
          <a:r>
            <a:rPr lang="nl-NL" sz="900">
              <a:solidFill>
                <a:schemeClr val="tx1"/>
              </a:solidFill>
            </a:rPr>
            <a:t>Cho biết các chất phản ứng và sản phẩm.</a:t>
          </a:r>
          <a:endParaRPr lang="en-US" sz="900">
            <a:solidFill>
              <a:schemeClr val="tx1"/>
            </a:solidFill>
          </a:endParaRPr>
        </a:p>
        <a:p>
          <a:r>
            <a:rPr lang="nl-NL" sz="900">
              <a:solidFill>
                <a:schemeClr val="tx1"/>
              </a:solidFill>
            </a:rPr>
            <a:t>+ Tỉ lệ số nguyên tử hoặc phân tử,  giữa các chất trong phản ứng. Tỉ lệ này bằng đúng tỉ lệ hệ số của mỗi chất trong phương trình hóa học.</a:t>
          </a:r>
          <a:endParaRPr lang="en-US" sz="900">
            <a:solidFill>
              <a:schemeClr val="tx1"/>
            </a:solidFill>
          </a:endParaRPr>
        </a:p>
      </dgm:t>
    </dgm:pt>
    <dgm:pt modelId="{E9AACE33-4FEE-4E7D-893F-108CFC9C448A}" type="parTrans" cxnId="{A85C0B81-F8D6-4586-AE9E-8EF4E8616596}">
      <dgm:prSet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800"/>
        </a:p>
      </dgm:t>
    </dgm:pt>
    <dgm:pt modelId="{3ADB08B7-1A66-47D6-AA2D-92A3BE08B772}" type="sibTrans" cxnId="{A85C0B81-F8D6-4586-AE9E-8EF4E8616596}">
      <dgm:prSet/>
      <dgm:spPr/>
      <dgm:t>
        <a:bodyPr/>
        <a:lstStyle/>
        <a:p>
          <a:endParaRPr lang="en-US"/>
        </a:p>
      </dgm:t>
    </dgm:pt>
    <dgm:pt modelId="{F80572F7-99B1-41D8-81AE-FBD4EE89A0A6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pPr algn="l"/>
          <a:r>
            <a:rPr lang="nl-NL" sz="1000">
              <a:solidFill>
                <a:schemeClr val="tx1"/>
              </a:solidFill>
            </a:rPr>
            <a:t>Phương trình hóa học là cách thức biểu diễn phản ứng hóa học của các chất tham gia phản ứng và các chất sản phẩm</a:t>
          </a:r>
          <a:endParaRPr lang="en-US" sz="1000">
            <a:solidFill>
              <a:schemeClr val="tx1"/>
            </a:solidFill>
          </a:endParaRPr>
        </a:p>
      </dgm:t>
    </dgm:pt>
    <dgm:pt modelId="{3CABF5A8-34B9-41DB-8DD1-36E28EA1B364}" type="parTrans" cxnId="{B81363CE-71D7-4CFE-8162-C80D6EA8B239}">
      <dgm:prSet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800"/>
        </a:p>
      </dgm:t>
    </dgm:pt>
    <dgm:pt modelId="{ED0BF2B8-B488-414A-ABAE-38DA268F50FC}" type="sibTrans" cxnId="{B81363CE-71D7-4CFE-8162-C80D6EA8B239}">
      <dgm:prSet/>
      <dgm:spPr/>
      <dgm:t>
        <a:bodyPr/>
        <a:lstStyle/>
        <a:p>
          <a:endParaRPr lang="en-US"/>
        </a:p>
      </dgm:t>
    </dgm:pt>
    <dgm:pt modelId="{2F228BC4-6496-489A-B3D7-76184F1D860E}">
      <dgm:prSet custT="1"/>
      <dgm:spPr>
        <a:solidFill>
          <a:srgbClr val="92D050"/>
        </a:solidFill>
      </dgm:spPr>
      <dgm:t>
        <a:bodyPr/>
        <a:lstStyle/>
        <a:p>
          <a:pPr algn="l"/>
          <a:r>
            <a:rPr lang="en-US" sz="900" b="1">
              <a:solidFill>
                <a:schemeClr val="tx1"/>
              </a:solidFill>
            </a:rPr>
            <a:t>Bước 1: </a:t>
          </a:r>
          <a:r>
            <a:rPr lang="en-US" sz="900">
              <a:solidFill>
                <a:schemeClr val="tx1"/>
              </a:solidFill>
            </a:rPr>
            <a:t>Viết sơ đồ phản ứng:</a:t>
          </a:r>
        </a:p>
        <a:p>
          <a:pPr algn="l"/>
          <a:r>
            <a:rPr lang="en-US" sz="900" b="1">
              <a:solidFill>
                <a:schemeClr val="tx1"/>
              </a:solidFill>
            </a:rPr>
            <a:t>Bước 2: </a:t>
          </a:r>
          <a:r>
            <a:rPr lang="en-US" sz="900">
              <a:solidFill>
                <a:schemeClr val="tx1"/>
              </a:solidFill>
            </a:rPr>
            <a:t>So sánh số nguyên tử/ nhóm nguyên tử của mỗi nguyên tố/ chất trước và sau phản ứng.</a:t>
          </a:r>
        </a:p>
        <a:p>
          <a:pPr algn="l"/>
          <a:r>
            <a:rPr lang="en-US" sz="900" b="1">
              <a:solidFill>
                <a:schemeClr val="tx1"/>
              </a:solidFill>
            </a:rPr>
            <a:t>Bước 3: </a:t>
          </a:r>
          <a:r>
            <a:rPr lang="en-US" sz="900">
              <a:solidFill>
                <a:schemeClr val="tx1"/>
              </a:solidFill>
            </a:rPr>
            <a:t>Cân bằng số nguyên tử/ nhóm nguyên tử</a:t>
          </a:r>
        </a:p>
        <a:p>
          <a:pPr algn="l"/>
          <a:r>
            <a:rPr lang="en-US" sz="900" b="1">
              <a:solidFill>
                <a:schemeClr val="tx1"/>
              </a:solidFill>
            </a:rPr>
            <a:t>Bước 4: </a:t>
          </a:r>
          <a:r>
            <a:rPr lang="en-US" sz="900">
              <a:solidFill>
                <a:schemeClr val="tx1"/>
              </a:solidFill>
            </a:rPr>
            <a:t>Kiểm tra và viết phương trình hoá học:</a:t>
          </a:r>
        </a:p>
      </dgm:t>
    </dgm:pt>
    <dgm:pt modelId="{2EA2936C-BCE7-48ED-8BED-FF28EF1749F7}" type="parTrans" cxnId="{941CFE34-A5AC-4555-BA2C-AA4A1A04F5D1}">
      <dgm:prSet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800"/>
        </a:p>
      </dgm:t>
    </dgm:pt>
    <dgm:pt modelId="{596AD8B6-2431-462A-A5AE-439B2EA14A04}" type="sibTrans" cxnId="{941CFE34-A5AC-4555-BA2C-AA4A1A04F5D1}">
      <dgm:prSet/>
      <dgm:spPr/>
      <dgm:t>
        <a:bodyPr/>
        <a:lstStyle/>
        <a:p>
          <a:endParaRPr lang="en-US"/>
        </a:p>
      </dgm:t>
    </dgm:pt>
    <dgm:pt modelId="{AC5FE17F-F076-4B9F-8721-2A92E5958D70}">
      <dgm:prSet custT="1"/>
      <dgm:spPr/>
      <dgm:t>
        <a:bodyPr/>
        <a:lstStyle/>
        <a:p>
          <a:r>
            <a:rPr lang="nl-NL" sz="900" b="1">
              <a:solidFill>
                <a:schemeClr val="tx1"/>
              </a:solidFill>
            </a:rPr>
            <a:t>Định luật bảo toàn khối lượng</a:t>
          </a:r>
          <a:endParaRPr lang="en-US" sz="900">
            <a:solidFill>
              <a:schemeClr val="tx1"/>
            </a:solidFill>
          </a:endParaRPr>
        </a:p>
      </dgm:t>
    </dgm:pt>
    <dgm:pt modelId="{15C606DC-BEA0-45BD-B64F-EEC5A8CAE412}" type="parTrans" cxnId="{6170BA56-AFE7-46E3-BC97-D9C3246513D6}">
      <dgm:prSet custT="1"/>
      <dgm:spPr/>
      <dgm:t>
        <a:bodyPr/>
        <a:lstStyle/>
        <a:p>
          <a:endParaRPr lang="en-US" sz="800"/>
        </a:p>
      </dgm:t>
    </dgm:pt>
    <dgm:pt modelId="{6667DC15-E191-4623-9D67-E922278E961F}" type="sibTrans" cxnId="{6170BA56-AFE7-46E3-BC97-D9C3246513D6}">
      <dgm:prSet/>
      <dgm:spPr/>
      <dgm:t>
        <a:bodyPr/>
        <a:lstStyle/>
        <a:p>
          <a:endParaRPr lang="en-US"/>
        </a:p>
      </dgm:t>
    </dgm:pt>
    <dgm:pt modelId="{600753FE-F524-47BD-80CC-58B1FDE0C281}">
      <dgm:prSet custT="1"/>
      <dgm:spPr>
        <a:solidFill>
          <a:schemeClr val="bg2"/>
        </a:solidFill>
      </dgm:spPr>
      <dgm:t>
        <a:bodyPr/>
        <a:lstStyle/>
        <a:p>
          <a:r>
            <a:rPr lang="en-US" sz="900" b="1" i="1">
              <a:solidFill>
                <a:schemeClr val="tx1"/>
              </a:solidFill>
              <a:latin typeface="Times New Roman" pitchFamily="18" charset="0"/>
            </a:rPr>
            <a:t>Tổng khối lượng các chất tham gia = tổng khối lượng chất tham gia phản ứng</a:t>
          </a:r>
          <a:endParaRPr lang="en-US" sz="900">
            <a:solidFill>
              <a:schemeClr val="tx1"/>
            </a:solidFill>
          </a:endParaRPr>
        </a:p>
      </dgm:t>
    </dgm:pt>
    <dgm:pt modelId="{2C4DC44A-435D-4F9A-9A2E-AA5CB566AB49}" type="parTrans" cxnId="{3C2B0D98-99A9-4513-8E87-66E5FB951E39}">
      <dgm:prSet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800"/>
        </a:p>
      </dgm:t>
    </dgm:pt>
    <dgm:pt modelId="{32A090FC-3E3C-4C0B-AA7D-F9B946537176}" type="sibTrans" cxnId="{3C2B0D98-99A9-4513-8E87-66E5FB951E39}">
      <dgm:prSet/>
      <dgm:spPr/>
      <dgm:t>
        <a:bodyPr/>
        <a:lstStyle/>
        <a:p>
          <a:endParaRPr lang="en-US"/>
        </a:p>
      </dgm:t>
    </dgm:pt>
    <dgm:pt modelId="{00A97512-94F9-4FC9-80E2-A1EC90409111}">
      <dgm:prSet custT="1"/>
      <dgm:spPr/>
      <dgm:t>
        <a:bodyPr/>
        <a:lstStyle/>
        <a:p>
          <a:r>
            <a:rPr lang="nl-NL" sz="900" b="1">
              <a:solidFill>
                <a:schemeClr val="tx1"/>
              </a:solidFill>
            </a:rPr>
            <a:t>Áp dụng định luật bảo toàn khối lượng</a:t>
          </a:r>
          <a:endParaRPr lang="en-US" sz="900">
            <a:solidFill>
              <a:schemeClr val="tx1"/>
            </a:solidFill>
          </a:endParaRPr>
        </a:p>
      </dgm:t>
    </dgm:pt>
    <dgm:pt modelId="{574D1D75-0370-48F5-A092-7513E8BB55D6}" type="parTrans" cxnId="{676FF48C-3E69-4888-AE49-333FDB76AEB6}">
      <dgm:prSet custT="1"/>
      <dgm:spPr/>
      <dgm:t>
        <a:bodyPr/>
        <a:lstStyle/>
        <a:p>
          <a:endParaRPr lang="en-US" sz="800"/>
        </a:p>
      </dgm:t>
    </dgm:pt>
    <dgm:pt modelId="{741E3CD6-5E06-4369-AB6D-BE7556B69C62}" type="sibTrans" cxnId="{676FF48C-3E69-4888-AE49-333FDB76AEB6}">
      <dgm:prSet/>
      <dgm:spPr/>
      <dgm:t>
        <a:bodyPr/>
        <a:lstStyle/>
        <a:p>
          <a:endParaRPr lang="en-US"/>
        </a:p>
      </dgm:t>
    </dgm:pt>
    <dgm:pt modelId="{D64235AE-0252-4EC1-A996-4EEE210BFCDD}">
      <dgm:prSet custT="1"/>
      <dgm:spPr>
        <a:solidFill>
          <a:schemeClr val="bg2"/>
        </a:solidFill>
      </dgm:spPr>
      <dgm:t>
        <a:bodyPr/>
        <a:lstStyle/>
        <a:p>
          <a:r>
            <a:rPr lang="nl-NL" sz="900">
              <a:solidFill>
                <a:schemeClr val="tx1"/>
              </a:solidFill>
            </a:rPr>
            <a:t>Giả sử có pứ tổng quát của các chất:</a:t>
          </a:r>
        </a:p>
        <a:p>
          <a:r>
            <a:rPr lang="nl-NL" sz="900">
              <a:solidFill>
                <a:schemeClr val="tx1"/>
              </a:solidFill>
            </a:rPr>
            <a:t>A + B → C + D</a:t>
          </a:r>
          <a:endParaRPr lang="en-US" sz="900">
            <a:solidFill>
              <a:schemeClr val="tx1"/>
            </a:solidFill>
          </a:endParaRPr>
        </a:p>
      </dgm:t>
    </dgm:pt>
    <dgm:pt modelId="{1CB124D8-FB91-458F-9EEF-AF696EB6BA9E}" type="parTrans" cxnId="{EF16A3C7-DCD4-468F-A031-A9E9B09B0FB5}">
      <dgm:prSet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800"/>
        </a:p>
      </dgm:t>
    </dgm:pt>
    <dgm:pt modelId="{310E2AC3-A52F-4228-91F1-57CB23308AF4}" type="sibTrans" cxnId="{EF16A3C7-DCD4-468F-A031-A9E9B09B0FB5}">
      <dgm:prSet/>
      <dgm:spPr/>
      <dgm:t>
        <a:bodyPr/>
        <a:lstStyle/>
        <a:p>
          <a:endParaRPr lang="en-US"/>
        </a:p>
      </dgm:t>
    </dgm:pt>
    <dgm:pt modelId="{EE70B92F-7929-4611-AAA5-CDEA443134ED}">
      <dgm:prSet custT="1"/>
      <dgm:spPr/>
      <dgm:t>
        <a:bodyPr/>
        <a:lstStyle/>
        <a:p>
          <a:r>
            <a:rPr lang="nl-NL" sz="1000" b="1">
              <a:solidFill>
                <a:schemeClr val="tx1"/>
              </a:solidFill>
            </a:rPr>
            <a:t>Phương trình hóa học </a:t>
          </a:r>
          <a:endParaRPr lang="en-US" sz="1000">
            <a:solidFill>
              <a:schemeClr val="tx1"/>
            </a:solidFill>
          </a:endParaRPr>
        </a:p>
      </dgm:t>
    </dgm:pt>
    <dgm:pt modelId="{D020925A-AEE6-4722-B7B3-F777600D0FE3}" type="parTrans" cxnId="{82702429-652B-4450-970B-9B65CFFCE31F}">
      <dgm:prSet custT="1"/>
      <dgm:spPr/>
      <dgm:t>
        <a:bodyPr/>
        <a:lstStyle/>
        <a:p>
          <a:endParaRPr lang="en-US" sz="800"/>
        </a:p>
      </dgm:t>
    </dgm:pt>
    <dgm:pt modelId="{98ED0447-9309-4D5F-BDCE-EC834995F9AC}" type="sibTrans" cxnId="{82702429-652B-4450-970B-9B65CFFCE31F}">
      <dgm:prSet/>
      <dgm:spPr/>
      <dgm:t>
        <a:bodyPr/>
        <a:lstStyle/>
        <a:p>
          <a:endParaRPr lang="en-US"/>
        </a:p>
      </dgm:t>
    </dgm:pt>
    <dgm:pt modelId="{21D5F86E-0352-4913-9B33-11FEF17B248A}">
      <dgm:prSet custT="1"/>
      <dgm:spPr/>
      <dgm:t>
        <a:bodyPr/>
        <a:lstStyle/>
        <a:p>
          <a:r>
            <a:rPr lang="nl-NL" sz="900" b="1">
              <a:solidFill>
                <a:schemeClr val="tx1"/>
              </a:solidFill>
            </a:rPr>
            <a:t>Các bước lập phương trình hóa học</a:t>
          </a:r>
          <a:endParaRPr lang="en-US" sz="900">
            <a:solidFill>
              <a:schemeClr val="tx1"/>
            </a:solidFill>
          </a:endParaRPr>
        </a:p>
      </dgm:t>
    </dgm:pt>
    <dgm:pt modelId="{0B5019FD-3AC7-45AD-9C9F-D39E1B816F27}" type="parTrans" cxnId="{E1E594B0-8910-4C15-B79B-C391B4C20C46}">
      <dgm:prSet custT="1"/>
      <dgm:spPr/>
      <dgm:t>
        <a:bodyPr/>
        <a:lstStyle/>
        <a:p>
          <a:endParaRPr lang="en-US" sz="800"/>
        </a:p>
      </dgm:t>
    </dgm:pt>
    <dgm:pt modelId="{9BED945C-3554-4179-80B5-849E36AF7127}" type="sibTrans" cxnId="{E1E594B0-8910-4C15-B79B-C391B4C20C46}">
      <dgm:prSet/>
      <dgm:spPr/>
      <dgm:t>
        <a:bodyPr/>
        <a:lstStyle/>
        <a:p>
          <a:endParaRPr lang="en-US"/>
        </a:p>
      </dgm:t>
    </dgm:pt>
    <dgm:pt modelId="{E1A83904-C0B2-4AC7-9833-0C70858CD89B}">
      <dgm:prSet custT="1"/>
      <dgm:spPr/>
      <dgm:t>
        <a:bodyPr/>
        <a:lstStyle/>
        <a:p>
          <a:r>
            <a:rPr lang="nl-NL" sz="900" b="1">
              <a:solidFill>
                <a:schemeClr val="tx1"/>
              </a:solidFill>
            </a:rPr>
            <a:t>Ý nghĩa PTHH</a:t>
          </a:r>
          <a:endParaRPr lang="en-US" sz="900">
            <a:solidFill>
              <a:schemeClr val="tx1"/>
            </a:solidFill>
          </a:endParaRPr>
        </a:p>
      </dgm:t>
    </dgm:pt>
    <dgm:pt modelId="{E84486B6-9266-4091-996F-FFC550DAC61A}" type="parTrans" cxnId="{3C05D852-97DF-489A-A979-1924E8D34A36}">
      <dgm:prSet custT="1"/>
      <dgm:spPr/>
      <dgm:t>
        <a:bodyPr/>
        <a:lstStyle/>
        <a:p>
          <a:endParaRPr lang="en-US" sz="800"/>
        </a:p>
      </dgm:t>
    </dgm:pt>
    <dgm:pt modelId="{BEBE9EFD-2BF3-4AE2-8B4F-0417B1CB076D}" type="sibTrans" cxnId="{3C05D852-97DF-489A-A979-1924E8D34A36}">
      <dgm:prSet/>
      <dgm:spPr/>
      <dgm:t>
        <a:bodyPr/>
        <a:lstStyle/>
        <a:p>
          <a:endParaRPr lang="en-US"/>
        </a:p>
      </dgm:t>
    </dgm:pt>
    <dgm:pt modelId="{DE4C3EF0-3B88-424E-8055-0844A170D48B}" type="pres">
      <dgm:prSet presAssocID="{6B18F3EE-9C1A-46B2-B732-719DD6B3A7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3576FC2-ED3D-4498-8A7A-05090F062B1D}" type="pres">
      <dgm:prSet presAssocID="{75B0F7EE-01AD-41EA-8291-B3C5E1021F90}" presName="root1" presStyleCnt="0"/>
      <dgm:spPr/>
    </dgm:pt>
    <dgm:pt modelId="{FEF372F1-7D10-407A-8738-274E2DFBBAC0}" type="pres">
      <dgm:prSet presAssocID="{75B0F7EE-01AD-41EA-8291-B3C5E1021F90}" presName="LevelOneTextNode" presStyleLbl="node0" presStyleIdx="0" presStyleCnt="1">
        <dgm:presLayoutVars>
          <dgm:chPref val="3"/>
        </dgm:presLayoutVars>
      </dgm:prSet>
      <dgm:spPr/>
    </dgm:pt>
    <dgm:pt modelId="{9D5F1A14-F975-47D7-A0DD-9F85484ABB3A}" type="pres">
      <dgm:prSet presAssocID="{75B0F7EE-01AD-41EA-8291-B3C5E1021F90}" presName="level2hierChild" presStyleCnt="0"/>
      <dgm:spPr/>
    </dgm:pt>
    <dgm:pt modelId="{BC858556-39E5-41AB-BC2A-15D72E80B0D1}" type="pres">
      <dgm:prSet presAssocID="{D738B106-CC02-4B4C-A10B-8C27D15166B4}" presName="conn2-1" presStyleLbl="parChTrans1D2" presStyleIdx="0" presStyleCnt="2"/>
      <dgm:spPr/>
    </dgm:pt>
    <dgm:pt modelId="{F1E4FBB9-F9D6-4FAE-8426-CE924E3023FC}" type="pres">
      <dgm:prSet presAssocID="{D738B106-CC02-4B4C-A10B-8C27D15166B4}" presName="connTx" presStyleLbl="parChTrans1D2" presStyleIdx="0" presStyleCnt="2"/>
      <dgm:spPr/>
    </dgm:pt>
    <dgm:pt modelId="{46C1532E-6D06-4B5F-A26A-C59B5C6B8DD5}" type="pres">
      <dgm:prSet presAssocID="{D7865FBF-7F58-414A-B24A-98DFAD906D84}" presName="root2" presStyleCnt="0"/>
      <dgm:spPr/>
    </dgm:pt>
    <dgm:pt modelId="{B3FC14FC-90E8-4164-A2FF-C1B91FF93807}" type="pres">
      <dgm:prSet presAssocID="{D7865FBF-7F58-414A-B24A-98DFAD906D84}" presName="LevelTwoTextNode" presStyleLbl="node2" presStyleIdx="0" presStyleCnt="2">
        <dgm:presLayoutVars>
          <dgm:chPref val="3"/>
        </dgm:presLayoutVars>
      </dgm:prSet>
      <dgm:spPr/>
    </dgm:pt>
    <dgm:pt modelId="{459583FD-EC86-490C-9EFE-F259D45DD3DC}" type="pres">
      <dgm:prSet presAssocID="{D7865FBF-7F58-414A-B24A-98DFAD906D84}" presName="level3hierChild" presStyleCnt="0"/>
      <dgm:spPr/>
    </dgm:pt>
    <dgm:pt modelId="{440F4A5F-8B88-41D0-A2D4-C9D5D214DF57}" type="pres">
      <dgm:prSet presAssocID="{15C606DC-BEA0-45BD-B64F-EEC5A8CAE412}" presName="conn2-1" presStyleLbl="parChTrans1D3" presStyleIdx="0" presStyleCnt="5"/>
      <dgm:spPr/>
    </dgm:pt>
    <dgm:pt modelId="{995DCB9B-ED63-4075-ABA0-3BFFD48367EB}" type="pres">
      <dgm:prSet presAssocID="{15C606DC-BEA0-45BD-B64F-EEC5A8CAE412}" presName="connTx" presStyleLbl="parChTrans1D3" presStyleIdx="0" presStyleCnt="5"/>
      <dgm:spPr/>
    </dgm:pt>
    <dgm:pt modelId="{1835D7AF-BAE9-49F6-ADC3-537846AE3D60}" type="pres">
      <dgm:prSet presAssocID="{AC5FE17F-F076-4B9F-8721-2A92E5958D70}" presName="root2" presStyleCnt="0"/>
      <dgm:spPr/>
    </dgm:pt>
    <dgm:pt modelId="{D5B12389-6682-4E52-A4A2-F838119AF1A1}" type="pres">
      <dgm:prSet presAssocID="{AC5FE17F-F076-4B9F-8721-2A92E5958D70}" presName="LevelTwoTextNode" presStyleLbl="node3" presStyleIdx="0" presStyleCnt="5">
        <dgm:presLayoutVars>
          <dgm:chPref val="3"/>
        </dgm:presLayoutVars>
      </dgm:prSet>
      <dgm:spPr/>
    </dgm:pt>
    <dgm:pt modelId="{EF827DCF-7DA0-4DA0-A345-29D6E31EBEC5}" type="pres">
      <dgm:prSet presAssocID="{AC5FE17F-F076-4B9F-8721-2A92E5958D70}" presName="level3hierChild" presStyleCnt="0"/>
      <dgm:spPr/>
    </dgm:pt>
    <dgm:pt modelId="{4E7B5000-3029-46CB-B304-1C725D910193}" type="pres">
      <dgm:prSet presAssocID="{2C4DC44A-435D-4F9A-9A2E-AA5CB566AB49}" presName="conn2-1" presStyleLbl="parChTrans1D4" presStyleIdx="0" presStyleCnt="6"/>
      <dgm:spPr/>
    </dgm:pt>
    <dgm:pt modelId="{3284702B-1F25-41D9-B465-41A54A8B26AE}" type="pres">
      <dgm:prSet presAssocID="{2C4DC44A-435D-4F9A-9A2E-AA5CB566AB49}" presName="connTx" presStyleLbl="parChTrans1D4" presStyleIdx="0" presStyleCnt="6"/>
      <dgm:spPr/>
    </dgm:pt>
    <dgm:pt modelId="{73E7DE23-ED49-46F6-BB14-EB51F4C9ADBE}" type="pres">
      <dgm:prSet presAssocID="{600753FE-F524-47BD-80CC-58B1FDE0C281}" presName="root2" presStyleCnt="0"/>
      <dgm:spPr/>
    </dgm:pt>
    <dgm:pt modelId="{FDE831CC-C3BB-4AB3-906E-E8CD8A588046}" type="pres">
      <dgm:prSet presAssocID="{600753FE-F524-47BD-80CC-58B1FDE0C281}" presName="LevelTwoTextNode" presStyleLbl="node4" presStyleIdx="0" presStyleCnt="6" custScaleX="171426">
        <dgm:presLayoutVars>
          <dgm:chPref val="3"/>
        </dgm:presLayoutVars>
      </dgm:prSet>
      <dgm:spPr/>
    </dgm:pt>
    <dgm:pt modelId="{E1E6914E-8234-423C-B338-327018B3605A}" type="pres">
      <dgm:prSet presAssocID="{600753FE-F524-47BD-80CC-58B1FDE0C281}" presName="level3hierChild" presStyleCnt="0"/>
      <dgm:spPr/>
    </dgm:pt>
    <dgm:pt modelId="{5D089023-5DDB-4EB3-B83C-40DC29EFEDC8}" type="pres">
      <dgm:prSet presAssocID="{574D1D75-0370-48F5-A092-7513E8BB55D6}" presName="conn2-1" presStyleLbl="parChTrans1D3" presStyleIdx="1" presStyleCnt="5"/>
      <dgm:spPr/>
    </dgm:pt>
    <dgm:pt modelId="{30903A34-231D-4304-9C1E-BDF6E1FE0CD8}" type="pres">
      <dgm:prSet presAssocID="{574D1D75-0370-48F5-A092-7513E8BB55D6}" presName="connTx" presStyleLbl="parChTrans1D3" presStyleIdx="1" presStyleCnt="5"/>
      <dgm:spPr/>
    </dgm:pt>
    <dgm:pt modelId="{3C75334D-530F-40DD-9947-9E47CAE30D7C}" type="pres">
      <dgm:prSet presAssocID="{00A97512-94F9-4FC9-80E2-A1EC90409111}" presName="root2" presStyleCnt="0"/>
      <dgm:spPr/>
    </dgm:pt>
    <dgm:pt modelId="{23CC9DD4-1C6A-49D9-9C07-7569C2137EFC}" type="pres">
      <dgm:prSet presAssocID="{00A97512-94F9-4FC9-80E2-A1EC90409111}" presName="LevelTwoTextNode" presStyleLbl="node3" presStyleIdx="1" presStyleCnt="5">
        <dgm:presLayoutVars>
          <dgm:chPref val="3"/>
        </dgm:presLayoutVars>
      </dgm:prSet>
      <dgm:spPr/>
    </dgm:pt>
    <dgm:pt modelId="{803BF484-41AC-4B5D-981E-90DFF391FE41}" type="pres">
      <dgm:prSet presAssocID="{00A97512-94F9-4FC9-80E2-A1EC90409111}" presName="level3hierChild" presStyleCnt="0"/>
      <dgm:spPr/>
    </dgm:pt>
    <dgm:pt modelId="{74E17480-60A9-401E-87AC-49ACA07D74F4}" type="pres">
      <dgm:prSet presAssocID="{1CB124D8-FB91-458F-9EEF-AF696EB6BA9E}" presName="conn2-1" presStyleLbl="parChTrans1D4" presStyleIdx="1" presStyleCnt="6"/>
      <dgm:spPr/>
    </dgm:pt>
    <dgm:pt modelId="{76BD89D6-8B9C-44BE-B863-894133E7A3B3}" type="pres">
      <dgm:prSet presAssocID="{1CB124D8-FB91-458F-9EEF-AF696EB6BA9E}" presName="connTx" presStyleLbl="parChTrans1D4" presStyleIdx="1" presStyleCnt="6"/>
      <dgm:spPr/>
    </dgm:pt>
    <dgm:pt modelId="{E3456D2A-A557-461B-A247-CDA9FD8DFF23}" type="pres">
      <dgm:prSet presAssocID="{D64235AE-0252-4EC1-A996-4EEE210BFCDD}" presName="root2" presStyleCnt="0"/>
      <dgm:spPr/>
    </dgm:pt>
    <dgm:pt modelId="{B05D284A-3A42-421D-8897-57D0414062E1}" type="pres">
      <dgm:prSet presAssocID="{D64235AE-0252-4EC1-A996-4EEE210BFCDD}" presName="LevelTwoTextNode" presStyleLbl="node4" presStyleIdx="1" presStyleCnt="6" custScaleX="170918">
        <dgm:presLayoutVars>
          <dgm:chPref val="3"/>
        </dgm:presLayoutVars>
      </dgm:prSet>
      <dgm:spPr/>
    </dgm:pt>
    <dgm:pt modelId="{F57E2F4E-01FA-4EA3-BEF8-713A74E1AB09}" type="pres">
      <dgm:prSet presAssocID="{D64235AE-0252-4EC1-A996-4EEE210BFCDD}" presName="level3hierChild" presStyleCnt="0"/>
      <dgm:spPr/>
    </dgm:pt>
    <dgm:pt modelId="{D50CE139-1CB0-4699-A990-55F2EE6D67A9}" type="pres">
      <dgm:prSet presAssocID="{F925AEDB-5C23-41A0-98BF-D9A29577CC86}" presName="conn2-1" presStyleLbl="parChTrans1D4" presStyleIdx="2" presStyleCnt="6"/>
      <dgm:spPr/>
    </dgm:pt>
    <dgm:pt modelId="{4672928D-3280-45FA-8A1F-CFEE364A87E9}" type="pres">
      <dgm:prSet presAssocID="{F925AEDB-5C23-41A0-98BF-D9A29577CC86}" presName="connTx" presStyleLbl="parChTrans1D4" presStyleIdx="2" presStyleCnt="6"/>
      <dgm:spPr/>
    </dgm:pt>
    <dgm:pt modelId="{0D3A120C-0D39-42EA-BCA0-B9008F4A3A66}" type="pres">
      <dgm:prSet presAssocID="{864C97A8-6E3F-4477-9085-A6BBC51C7B05}" presName="root2" presStyleCnt="0"/>
      <dgm:spPr/>
    </dgm:pt>
    <dgm:pt modelId="{E9DF1AEC-7DEF-4B73-B88F-B84BCB697D35}" type="pres">
      <dgm:prSet presAssocID="{864C97A8-6E3F-4477-9085-A6BBC51C7B05}" presName="LevelTwoTextNode" presStyleLbl="node4" presStyleIdx="2" presStyleCnt="6" custScaleX="211250">
        <dgm:presLayoutVars>
          <dgm:chPref val="3"/>
        </dgm:presLayoutVars>
      </dgm:prSet>
      <dgm:spPr/>
    </dgm:pt>
    <dgm:pt modelId="{EE53CE0B-87EA-46D7-B693-6907212DCFE1}" type="pres">
      <dgm:prSet presAssocID="{864C97A8-6E3F-4477-9085-A6BBC51C7B05}" presName="level3hierChild" presStyleCnt="0"/>
      <dgm:spPr/>
    </dgm:pt>
    <dgm:pt modelId="{280ED34D-E738-4B05-8432-943C7A1EB409}" type="pres">
      <dgm:prSet presAssocID="{61FCBBE7-41DA-441C-8557-4FA34311280C}" presName="conn2-1" presStyleLbl="parChTrans1D2" presStyleIdx="1" presStyleCnt="2"/>
      <dgm:spPr/>
    </dgm:pt>
    <dgm:pt modelId="{4FA8AE2F-B4C0-4B33-9A5F-D6DEA82F7E06}" type="pres">
      <dgm:prSet presAssocID="{61FCBBE7-41DA-441C-8557-4FA34311280C}" presName="connTx" presStyleLbl="parChTrans1D2" presStyleIdx="1" presStyleCnt="2"/>
      <dgm:spPr/>
    </dgm:pt>
    <dgm:pt modelId="{F09F2D54-65C1-488B-AEB7-F07757A640D2}" type="pres">
      <dgm:prSet presAssocID="{40B2A01D-2652-4798-9C3B-3E0B960F36C2}" presName="root2" presStyleCnt="0"/>
      <dgm:spPr/>
    </dgm:pt>
    <dgm:pt modelId="{CF51FF66-F661-41E0-90B8-EEBA32473C72}" type="pres">
      <dgm:prSet presAssocID="{40B2A01D-2652-4798-9C3B-3E0B960F36C2}" presName="LevelTwoTextNode" presStyleLbl="node2" presStyleIdx="1" presStyleCnt="2">
        <dgm:presLayoutVars>
          <dgm:chPref val="3"/>
        </dgm:presLayoutVars>
      </dgm:prSet>
      <dgm:spPr/>
    </dgm:pt>
    <dgm:pt modelId="{72C43248-0039-4212-9C25-1523F2DFFA84}" type="pres">
      <dgm:prSet presAssocID="{40B2A01D-2652-4798-9C3B-3E0B960F36C2}" presName="level3hierChild" presStyleCnt="0"/>
      <dgm:spPr/>
    </dgm:pt>
    <dgm:pt modelId="{C09962BD-FA73-45F8-8F1B-82BDD53289B2}" type="pres">
      <dgm:prSet presAssocID="{D020925A-AEE6-4722-B7B3-F777600D0FE3}" presName="conn2-1" presStyleLbl="parChTrans1D3" presStyleIdx="2" presStyleCnt="5"/>
      <dgm:spPr/>
    </dgm:pt>
    <dgm:pt modelId="{A9595DAA-D566-4ACF-ABA2-50514A340B14}" type="pres">
      <dgm:prSet presAssocID="{D020925A-AEE6-4722-B7B3-F777600D0FE3}" presName="connTx" presStyleLbl="parChTrans1D3" presStyleIdx="2" presStyleCnt="5"/>
      <dgm:spPr/>
    </dgm:pt>
    <dgm:pt modelId="{23A86299-5AC5-4CD8-8266-66DAB1829D5A}" type="pres">
      <dgm:prSet presAssocID="{EE70B92F-7929-4611-AAA5-CDEA443134ED}" presName="root2" presStyleCnt="0"/>
      <dgm:spPr/>
    </dgm:pt>
    <dgm:pt modelId="{C65DA755-6568-4716-B53D-E5407C97D50E}" type="pres">
      <dgm:prSet presAssocID="{EE70B92F-7929-4611-AAA5-CDEA443134ED}" presName="LevelTwoTextNode" presStyleLbl="node3" presStyleIdx="2" presStyleCnt="5">
        <dgm:presLayoutVars>
          <dgm:chPref val="3"/>
        </dgm:presLayoutVars>
      </dgm:prSet>
      <dgm:spPr/>
    </dgm:pt>
    <dgm:pt modelId="{6750202F-CF4E-48EF-AA92-8D1DC5337490}" type="pres">
      <dgm:prSet presAssocID="{EE70B92F-7929-4611-AAA5-CDEA443134ED}" presName="level3hierChild" presStyleCnt="0"/>
      <dgm:spPr/>
    </dgm:pt>
    <dgm:pt modelId="{EA43D103-0185-488A-817D-8D99DFA816F3}" type="pres">
      <dgm:prSet presAssocID="{3CABF5A8-34B9-41DB-8DD1-36E28EA1B364}" presName="conn2-1" presStyleLbl="parChTrans1D4" presStyleIdx="3" presStyleCnt="6"/>
      <dgm:spPr/>
    </dgm:pt>
    <dgm:pt modelId="{A7E07F05-58D3-45DF-A9AB-91138CC60698}" type="pres">
      <dgm:prSet presAssocID="{3CABF5A8-34B9-41DB-8DD1-36E28EA1B364}" presName="connTx" presStyleLbl="parChTrans1D4" presStyleIdx="3" presStyleCnt="6"/>
      <dgm:spPr/>
    </dgm:pt>
    <dgm:pt modelId="{CA340631-B17B-4CDC-9066-CEE46CD6526F}" type="pres">
      <dgm:prSet presAssocID="{F80572F7-99B1-41D8-81AE-FBD4EE89A0A6}" presName="root2" presStyleCnt="0"/>
      <dgm:spPr/>
    </dgm:pt>
    <dgm:pt modelId="{5B656741-6CD4-48C2-A403-264229C02610}" type="pres">
      <dgm:prSet presAssocID="{F80572F7-99B1-41D8-81AE-FBD4EE89A0A6}" presName="LevelTwoTextNode" presStyleLbl="node4" presStyleIdx="3" presStyleCnt="6" custScaleX="262795">
        <dgm:presLayoutVars>
          <dgm:chPref val="3"/>
        </dgm:presLayoutVars>
      </dgm:prSet>
      <dgm:spPr/>
    </dgm:pt>
    <dgm:pt modelId="{4FD68CC1-22F9-40FE-B826-09F9F13285A0}" type="pres">
      <dgm:prSet presAssocID="{F80572F7-99B1-41D8-81AE-FBD4EE89A0A6}" presName="level3hierChild" presStyleCnt="0"/>
      <dgm:spPr/>
    </dgm:pt>
    <dgm:pt modelId="{88B05466-86ED-4F20-925E-3052A302019C}" type="pres">
      <dgm:prSet presAssocID="{0B5019FD-3AC7-45AD-9C9F-D39E1B816F27}" presName="conn2-1" presStyleLbl="parChTrans1D3" presStyleIdx="3" presStyleCnt="5"/>
      <dgm:spPr/>
    </dgm:pt>
    <dgm:pt modelId="{9E1BDFB1-C9EE-40B8-BB72-2EDE23A8799F}" type="pres">
      <dgm:prSet presAssocID="{0B5019FD-3AC7-45AD-9C9F-D39E1B816F27}" presName="connTx" presStyleLbl="parChTrans1D3" presStyleIdx="3" presStyleCnt="5"/>
      <dgm:spPr/>
    </dgm:pt>
    <dgm:pt modelId="{51E35175-D84B-4C32-AF6C-0109A4CC448E}" type="pres">
      <dgm:prSet presAssocID="{21D5F86E-0352-4913-9B33-11FEF17B248A}" presName="root2" presStyleCnt="0"/>
      <dgm:spPr/>
    </dgm:pt>
    <dgm:pt modelId="{AED659B9-CDA8-4069-AC49-B9D537082010}" type="pres">
      <dgm:prSet presAssocID="{21D5F86E-0352-4913-9B33-11FEF17B248A}" presName="LevelTwoTextNode" presStyleLbl="node3" presStyleIdx="3" presStyleCnt="5">
        <dgm:presLayoutVars>
          <dgm:chPref val="3"/>
        </dgm:presLayoutVars>
      </dgm:prSet>
      <dgm:spPr/>
    </dgm:pt>
    <dgm:pt modelId="{A2C4B0C4-4933-40A1-8945-4E1EBAE9903F}" type="pres">
      <dgm:prSet presAssocID="{21D5F86E-0352-4913-9B33-11FEF17B248A}" presName="level3hierChild" presStyleCnt="0"/>
      <dgm:spPr/>
    </dgm:pt>
    <dgm:pt modelId="{EDA6AFED-64B5-41FA-9BFD-D06964A35276}" type="pres">
      <dgm:prSet presAssocID="{2EA2936C-BCE7-48ED-8BED-FF28EF1749F7}" presName="conn2-1" presStyleLbl="parChTrans1D4" presStyleIdx="4" presStyleCnt="6"/>
      <dgm:spPr/>
    </dgm:pt>
    <dgm:pt modelId="{C0B56914-B0E9-4DBB-B96E-01AE0A20DC40}" type="pres">
      <dgm:prSet presAssocID="{2EA2936C-BCE7-48ED-8BED-FF28EF1749F7}" presName="connTx" presStyleLbl="parChTrans1D4" presStyleIdx="4" presStyleCnt="6"/>
      <dgm:spPr/>
    </dgm:pt>
    <dgm:pt modelId="{E3F500C8-FCEF-43F5-9DA7-FA4758107EF4}" type="pres">
      <dgm:prSet presAssocID="{2F228BC4-6496-489A-B3D7-76184F1D860E}" presName="root2" presStyleCnt="0"/>
      <dgm:spPr/>
    </dgm:pt>
    <dgm:pt modelId="{24A4979C-BCB8-49F5-87B8-E6313B9F4F09}" type="pres">
      <dgm:prSet presAssocID="{2F228BC4-6496-489A-B3D7-76184F1D860E}" presName="LevelTwoTextNode" presStyleLbl="node4" presStyleIdx="4" presStyleCnt="6" custScaleX="376160" custScaleY="160809">
        <dgm:presLayoutVars>
          <dgm:chPref val="3"/>
        </dgm:presLayoutVars>
      </dgm:prSet>
      <dgm:spPr/>
    </dgm:pt>
    <dgm:pt modelId="{89E206C9-CF0E-4320-B3AB-071F2515C4AA}" type="pres">
      <dgm:prSet presAssocID="{2F228BC4-6496-489A-B3D7-76184F1D860E}" presName="level3hierChild" presStyleCnt="0"/>
      <dgm:spPr/>
    </dgm:pt>
    <dgm:pt modelId="{DF9208A4-D167-4514-A68D-9EDAC7454C2F}" type="pres">
      <dgm:prSet presAssocID="{E84486B6-9266-4091-996F-FFC550DAC61A}" presName="conn2-1" presStyleLbl="parChTrans1D3" presStyleIdx="4" presStyleCnt="5"/>
      <dgm:spPr/>
    </dgm:pt>
    <dgm:pt modelId="{09662070-3AE2-473B-B22F-A43D087AAD7B}" type="pres">
      <dgm:prSet presAssocID="{E84486B6-9266-4091-996F-FFC550DAC61A}" presName="connTx" presStyleLbl="parChTrans1D3" presStyleIdx="4" presStyleCnt="5"/>
      <dgm:spPr/>
    </dgm:pt>
    <dgm:pt modelId="{083B94AF-18E8-4961-96A6-EB183293B478}" type="pres">
      <dgm:prSet presAssocID="{E1A83904-C0B2-4AC7-9833-0C70858CD89B}" presName="root2" presStyleCnt="0"/>
      <dgm:spPr/>
    </dgm:pt>
    <dgm:pt modelId="{5D965995-C6C4-4FA4-A1CD-ABB5DC74FB0F}" type="pres">
      <dgm:prSet presAssocID="{E1A83904-C0B2-4AC7-9833-0C70858CD89B}" presName="LevelTwoTextNode" presStyleLbl="node3" presStyleIdx="4" presStyleCnt="5">
        <dgm:presLayoutVars>
          <dgm:chPref val="3"/>
        </dgm:presLayoutVars>
      </dgm:prSet>
      <dgm:spPr/>
    </dgm:pt>
    <dgm:pt modelId="{4F3DA2D0-BA5D-4F8A-B19A-3174C48C5522}" type="pres">
      <dgm:prSet presAssocID="{E1A83904-C0B2-4AC7-9833-0C70858CD89B}" presName="level3hierChild" presStyleCnt="0"/>
      <dgm:spPr/>
    </dgm:pt>
    <dgm:pt modelId="{93A715F1-F25E-4C31-A546-2F4EA1A4BE0C}" type="pres">
      <dgm:prSet presAssocID="{E9AACE33-4FEE-4E7D-893F-108CFC9C448A}" presName="conn2-1" presStyleLbl="parChTrans1D4" presStyleIdx="5" presStyleCnt="6"/>
      <dgm:spPr/>
    </dgm:pt>
    <dgm:pt modelId="{3AE349AA-A2F5-4D3E-9096-BEE69ACCDF52}" type="pres">
      <dgm:prSet presAssocID="{E9AACE33-4FEE-4E7D-893F-108CFC9C448A}" presName="connTx" presStyleLbl="parChTrans1D4" presStyleIdx="5" presStyleCnt="6"/>
      <dgm:spPr/>
    </dgm:pt>
    <dgm:pt modelId="{228C97AB-4A30-41DF-9C22-98E9E461A269}" type="pres">
      <dgm:prSet presAssocID="{B42A345E-E3AA-44AF-9B7E-6C4F3B2896B9}" presName="root2" presStyleCnt="0"/>
      <dgm:spPr/>
    </dgm:pt>
    <dgm:pt modelId="{2AC12BE7-D9FC-482C-996B-3A7774725CAD}" type="pres">
      <dgm:prSet presAssocID="{B42A345E-E3AA-44AF-9B7E-6C4F3B2896B9}" presName="LevelTwoTextNode" presStyleLbl="node4" presStyleIdx="5" presStyleCnt="6" custScaleX="276693" custScaleY="133770" custLinFactNeighborX="3025" custLinFactNeighborY="-2420">
        <dgm:presLayoutVars>
          <dgm:chPref val="3"/>
        </dgm:presLayoutVars>
      </dgm:prSet>
      <dgm:spPr/>
    </dgm:pt>
    <dgm:pt modelId="{5B871884-1760-4ACB-8BD6-E4962916611D}" type="pres">
      <dgm:prSet presAssocID="{B42A345E-E3AA-44AF-9B7E-6C4F3B2896B9}" presName="level3hierChild" presStyleCnt="0"/>
      <dgm:spPr/>
    </dgm:pt>
  </dgm:ptLst>
  <dgm:cxnLst>
    <dgm:cxn modelId="{EDC43300-CC0C-4DEC-868F-B5F9BA66C834}" type="presOf" srcId="{AC5FE17F-F076-4B9F-8721-2A92E5958D70}" destId="{D5B12389-6682-4E52-A4A2-F838119AF1A1}" srcOrd="0" destOrd="0" presId="urn:microsoft.com/office/officeart/2005/8/layout/hierarchy2"/>
    <dgm:cxn modelId="{03C3F105-F697-4752-8226-FC9ABC6D8AFF}" type="presOf" srcId="{1CB124D8-FB91-458F-9EEF-AF696EB6BA9E}" destId="{74E17480-60A9-401E-87AC-49ACA07D74F4}" srcOrd="0" destOrd="0" presId="urn:microsoft.com/office/officeart/2005/8/layout/hierarchy2"/>
    <dgm:cxn modelId="{F6BE5A08-A048-47B4-9F8E-8A502FBF00D5}" type="presOf" srcId="{D738B106-CC02-4B4C-A10B-8C27D15166B4}" destId="{BC858556-39E5-41AB-BC2A-15D72E80B0D1}" srcOrd="0" destOrd="0" presId="urn:microsoft.com/office/officeart/2005/8/layout/hierarchy2"/>
    <dgm:cxn modelId="{8FD1D808-6B84-4899-8F62-A928B0BBA540}" type="presOf" srcId="{2F228BC4-6496-489A-B3D7-76184F1D860E}" destId="{24A4979C-BCB8-49F5-87B8-E6313B9F4F09}" srcOrd="0" destOrd="0" presId="urn:microsoft.com/office/officeart/2005/8/layout/hierarchy2"/>
    <dgm:cxn modelId="{A4BEF50D-42E6-47E7-86CA-E5A36DDC6DC9}" srcId="{6B18F3EE-9C1A-46B2-B732-719DD6B3A77A}" destId="{75B0F7EE-01AD-41EA-8291-B3C5E1021F90}" srcOrd="0" destOrd="0" parTransId="{353A901C-A533-49ED-8F2C-39F9BE8B0E7E}" sibTransId="{998866DA-9F8E-4873-BA35-DF97AEA97868}"/>
    <dgm:cxn modelId="{F9DDAB0F-3458-4724-9D2E-49B41AA25B4C}" type="presOf" srcId="{2EA2936C-BCE7-48ED-8BED-FF28EF1749F7}" destId="{C0B56914-B0E9-4DBB-B96E-01AE0A20DC40}" srcOrd="1" destOrd="0" presId="urn:microsoft.com/office/officeart/2005/8/layout/hierarchy2"/>
    <dgm:cxn modelId="{89BBAD14-D76D-4820-9AE6-1C2ACAF0AF23}" type="presOf" srcId="{D738B106-CC02-4B4C-A10B-8C27D15166B4}" destId="{F1E4FBB9-F9D6-4FAE-8426-CE924E3023FC}" srcOrd="1" destOrd="0" presId="urn:microsoft.com/office/officeart/2005/8/layout/hierarchy2"/>
    <dgm:cxn modelId="{FDC0B619-51DA-4C70-8581-14DF9E4146DB}" type="presOf" srcId="{D7865FBF-7F58-414A-B24A-98DFAD906D84}" destId="{B3FC14FC-90E8-4164-A2FF-C1B91FF93807}" srcOrd="0" destOrd="0" presId="urn:microsoft.com/office/officeart/2005/8/layout/hierarchy2"/>
    <dgm:cxn modelId="{82702429-652B-4450-970B-9B65CFFCE31F}" srcId="{40B2A01D-2652-4798-9C3B-3E0B960F36C2}" destId="{EE70B92F-7929-4611-AAA5-CDEA443134ED}" srcOrd="0" destOrd="0" parTransId="{D020925A-AEE6-4722-B7B3-F777600D0FE3}" sibTransId="{98ED0447-9309-4D5F-BDCE-EC834995F9AC}"/>
    <dgm:cxn modelId="{DF66232E-D59C-48C7-A37F-69F953D1E760}" type="presOf" srcId="{F80572F7-99B1-41D8-81AE-FBD4EE89A0A6}" destId="{5B656741-6CD4-48C2-A403-264229C02610}" srcOrd="0" destOrd="0" presId="urn:microsoft.com/office/officeart/2005/8/layout/hierarchy2"/>
    <dgm:cxn modelId="{52353430-F4B2-4445-B40A-74ECA0C131CA}" type="presOf" srcId="{75B0F7EE-01AD-41EA-8291-B3C5E1021F90}" destId="{FEF372F1-7D10-407A-8738-274E2DFBBAC0}" srcOrd="0" destOrd="0" presId="urn:microsoft.com/office/officeart/2005/8/layout/hierarchy2"/>
    <dgm:cxn modelId="{A41D3B32-07D9-4FDF-B789-12D71D9F0CF3}" type="presOf" srcId="{61FCBBE7-41DA-441C-8557-4FA34311280C}" destId="{4FA8AE2F-B4C0-4B33-9A5F-D6DEA82F7E06}" srcOrd="1" destOrd="0" presId="urn:microsoft.com/office/officeart/2005/8/layout/hierarchy2"/>
    <dgm:cxn modelId="{1D764133-5B60-4024-A134-425C9FAE2BA7}" srcId="{75B0F7EE-01AD-41EA-8291-B3C5E1021F90}" destId="{40B2A01D-2652-4798-9C3B-3E0B960F36C2}" srcOrd="1" destOrd="0" parTransId="{61FCBBE7-41DA-441C-8557-4FA34311280C}" sibTransId="{6A19881C-A976-46C1-8F21-16B7C61FDA18}"/>
    <dgm:cxn modelId="{941CFE34-A5AC-4555-BA2C-AA4A1A04F5D1}" srcId="{21D5F86E-0352-4913-9B33-11FEF17B248A}" destId="{2F228BC4-6496-489A-B3D7-76184F1D860E}" srcOrd="0" destOrd="0" parTransId="{2EA2936C-BCE7-48ED-8BED-FF28EF1749F7}" sibTransId="{596AD8B6-2431-462A-A5AE-439B2EA14A04}"/>
    <dgm:cxn modelId="{CD57E937-D830-4435-A08C-4A6670B4EB00}" type="presOf" srcId="{00A97512-94F9-4FC9-80E2-A1EC90409111}" destId="{23CC9DD4-1C6A-49D9-9C07-7569C2137EFC}" srcOrd="0" destOrd="0" presId="urn:microsoft.com/office/officeart/2005/8/layout/hierarchy2"/>
    <dgm:cxn modelId="{5746013F-36A6-456F-9515-B2CBD1F2D007}" type="presOf" srcId="{F925AEDB-5C23-41A0-98BF-D9A29577CC86}" destId="{D50CE139-1CB0-4699-A990-55F2EE6D67A9}" srcOrd="0" destOrd="0" presId="urn:microsoft.com/office/officeart/2005/8/layout/hierarchy2"/>
    <dgm:cxn modelId="{7CC81740-CC1F-449F-B669-B826ADDF9095}" type="presOf" srcId="{2C4DC44A-435D-4F9A-9A2E-AA5CB566AB49}" destId="{3284702B-1F25-41D9-B465-41A54A8B26AE}" srcOrd="1" destOrd="0" presId="urn:microsoft.com/office/officeart/2005/8/layout/hierarchy2"/>
    <dgm:cxn modelId="{FFAE2F5E-0CB3-4A4E-A602-B96B5309FC76}" type="presOf" srcId="{3CABF5A8-34B9-41DB-8DD1-36E28EA1B364}" destId="{EA43D103-0185-488A-817D-8D99DFA816F3}" srcOrd="0" destOrd="0" presId="urn:microsoft.com/office/officeart/2005/8/layout/hierarchy2"/>
    <dgm:cxn modelId="{0E0B485F-D736-4A5D-8FF9-89B05B8A6836}" type="presOf" srcId="{3CABF5A8-34B9-41DB-8DD1-36E28EA1B364}" destId="{A7E07F05-58D3-45DF-A9AB-91138CC60698}" srcOrd="1" destOrd="0" presId="urn:microsoft.com/office/officeart/2005/8/layout/hierarchy2"/>
    <dgm:cxn modelId="{22FF0F63-A36A-4EE6-8F36-1D3BFA7B500F}" type="presOf" srcId="{2C4DC44A-435D-4F9A-9A2E-AA5CB566AB49}" destId="{4E7B5000-3029-46CB-B304-1C725D910193}" srcOrd="0" destOrd="0" presId="urn:microsoft.com/office/officeart/2005/8/layout/hierarchy2"/>
    <dgm:cxn modelId="{F5873048-6E7A-47B4-B01A-984178A0952C}" type="presOf" srcId="{6B18F3EE-9C1A-46B2-B732-719DD6B3A77A}" destId="{DE4C3EF0-3B88-424E-8055-0844A170D48B}" srcOrd="0" destOrd="0" presId="urn:microsoft.com/office/officeart/2005/8/layout/hierarchy2"/>
    <dgm:cxn modelId="{4727746D-0A3D-41E8-A622-A1C9C16CBBC8}" type="presOf" srcId="{40B2A01D-2652-4798-9C3B-3E0B960F36C2}" destId="{CF51FF66-F661-41E0-90B8-EEBA32473C72}" srcOrd="0" destOrd="0" presId="urn:microsoft.com/office/officeart/2005/8/layout/hierarchy2"/>
    <dgm:cxn modelId="{8B39BE4F-5999-4C20-8803-88C51D6DFBC5}" srcId="{00A97512-94F9-4FC9-80E2-A1EC90409111}" destId="{864C97A8-6E3F-4477-9085-A6BBC51C7B05}" srcOrd="1" destOrd="0" parTransId="{F925AEDB-5C23-41A0-98BF-D9A29577CC86}" sibTransId="{2B6AAB3C-499A-4F36-A683-24A2ADCB9237}"/>
    <dgm:cxn modelId="{3C05D852-97DF-489A-A979-1924E8D34A36}" srcId="{40B2A01D-2652-4798-9C3B-3E0B960F36C2}" destId="{E1A83904-C0B2-4AC7-9833-0C70858CD89B}" srcOrd="2" destOrd="0" parTransId="{E84486B6-9266-4091-996F-FFC550DAC61A}" sibTransId="{BEBE9EFD-2BF3-4AE2-8B4F-0417B1CB076D}"/>
    <dgm:cxn modelId="{72EE1273-94AA-4FFD-9041-235F3E3C7020}" type="presOf" srcId="{574D1D75-0370-48F5-A092-7513E8BB55D6}" destId="{30903A34-231D-4304-9C1E-BDF6E1FE0CD8}" srcOrd="1" destOrd="0" presId="urn:microsoft.com/office/officeart/2005/8/layout/hierarchy2"/>
    <dgm:cxn modelId="{6170BA56-AFE7-46E3-BC97-D9C3246513D6}" srcId="{D7865FBF-7F58-414A-B24A-98DFAD906D84}" destId="{AC5FE17F-F076-4B9F-8721-2A92E5958D70}" srcOrd="0" destOrd="0" parTransId="{15C606DC-BEA0-45BD-B64F-EEC5A8CAE412}" sibTransId="{6667DC15-E191-4623-9D67-E922278E961F}"/>
    <dgm:cxn modelId="{00952F59-7C41-4F8D-BDF1-E16E0647E28C}" type="presOf" srcId="{15C606DC-BEA0-45BD-B64F-EEC5A8CAE412}" destId="{440F4A5F-8B88-41D0-A2D4-C9D5D214DF57}" srcOrd="0" destOrd="0" presId="urn:microsoft.com/office/officeart/2005/8/layout/hierarchy2"/>
    <dgm:cxn modelId="{0C6B847A-F0EE-4D89-A89E-6790AAAE3FC9}" type="presOf" srcId="{0B5019FD-3AC7-45AD-9C9F-D39E1B816F27}" destId="{9E1BDFB1-C9EE-40B8-BB72-2EDE23A8799F}" srcOrd="1" destOrd="0" presId="urn:microsoft.com/office/officeart/2005/8/layout/hierarchy2"/>
    <dgm:cxn modelId="{80BA8F7C-9F39-4B44-8048-00FD7AA52254}" type="presOf" srcId="{E9AACE33-4FEE-4E7D-893F-108CFC9C448A}" destId="{93A715F1-F25E-4C31-A546-2F4EA1A4BE0C}" srcOrd="0" destOrd="0" presId="urn:microsoft.com/office/officeart/2005/8/layout/hierarchy2"/>
    <dgm:cxn modelId="{B6DE417F-1B3C-4138-955D-04FDEAFFD91C}" type="presOf" srcId="{2EA2936C-BCE7-48ED-8BED-FF28EF1749F7}" destId="{EDA6AFED-64B5-41FA-9BFD-D06964A35276}" srcOrd="0" destOrd="0" presId="urn:microsoft.com/office/officeart/2005/8/layout/hierarchy2"/>
    <dgm:cxn modelId="{A85C0B81-F8D6-4586-AE9E-8EF4E8616596}" srcId="{E1A83904-C0B2-4AC7-9833-0C70858CD89B}" destId="{B42A345E-E3AA-44AF-9B7E-6C4F3B2896B9}" srcOrd="0" destOrd="0" parTransId="{E9AACE33-4FEE-4E7D-893F-108CFC9C448A}" sibTransId="{3ADB08B7-1A66-47D6-AA2D-92A3BE08B772}"/>
    <dgm:cxn modelId="{4F29B885-FD78-416B-914C-989BA1804750}" type="presOf" srcId="{21D5F86E-0352-4913-9B33-11FEF17B248A}" destId="{AED659B9-CDA8-4069-AC49-B9D537082010}" srcOrd="0" destOrd="0" presId="urn:microsoft.com/office/officeart/2005/8/layout/hierarchy2"/>
    <dgm:cxn modelId="{497C5089-4624-41D3-B3E5-CB00D1FD9A5E}" type="presOf" srcId="{E9AACE33-4FEE-4E7D-893F-108CFC9C448A}" destId="{3AE349AA-A2F5-4D3E-9096-BEE69ACCDF52}" srcOrd="1" destOrd="0" presId="urn:microsoft.com/office/officeart/2005/8/layout/hierarchy2"/>
    <dgm:cxn modelId="{FE8AF289-1176-4882-BCE6-28CBDCF34886}" type="presOf" srcId="{B42A345E-E3AA-44AF-9B7E-6C4F3B2896B9}" destId="{2AC12BE7-D9FC-482C-996B-3A7774725CAD}" srcOrd="0" destOrd="0" presId="urn:microsoft.com/office/officeart/2005/8/layout/hierarchy2"/>
    <dgm:cxn modelId="{676FF48C-3E69-4888-AE49-333FDB76AEB6}" srcId="{D7865FBF-7F58-414A-B24A-98DFAD906D84}" destId="{00A97512-94F9-4FC9-80E2-A1EC90409111}" srcOrd="1" destOrd="0" parTransId="{574D1D75-0370-48F5-A092-7513E8BB55D6}" sibTransId="{741E3CD6-5E06-4369-AB6D-BE7556B69C62}"/>
    <dgm:cxn modelId="{434E1D94-D118-4F5A-A8EB-5FCB54679233}" type="presOf" srcId="{F925AEDB-5C23-41A0-98BF-D9A29577CC86}" destId="{4672928D-3280-45FA-8A1F-CFEE364A87E9}" srcOrd="1" destOrd="0" presId="urn:microsoft.com/office/officeart/2005/8/layout/hierarchy2"/>
    <dgm:cxn modelId="{F8570495-F8EF-4890-91A6-F5C5E8D56917}" type="presOf" srcId="{574D1D75-0370-48F5-A092-7513E8BB55D6}" destId="{5D089023-5DDB-4EB3-B83C-40DC29EFEDC8}" srcOrd="0" destOrd="0" presId="urn:microsoft.com/office/officeart/2005/8/layout/hierarchy2"/>
    <dgm:cxn modelId="{3C2B0D98-99A9-4513-8E87-66E5FB951E39}" srcId="{AC5FE17F-F076-4B9F-8721-2A92E5958D70}" destId="{600753FE-F524-47BD-80CC-58B1FDE0C281}" srcOrd="0" destOrd="0" parTransId="{2C4DC44A-435D-4F9A-9A2E-AA5CB566AB49}" sibTransId="{32A090FC-3E3C-4C0B-AA7D-F9B946537176}"/>
    <dgm:cxn modelId="{003D509A-B1B5-4412-B060-1D4268D72458}" type="presOf" srcId="{864C97A8-6E3F-4477-9085-A6BBC51C7B05}" destId="{E9DF1AEC-7DEF-4B73-B88F-B84BCB697D35}" srcOrd="0" destOrd="0" presId="urn:microsoft.com/office/officeart/2005/8/layout/hierarchy2"/>
    <dgm:cxn modelId="{66414A9D-90EB-4943-8C4C-91DD9E730AC8}" type="presOf" srcId="{E84486B6-9266-4091-996F-FFC550DAC61A}" destId="{09662070-3AE2-473B-B22F-A43D087AAD7B}" srcOrd="1" destOrd="0" presId="urn:microsoft.com/office/officeart/2005/8/layout/hierarchy2"/>
    <dgm:cxn modelId="{C18801A7-2C1D-4C24-934E-E00DB66FD99C}" type="presOf" srcId="{600753FE-F524-47BD-80CC-58B1FDE0C281}" destId="{FDE831CC-C3BB-4AB3-906E-E8CD8A588046}" srcOrd="0" destOrd="0" presId="urn:microsoft.com/office/officeart/2005/8/layout/hierarchy2"/>
    <dgm:cxn modelId="{E1E594B0-8910-4C15-B79B-C391B4C20C46}" srcId="{40B2A01D-2652-4798-9C3B-3E0B960F36C2}" destId="{21D5F86E-0352-4913-9B33-11FEF17B248A}" srcOrd="1" destOrd="0" parTransId="{0B5019FD-3AC7-45AD-9C9F-D39E1B816F27}" sibTransId="{9BED945C-3554-4179-80B5-849E36AF7127}"/>
    <dgm:cxn modelId="{F12D70B5-0E35-4620-B67A-A312685B20FE}" type="presOf" srcId="{61FCBBE7-41DA-441C-8557-4FA34311280C}" destId="{280ED34D-E738-4B05-8432-943C7A1EB409}" srcOrd="0" destOrd="0" presId="urn:microsoft.com/office/officeart/2005/8/layout/hierarchy2"/>
    <dgm:cxn modelId="{7AC2E5BB-1041-441B-87C6-344F8BB1A58B}" type="presOf" srcId="{1CB124D8-FB91-458F-9EEF-AF696EB6BA9E}" destId="{76BD89D6-8B9C-44BE-B863-894133E7A3B3}" srcOrd="1" destOrd="0" presId="urn:microsoft.com/office/officeart/2005/8/layout/hierarchy2"/>
    <dgm:cxn modelId="{466848BC-6306-404D-BDE1-23A91B6B2D25}" srcId="{75B0F7EE-01AD-41EA-8291-B3C5E1021F90}" destId="{D7865FBF-7F58-414A-B24A-98DFAD906D84}" srcOrd="0" destOrd="0" parTransId="{D738B106-CC02-4B4C-A10B-8C27D15166B4}" sibTransId="{37A3225F-4F5A-4A57-B409-638379A3F51C}"/>
    <dgm:cxn modelId="{26A2B0BF-C20D-4CD5-8434-CB7AB31B10AF}" type="presOf" srcId="{0B5019FD-3AC7-45AD-9C9F-D39E1B816F27}" destId="{88B05466-86ED-4F20-925E-3052A302019C}" srcOrd="0" destOrd="0" presId="urn:microsoft.com/office/officeart/2005/8/layout/hierarchy2"/>
    <dgm:cxn modelId="{EF16A3C7-DCD4-468F-A031-A9E9B09B0FB5}" srcId="{00A97512-94F9-4FC9-80E2-A1EC90409111}" destId="{D64235AE-0252-4EC1-A996-4EEE210BFCDD}" srcOrd="0" destOrd="0" parTransId="{1CB124D8-FB91-458F-9EEF-AF696EB6BA9E}" sibTransId="{310E2AC3-A52F-4228-91F1-57CB23308AF4}"/>
    <dgm:cxn modelId="{AE11F6CB-7D2B-419D-B41A-6DE74371D53D}" type="presOf" srcId="{D64235AE-0252-4EC1-A996-4EEE210BFCDD}" destId="{B05D284A-3A42-421D-8897-57D0414062E1}" srcOrd="0" destOrd="0" presId="urn:microsoft.com/office/officeart/2005/8/layout/hierarchy2"/>
    <dgm:cxn modelId="{B81363CE-71D7-4CFE-8162-C80D6EA8B239}" srcId="{EE70B92F-7929-4611-AAA5-CDEA443134ED}" destId="{F80572F7-99B1-41D8-81AE-FBD4EE89A0A6}" srcOrd="0" destOrd="0" parTransId="{3CABF5A8-34B9-41DB-8DD1-36E28EA1B364}" sibTransId="{ED0BF2B8-B488-414A-ABAE-38DA268F50FC}"/>
    <dgm:cxn modelId="{B72A82D2-614B-43F9-BFE3-2C87CB8553B7}" type="presOf" srcId="{15C606DC-BEA0-45BD-B64F-EEC5A8CAE412}" destId="{995DCB9B-ED63-4075-ABA0-3BFFD48367EB}" srcOrd="1" destOrd="0" presId="urn:microsoft.com/office/officeart/2005/8/layout/hierarchy2"/>
    <dgm:cxn modelId="{3D1DE4EB-F9CA-41FC-BADB-40A60A710621}" type="presOf" srcId="{D020925A-AEE6-4722-B7B3-F777600D0FE3}" destId="{A9595DAA-D566-4ACF-ABA2-50514A340B14}" srcOrd="1" destOrd="0" presId="urn:microsoft.com/office/officeart/2005/8/layout/hierarchy2"/>
    <dgm:cxn modelId="{285B27F1-BE21-4425-866C-E1CA4FE43725}" type="presOf" srcId="{D020925A-AEE6-4722-B7B3-F777600D0FE3}" destId="{C09962BD-FA73-45F8-8F1B-82BDD53289B2}" srcOrd="0" destOrd="0" presId="urn:microsoft.com/office/officeart/2005/8/layout/hierarchy2"/>
    <dgm:cxn modelId="{0F84EAF6-0835-4916-8B40-DF92CF516766}" type="presOf" srcId="{E84486B6-9266-4091-996F-FFC550DAC61A}" destId="{DF9208A4-D167-4514-A68D-9EDAC7454C2F}" srcOrd="0" destOrd="0" presId="urn:microsoft.com/office/officeart/2005/8/layout/hierarchy2"/>
    <dgm:cxn modelId="{D7B515F8-6863-43BD-B0CF-1B4490EB2A16}" type="presOf" srcId="{EE70B92F-7929-4611-AAA5-CDEA443134ED}" destId="{C65DA755-6568-4716-B53D-E5407C97D50E}" srcOrd="0" destOrd="0" presId="urn:microsoft.com/office/officeart/2005/8/layout/hierarchy2"/>
    <dgm:cxn modelId="{6BB5C1F9-0BE4-4C9D-8E06-D1D223599E66}" type="presOf" srcId="{E1A83904-C0B2-4AC7-9833-0C70858CD89B}" destId="{5D965995-C6C4-4FA4-A1CD-ABB5DC74FB0F}" srcOrd="0" destOrd="0" presId="urn:microsoft.com/office/officeart/2005/8/layout/hierarchy2"/>
    <dgm:cxn modelId="{7C120FE9-42A9-4A76-80F1-8E5CC94F4C0A}" type="presParOf" srcId="{DE4C3EF0-3B88-424E-8055-0844A170D48B}" destId="{B3576FC2-ED3D-4498-8A7A-05090F062B1D}" srcOrd="0" destOrd="0" presId="urn:microsoft.com/office/officeart/2005/8/layout/hierarchy2"/>
    <dgm:cxn modelId="{7CDC37B6-21A1-40BE-AD47-FDA167182AEA}" type="presParOf" srcId="{B3576FC2-ED3D-4498-8A7A-05090F062B1D}" destId="{FEF372F1-7D10-407A-8738-274E2DFBBAC0}" srcOrd="0" destOrd="0" presId="urn:microsoft.com/office/officeart/2005/8/layout/hierarchy2"/>
    <dgm:cxn modelId="{4CB2B1D9-F523-447B-9A12-7E5E974D834A}" type="presParOf" srcId="{B3576FC2-ED3D-4498-8A7A-05090F062B1D}" destId="{9D5F1A14-F975-47D7-A0DD-9F85484ABB3A}" srcOrd="1" destOrd="0" presId="urn:microsoft.com/office/officeart/2005/8/layout/hierarchy2"/>
    <dgm:cxn modelId="{E49C8D38-82B4-4C44-9297-C6EF8D646656}" type="presParOf" srcId="{9D5F1A14-F975-47D7-A0DD-9F85484ABB3A}" destId="{BC858556-39E5-41AB-BC2A-15D72E80B0D1}" srcOrd="0" destOrd="0" presId="urn:microsoft.com/office/officeart/2005/8/layout/hierarchy2"/>
    <dgm:cxn modelId="{5BC7197F-9102-498A-B09A-65D6B2096ED4}" type="presParOf" srcId="{BC858556-39E5-41AB-BC2A-15D72E80B0D1}" destId="{F1E4FBB9-F9D6-4FAE-8426-CE924E3023FC}" srcOrd="0" destOrd="0" presId="urn:microsoft.com/office/officeart/2005/8/layout/hierarchy2"/>
    <dgm:cxn modelId="{D4F0CA06-74EF-4730-B060-96055D66CD44}" type="presParOf" srcId="{9D5F1A14-F975-47D7-A0DD-9F85484ABB3A}" destId="{46C1532E-6D06-4B5F-A26A-C59B5C6B8DD5}" srcOrd="1" destOrd="0" presId="urn:microsoft.com/office/officeart/2005/8/layout/hierarchy2"/>
    <dgm:cxn modelId="{9A5C559C-9C4D-4F18-ABDF-75EB668F1819}" type="presParOf" srcId="{46C1532E-6D06-4B5F-A26A-C59B5C6B8DD5}" destId="{B3FC14FC-90E8-4164-A2FF-C1B91FF93807}" srcOrd="0" destOrd="0" presId="urn:microsoft.com/office/officeart/2005/8/layout/hierarchy2"/>
    <dgm:cxn modelId="{C8F56755-B546-4EC0-808D-9A34EB80F6FB}" type="presParOf" srcId="{46C1532E-6D06-4B5F-A26A-C59B5C6B8DD5}" destId="{459583FD-EC86-490C-9EFE-F259D45DD3DC}" srcOrd="1" destOrd="0" presId="urn:microsoft.com/office/officeart/2005/8/layout/hierarchy2"/>
    <dgm:cxn modelId="{F2FDA328-BBD0-4BE6-B90B-CD29FE44CDE4}" type="presParOf" srcId="{459583FD-EC86-490C-9EFE-F259D45DD3DC}" destId="{440F4A5F-8B88-41D0-A2D4-C9D5D214DF57}" srcOrd="0" destOrd="0" presId="urn:microsoft.com/office/officeart/2005/8/layout/hierarchy2"/>
    <dgm:cxn modelId="{43098060-F8B8-4491-8E3A-B0B40B6F7FD1}" type="presParOf" srcId="{440F4A5F-8B88-41D0-A2D4-C9D5D214DF57}" destId="{995DCB9B-ED63-4075-ABA0-3BFFD48367EB}" srcOrd="0" destOrd="0" presId="urn:microsoft.com/office/officeart/2005/8/layout/hierarchy2"/>
    <dgm:cxn modelId="{164A1A8B-7205-4494-9908-600A7B592BE9}" type="presParOf" srcId="{459583FD-EC86-490C-9EFE-F259D45DD3DC}" destId="{1835D7AF-BAE9-49F6-ADC3-537846AE3D60}" srcOrd="1" destOrd="0" presId="urn:microsoft.com/office/officeart/2005/8/layout/hierarchy2"/>
    <dgm:cxn modelId="{9513B89F-8959-4275-831E-D4B102114574}" type="presParOf" srcId="{1835D7AF-BAE9-49F6-ADC3-537846AE3D60}" destId="{D5B12389-6682-4E52-A4A2-F838119AF1A1}" srcOrd="0" destOrd="0" presId="urn:microsoft.com/office/officeart/2005/8/layout/hierarchy2"/>
    <dgm:cxn modelId="{CFB4C14A-FF01-417D-831D-A4EE4BBA288E}" type="presParOf" srcId="{1835D7AF-BAE9-49F6-ADC3-537846AE3D60}" destId="{EF827DCF-7DA0-4DA0-A345-29D6E31EBEC5}" srcOrd="1" destOrd="0" presId="urn:microsoft.com/office/officeart/2005/8/layout/hierarchy2"/>
    <dgm:cxn modelId="{9049BB0B-164B-4A27-BC5A-C084B1C6CAA3}" type="presParOf" srcId="{EF827DCF-7DA0-4DA0-A345-29D6E31EBEC5}" destId="{4E7B5000-3029-46CB-B304-1C725D910193}" srcOrd="0" destOrd="0" presId="urn:microsoft.com/office/officeart/2005/8/layout/hierarchy2"/>
    <dgm:cxn modelId="{1740FBBB-A6E2-4F24-B18D-6A399029E397}" type="presParOf" srcId="{4E7B5000-3029-46CB-B304-1C725D910193}" destId="{3284702B-1F25-41D9-B465-41A54A8B26AE}" srcOrd="0" destOrd="0" presId="urn:microsoft.com/office/officeart/2005/8/layout/hierarchy2"/>
    <dgm:cxn modelId="{C85C3274-7035-4983-ACF3-57B7FC2BE2C1}" type="presParOf" srcId="{EF827DCF-7DA0-4DA0-A345-29D6E31EBEC5}" destId="{73E7DE23-ED49-46F6-BB14-EB51F4C9ADBE}" srcOrd="1" destOrd="0" presId="urn:microsoft.com/office/officeart/2005/8/layout/hierarchy2"/>
    <dgm:cxn modelId="{05BA5CB3-FB8E-43C4-9EF7-491748A8AA37}" type="presParOf" srcId="{73E7DE23-ED49-46F6-BB14-EB51F4C9ADBE}" destId="{FDE831CC-C3BB-4AB3-906E-E8CD8A588046}" srcOrd="0" destOrd="0" presId="urn:microsoft.com/office/officeart/2005/8/layout/hierarchy2"/>
    <dgm:cxn modelId="{9406D7EA-AA50-4769-AC13-2DA706F582C2}" type="presParOf" srcId="{73E7DE23-ED49-46F6-BB14-EB51F4C9ADBE}" destId="{E1E6914E-8234-423C-B338-327018B3605A}" srcOrd="1" destOrd="0" presId="urn:microsoft.com/office/officeart/2005/8/layout/hierarchy2"/>
    <dgm:cxn modelId="{2BAFC9EF-6222-4209-A3C1-F7EE5B1D79F6}" type="presParOf" srcId="{459583FD-EC86-490C-9EFE-F259D45DD3DC}" destId="{5D089023-5DDB-4EB3-B83C-40DC29EFEDC8}" srcOrd="2" destOrd="0" presId="urn:microsoft.com/office/officeart/2005/8/layout/hierarchy2"/>
    <dgm:cxn modelId="{DC459AD9-CEFD-4807-BE82-1074E7A76F23}" type="presParOf" srcId="{5D089023-5DDB-4EB3-B83C-40DC29EFEDC8}" destId="{30903A34-231D-4304-9C1E-BDF6E1FE0CD8}" srcOrd="0" destOrd="0" presId="urn:microsoft.com/office/officeart/2005/8/layout/hierarchy2"/>
    <dgm:cxn modelId="{77731C67-249D-474E-B108-8E342DAA062C}" type="presParOf" srcId="{459583FD-EC86-490C-9EFE-F259D45DD3DC}" destId="{3C75334D-530F-40DD-9947-9E47CAE30D7C}" srcOrd="3" destOrd="0" presId="urn:microsoft.com/office/officeart/2005/8/layout/hierarchy2"/>
    <dgm:cxn modelId="{65B66D41-EA90-450E-9AB2-1EFD9E5DF05A}" type="presParOf" srcId="{3C75334D-530F-40DD-9947-9E47CAE30D7C}" destId="{23CC9DD4-1C6A-49D9-9C07-7569C2137EFC}" srcOrd="0" destOrd="0" presId="urn:microsoft.com/office/officeart/2005/8/layout/hierarchy2"/>
    <dgm:cxn modelId="{3465D4E4-48C8-4C97-9D5A-97BAA98D2E89}" type="presParOf" srcId="{3C75334D-530F-40DD-9947-9E47CAE30D7C}" destId="{803BF484-41AC-4B5D-981E-90DFF391FE41}" srcOrd="1" destOrd="0" presId="urn:microsoft.com/office/officeart/2005/8/layout/hierarchy2"/>
    <dgm:cxn modelId="{10514E09-651C-4A44-81E8-10ED9A5A8E87}" type="presParOf" srcId="{803BF484-41AC-4B5D-981E-90DFF391FE41}" destId="{74E17480-60A9-401E-87AC-49ACA07D74F4}" srcOrd="0" destOrd="0" presId="urn:microsoft.com/office/officeart/2005/8/layout/hierarchy2"/>
    <dgm:cxn modelId="{1B4407D6-8F83-4920-BBEA-3F56C76D088F}" type="presParOf" srcId="{74E17480-60A9-401E-87AC-49ACA07D74F4}" destId="{76BD89D6-8B9C-44BE-B863-894133E7A3B3}" srcOrd="0" destOrd="0" presId="urn:microsoft.com/office/officeart/2005/8/layout/hierarchy2"/>
    <dgm:cxn modelId="{B42195AA-7194-4FE0-B35F-989C6B97AD74}" type="presParOf" srcId="{803BF484-41AC-4B5D-981E-90DFF391FE41}" destId="{E3456D2A-A557-461B-A247-CDA9FD8DFF23}" srcOrd="1" destOrd="0" presId="urn:microsoft.com/office/officeart/2005/8/layout/hierarchy2"/>
    <dgm:cxn modelId="{AA691D8B-C0E6-4B8F-837D-A0A1161884FA}" type="presParOf" srcId="{E3456D2A-A557-461B-A247-CDA9FD8DFF23}" destId="{B05D284A-3A42-421D-8897-57D0414062E1}" srcOrd="0" destOrd="0" presId="urn:microsoft.com/office/officeart/2005/8/layout/hierarchy2"/>
    <dgm:cxn modelId="{060FD14D-4F60-47E8-88AF-88C892E7F538}" type="presParOf" srcId="{E3456D2A-A557-461B-A247-CDA9FD8DFF23}" destId="{F57E2F4E-01FA-4EA3-BEF8-713A74E1AB09}" srcOrd="1" destOrd="0" presId="urn:microsoft.com/office/officeart/2005/8/layout/hierarchy2"/>
    <dgm:cxn modelId="{F6EAB68F-3696-4BF6-8FF0-4FD060017177}" type="presParOf" srcId="{803BF484-41AC-4B5D-981E-90DFF391FE41}" destId="{D50CE139-1CB0-4699-A990-55F2EE6D67A9}" srcOrd="2" destOrd="0" presId="urn:microsoft.com/office/officeart/2005/8/layout/hierarchy2"/>
    <dgm:cxn modelId="{1ED68F66-8AE6-4007-BDA4-20A951040E93}" type="presParOf" srcId="{D50CE139-1CB0-4699-A990-55F2EE6D67A9}" destId="{4672928D-3280-45FA-8A1F-CFEE364A87E9}" srcOrd="0" destOrd="0" presId="urn:microsoft.com/office/officeart/2005/8/layout/hierarchy2"/>
    <dgm:cxn modelId="{8B318F18-5180-460D-9339-A0E34F106C65}" type="presParOf" srcId="{803BF484-41AC-4B5D-981E-90DFF391FE41}" destId="{0D3A120C-0D39-42EA-BCA0-B9008F4A3A66}" srcOrd="3" destOrd="0" presId="urn:microsoft.com/office/officeart/2005/8/layout/hierarchy2"/>
    <dgm:cxn modelId="{169E4DEE-5B03-4EAE-A2DA-5742044A671E}" type="presParOf" srcId="{0D3A120C-0D39-42EA-BCA0-B9008F4A3A66}" destId="{E9DF1AEC-7DEF-4B73-B88F-B84BCB697D35}" srcOrd="0" destOrd="0" presId="urn:microsoft.com/office/officeart/2005/8/layout/hierarchy2"/>
    <dgm:cxn modelId="{5C867C06-F5CA-4266-A369-5EBCB63D6A68}" type="presParOf" srcId="{0D3A120C-0D39-42EA-BCA0-B9008F4A3A66}" destId="{EE53CE0B-87EA-46D7-B693-6907212DCFE1}" srcOrd="1" destOrd="0" presId="urn:microsoft.com/office/officeart/2005/8/layout/hierarchy2"/>
    <dgm:cxn modelId="{E099A9CF-F550-4FE1-AFDF-2CDD274D0A1C}" type="presParOf" srcId="{9D5F1A14-F975-47D7-A0DD-9F85484ABB3A}" destId="{280ED34D-E738-4B05-8432-943C7A1EB409}" srcOrd="2" destOrd="0" presId="urn:microsoft.com/office/officeart/2005/8/layout/hierarchy2"/>
    <dgm:cxn modelId="{8AD97A0F-A539-4B2E-8DDE-832E48531BCA}" type="presParOf" srcId="{280ED34D-E738-4B05-8432-943C7A1EB409}" destId="{4FA8AE2F-B4C0-4B33-9A5F-D6DEA82F7E06}" srcOrd="0" destOrd="0" presId="urn:microsoft.com/office/officeart/2005/8/layout/hierarchy2"/>
    <dgm:cxn modelId="{7CFEF575-2968-4BD5-9909-5C69E3751D1E}" type="presParOf" srcId="{9D5F1A14-F975-47D7-A0DD-9F85484ABB3A}" destId="{F09F2D54-65C1-488B-AEB7-F07757A640D2}" srcOrd="3" destOrd="0" presId="urn:microsoft.com/office/officeart/2005/8/layout/hierarchy2"/>
    <dgm:cxn modelId="{1F018BD3-7892-43E6-A714-2503DB4538EC}" type="presParOf" srcId="{F09F2D54-65C1-488B-AEB7-F07757A640D2}" destId="{CF51FF66-F661-41E0-90B8-EEBA32473C72}" srcOrd="0" destOrd="0" presId="urn:microsoft.com/office/officeart/2005/8/layout/hierarchy2"/>
    <dgm:cxn modelId="{79E6B7B4-824B-4EDD-B4B4-B7981CC710E9}" type="presParOf" srcId="{F09F2D54-65C1-488B-AEB7-F07757A640D2}" destId="{72C43248-0039-4212-9C25-1523F2DFFA84}" srcOrd="1" destOrd="0" presId="urn:microsoft.com/office/officeart/2005/8/layout/hierarchy2"/>
    <dgm:cxn modelId="{86BD244E-F4A4-4B8D-8759-4D926D8146CD}" type="presParOf" srcId="{72C43248-0039-4212-9C25-1523F2DFFA84}" destId="{C09962BD-FA73-45F8-8F1B-82BDD53289B2}" srcOrd="0" destOrd="0" presId="urn:microsoft.com/office/officeart/2005/8/layout/hierarchy2"/>
    <dgm:cxn modelId="{48F774E6-4DE6-4D14-99D0-87E9A0556C9A}" type="presParOf" srcId="{C09962BD-FA73-45F8-8F1B-82BDD53289B2}" destId="{A9595DAA-D566-4ACF-ABA2-50514A340B14}" srcOrd="0" destOrd="0" presId="urn:microsoft.com/office/officeart/2005/8/layout/hierarchy2"/>
    <dgm:cxn modelId="{81760075-84E7-4FFF-A3C6-6EBFB220A87C}" type="presParOf" srcId="{72C43248-0039-4212-9C25-1523F2DFFA84}" destId="{23A86299-5AC5-4CD8-8266-66DAB1829D5A}" srcOrd="1" destOrd="0" presId="urn:microsoft.com/office/officeart/2005/8/layout/hierarchy2"/>
    <dgm:cxn modelId="{9B38F331-9F80-46D7-AC1E-8F45856FF0E0}" type="presParOf" srcId="{23A86299-5AC5-4CD8-8266-66DAB1829D5A}" destId="{C65DA755-6568-4716-B53D-E5407C97D50E}" srcOrd="0" destOrd="0" presId="urn:microsoft.com/office/officeart/2005/8/layout/hierarchy2"/>
    <dgm:cxn modelId="{194AD8D6-F3F1-45DD-A8AB-37C631B151BE}" type="presParOf" srcId="{23A86299-5AC5-4CD8-8266-66DAB1829D5A}" destId="{6750202F-CF4E-48EF-AA92-8D1DC5337490}" srcOrd="1" destOrd="0" presId="urn:microsoft.com/office/officeart/2005/8/layout/hierarchy2"/>
    <dgm:cxn modelId="{DBBB2CF8-9A16-445B-BFD3-DD11E6BC3C2C}" type="presParOf" srcId="{6750202F-CF4E-48EF-AA92-8D1DC5337490}" destId="{EA43D103-0185-488A-817D-8D99DFA816F3}" srcOrd="0" destOrd="0" presId="urn:microsoft.com/office/officeart/2005/8/layout/hierarchy2"/>
    <dgm:cxn modelId="{C48747BE-C5B6-4964-A652-89A0FEC8A753}" type="presParOf" srcId="{EA43D103-0185-488A-817D-8D99DFA816F3}" destId="{A7E07F05-58D3-45DF-A9AB-91138CC60698}" srcOrd="0" destOrd="0" presId="urn:microsoft.com/office/officeart/2005/8/layout/hierarchy2"/>
    <dgm:cxn modelId="{A9191CEC-3114-4372-889C-D9EC309095CC}" type="presParOf" srcId="{6750202F-CF4E-48EF-AA92-8D1DC5337490}" destId="{CA340631-B17B-4CDC-9066-CEE46CD6526F}" srcOrd="1" destOrd="0" presId="urn:microsoft.com/office/officeart/2005/8/layout/hierarchy2"/>
    <dgm:cxn modelId="{F40511B9-946D-48D2-93B5-4691322F7C9C}" type="presParOf" srcId="{CA340631-B17B-4CDC-9066-CEE46CD6526F}" destId="{5B656741-6CD4-48C2-A403-264229C02610}" srcOrd="0" destOrd="0" presId="urn:microsoft.com/office/officeart/2005/8/layout/hierarchy2"/>
    <dgm:cxn modelId="{541C36BC-F9B2-4DE2-A3C1-51C23276CF65}" type="presParOf" srcId="{CA340631-B17B-4CDC-9066-CEE46CD6526F}" destId="{4FD68CC1-22F9-40FE-B826-09F9F13285A0}" srcOrd="1" destOrd="0" presId="urn:microsoft.com/office/officeart/2005/8/layout/hierarchy2"/>
    <dgm:cxn modelId="{3559AAAE-DFB4-4687-AA6A-2DA884C0693B}" type="presParOf" srcId="{72C43248-0039-4212-9C25-1523F2DFFA84}" destId="{88B05466-86ED-4F20-925E-3052A302019C}" srcOrd="2" destOrd="0" presId="urn:microsoft.com/office/officeart/2005/8/layout/hierarchy2"/>
    <dgm:cxn modelId="{4EFD07E2-7DBB-4D49-ACB3-F4CAEE82237D}" type="presParOf" srcId="{88B05466-86ED-4F20-925E-3052A302019C}" destId="{9E1BDFB1-C9EE-40B8-BB72-2EDE23A8799F}" srcOrd="0" destOrd="0" presId="urn:microsoft.com/office/officeart/2005/8/layout/hierarchy2"/>
    <dgm:cxn modelId="{8964A0D9-0ADF-449A-8958-70CB783D3719}" type="presParOf" srcId="{72C43248-0039-4212-9C25-1523F2DFFA84}" destId="{51E35175-D84B-4C32-AF6C-0109A4CC448E}" srcOrd="3" destOrd="0" presId="urn:microsoft.com/office/officeart/2005/8/layout/hierarchy2"/>
    <dgm:cxn modelId="{C6AD4A5A-6D45-44CA-8C9F-E5446A3DF78D}" type="presParOf" srcId="{51E35175-D84B-4C32-AF6C-0109A4CC448E}" destId="{AED659B9-CDA8-4069-AC49-B9D537082010}" srcOrd="0" destOrd="0" presId="urn:microsoft.com/office/officeart/2005/8/layout/hierarchy2"/>
    <dgm:cxn modelId="{32428CA6-8B2A-4091-A784-DC45D5852213}" type="presParOf" srcId="{51E35175-D84B-4C32-AF6C-0109A4CC448E}" destId="{A2C4B0C4-4933-40A1-8945-4E1EBAE9903F}" srcOrd="1" destOrd="0" presId="urn:microsoft.com/office/officeart/2005/8/layout/hierarchy2"/>
    <dgm:cxn modelId="{90A0B9E2-A17A-4AC1-A029-DE486248F7F7}" type="presParOf" srcId="{A2C4B0C4-4933-40A1-8945-4E1EBAE9903F}" destId="{EDA6AFED-64B5-41FA-9BFD-D06964A35276}" srcOrd="0" destOrd="0" presId="urn:microsoft.com/office/officeart/2005/8/layout/hierarchy2"/>
    <dgm:cxn modelId="{7D2D04A6-8A5E-4494-8F05-77A566AA9626}" type="presParOf" srcId="{EDA6AFED-64B5-41FA-9BFD-D06964A35276}" destId="{C0B56914-B0E9-4DBB-B96E-01AE0A20DC40}" srcOrd="0" destOrd="0" presId="urn:microsoft.com/office/officeart/2005/8/layout/hierarchy2"/>
    <dgm:cxn modelId="{3DA45E0A-1C90-4097-8595-5E38F6898325}" type="presParOf" srcId="{A2C4B0C4-4933-40A1-8945-4E1EBAE9903F}" destId="{E3F500C8-FCEF-43F5-9DA7-FA4758107EF4}" srcOrd="1" destOrd="0" presId="urn:microsoft.com/office/officeart/2005/8/layout/hierarchy2"/>
    <dgm:cxn modelId="{28CB6E79-1703-4E76-860D-540F5B6EF436}" type="presParOf" srcId="{E3F500C8-FCEF-43F5-9DA7-FA4758107EF4}" destId="{24A4979C-BCB8-49F5-87B8-E6313B9F4F09}" srcOrd="0" destOrd="0" presId="urn:microsoft.com/office/officeart/2005/8/layout/hierarchy2"/>
    <dgm:cxn modelId="{42DC758B-E7A8-4E1D-BE26-72118AB7B187}" type="presParOf" srcId="{E3F500C8-FCEF-43F5-9DA7-FA4758107EF4}" destId="{89E206C9-CF0E-4320-B3AB-071F2515C4AA}" srcOrd="1" destOrd="0" presId="urn:microsoft.com/office/officeart/2005/8/layout/hierarchy2"/>
    <dgm:cxn modelId="{292C9062-48AD-42ED-9A2D-1AA6B60922AF}" type="presParOf" srcId="{72C43248-0039-4212-9C25-1523F2DFFA84}" destId="{DF9208A4-D167-4514-A68D-9EDAC7454C2F}" srcOrd="4" destOrd="0" presId="urn:microsoft.com/office/officeart/2005/8/layout/hierarchy2"/>
    <dgm:cxn modelId="{A9351DEF-30AC-4F27-94EE-CCA9AF7E7AF4}" type="presParOf" srcId="{DF9208A4-D167-4514-A68D-9EDAC7454C2F}" destId="{09662070-3AE2-473B-B22F-A43D087AAD7B}" srcOrd="0" destOrd="0" presId="urn:microsoft.com/office/officeart/2005/8/layout/hierarchy2"/>
    <dgm:cxn modelId="{F3126993-3657-4B91-9B4C-B38F97A570BD}" type="presParOf" srcId="{72C43248-0039-4212-9C25-1523F2DFFA84}" destId="{083B94AF-18E8-4961-96A6-EB183293B478}" srcOrd="5" destOrd="0" presId="urn:microsoft.com/office/officeart/2005/8/layout/hierarchy2"/>
    <dgm:cxn modelId="{D453C3D6-D866-4800-9CD7-28C7AD9BAC77}" type="presParOf" srcId="{083B94AF-18E8-4961-96A6-EB183293B478}" destId="{5D965995-C6C4-4FA4-A1CD-ABB5DC74FB0F}" srcOrd="0" destOrd="0" presId="urn:microsoft.com/office/officeart/2005/8/layout/hierarchy2"/>
    <dgm:cxn modelId="{4161A447-052C-45D1-81D1-8D67F289EC44}" type="presParOf" srcId="{083B94AF-18E8-4961-96A6-EB183293B478}" destId="{4F3DA2D0-BA5D-4F8A-B19A-3174C48C5522}" srcOrd="1" destOrd="0" presId="urn:microsoft.com/office/officeart/2005/8/layout/hierarchy2"/>
    <dgm:cxn modelId="{E5C9185E-C543-4AFF-A320-35C6EDEB5DED}" type="presParOf" srcId="{4F3DA2D0-BA5D-4F8A-B19A-3174C48C5522}" destId="{93A715F1-F25E-4C31-A546-2F4EA1A4BE0C}" srcOrd="0" destOrd="0" presId="urn:microsoft.com/office/officeart/2005/8/layout/hierarchy2"/>
    <dgm:cxn modelId="{A410D684-35DF-4DD6-8DA8-93357DF8F759}" type="presParOf" srcId="{93A715F1-F25E-4C31-A546-2F4EA1A4BE0C}" destId="{3AE349AA-A2F5-4D3E-9096-BEE69ACCDF52}" srcOrd="0" destOrd="0" presId="urn:microsoft.com/office/officeart/2005/8/layout/hierarchy2"/>
    <dgm:cxn modelId="{772B6C32-908F-4E7E-8B16-CAE00C6E1279}" type="presParOf" srcId="{4F3DA2D0-BA5D-4F8A-B19A-3174C48C5522}" destId="{228C97AB-4A30-41DF-9C22-98E9E461A269}" srcOrd="1" destOrd="0" presId="urn:microsoft.com/office/officeart/2005/8/layout/hierarchy2"/>
    <dgm:cxn modelId="{B40035B4-C399-4860-BC2E-BB6742519D15}" type="presParOf" srcId="{228C97AB-4A30-41DF-9C22-98E9E461A269}" destId="{2AC12BE7-D9FC-482C-996B-3A7774725CAD}" srcOrd="0" destOrd="0" presId="urn:microsoft.com/office/officeart/2005/8/layout/hierarchy2"/>
    <dgm:cxn modelId="{21ED76C6-96F4-4C8A-85B2-32E9C1F7AD9B}" type="presParOf" srcId="{228C97AB-4A30-41DF-9C22-98E9E461A269}" destId="{5B871884-1760-4ACB-8BD6-E4962916611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372F1-7D10-407A-8738-274E2DFBBAC0}">
      <dsp:nvSpPr>
        <dsp:cNvPr id="0" name=""/>
        <dsp:cNvSpPr/>
      </dsp:nvSpPr>
      <dsp:spPr>
        <a:xfrm>
          <a:off x="7262" y="1666046"/>
          <a:ext cx="1074471" cy="5372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rPr>
            <a:t>Định luật bảo toàn khối lượng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900" kern="1200">
              <a:solidFill>
                <a:schemeClr val="tx1"/>
              </a:solidFill>
              <a:latin typeface="Roboto"/>
              <a:ea typeface="Roboto"/>
              <a:cs typeface="Roboto"/>
              <a:sym typeface="Roboto"/>
            </a:rPr>
            <a:t>Phương trình hóa học</a:t>
          </a:r>
          <a:endParaRPr lang="en-US" sz="900" kern="1200">
            <a:solidFill>
              <a:schemeClr val="tx1"/>
            </a:solidFill>
          </a:endParaRPr>
        </a:p>
      </dsp:txBody>
      <dsp:txXfrm>
        <a:off x="22997" y="1681781"/>
        <a:ext cx="1043001" cy="505765"/>
      </dsp:txXfrm>
    </dsp:sp>
    <dsp:sp modelId="{BC858556-39E5-41AB-BC2A-15D72E80B0D1}">
      <dsp:nvSpPr>
        <dsp:cNvPr id="0" name=""/>
        <dsp:cNvSpPr/>
      </dsp:nvSpPr>
      <dsp:spPr>
        <a:xfrm rot="17471741">
          <a:off x="702266" y="1369325"/>
          <a:ext cx="1188725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1188725" y="1118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266910" y="1350791"/>
        <a:ext cx="59436" cy="59436"/>
      </dsp:txXfrm>
    </dsp:sp>
    <dsp:sp modelId="{B3FC14FC-90E8-4164-A2FF-C1B91FF93807}">
      <dsp:nvSpPr>
        <dsp:cNvPr id="0" name=""/>
        <dsp:cNvSpPr/>
      </dsp:nvSpPr>
      <dsp:spPr>
        <a:xfrm>
          <a:off x="1511522" y="557737"/>
          <a:ext cx="1074471" cy="5372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latin typeface="Roboto"/>
              <a:ea typeface="Roboto"/>
              <a:cs typeface="Roboto"/>
              <a:sym typeface="Roboto"/>
            </a:rPr>
            <a:t>Định luật bảo toàn khối lượng</a:t>
          </a:r>
          <a:endParaRPr lang="en-US" sz="900" kern="1200"/>
        </a:p>
      </dsp:txBody>
      <dsp:txXfrm>
        <a:off x="1527257" y="573472"/>
        <a:ext cx="1043001" cy="505765"/>
      </dsp:txXfrm>
    </dsp:sp>
    <dsp:sp modelId="{440F4A5F-8B88-41D0-A2D4-C9D5D214DF57}">
      <dsp:nvSpPr>
        <dsp:cNvPr id="0" name=""/>
        <dsp:cNvSpPr/>
      </dsp:nvSpPr>
      <dsp:spPr>
        <a:xfrm rot="18770822">
          <a:off x="2484887" y="583488"/>
          <a:ext cx="632001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632001" y="1118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785088" y="578872"/>
        <a:ext cx="31600" cy="31600"/>
      </dsp:txXfrm>
    </dsp:sp>
    <dsp:sp modelId="{D5B12389-6682-4E52-A4A2-F838119AF1A1}">
      <dsp:nvSpPr>
        <dsp:cNvPr id="0" name=""/>
        <dsp:cNvSpPr/>
      </dsp:nvSpPr>
      <dsp:spPr>
        <a:xfrm>
          <a:off x="3015782" y="94371"/>
          <a:ext cx="1074471" cy="5372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>
              <a:solidFill>
                <a:schemeClr val="tx1"/>
              </a:solidFill>
            </a:rPr>
            <a:t>Định luật bảo toàn khối lượng</a:t>
          </a:r>
          <a:endParaRPr lang="en-US" sz="900" kern="1200">
            <a:solidFill>
              <a:schemeClr val="tx1"/>
            </a:solidFill>
          </a:endParaRPr>
        </a:p>
      </dsp:txBody>
      <dsp:txXfrm>
        <a:off x="3031517" y="110106"/>
        <a:ext cx="1043001" cy="505765"/>
      </dsp:txXfrm>
    </dsp:sp>
    <dsp:sp modelId="{4E7B5000-3029-46CB-B304-1C725D910193}">
      <dsp:nvSpPr>
        <dsp:cNvPr id="0" name=""/>
        <dsp:cNvSpPr/>
      </dsp:nvSpPr>
      <dsp:spPr>
        <a:xfrm>
          <a:off x="4090254" y="351805"/>
          <a:ext cx="429788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429788" y="1118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294403" y="352244"/>
        <a:ext cx="21489" cy="21489"/>
      </dsp:txXfrm>
    </dsp:sp>
    <dsp:sp modelId="{FDE831CC-C3BB-4AB3-906E-E8CD8A588046}">
      <dsp:nvSpPr>
        <dsp:cNvPr id="0" name=""/>
        <dsp:cNvSpPr/>
      </dsp:nvSpPr>
      <dsp:spPr>
        <a:xfrm>
          <a:off x="4520042" y="94371"/>
          <a:ext cx="1841923" cy="537235"/>
        </a:xfrm>
        <a:prstGeom prst="roundRect">
          <a:avLst>
            <a:gd name="adj" fmla="val 10000"/>
          </a:avLst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i="1" kern="1200">
              <a:solidFill>
                <a:schemeClr val="tx1"/>
              </a:solidFill>
              <a:latin typeface="Times New Roman" pitchFamily="18" charset="0"/>
            </a:rPr>
            <a:t>Tổng khối lượng các chất tham gia = tổng khối lượng chất tham gia phản ứng</a:t>
          </a:r>
          <a:endParaRPr lang="en-US" sz="900" kern="1200">
            <a:solidFill>
              <a:schemeClr val="tx1"/>
            </a:solidFill>
          </a:endParaRPr>
        </a:p>
      </dsp:txBody>
      <dsp:txXfrm>
        <a:off x="4535777" y="110106"/>
        <a:ext cx="1810453" cy="505765"/>
      </dsp:txXfrm>
    </dsp:sp>
    <dsp:sp modelId="{5D089023-5DDB-4EB3-B83C-40DC29EFEDC8}">
      <dsp:nvSpPr>
        <dsp:cNvPr id="0" name=""/>
        <dsp:cNvSpPr/>
      </dsp:nvSpPr>
      <dsp:spPr>
        <a:xfrm rot="2829178">
          <a:off x="2484887" y="1046853"/>
          <a:ext cx="632001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632001" y="1118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785088" y="1042237"/>
        <a:ext cx="31600" cy="31600"/>
      </dsp:txXfrm>
    </dsp:sp>
    <dsp:sp modelId="{23CC9DD4-1C6A-49D9-9C07-7569C2137EFC}">
      <dsp:nvSpPr>
        <dsp:cNvPr id="0" name=""/>
        <dsp:cNvSpPr/>
      </dsp:nvSpPr>
      <dsp:spPr>
        <a:xfrm>
          <a:off x="3015782" y="1021103"/>
          <a:ext cx="1074471" cy="5372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>
              <a:solidFill>
                <a:schemeClr val="tx1"/>
              </a:solidFill>
            </a:rPr>
            <a:t>Áp dụng định luật bảo toàn khối lượng</a:t>
          </a:r>
          <a:endParaRPr lang="en-US" sz="900" kern="1200">
            <a:solidFill>
              <a:schemeClr val="tx1"/>
            </a:solidFill>
          </a:endParaRPr>
        </a:p>
      </dsp:txBody>
      <dsp:txXfrm>
        <a:off x="3031517" y="1036838"/>
        <a:ext cx="1043001" cy="505765"/>
      </dsp:txXfrm>
    </dsp:sp>
    <dsp:sp modelId="{74E17480-60A9-401E-87AC-49ACA07D74F4}">
      <dsp:nvSpPr>
        <dsp:cNvPr id="0" name=""/>
        <dsp:cNvSpPr/>
      </dsp:nvSpPr>
      <dsp:spPr>
        <a:xfrm rot="19457599">
          <a:off x="4040505" y="1124081"/>
          <a:ext cx="529286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529286" y="1118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291916" y="1122033"/>
        <a:ext cx="26464" cy="26464"/>
      </dsp:txXfrm>
    </dsp:sp>
    <dsp:sp modelId="{B05D284A-3A42-421D-8897-57D0414062E1}">
      <dsp:nvSpPr>
        <dsp:cNvPr id="0" name=""/>
        <dsp:cNvSpPr/>
      </dsp:nvSpPr>
      <dsp:spPr>
        <a:xfrm>
          <a:off x="4520042" y="712192"/>
          <a:ext cx="1836464" cy="537235"/>
        </a:xfrm>
        <a:prstGeom prst="roundRect">
          <a:avLst>
            <a:gd name="adj" fmla="val 10000"/>
          </a:avLst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>
              <a:solidFill>
                <a:schemeClr val="tx1"/>
              </a:solidFill>
            </a:rPr>
            <a:t>Giả sử có pứ tổng quát của các chất: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>
              <a:solidFill>
                <a:schemeClr val="tx1"/>
              </a:solidFill>
            </a:rPr>
            <a:t>A + B → C + D</a:t>
          </a:r>
          <a:endParaRPr lang="en-US" sz="900" kern="1200">
            <a:solidFill>
              <a:schemeClr val="tx1"/>
            </a:solidFill>
          </a:endParaRPr>
        </a:p>
      </dsp:txBody>
      <dsp:txXfrm>
        <a:off x="4535777" y="727927"/>
        <a:ext cx="1804994" cy="505765"/>
      </dsp:txXfrm>
    </dsp:sp>
    <dsp:sp modelId="{D50CE139-1CB0-4699-A990-55F2EE6D67A9}">
      <dsp:nvSpPr>
        <dsp:cNvPr id="0" name=""/>
        <dsp:cNvSpPr/>
      </dsp:nvSpPr>
      <dsp:spPr>
        <a:xfrm rot="2142401">
          <a:off x="4040505" y="1432992"/>
          <a:ext cx="529286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529286" y="1118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291916" y="1430944"/>
        <a:ext cx="26464" cy="26464"/>
      </dsp:txXfrm>
    </dsp:sp>
    <dsp:sp modelId="{E9DF1AEC-7DEF-4B73-B88F-B84BCB697D35}">
      <dsp:nvSpPr>
        <dsp:cNvPr id="0" name=""/>
        <dsp:cNvSpPr/>
      </dsp:nvSpPr>
      <dsp:spPr>
        <a:xfrm>
          <a:off x="4520042" y="1330013"/>
          <a:ext cx="2269820" cy="537235"/>
        </a:xfrm>
        <a:prstGeom prst="roundRect">
          <a:avLst>
            <a:gd name="adj" fmla="val 10000"/>
          </a:avLst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50" kern="1200">
              <a:solidFill>
                <a:schemeClr val="tx1"/>
              </a:solidFill>
            </a:rPr>
            <a:t>m</a:t>
          </a:r>
          <a:r>
            <a:rPr lang="nl-NL" sz="1050" kern="1200" baseline="-25000">
              <a:solidFill>
                <a:schemeClr val="tx1"/>
              </a:solidFill>
            </a:rPr>
            <a:t>A</a:t>
          </a:r>
          <a:r>
            <a:rPr lang="nl-NL" sz="1050" kern="1200">
              <a:solidFill>
                <a:schemeClr val="tx1"/>
              </a:solidFill>
            </a:rPr>
            <a:t> + m</a:t>
          </a:r>
          <a:r>
            <a:rPr lang="nl-NL" sz="1050" kern="1200" baseline="-25000">
              <a:solidFill>
                <a:schemeClr val="tx1"/>
              </a:solidFill>
            </a:rPr>
            <a:t>B</a:t>
          </a:r>
          <a:r>
            <a:rPr lang="nl-NL" sz="1050" kern="1200">
              <a:solidFill>
                <a:schemeClr val="tx1"/>
              </a:solidFill>
            </a:rPr>
            <a:t> = m</a:t>
          </a:r>
          <a:r>
            <a:rPr lang="nl-NL" sz="1050" kern="1200" baseline="-25000">
              <a:solidFill>
                <a:schemeClr val="tx1"/>
              </a:solidFill>
            </a:rPr>
            <a:t>C</a:t>
          </a:r>
          <a:r>
            <a:rPr lang="nl-NL" sz="1050" kern="1200">
              <a:solidFill>
                <a:schemeClr val="tx1"/>
              </a:solidFill>
            </a:rPr>
            <a:t> + m</a:t>
          </a:r>
          <a:r>
            <a:rPr lang="nl-NL" sz="1050" kern="1200" baseline="-25000">
              <a:solidFill>
                <a:schemeClr val="tx1"/>
              </a:solidFill>
            </a:rPr>
            <a:t>D</a:t>
          </a:r>
          <a:endParaRPr lang="en-US" sz="1050" kern="1200">
            <a:solidFill>
              <a:schemeClr val="tx1"/>
            </a:solidFill>
          </a:endParaRP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50" kern="1200">
              <a:solidFill>
                <a:schemeClr val="tx1"/>
              </a:solidFill>
            </a:rPr>
            <a:t>→ m</a:t>
          </a:r>
          <a:r>
            <a:rPr lang="nl-NL" sz="1050" kern="1200" baseline="-25000">
              <a:solidFill>
                <a:schemeClr val="tx1"/>
              </a:solidFill>
            </a:rPr>
            <a:t>D</a:t>
          </a:r>
          <a:r>
            <a:rPr lang="nl-NL" sz="1050" kern="1200">
              <a:solidFill>
                <a:schemeClr val="tx1"/>
              </a:solidFill>
            </a:rPr>
            <a:t>   = m</a:t>
          </a:r>
          <a:r>
            <a:rPr lang="nl-NL" sz="1050" kern="1200" baseline="-25000">
              <a:solidFill>
                <a:schemeClr val="tx1"/>
              </a:solidFill>
            </a:rPr>
            <a:t>A   +  </a:t>
          </a:r>
          <a:r>
            <a:rPr lang="nl-NL" sz="1050" kern="1200">
              <a:solidFill>
                <a:schemeClr val="tx1"/>
              </a:solidFill>
            </a:rPr>
            <a:t>  m</a:t>
          </a:r>
          <a:r>
            <a:rPr lang="nl-NL" sz="1050" kern="1200" baseline="-25000">
              <a:solidFill>
                <a:schemeClr val="tx1"/>
              </a:solidFill>
            </a:rPr>
            <a:t>B</a:t>
          </a:r>
          <a:r>
            <a:rPr lang="nl-NL" sz="1050" kern="1200">
              <a:solidFill>
                <a:schemeClr val="tx1"/>
              </a:solidFill>
            </a:rPr>
            <a:t>  -  m</a:t>
          </a:r>
          <a:r>
            <a:rPr lang="nl-NL" sz="1050" kern="1200" baseline="-25000">
              <a:solidFill>
                <a:schemeClr val="tx1"/>
              </a:solidFill>
            </a:rPr>
            <a:t>C</a:t>
          </a:r>
          <a:r>
            <a:rPr lang="nl-NL" sz="1050" kern="1200">
              <a:solidFill>
                <a:schemeClr val="tx1"/>
              </a:solidFill>
            </a:rPr>
            <a:t>  </a:t>
          </a:r>
          <a:endParaRPr lang="en-US" sz="1050" kern="1200">
            <a:solidFill>
              <a:schemeClr val="tx1"/>
            </a:solidFill>
          </a:endParaRPr>
        </a:p>
      </dsp:txBody>
      <dsp:txXfrm>
        <a:off x="4535777" y="1345748"/>
        <a:ext cx="2238350" cy="505765"/>
      </dsp:txXfrm>
    </dsp:sp>
    <dsp:sp modelId="{280ED34D-E738-4B05-8432-943C7A1EB409}">
      <dsp:nvSpPr>
        <dsp:cNvPr id="0" name=""/>
        <dsp:cNvSpPr/>
      </dsp:nvSpPr>
      <dsp:spPr>
        <a:xfrm rot="4128259">
          <a:off x="702266" y="2477634"/>
          <a:ext cx="1188725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1188725" y="1118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266910" y="2459100"/>
        <a:ext cx="59436" cy="59436"/>
      </dsp:txXfrm>
    </dsp:sp>
    <dsp:sp modelId="{CF51FF66-F661-41E0-90B8-EEBA32473C72}">
      <dsp:nvSpPr>
        <dsp:cNvPr id="0" name=""/>
        <dsp:cNvSpPr/>
      </dsp:nvSpPr>
      <dsp:spPr>
        <a:xfrm>
          <a:off x="1511522" y="2774355"/>
          <a:ext cx="1074471" cy="5372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900" kern="1200"/>
            <a:t>Phương trình hóa học</a:t>
          </a:r>
          <a:endParaRPr lang="en-US" sz="900" kern="1200"/>
        </a:p>
      </dsp:txBody>
      <dsp:txXfrm>
        <a:off x="1527257" y="2790090"/>
        <a:ext cx="1043001" cy="505765"/>
      </dsp:txXfrm>
    </dsp:sp>
    <dsp:sp modelId="{C09962BD-FA73-45F8-8F1B-82BDD53289B2}">
      <dsp:nvSpPr>
        <dsp:cNvPr id="0" name=""/>
        <dsp:cNvSpPr/>
      </dsp:nvSpPr>
      <dsp:spPr>
        <a:xfrm rot="17848458">
          <a:off x="2335094" y="2618528"/>
          <a:ext cx="931587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931587" y="1118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777598" y="2606423"/>
        <a:ext cx="46579" cy="46579"/>
      </dsp:txXfrm>
    </dsp:sp>
    <dsp:sp modelId="{C65DA755-6568-4716-B53D-E5407C97D50E}">
      <dsp:nvSpPr>
        <dsp:cNvPr id="0" name=""/>
        <dsp:cNvSpPr/>
      </dsp:nvSpPr>
      <dsp:spPr>
        <a:xfrm>
          <a:off x="3015782" y="1947834"/>
          <a:ext cx="1074471" cy="5372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b="1" kern="1200">
              <a:solidFill>
                <a:schemeClr val="tx1"/>
              </a:solidFill>
            </a:rPr>
            <a:t>Phương trình hóa học </a:t>
          </a:r>
          <a:endParaRPr lang="en-US" sz="1000" kern="1200">
            <a:solidFill>
              <a:schemeClr val="tx1"/>
            </a:solidFill>
          </a:endParaRPr>
        </a:p>
      </dsp:txBody>
      <dsp:txXfrm>
        <a:off x="3031517" y="1963569"/>
        <a:ext cx="1043001" cy="505765"/>
      </dsp:txXfrm>
    </dsp:sp>
    <dsp:sp modelId="{EA43D103-0185-488A-817D-8D99DFA816F3}">
      <dsp:nvSpPr>
        <dsp:cNvPr id="0" name=""/>
        <dsp:cNvSpPr/>
      </dsp:nvSpPr>
      <dsp:spPr>
        <a:xfrm>
          <a:off x="4090254" y="2205268"/>
          <a:ext cx="429788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429788" y="1118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294403" y="2205707"/>
        <a:ext cx="21489" cy="21489"/>
      </dsp:txXfrm>
    </dsp:sp>
    <dsp:sp modelId="{5B656741-6CD4-48C2-A403-264229C02610}">
      <dsp:nvSpPr>
        <dsp:cNvPr id="0" name=""/>
        <dsp:cNvSpPr/>
      </dsp:nvSpPr>
      <dsp:spPr>
        <a:xfrm>
          <a:off x="4520042" y="1947834"/>
          <a:ext cx="2823656" cy="537235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>
              <a:solidFill>
                <a:schemeClr val="tx1"/>
              </a:solidFill>
            </a:rPr>
            <a:t>Phương trình hóa học là cách thức biểu diễn phản ứng hóa học của các chất tham gia phản ứng và các chất sản phẩm</a:t>
          </a:r>
          <a:endParaRPr lang="en-US" sz="1000" kern="1200">
            <a:solidFill>
              <a:schemeClr val="tx1"/>
            </a:solidFill>
          </a:endParaRPr>
        </a:p>
      </dsp:txBody>
      <dsp:txXfrm>
        <a:off x="4535777" y="1963569"/>
        <a:ext cx="2792186" cy="505765"/>
      </dsp:txXfrm>
    </dsp:sp>
    <dsp:sp modelId="{88B05466-86ED-4F20-925E-3052A302019C}">
      <dsp:nvSpPr>
        <dsp:cNvPr id="0" name=""/>
        <dsp:cNvSpPr/>
      </dsp:nvSpPr>
      <dsp:spPr>
        <a:xfrm rot="21238548">
          <a:off x="2584800" y="3009111"/>
          <a:ext cx="432175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432175" y="1118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790084" y="3009490"/>
        <a:ext cx="21608" cy="21608"/>
      </dsp:txXfrm>
    </dsp:sp>
    <dsp:sp modelId="{AED659B9-CDA8-4069-AC49-B9D537082010}">
      <dsp:nvSpPr>
        <dsp:cNvPr id="0" name=""/>
        <dsp:cNvSpPr/>
      </dsp:nvSpPr>
      <dsp:spPr>
        <a:xfrm>
          <a:off x="3015782" y="2728999"/>
          <a:ext cx="1074471" cy="5372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>
              <a:solidFill>
                <a:schemeClr val="tx1"/>
              </a:solidFill>
            </a:rPr>
            <a:t>Các bước lập phương trình hóa học</a:t>
          </a:r>
          <a:endParaRPr lang="en-US" sz="900" kern="1200">
            <a:solidFill>
              <a:schemeClr val="tx1"/>
            </a:solidFill>
          </a:endParaRPr>
        </a:p>
      </dsp:txBody>
      <dsp:txXfrm>
        <a:off x="3031517" y="2744734"/>
        <a:ext cx="1043001" cy="505765"/>
      </dsp:txXfrm>
    </dsp:sp>
    <dsp:sp modelId="{EDA6AFED-64B5-41FA-9BFD-D06964A35276}">
      <dsp:nvSpPr>
        <dsp:cNvPr id="0" name=""/>
        <dsp:cNvSpPr/>
      </dsp:nvSpPr>
      <dsp:spPr>
        <a:xfrm>
          <a:off x="4090254" y="2986433"/>
          <a:ext cx="429788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429788" y="1118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294403" y="2986872"/>
        <a:ext cx="21489" cy="21489"/>
      </dsp:txXfrm>
    </dsp:sp>
    <dsp:sp modelId="{24A4979C-BCB8-49F5-87B8-E6313B9F4F09}">
      <dsp:nvSpPr>
        <dsp:cNvPr id="0" name=""/>
        <dsp:cNvSpPr/>
      </dsp:nvSpPr>
      <dsp:spPr>
        <a:xfrm>
          <a:off x="4520042" y="2565655"/>
          <a:ext cx="4041731" cy="86392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chemeClr val="tx1"/>
              </a:solidFill>
            </a:rPr>
            <a:t>Bước 1: </a:t>
          </a:r>
          <a:r>
            <a:rPr lang="en-US" sz="900" kern="1200">
              <a:solidFill>
                <a:schemeClr val="tx1"/>
              </a:solidFill>
            </a:rPr>
            <a:t>Viết sơ đồ phản ứng: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chemeClr val="tx1"/>
              </a:solidFill>
            </a:rPr>
            <a:t>Bước 2: </a:t>
          </a:r>
          <a:r>
            <a:rPr lang="en-US" sz="900" kern="1200">
              <a:solidFill>
                <a:schemeClr val="tx1"/>
              </a:solidFill>
            </a:rPr>
            <a:t>So sánh số nguyên tử/ nhóm nguyên tử của mỗi nguyên tố/ chất trước và sau phản ứng.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chemeClr val="tx1"/>
              </a:solidFill>
            </a:rPr>
            <a:t>Bước 3: </a:t>
          </a:r>
          <a:r>
            <a:rPr lang="en-US" sz="900" kern="1200">
              <a:solidFill>
                <a:schemeClr val="tx1"/>
              </a:solidFill>
            </a:rPr>
            <a:t>Cân bằng số nguyên tử/ nhóm nguyên tử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chemeClr val="tx1"/>
              </a:solidFill>
            </a:rPr>
            <a:t>Bước 4: </a:t>
          </a:r>
          <a:r>
            <a:rPr lang="en-US" sz="900" kern="1200">
              <a:solidFill>
                <a:schemeClr val="tx1"/>
              </a:solidFill>
            </a:rPr>
            <a:t>Kiểm tra và viết phương trình hoá học:</a:t>
          </a:r>
        </a:p>
      </dsp:txBody>
      <dsp:txXfrm>
        <a:off x="4545345" y="2590958"/>
        <a:ext cx="3991125" cy="813317"/>
      </dsp:txXfrm>
    </dsp:sp>
    <dsp:sp modelId="{DF9208A4-D167-4514-A68D-9EDAC7454C2F}">
      <dsp:nvSpPr>
        <dsp:cNvPr id="0" name=""/>
        <dsp:cNvSpPr/>
      </dsp:nvSpPr>
      <dsp:spPr>
        <a:xfrm rot="3751542">
          <a:off x="2335094" y="3445049"/>
          <a:ext cx="931587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931587" y="1118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777598" y="3432944"/>
        <a:ext cx="46579" cy="46579"/>
      </dsp:txXfrm>
    </dsp:sp>
    <dsp:sp modelId="{5D965995-C6C4-4FA4-A1CD-ABB5DC74FB0F}">
      <dsp:nvSpPr>
        <dsp:cNvPr id="0" name=""/>
        <dsp:cNvSpPr/>
      </dsp:nvSpPr>
      <dsp:spPr>
        <a:xfrm>
          <a:off x="3015782" y="3600876"/>
          <a:ext cx="1074471" cy="5372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b="1" kern="1200">
              <a:solidFill>
                <a:schemeClr val="tx1"/>
              </a:solidFill>
            </a:rPr>
            <a:t>Ý nghĩa PTHH</a:t>
          </a:r>
          <a:endParaRPr lang="en-US" sz="900" kern="1200">
            <a:solidFill>
              <a:schemeClr val="tx1"/>
            </a:solidFill>
          </a:endParaRPr>
        </a:p>
      </dsp:txBody>
      <dsp:txXfrm>
        <a:off x="3031517" y="3616611"/>
        <a:ext cx="1043001" cy="505765"/>
      </dsp:txXfrm>
    </dsp:sp>
    <dsp:sp modelId="{93A715F1-F25E-4C31-A546-2F4EA1A4BE0C}">
      <dsp:nvSpPr>
        <dsp:cNvPr id="0" name=""/>
        <dsp:cNvSpPr/>
      </dsp:nvSpPr>
      <dsp:spPr>
        <a:xfrm rot="21503345">
          <a:off x="4090162" y="3851809"/>
          <a:ext cx="462474" cy="22368"/>
        </a:xfrm>
        <a:custGeom>
          <a:avLst/>
          <a:gdLst/>
          <a:ahLst/>
          <a:cxnLst/>
          <a:rect l="0" t="0" r="0" b="0"/>
          <a:pathLst>
            <a:path>
              <a:moveTo>
                <a:pt x="0" y="11184"/>
              </a:moveTo>
              <a:lnTo>
                <a:pt x="462474" y="1118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309837" y="3851431"/>
        <a:ext cx="23123" cy="23123"/>
      </dsp:txXfrm>
    </dsp:sp>
    <dsp:sp modelId="{2AC12BE7-D9FC-482C-996B-3A7774725CAD}">
      <dsp:nvSpPr>
        <dsp:cNvPr id="0" name=""/>
        <dsp:cNvSpPr/>
      </dsp:nvSpPr>
      <dsp:spPr>
        <a:xfrm>
          <a:off x="4552545" y="3497163"/>
          <a:ext cx="2972987" cy="71866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>
              <a:solidFill>
                <a:schemeClr val="tx1"/>
              </a:solidFill>
            </a:rPr>
            <a:t>Cho biết các chất phản ứng và sản phẩm.</a:t>
          </a:r>
          <a:endParaRPr lang="en-US" sz="900" kern="1200">
            <a:solidFill>
              <a:schemeClr val="tx1"/>
            </a:solidFill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>
              <a:solidFill>
                <a:schemeClr val="tx1"/>
              </a:solidFill>
            </a:rPr>
            <a:t>+ Tỉ lệ số nguyên tử hoặc phân tử,  giữa các chất trong phản ứng. Tỉ lệ này bằng đúng tỉ lệ hệ số của mỗi chất trong phương trình hóa học.</a:t>
          </a:r>
          <a:endParaRPr lang="en-US" sz="900" kern="1200">
            <a:solidFill>
              <a:schemeClr val="tx1"/>
            </a:solidFill>
          </a:endParaRPr>
        </a:p>
      </dsp:txBody>
      <dsp:txXfrm>
        <a:off x="4573594" y="3518212"/>
        <a:ext cx="2930889" cy="676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1EA3D-DA2A-4F02-9616-4E6E18E16CF3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844B0-92E6-4A5B-AB38-C3BF3B304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29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/>
          <p:nvPr/>
        </p:nvSpPr>
        <p:spPr>
          <a:xfrm rot="-10799904" flipH="1">
            <a:off x="6382873" y="3940025"/>
            <a:ext cx="2837364" cy="1269520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0" name="Google Shape;20;p3"/>
          <p:cNvSpPr/>
          <p:nvPr/>
        </p:nvSpPr>
        <p:spPr>
          <a:xfrm flipH="1">
            <a:off x="-7" y="1302"/>
            <a:ext cx="4618656" cy="2070553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 hasCustomPrompt="1"/>
          </p:nvPr>
        </p:nvSpPr>
        <p:spPr>
          <a:xfrm>
            <a:off x="720001" y="1463700"/>
            <a:ext cx="1347900" cy="7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75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 rot="303">
            <a:off x="729575" y="3735325"/>
            <a:ext cx="3405900" cy="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idx="2"/>
          </p:nvPr>
        </p:nvSpPr>
        <p:spPr>
          <a:xfrm>
            <a:off x="729675" y="2801000"/>
            <a:ext cx="3925500" cy="58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60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690965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19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19"/>
          <p:cNvSpPr txBox="1">
            <a:spLocks noGrp="1"/>
          </p:cNvSpPr>
          <p:nvPr>
            <p:ph type="title"/>
          </p:nvPr>
        </p:nvSpPr>
        <p:spPr>
          <a:xfrm>
            <a:off x="720000" y="585216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3" name="Google Shape;183;p19"/>
          <p:cNvSpPr/>
          <p:nvPr/>
        </p:nvSpPr>
        <p:spPr>
          <a:xfrm>
            <a:off x="1" y="3908052"/>
            <a:ext cx="9143947" cy="1390621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84" name="Google Shape;184;p19"/>
          <p:cNvSpPr txBox="1">
            <a:spLocks noGrp="1"/>
          </p:cNvSpPr>
          <p:nvPr>
            <p:ph type="body" idx="1"/>
          </p:nvPr>
        </p:nvSpPr>
        <p:spPr>
          <a:xfrm>
            <a:off x="2392600" y="2014062"/>
            <a:ext cx="3175800" cy="18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1749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914377" lvl="1" indent="-31749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566" lvl="2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754" lvl="3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5943" lvl="4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131" lvl="5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320" lvl="6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509" lvl="7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697" lvl="8" indent="-317492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477506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Title and text 5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22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2"/>
          <p:cNvSpPr/>
          <p:nvPr/>
        </p:nvSpPr>
        <p:spPr>
          <a:xfrm rot="10800000">
            <a:off x="-95251" y="-52394"/>
            <a:ext cx="994800" cy="1814521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02" name="Google Shape;202;p22"/>
          <p:cNvSpPr/>
          <p:nvPr/>
        </p:nvSpPr>
        <p:spPr>
          <a:xfrm>
            <a:off x="5985575" y="2"/>
            <a:ext cx="3158420" cy="2149925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04" name="Google Shape;204;p22"/>
          <p:cNvSpPr txBox="1">
            <a:spLocks noGrp="1"/>
          </p:cNvSpPr>
          <p:nvPr>
            <p:ph type="body" idx="1"/>
          </p:nvPr>
        </p:nvSpPr>
        <p:spPr>
          <a:xfrm>
            <a:off x="720149" y="1187550"/>
            <a:ext cx="7704000" cy="52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1749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 SemiBold"/>
              <a:buChar char="●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914377" lvl="1" indent="-31749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fortaa SemiBold"/>
              <a:buChar char="○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2pPr>
            <a:lvl3pPr marL="1371566" lvl="2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omfortaa SemiBold"/>
              <a:buChar char="■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3pPr>
            <a:lvl4pPr marL="1828754" lvl="3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omfortaa SemiBold"/>
              <a:buChar char="●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4pPr>
            <a:lvl5pPr marL="2285943" lvl="4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omfortaa SemiBold"/>
              <a:buChar char="○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5pPr>
            <a:lvl6pPr marL="2743131" lvl="5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omfortaa SemiBold"/>
              <a:buChar char="■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6pPr>
            <a:lvl7pPr marL="3200320" lvl="6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omfortaa SemiBold"/>
              <a:buChar char="●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7pPr>
            <a:lvl8pPr marL="3657509" lvl="7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omfortaa SemiBold"/>
              <a:buChar char="○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8pPr>
            <a:lvl9pPr marL="4114697" lvl="8" indent="-317492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Comfortaa SemiBold"/>
              <a:buChar char="■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720000" y="585216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929291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8">
  <p:cSld name="Title and text 8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25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5"/>
          <p:cNvSpPr/>
          <p:nvPr/>
        </p:nvSpPr>
        <p:spPr>
          <a:xfrm rot="-5400000">
            <a:off x="6058610" y="1984908"/>
            <a:ext cx="5231711" cy="1226177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29" name="Google Shape;229;p25"/>
          <p:cNvSpPr/>
          <p:nvPr/>
        </p:nvSpPr>
        <p:spPr>
          <a:xfrm rot="10799938">
            <a:off x="-731693" y="4529521"/>
            <a:ext cx="5170528" cy="817180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30" name="Google Shape;230;p25"/>
          <p:cNvSpPr/>
          <p:nvPr/>
        </p:nvSpPr>
        <p:spPr>
          <a:xfrm>
            <a:off x="720001" y="1391327"/>
            <a:ext cx="3743407" cy="3110535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31" name="Google Shape;231;p25"/>
          <p:cNvSpPr/>
          <p:nvPr/>
        </p:nvSpPr>
        <p:spPr>
          <a:xfrm>
            <a:off x="677017" y="485825"/>
            <a:ext cx="7824385" cy="634442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32" name="Google Shape;232;p25"/>
          <p:cNvSpPr txBox="1">
            <a:spLocks noGrp="1"/>
          </p:cNvSpPr>
          <p:nvPr>
            <p:ph type="title"/>
          </p:nvPr>
        </p:nvSpPr>
        <p:spPr>
          <a:xfrm>
            <a:off x="720000" y="585225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33" name="Google Shape;233;p25"/>
          <p:cNvSpPr txBox="1">
            <a:spLocks noGrp="1"/>
          </p:cNvSpPr>
          <p:nvPr>
            <p:ph type="body" idx="1"/>
          </p:nvPr>
        </p:nvSpPr>
        <p:spPr>
          <a:xfrm>
            <a:off x="971901" y="1687050"/>
            <a:ext cx="3229500" cy="22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1749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914377" lvl="1" indent="-31749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566" lvl="2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754" lvl="3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5943" lvl="4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131" lvl="5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320" lvl="6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509" lvl="7" indent="-31749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697" lvl="8" indent="-317492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84435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oogle Shape;243;p27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7"/>
          <p:cNvSpPr/>
          <p:nvPr/>
        </p:nvSpPr>
        <p:spPr>
          <a:xfrm rot="10800000">
            <a:off x="-3" y="4400548"/>
            <a:ext cx="5170528" cy="817180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46" name="Google Shape;246;p27"/>
          <p:cNvSpPr/>
          <p:nvPr/>
        </p:nvSpPr>
        <p:spPr>
          <a:xfrm>
            <a:off x="3973475" y="0"/>
            <a:ext cx="5170528" cy="817180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48" name="Google Shape;248;p27"/>
          <p:cNvSpPr txBox="1">
            <a:spLocks noGrp="1"/>
          </p:cNvSpPr>
          <p:nvPr>
            <p:ph type="title"/>
          </p:nvPr>
        </p:nvSpPr>
        <p:spPr>
          <a:xfrm>
            <a:off x="720000" y="585216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1824152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9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9"/>
          <p:cNvSpPr/>
          <p:nvPr/>
        </p:nvSpPr>
        <p:spPr>
          <a:xfrm rot="5400000">
            <a:off x="6775604" y="2889027"/>
            <a:ext cx="3567003" cy="1442747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60" name="Google Shape;260;p29"/>
          <p:cNvSpPr/>
          <p:nvPr/>
        </p:nvSpPr>
        <p:spPr>
          <a:xfrm>
            <a:off x="-152400" y="3710603"/>
            <a:ext cx="4885299" cy="1683355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61" name="Google Shape;261;p29"/>
          <p:cNvSpPr/>
          <p:nvPr/>
        </p:nvSpPr>
        <p:spPr>
          <a:xfrm>
            <a:off x="1723698" y="2060030"/>
            <a:ext cx="6114033" cy="107205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62" name="Google Shape;262;p29"/>
          <p:cNvSpPr/>
          <p:nvPr/>
        </p:nvSpPr>
        <p:spPr>
          <a:xfrm>
            <a:off x="3973475" y="0"/>
            <a:ext cx="5170528" cy="817180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</p:spTree>
    <p:extLst>
      <p:ext uri="{BB962C8B-B14F-4D97-AF65-F5344CB8AC3E}">
        <p14:creationId xmlns:p14="http://schemas.microsoft.com/office/powerpoint/2010/main" val="4013843671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6;p30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" y="-16176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30"/>
          <p:cNvSpPr/>
          <p:nvPr/>
        </p:nvSpPr>
        <p:spPr>
          <a:xfrm>
            <a:off x="6807601" y="1"/>
            <a:ext cx="2336411" cy="800101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68" name="Google Shape;268;p30"/>
          <p:cNvSpPr/>
          <p:nvPr/>
        </p:nvSpPr>
        <p:spPr>
          <a:xfrm>
            <a:off x="8501398" y="920042"/>
            <a:ext cx="413093" cy="413093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69" name="Google Shape;269;p30"/>
          <p:cNvSpPr/>
          <p:nvPr/>
        </p:nvSpPr>
        <p:spPr>
          <a:xfrm>
            <a:off x="8771399" y="1453074"/>
            <a:ext cx="232795" cy="232794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71" name="Google Shape;271;p30"/>
          <p:cNvSpPr/>
          <p:nvPr/>
        </p:nvSpPr>
        <p:spPr>
          <a:xfrm rot="-5400000">
            <a:off x="3975291" y="2939815"/>
            <a:ext cx="1726794" cy="4876827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72" name="Google Shape;272;p30"/>
          <p:cNvSpPr/>
          <p:nvPr/>
        </p:nvSpPr>
        <p:spPr>
          <a:xfrm rot="10800000">
            <a:off x="-95251" y="-52400"/>
            <a:ext cx="994800" cy="1184800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74" name="Google Shape;274;p30"/>
          <p:cNvSpPr txBox="1">
            <a:spLocks noGrp="1"/>
          </p:cNvSpPr>
          <p:nvPr>
            <p:ph type="title"/>
          </p:nvPr>
        </p:nvSpPr>
        <p:spPr>
          <a:xfrm>
            <a:off x="720000" y="585216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25866900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p32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32"/>
          <p:cNvSpPr/>
          <p:nvPr/>
        </p:nvSpPr>
        <p:spPr>
          <a:xfrm>
            <a:off x="6807601" y="1"/>
            <a:ext cx="2336411" cy="800101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88" name="Google Shape;288;p32"/>
          <p:cNvSpPr txBox="1">
            <a:spLocks noGrp="1"/>
          </p:cNvSpPr>
          <p:nvPr>
            <p:ph type="title"/>
          </p:nvPr>
        </p:nvSpPr>
        <p:spPr>
          <a:xfrm>
            <a:off x="720000" y="3033659"/>
            <a:ext cx="23364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89" name="Google Shape;289;p32"/>
          <p:cNvSpPr txBox="1">
            <a:spLocks noGrp="1"/>
          </p:cNvSpPr>
          <p:nvPr>
            <p:ph type="subTitle" idx="1"/>
          </p:nvPr>
        </p:nvSpPr>
        <p:spPr>
          <a:xfrm>
            <a:off x="720000" y="3526363"/>
            <a:ext cx="2336400" cy="6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0" name="Google Shape;290;p32"/>
          <p:cNvSpPr txBox="1">
            <a:spLocks noGrp="1"/>
          </p:cNvSpPr>
          <p:nvPr>
            <p:ph type="title" idx="2"/>
          </p:nvPr>
        </p:nvSpPr>
        <p:spPr>
          <a:xfrm>
            <a:off x="3403800" y="3033669"/>
            <a:ext cx="23364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91" name="Google Shape;291;p32"/>
          <p:cNvSpPr txBox="1">
            <a:spLocks noGrp="1"/>
          </p:cNvSpPr>
          <p:nvPr>
            <p:ph type="subTitle" idx="3"/>
          </p:nvPr>
        </p:nvSpPr>
        <p:spPr>
          <a:xfrm>
            <a:off x="3403800" y="3526377"/>
            <a:ext cx="2336400" cy="6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2" name="Google Shape;292;p32"/>
          <p:cNvSpPr txBox="1">
            <a:spLocks noGrp="1"/>
          </p:cNvSpPr>
          <p:nvPr>
            <p:ph type="title" idx="4"/>
          </p:nvPr>
        </p:nvSpPr>
        <p:spPr>
          <a:xfrm>
            <a:off x="6087600" y="3033659"/>
            <a:ext cx="23364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93" name="Google Shape;293;p32"/>
          <p:cNvSpPr txBox="1">
            <a:spLocks noGrp="1"/>
          </p:cNvSpPr>
          <p:nvPr>
            <p:ph type="subTitle" idx="5"/>
          </p:nvPr>
        </p:nvSpPr>
        <p:spPr>
          <a:xfrm>
            <a:off x="6087600" y="3526363"/>
            <a:ext cx="2336400" cy="6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4" name="Google Shape;294;p32"/>
          <p:cNvSpPr txBox="1">
            <a:spLocks noGrp="1"/>
          </p:cNvSpPr>
          <p:nvPr>
            <p:ph type="subTitle" idx="6"/>
          </p:nvPr>
        </p:nvSpPr>
        <p:spPr>
          <a:xfrm>
            <a:off x="720000" y="1189376"/>
            <a:ext cx="7704000" cy="4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5" name="Google Shape;295;p32"/>
          <p:cNvSpPr/>
          <p:nvPr/>
        </p:nvSpPr>
        <p:spPr>
          <a:xfrm>
            <a:off x="0" y="3822324"/>
            <a:ext cx="2886157" cy="1562122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297" name="Google Shape;297;p32"/>
          <p:cNvSpPr txBox="1">
            <a:spLocks noGrp="1"/>
          </p:cNvSpPr>
          <p:nvPr>
            <p:ph type="title" idx="7"/>
          </p:nvPr>
        </p:nvSpPr>
        <p:spPr>
          <a:xfrm>
            <a:off x="720000" y="585216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6366006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p33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33"/>
          <p:cNvSpPr/>
          <p:nvPr/>
        </p:nvSpPr>
        <p:spPr>
          <a:xfrm rot="5400000">
            <a:off x="6775604" y="2889027"/>
            <a:ext cx="3567003" cy="1442747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01" name="Google Shape;301;p33"/>
          <p:cNvSpPr/>
          <p:nvPr/>
        </p:nvSpPr>
        <p:spPr>
          <a:xfrm>
            <a:off x="-152400" y="3710603"/>
            <a:ext cx="4885299" cy="1683355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02" name="Google Shape;302;p33"/>
          <p:cNvSpPr/>
          <p:nvPr/>
        </p:nvSpPr>
        <p:spPr>
          <a:xfrm>
            <a:off x="3973475" y="0"/>
            <a:ext cx="5170528" cy="817180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03" name="Google Shape;303;p33"/>
          <p:cNvSpPr txBox="1">
            <a:spLocks noGrp="1"/>
          </p:cNvSpPr>
          <p:nvPr>
            <p:ph type="title"/>
          </p:nvPr>
        </p:nvSpPr>
        <p:spPr>
          <a:xfrm>
            <a:off x="720000" y="3102671"/>
            <a:ext cx="23364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04" name="Google Shape;304;p33"/>
          <p:cNvSpPr txBox="1">
            <a:spLocks noGrp="1"/>
          </p:cNvSpPr>
          <p:nvPr>
            <p:ph type="subTitle" idx="1"/>
          </p:nvPr>
        </p:nvSpPr>
        <p:spPr>
          <a:xfrm>
            <a:off x="720000" y="3526363"/>
            <a:ext cx="2336400" cy="6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05" name="Google Shape;305;p33"/>
          <p:cNvSpPr txBox="1">
            <a:spLocks noGrp="1"/>
          </p:cNvSpPr>
          <p:nvPr>
            <p:ph type="title" idx="2"/>
          </p:nvPr>
        </p:nvSpPr>
        <p:spPr>
          <a:xfrm>
            <a:off x="3403800" y="3102681"/>
            <a:ext cx="23364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06" name="Google Shape;306;p33"/>
          <p:cNvSpPr txBox="1">
            <a:spLocks noGrp="1"/>
          </p:cNvSpPr>
          <p:nvPr>
            <p:ph type="subTitle" idx="3"/>
          </p:nvPr>
        </p:nvSpPr>
        <p:spPr>
          <a:xfrm>
            <a:off x="3403800" y="3526377"/>
            <a:ext cx="2336400" cy="6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07" name="Google Shape;307;p33"/>
          <p:cNvSpPr txBox="1">
            <a:spLocks noGrp="1"/>
          </p:cNvSpPr>
          <p:nvPr>
            <p:ph type="title" idx="4"/>
          </p:nvPr>
        </p:nvSpPr>
        <p:spPr>
          <a:xfrm>
            <a:off x="6087600" y="3102671"/>
            <a:ext cx="23364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08" name="Google Shape;308;p33"/>
          <p:cNvSpPr txBox="1">
            <a:spLocks noGrp="1"/>
          </p:cNvSpPr>
          <p:nvPr>
            <p:ph type="subTitle" idx="5"/>
          </p:nvPr>
        </p:nvSpPr>
        <p:spPr>
          <a:xfrm>
            <a:off x="6087600" y="3526363"/>
            <a:ext cx="2336400" cy="6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677017" y="485825"/>
            <a:ext cx="7824385" cy="634442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10" name="Google Shape;310;p33"/>
          <p:cNvSpPr txBox="1">
            <a:spLocks noGrp="1"/>
          </p:cNvSpPr>
          <p:nvPr>
            <p:ph type="title" idx="6"/>
          </p:nvPr>
        </p:nvSpPr>
        <p:spPr>
          <a:xfrm>
            <a:off x="720000" y="540000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2139014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Google Shape;383;p39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39"/>
          <p:cNvSpPr/>
          <p:nvPr/>
        </p:nvSpPr>
        <p:spPr>
          <a:xfrm>
            <a:off x="1" y="540102"/>
            <a:ext cx="1552195" cy="4656327"/>
          </a:xfrm>
          <a:custGeom>
            <a:avLst/>
            <a:gdLst/>
            <a:ahLst/>
            <a:cxnLst/>
            <a:rect l="l" t="t" r="r" b="b"/>
            <a:pathLst>
              <a:path w="11990" h="35968" extrusionOk="0">
                <a:moveTo>
                  <a:pt x="1642" y="0"/>
                </a:moveTo>
                <a:cubicBezTo>
                  <a:pt x="651" y="0"/>
                  <a:pt x="1" y="83"/>
                  <a:pt x="1" y="83"/>
                </a:cubicBezTo>
                <a:lnTo>
                  <a:pt x="1" y="35967"/>
                </a:lnTo>
                <a:cubicBezTo>
                  <a:pt x="10389" y="34801"/>
                  <a:pt x="6375" y="28617"/>
                  <a:pt x="6592" y="21077"/>
                </a:cubicBezTo>
                <a:cubicBezTo>
                  <a:pt x="6836" y="13563"/>
                  <a:pt x="11990" y="12505"/>
                  <a:pt x="11474" y="7026"/>
                </a:cubicBezTo>
                <a:cubicBezTo>
                  <a:pt x="10902" y="771"/>
                  <a:pt x="4675" y="0"/>
                  <a:pt x="164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85" name="Google Shape;385;p39"/>
          <p:cNvSpPr/>
          <p:nvPr/>
        </p:nvSpPr>
        <p:spPr>
          <a:xfrm>
            <a:off x="3401701" y="0"/>
            <a:ext cx="5742303" cy="1966444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86" name="Google Shape;386;p39"/>
          <p:cNvSpPr/>
          <p:nvPr/>
        </p:nvSpPr>
        <p:spPr>
          <a:xfrm>
            <a:off x="7731739" y="4160002"/>
            <a:ext cx="560415" cy="560415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87" name="Google Shape;387;p39"/>
          <p:cNvSpPr/>
          <p:nvPr/>
        </p:nvSpPr>
        <p:spPr>
          <a:xfrm>
            <a:off x="8270908" y="4814670"/>
            <a:ext cx="548843" cy="548914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88" name="Google Shape;388;p39"/>
          <p:cNvSpPr/>
          <p:nvPr/>
        </p:nvSpPr>
        <p:spPr>
          <a:xfrm>
            <a:off x="8786934" y="4364098"/>
            <a:ext cx="329335" cy="329405"/>
          </a:xfrm>
          <a:custGeom>
            <a:avLst/>
            <a:gdLst/>
            <a:ahLst/>
            <a:cxnLst/>
            <a:rect l="l" t="t" r="r" b="b"/>
            <a:pathLst>
              <a:path w="4639" h="4640" extrusionOk="0">
                <a:moveTo>
                  <a:pt x="2306" y="1"/>
                </a:moveTo>
                <a:cubicBezTo>
                  <a:pt x="1031" y="1"/>
                  <a:pt x="0" y="1032"/>
                  <a:pt x="0" y="2334"/>
                </a:cubicBezTo>
                <a:cubicBezTo>
                  <a:pt x="0" y="3608"/>
                  <a:pt x="1031" y="4639"/>
                  <a:pt x="2306" y="4639"/>
                </a:cubicBezTo>
                <a:cubicBezTo>
                  <a:pt x="3608" y="4639"/>
                  <a:pt x="4639" y="3608"/>
                  <a:pt x="4639" y="2334"/>
                </a:cubicBezTo>
                <a:cubicBezTo>
                  <a:pt x="4639" y="1032"/>
                  <a:pt x="3608" y="1"/>
                  <a:pt x="230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</p:spTree>
    <p:extLst>
      <p:ext uri="{BB962C8B-B14F-4D97-AF65-F5344CB8AC3E}">
        <p14:creationId xmlns:p14="http://schemas.microsoft.com/office/powerpoint/2010/main" val="378177819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" name="Google Shape;390;p40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91" name="Google Shape;391;p40"/>
          <p:cNvSpPr/>
          <p:nvPr/>
        </p:nvSpPr>
        <p:spPr>
          <a:xfrm>
            <a:off x="-136680" y="3536125"/>
            <a:ext cx="9280651" cy="1835972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92" name="Google Shape;392;p40"/>
          <p:cNvSpPr/>
          <p:nvPr/>
        </p:nvSpPr>
        <p:spPr>
          <a:xfrm>
            <a:off x="-136680" y="-95251"/>
            <a:ext cx="4308443" cy="975256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93" name="Google Shape;393;p40"/>
          <p:cNvSpPr/>
          <p:nvPr/>
        </p:nvSpPr>
        <p:spPr>
          <a:xfrm>
            <a:off x="7680275" y="-95250"/>
            <a:ext cx="1533707" cy="1193536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</p:spTree>
    <p:extLst>
      <p:ext uri="{BB962C8B-B14F-4D97-AF65-F5344CB8AC3E}">
        <p14:creationId xmlns:p14="http://schemas.microsoft.com/office/powerpoint/2010/main" val="398221676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9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9"/>
          <p:cNvSpPr txBox="1">
            <a:spLocks noGrp="1"/>
          </p:cNvSpPr>
          <p:nvPr>
            <p:ph type="title"/>
          </p:nvPr>
        </p:nvSpPr>
        <p:spPr>
          <a:xfrm>
            <a:off x="1420651" y="1507350"/>
            <a:ext cx="6302700" cy="9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4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74" name="Google Shape;74;p9"/>
          <p:cNvSpPr txBox="1">
            <a:spLocks noGrp="1"/>
          </p:cNvSpPr>
          <p:nvPr>
            <p:ph type="subTitle" idx="1"/>
          </p:nvPr>
        </p:nvSpPr>
        <p:spPr>
          <a:xfrm>
            <a:off x="2167651" y="2948063"/>
            <a:ext cx="4808700" cy="10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24711884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" name="Google Shape;374;p38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Google Shape;375;p38"/>
          <p:cNvSpPr/>
          <p:nvPr/>
        </p:nvSpPr>
        <p:spPr>
          <a:xfrm>
            <a:off x="1" y="3304497"/>
            <a:ext cx="3397707" cy="1838996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76" name="Google Shape;376;p38"/>
          <p:cNvSpPr txBox="1">
            <a:spLocks noGrp="1"/>
          </p:cNvSpPr>
          <p:nvPr>
            <p:ph type="subTitle" idx="1"/>
          </p:nvPr>
        </p:nvSpPr>
        <p:spPr>
          <a:xfrm>
            <a:off x="2448101" y="1680375"/>
            <a:ext cx="4352100" cy="11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  <a:defRPr sz="1700">
                <a:solidFill>
                  <a:schemeClr val="lt1"/>
                </a:solidFill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77" name="Google Shape;377;p38"/>
          <p:cNvSpPr txBox="1">
            <a:spLocks noGrp="1"/>
          </p:cNvSpPr>
          <p:nvPr>
            <p:ph type="subTitle" idx="2"/>
          </p:nvPr>
        </p:nvSpPr>
        <p:spPr>
          <a:xfrm rot="-711">
            <a:off x="2448001" y="2868910"/>
            <a:ext cx="43521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500">
                <a:latin typeface="Mali SemiBold"/>
                <a:ea typeface="Mali SemiBold"/>
                <a:cs typeface="Mali SemiBold"/>
                <a:sym typeface="Mali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78" name="Google Shape;378;p38"/>
          <p:cNvSpPr txBox="1">
            <a:spLocks noGrp="1"/>
          </p:cNvSpPr>
          <p:nvPr>
            <p:ph type="ctrTitle"/>
          </p:nvPr>
        </p:nvSpPr>
        <p:spPr>
          <a:xfrm>
            <a:off x="2448101" y="674925"/>
            <a:ext cx="4352100" cy="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90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79" name="Google Shape;379;p38"/>
          <p:cNvSpPr/>
          <p:nvPr/>
        </p:nvSpPr>
        <p:spPr>
          <a:xfrm>
            <a:off x="8289273" y="13"/>
            <a:ext cx="854737" cy="5143480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rgbClr val="FECA2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380" name="Google Shape;380;p38"/>
          <p:cNvSpPr/>
          <p:nvPr/>
        </p:nvSpPr>
        <p:spPr>
          <a:xfrm flipH="1">
            <a:off x="6" y="0"/>
            <a:ext cx="1793537" cy="994246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rgbClr val="ED6A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</p:spTree>
    <p:extLst>
      <p:ext uri="{BB962C8B-B14F-4D97-AF65-F5344CB8AC3E}">
        <p14:creationId xmlns:p14="http://schemas.microsoft.com/office/powerpoint/2010/main" val="2433692169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1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1"/>
          <p:cNvSpPr/>
          <p:nvPr/>
        </p:nvSpPr>
        <p:spPr>
          <a:xfrm>
            <a:off x="1" y="0"/>
            <a:ext cx="9143963" cy="836392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16" name="Google Shape;116;p11"/>
          <p:cNvSpPr/>
          <p:nvPr/>
        </p:nvSpPr>
        <p:spPr>
          <a:xfrm rot="5400000">
            <a:off x="4107168" y="30455"/>
            <a:ext cx="895338" cy="9330728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17" name="Google Shape;117;p11"/>
          <p:cNvSpPr txBox="1">
            <a:spLocks noGrp="1"/>
          </p:cNvSpPr>
          <p:nvPr>
            <p:ph type="title" hasCustomPrompt="1"/>
          </p:nvPr>
        </p:nvSpPr>
        <p:spPr>
          <a:xfrm rot="159">
            <a:off x="1333651" y="1746099"/>
            <a:ext cx="6476700" cy="10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12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rPr dirty="0"/>
              <a:t>xx%</a:t>
            </a:r>
          </a:p>
        </p:txBody>
      </p:sp>
      <p:sp>
        <p:nvSpPr>
          <p:cNvPr id="118" name="Google Shape;118;p11"/>
          <p:cNvSpPr txBox="1">
            <a:spLocks noGrp="1"/>
          </p:cNvSpPr>
          <p:nvPr>
            <p:ph type="subTitle" idx="1"/>
          </p:nvPr>
        </p:nvSpPr>
        <p:spPr>
          <a:xfrm>
            <a:off x="2877525" y="3393000"/>
            <a:ext cx="3388800" cy="8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00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2817205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3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3"/>
          <p:cNvSpPr/>
          <p:nvPr/>
        </p:nvSpPr>
        <p:spPr>
          <a:xfrm>
            <a:off x="5985575" y="2"/>
            <a:ext cx="3158420" cy="2149925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23" name="Google Shape;123;p13"/>
          <p:cNvSpPr/>
          <p:nvPr/>
        </p:nvSpPr>
        <p:spPr>
          <a:xfrm>
            <a:off x="677017" y="485825"/>
            <a:ext cx="7824385" cy="634442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24" name="Google Shape;124;p13"/>
          <p:cNvSpPr txBox="1">
            <a:spLocks noGrp="1"/>
          </p:cNvSpPr>
          <p:nvPr>
            <p:ph type="title"/>
          </p:nvPr>
        </p:nvSpPr>
        <p:spPr>
          <a:xfrm>
            <a:off x="720000" y="585216"/>
            <a:ext cx="77040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25" name="Google Shape;125;p13"/>
          <p:cNvSpPr/>
          <p:nvPr/>
        </p:nvSpPr>
        <p:spPr>
          <a:xfrm rot="-10646720">
            <a:off x="8774511" y="2375895"/>
            <a:ext cx="306568" cy="306608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26" name="Google Shape;126;p13"/>
          <p:cNvSpPr/>
          <p:nvPr/>
        </p:nvSpPr>
        <p:spPr>
          <a:xfrm>
            <a:off x="1" y="915024"/>
            <a:ext cx="2001339" cy="4228507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27" name="Google Shape;127;p13"/>
          <p:cNvSpPr/>
          <p:nvPr/>
        </p:nvSpPr>
        <p:spPr>
          <a:xfrm>
            <a:off x="397659" y="1229852"/>
            <a:ext cx="8348685" cy="3598841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28" name="Google Shape;128;p13">
            <a:hlinkClick r:id="" action="ppaction://noaction"/>
          </p:cNvPr>
          <p:cNvSpPr txBox="1">
            <a:spLocks noGrp="1"/>
          </p:cNvSpPr>
          <p:nvPr>
            <p:ph type="title" idx="2" hasCustomPrompt="1"/>
          </p:nvPr>
        </p:nvSpPr>
        <p:spPr>
          <a:xfrm rot="1545">
            <a:off x="4762609" y="1799750"/>
            <a:ext cx="667500" cy="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dirty="0"/>
              <a:t>xx%</a:t>
            </a:r>
          </a:p>
        </p:txBody>
      </p:sp>
      <p:sp>
        <p:nvSpPr>
          <p:cNvPr id="129" name="Google Shape;129;p13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1900963" y="1799600"/>
            <a:ext cx="2518200" cy="3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30" name="Google Shape;130;p13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1900963" y="2198631"/>
            <a:ext cx="2518200" cy="593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1" name="Google Shape;131;p13">
            <a:hlinkClick r:id="" action="ppaction://noaction"/>
          </p:cNvPr>
          <p:cNvSpPr txBox="1">
            <a:spLocks noGrp="1"/>
          </p:cNvSpPr>
          <p:nvPr>
            <p:ph type="title" idx="4"/>
          </p:nvPr>
        </p:nvSpPr>
        <p:spPr>
          <a:xfrm>
            <a:off x="1900963" y="3127021"/>
            <a:ext cx="2518200" cy="3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32" name="Google Shape;132;p13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1900963" y="3528224"/>
            <a:ext cx="2518200" cy="5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3" name="Google Shape;133;p13">
            <a:hlinkClick r:id="" action="ppaction://noaction"/>
          </p:cNvPr>
          <p:cNvSpPr txBox="1">
            <a:spLocks noGrp="1"/>
          </p:cNvSpPr>
          <p:nvPr>
            <p:ph type="title" idx="6" hasCustomPrompt="1"/>
          </p:nvPr>
        </p:nvSpPr>
        <p:spPr>
          <a:xfrm rot="1545">
            <a:off x="4762609" y="3127171"/>
            <a:ext cx="667500" cy="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dirty="0"/>
              <a:t>xx%</a:t>
            </a:r>
          </a:p>
        </p:txBody>
      </p:sp>
      <p:sp>
        <p:nvSpPr>
          <p:cNvPr id="134" name="Google Shape;134;p13">
            <a:hlinkClick r:id="" action="ppaction://noaction"/>
          </p:cNvPr>
          <p:cNvSpPr txBox="1">
            <a:spLocks noGrp="1"/>
          </p:cNvSpPr>
          <p:nvPr>
            <p:ph type="title" idx="7"/>
          </p:nvPr>
        </p:nvSpPr>
        <p:spPr>
          <a:xfrm>
            <a:off x="5554063" y="3127021"/>
            <a:ext cx="2518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35" name="Google Shape;135;p13">
            <a:hlinkClick r:id="" action="ppaction://noaction"/>
          </p:cNvPr>
          <p:cNvSpPr txBox="1">
            <a:spLocks noGrp="1"/>
          </p:cNvSpPr>
          <p:nvPr>
            <p:ph type="subTitle" idx="8"/>
          </p:nvPr>
        </p:nvSpPr>
        <p:spPr>
          <a:xfrm>
            <a:off x="5554059" y="3528224"/>
            <a:ext cx="2518200" cy="593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6" name="Google Shape;136;p13">
            <a:hlinkClick r:id="" action="ppaction://noaction"/>
          </p:cNvPr>
          <p:cNvSpPr txBox="1">
            <a:spLocks noGrp="1"/>
          </p:cNvSpPr>
          <p:nvPr>
            <p:ph type="title" idx="9" hasCustomPrompt="1"/>
          </p:nvPr>
        </p:nvSpPr>
        <p:spPr>
          <a:xfrm rot="1538">
            <a:off x="1108153" y="1799750"/>
            <a:ext cx="670500" cy="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dirty="0"/>
              <a:t>xx%</a:t>
            </a:r>
          </a:p>
        </p:txBody>
      </p:sp>
      <p:sp>
        <p:nvSpPr>
          <p:cNvPr id="137" name="Google Shape;137;p13">
            <a:hlinkClick r:id="" action="ppaction://noaction"/>
          </p:cNvPr>
          <p:cNvSpPr txBox="1">
            <a:spLocks noGrp="1"/>
          </p:cNvSpPr>
          <p:nvPr>
            <p:ph type="title" idx="13" hasCustomPrompt="1"/>
          </p:nvPr>
        </p:nvSpPr>
        <p:spPr>
          <a:xfrm rot="3107">
            <a:off x="1108153" y="3127321"/>
            <a:ext cx="663900" cy="3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dirty="0"/>
              <a:t>xx%</a:t>
            </a:r>
          </a:p>
        </p:txBody>
      </p:sp>
      <p:sp>
        <p:nvSpPr>
          <p:cNvPr id="138" name="Google Shape;138;p13">
            <a:hlinkClick r:id="" action="ppaction://noaction"/>
          </p:cNvPr>
          <p:cNvSpPr txBox="1">
            <a:spLocks noGrp="1"/>
          </p:cNvSpPr>
          <p:nvPr>
            <p:ph type="title" idx="14"/>
          </p:nvPr>
        </p:nvSpPr>
        <p:spPr>
          <a:xfrm>
            <a:off x="5554053" y="1799600"/>
            <a:ext cx="25182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39" name="Google Shape;139;p13">
            <a:hlinkClick r:id="" action="ppaction://noaction"/>
          </p:cNvPr>
          <p:cNvSpPr txBox="1">
            <a:spLocks noGrp="1"/>
          </p:cNvSpPr>
          <p:nvPr>
            <p:ph type="subTitle" idx="15"/>
          </p:nvPr>
        </p:nvSpPr>
        <p:spPr>
          <a:xfrm>
            <a:off x="5554040" y="2194431"/>
            <a:ext cx="2518200" cy="597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790591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14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4"/>
          <p:cNvSpPr/>
          <p:nvPr/>
        </p:nvSpPr>
        <p:spPr>
          <a:xfrm>
            <a:off x="5985575" y="2"/>
            <a:ext cx="3158420" cy="2149925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43" name="Google Shape;143;p14"/>
          <p:cNvSpPr/>
          <p:nvPr/>
        </p:nvSpPr>
        <p:spPr>
          <a:xfrm>
            <a:off x="1" y="915024"/>
            <a:ext cx="2001339" cy="4228507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44" name="Google Shape;144;p14"/>
          <p:cNvSpPr/>
          <p:nvPr/>
        </p:nvSpPr>
        <p:spPr>
          <a:xfrm>
            <a:off x="397659" y="915026"/>
            <a:ext cx="8348685" cy="3598841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45" name="Google Shape;145;p14"/>
          <p:cNvSpPr txBox="1">
            <a:spLocks noGrp="1"/>
          </p:cNvSpPr>
          <p:nvPr>
            <p:ph type="title"/>
          </p:nvPr>
        </p:nvSpPr>
        <p:spPr>
          <a:xfrm rot="-1044">
            <a:off x="3090951" y="3495633"/>
            <a:ext cx="2962200" cy="3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46" name="Google Shape;146;p14"/>
          <p:cNvSpPr txBox="1">
            <a:spLocks noGrp="1"/>
          </p:cNvSpPr>
          <p:nvPr>
            <p:ph type="subTitle" idx="1"/>
          </p:nvPr>
        </p:nvSpPr>
        <p:spPr>
          <a:xfrm>
            <a:off x="1952451" y="1612275"/>
            <a:ext cx="5239200" cy="16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47" name="Google Shape;147;p14"/>
          <p:cNvSpPr/>
          <p:nvPr/>
        </p:nvSpPr>
        <p:spPr>
          <a:xfrm rot="-10646720">
            <a:off x="8774511" y="2375895"/>
            <a:ext cx="306568" cy="306608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</p:spTree>
    <p:extLst>
      <p:ext uri="{BB962C8B-B14F-4D97-AF65-F5344CB8AC3E}">
        <p14:creationId xmlns:p14="http://schemas.microsoft.com/office/powerpoint/2010/main" val="62799379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15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7307707" y="-6170881"/>
            <a:ext cx="1884228" cy="11338565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52" name="Google Shape;152;p15"/>
          <p:cNvSpPr txBox="1">
            <a:spLocks noGrp="1"/>
          </p:cNvSpPr>
          <p:nvPr>
            <p:ph type="title" hasCustomPrompt="1"/>
          </p:nvPr>
        </p:nvSpPr>
        <p:spPr>
          <a:xfrm>
            <a:off x="7168251" y="981250"/>
            <a:ext cx="12558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75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153" name="Google Shape;153;p15"/>
          <p:cNvSpPr txBox="1">
            <a:spLocks noGrp="1"/>
          </p:cNvSpPr>
          <p:nvPr>
            <p:ph type="subTitle" idx="1"/>
          </p:nvPr>
        </p:nvSpPr>
        <p:spPr>
          <a:xfrm rot="461">
            <a:off x="3953451" y="3876213"/>
            <a:ext cx="44706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54" name="Google Shape;154;p15"/>
          <p:cNvSpPr txBox="1">
            <a:spLocks noGrp="1"/>
          </p:cNvSpPr>
          <p:nvPr>
            <p:ph type="title" idx="2"/>
          </p:nvPr>
        </p:nvSpPr>
        <p:spPr>
          <a:xfrm>
            <a:off x="3402651" y="2598863"/>
            <a:ext cx="5021400" cy="80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55" name="Google Shape;155;p15"/>
          <p:cNvSpPr/>
          <p:nvPr/>
        </p:nvSpPr>
        <p:spPr>
          <a:xfrm>
            <a:off x="1" y="-1255425"/>
            <a:ext cx="3546507" cy="7493197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</p:spTree>
    <p:extLst>
      <p:ext uri="{BB962C8B-B14F-4D97-AF65-F5344CB8AC3E}">
        <p14:creationId xmlns:p14="http://schemas.microsoft.com/office/powerpoint/2010/main" val="424709015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16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6"/>
          <p:cNvSpPr/>
          <p:nvPr/>
        </p:nvSpPr>
        <p:spPr>
          <a:xfrm>
            <a:off x="4579105" y="-240970"/>
            <a:ext cx="4564839" cy="5436692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59" name="Google Shape;159;p16"/>
          <p:cNvSpPr/>
          <p:nvPr/>
        </p:nvSpPr>
        <p:spPr>
          <a:xfrm>
            <a:off x="0" y="114225"/>
            <a:ext cx="1935787" cy="5807034"/>
          </a:xfrm>
          <a:custGeom>
            <a:avLst/>
            <a:gdLst/>
            <a:ahLst/>
            <a:cxnLst/>
            <a:rect l="l" t="t" r="r" b="b"/>
            <a:pathLst>
              <a:path w="11990" h="35968" extrusionOk="0">
                <a:moveTo>
                  <a:pt x="1642" y="0"/>
                </a:moveTo>
                <a:cubicBezTo>
                  <a:pt x="651" y="0"/>
                  <a:pt x="1" y="83"/>
                  <a:pt x="1" y="83"/>
                </a:cubicBezTo>
                <a:lnTo>
                  <a:pt x="1" y="35967"/>
                </a:lnTo>
                <a:cubicBezTo>
                  <a:pt x="10389" y="34801"/>
                  <a:pt x="6375" y="28617"/>
                  <a:pt x="6592" y="21077"/>
                </a:cubicBezTo>
                <a:cubicBezTo>
                  <a:pt x="6836" y="13563"/>
                  <a:pt x="11990" y="12505"/>
                  <a:pt x="11474" y="7026"/>
                </a:cubicBezTo>
                <a:cubicBezTo>
                  <a:pt x="10902" y="771"/>
                  <a:pt x="4675" y="0"/>
                  <a:pt x="164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60" name="Google Shape;160;p16"/>
          <p:cNvSpPr/>
          <p:nvPr/>
        </p:nvSpPr>
        <p:spPr>
          <a:xfrm>
            <a:off x="674875" y="848202"/>
            <a:ext cx="1450408" cy="1223689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61" name="Google Shape;161;p16"/>
          <p:cNvSpPr/>
          <p:nvPr/>
        </p:nvSpPr>
        <p:spPr>
          <a:xfrm>
            <a:off x="210208" y="2439201"/>
            <a:ext cx="4897821" cy="1856100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62" name="Google Shape;162;p16"/>
          <p:cNvSpPr txBox="1">
            <a:spLocks noGrp="1"/>
          </p:cNvSpPr>
          <p:nvPr>
            <p:ph type="title"/>
          </p:nvPr>
        </p:nvSpPr>
        <p:spPr>
          <a:xfrm>
            <a:off x="720000" y="2618500"/>
            <a:ext cx="49980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63" name="Google Shape;163;p16"/>
          <p:cNvSpPr txBox="1">
            <a:spLocks noGrp="1"/>
          </p:cNvSpPr>
          <p:nvPr>
            <p:ph type="title" idx="2" hasCustomPrompt="1"/>
          </p:nvPr>
        </p:nvSpPr>
        <p:spPr>
          <a:xfrm>
            <a:off x="720001" y="1015000"/>
            <a:ext cx="1460700" cy="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75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164" name="Google Shape;164;p16"/>
          <p:cNvSpPr txBox="1">
            <a:spLocks noGrp="1"/>
          </p:cNvSpPr>
          <p:nvPr>
            <p:ph type="subTitle" idx="1"/>
          </p:nvPr>
        </p:nvSpPr>
        <p:spPr>
          <a:xfrm rot="461">
            <a:off x="720000" y="3646650"/>
            <a:ext cx="4470600" cy="4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0398022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17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7"/>
          <p:cNvSpPr/>
          <p:nvPr/>
        </p:nvSpPr>
        <p:spPr>
          <a:xfrm>
            <a:off x="5124451" y="2"/>
            <a:ext cx="4019565" cy="1376495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rgbClr val="FECA2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68" name="Google Shape;168;p17"/>
          <p:cNvSpPr/>
          <p:nvPr/>
        </p:nvSpPr>
        <p:spPr>
          <a:xfrm>
            <a:off x="25" y="194500"/>
            <a:ext cx="9143947" cy="4948994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69" name="Google Shape;169;p17"/>
          <p:cNvSpPr txBox="1">
            <a:spLocks noGrp="1"/>
          </p:cNvSpPr>
          <p:nvPr>
            <p:ph type="subTitle" idx="1"/>
          </p:nvPr>
        </p:nvSpPr>
        <p:spPr>
          <a:xfrm rot="210">
            <a:off x="1985851" y="3676625"/>
            <a:ext cx="4908600" cy="6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3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70" name="Google Shape;170;p17"/>
          <p:cNvSpPr txBox="1">
            <a:spLocks noGrp="1"/>
          </p:cNvSpPr>
          <p:nvPr>
            <p:ph type="title"/>
          </p:nvPr>
        </p:nvSpPr>
        <p:spPr>
          <a:xfrm>
            <a:off x="1577851" y="1544912"/>
            <a:ext cx="59883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540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484878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18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000" y="1"/>
            <a:ext cx="9143997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8"/>
          <p:cNvSpPr txBox="1">
            <a:spLocks noGrp="1"/>
          </p:cNvSpPr>
          <p:nvPr>
            <p:ph type="body" idx="1"/>
          </p:nvPr>
        </p:nvSpPr>
        <p:spPr>
          <a:xfrm>
            <a:off x="720000" y="2554300"/>
            <a:ext cx="3337800" cy="131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1749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914377" lvl="1" indent="-31114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371566" lvl="2" indent="-31114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Char char="■"/>
              <a:defRPr/>
            </a:lvl3pPr>
            <a:lvl4pPr marL="1828754" lvl="3" indent="-31114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  <a:defRPr/>
            </a:lvl4pPr>
            <a:lvl5pPr marL="2285943" lvl="4" indent="-31114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Char char="○"/>
              <a:defRPr/>
            </a:lvl5pPr>
            <a:lvl6pPr marL="2743131" lvl="5" indent="-31114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Char char="■"/>
              <a:defRPr/>
            </a:lvl6pPr>
            <a:lvl7pPr marL="3200320" lvl="6" indent="-31114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  <a:defRPr/>
            </a:lvl7pPr>
            <a:lvl8pPr marL="3657509" lvl="7" indent="-31114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Char char="○"/>
              <a:defRPr/>
            </a:lvl8pPr>
            <a:lvl9pPr marL="4114697" lvl="8" indent="-311143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3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4" name="Google Shape;174;p18"/>
          <p:cNvSpPr/>
          <p:nvPr/>
        </p:nvSpPr>
        <p:spPr>
          <a:xfrm rot="-10646772">
            <a:off x="8290117" y="3141078"/>
            <a:ext cx="1394995" cy="1395175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75" name="Google Shape;175;p18"/>
          <p:cNvSpPr/>
          <p:nvPr/>
        </p:nvSpPr>
        <p:spPr>
          <a:xfrm rot="-10646772">
            <a:off x="7473942" y="4796828"/>
            <a:ext cx="837069" cy="837250"/>
          </a:xfrm>
          <a:custGeom>
            <a:avLst/>
            <a:gdLst/>
            <a:ahLst/>
            <a:cxnLst/>
            <a:rect l="l" t="t" r="r" b="b"/>
            <a:pathLst>
              <a:path w="4639" h="4640" extrusionOk="0">
                <a:moveTo>
                  <a:pt x="2306" y="1"/>
                </a:moveTo>
                <a:cubicBezTo>
                  <a:pt x="1031" y="1"/>
                  <a:pt x="0" y="1032"/>
                  <a:pt x="0" y="2334"/>
                </a:cubicBezTo>
                <a:cubicBezTo>
                  <a:pt x="0" y="3608"/>
                  <a:pt x="1031" y="4639"/>
                  <a:pt x="2306" y="4639"/>
                </a:cubicBezTo>
                <a:cubicBezTo>
                  <a:pt x="3608" y="4639"/>
                  <a:pt x="4639" y="3608"/>
                  <a:pt x="4639" y="2334"/>
                </a:cubicBezTo>
                <a:cubicBezTo>
                  <a:pt x="4639" y="1032"/>
                  <a:pt x="3608" y="1"/>
                  <a:pt x="230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76" name="Google Shape;176;p18"/>
          <p:cNvSpPr/>
          <p:nvPr/>
        </p:nvSpPr>
        <p:spPr>
          <a:xfrm flipH="1">
            <a:off x="-331907" y="1078830"/>
            <a:ext cx="1821120" cy="8364755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  <p:sp>
        <p:nvSpPr>
          <p:cNvPr id="177" name="Google Shape;177;p18"/>
          <p:cNvSpPr txBox="1">
            <a:spLocks noGrp="1"/>
          </p:cNvSpPr>
          <p:nvPr>
            <p:ph type="title"/>
          </p:nvPr>
        </p:nvSpPr>
        <p:spPr>
          <a:xfrm>
            <a:off x="720000" y="1447800"/>
            <a:ext cx="2577600" cy="88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8" name="Google Shape;178;p18"/>
          <p:cNvSpPr/>
          <p:nvPr/>
        </p:nvSpPr>
        <p:spPr>
          <a:xfrm>
            <a:off x="7861326" y="-56100"/>
            <a:ext cx="1455812" cy="873682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rgbClr val="ED6A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 </a:t>
            </a:r>
            <a:endParaRPr sz="1700"/>
          </a:p>
        </p:txBody>
      </p:sp>
    </p:spTree>
    <p:extLst>
      <p:ext uri="{BB962C8B-B14F-4D97-AF65-F5344CB8AC3E}">
        <p14:creationId xmlns:p14="http://schemas.microsoft.com/office/powerpoint/2010/main" val="131714722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5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i Medium"/>
              <a:buNone/>
              <a:defRPr sz="3200">
                <a:solidFill>
                  <a:schemeClr val="dk1"/>
                </a:solidFill>
                <a:latin typeface="Mali Medium"/>
                <a:ea typeface="Mali Medium"/>
                <a:cs typeface="Mali Medium"/>
                <a:sym typeface="Mali Medium"/>
              </a:defRPr>
            </a:lvl1pPr>
            <a:lvl2pPr lvl="1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2pPr>
            <a:lvl3pPr lvl="2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3pPr>
            <a:lvl4pPr lvl="3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4pPr>
            <a:lvl5pPr lvl="4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5pPr>
            <a:lvl6pPr lvl="5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6pPr>
            <a:lvl7pPr lvl="6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7pPr>
            <a:lvl8pPr lvl="7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8pPr>
            <a:lvl9pPr lvl="8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1pPr>
            <a:lvl2pPr marL="914400" lvl="1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2pPr>
            <a:lvl3pPr marL="1371600" lvl="2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3pPr>
            <a:lvl4pPr marL="1828800" lvl="3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4pPr>
            <a:lvl5pPr marL="2286000" lvl="4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5pPr>
            <a:lvl6pPr marL="2743200" lvl="5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6pPr>
            <a:lvl7pPr marL="3200400" lvl="6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7pPr>
            <a:lvl8pPr marL="3657600" lvl="7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8pPr>
            <a:lvl9pPr marL="4114800" lvl="8" indent="-31115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039240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704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  <p:sldLayoutId id="2147483720" r:id="rId18"/>
    <p:sldLayoutId id="2147483721" r:id="rId19"/>
    <p:sldLayoutId id="2147483722" r:id="rId20"/>
  </p:sldLayoutIdLst>
  <p:transition spd="slow">
    <p:push dir="u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imes New Roman" panose="02020603050405020304" pitchFamily="18" charset="0"/>
          <a:ea typeface="Times New Roman" panose="02020603050405020304" pitchFamily="18" charset="0"/>
          <a:cs typeface="Times New Roman" panose="02020603050405020304" pitchFamily="18" charset="0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80064"/>
            <a:ext cx="9069598" cy="2250351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vi-VN" sz="3200" b="1" kern="10" spc="50" dirty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CHỦ </a:t>
            </a:r>
            <a:r>
              <a:rPr lang="vi-VN" sz="3200" b="1" kern="10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ĐỀ </a:t>
            </a:r>
            <a:r>
              <a:rPr lang="en-US" sz="3200" b="1" kern="10" spc="50" dirty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</a:t>
            </a:r>
            <a:r>
              <a:rPr lang="en-US" sz="3200" b="1" kern="10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: </a:t>
            </a:r>
            <a:r>
              <a:rPr lang="vi-VN" sz="3200" b="1" kern="10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kern="10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PHẢN ỨNG HÓA HỌC</a:t>
            </a:r>
            <a:br>
              <a:rPr lang="en-US" sz="3200" b="1" kern="10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</a:br>
            <a:r>
              <a:rPr lang="en-US" sz="3200" b="1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BÀI 3: </a:t>
            </a:r>
            <a:r>
              <a:rPr lang="vi-VN" sz="3200" b="1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ĐỊNH LUẬT BẢO TOÀN KHỐI</a:t>
            </a:r>
            <a:r>
              <a:rPr lang="en-US" sz="3200" b="1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vi-VN" sz="3200" b="1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LƯỢNG</a:t>
            </a:r>
            <a:br>
              <a:rPr lang="vi-VN" sz="3200" b="1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</a:br>
            <a:r>
              <a:rPr lang="vi-VN" sz="3200" b="1" spc="5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PHƯƠNG TRÌNH HÓA HỌC</a:t>
            </a:r>
            <a:endParaRPr lang="vi-VN" sz="3200" b="1" spc="50" dirty="0">
              <a:ln w="0"/>
              <a:solidFill>
                <a:schemeClr val="tx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344412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242454" y="491259"/>
          <a:ext cx="8569037" cy="4323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73710B0-4DFF-4F19-511E-82BA613C6EF1}"/>
              </a:ext>
            </a:extLst>
          </p:cNvPr>
          <p:cNvSpPr txBox="1"/>
          <p:nvPr/>
        </p:nvSpPr>
        <p:spPr>
          <a:xfrm>
            <a:off x="151867" y="4652241"/>
            <a:ext cx="6037917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</p:txBody>
      </p:sp>
    </p:spTree>
    <p:extLst>
      <p:ext uri="{BB962C8B-B14F-4D97-AF65-F5344CB8AC3E}">
        <p14:creationId xmlns:p14="http://schemas.microsoft.com/office/powerpoint/2010/main" val="330319312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Chemistry for Pre-K by Slidesgo">
  <a:themeElements>
    <a:clrScheme name="Simple Light">
      <a:dk1>
        <a:srgbClr val="263E68"/>
      </a:dk1>
      <a:lt1>
        <a:srgbClr val="FFFFFF"/>
      </a:lt1>
      <a:dk2>
        <a:srgbClr val="FECA2A"/>
      </a:dk2>
      <a:lt2>
        <a:srgbClr val="ED6A30"/>
      </a:lt2>
      <a:accent1>
        <a:srgbClr val="FFA288"/>
      </a:accent1>
      <a:accent2>
        <a:srgbClr val="263E68"/>
      </a:accent2>
      <a:accent3>
        <a:srgbClr val="4E8CCA"/>
      </a:accent3>
      <a:accent4>
        <a:srgbClr val="E4EFF9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200" dirty="0" err="1" smtClean="0">
            <a:solidFill>
              <a:srgbClr val="263E68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3270</TotalTime>
  <Words>263</Words>
  <Application>Microsoft Office PowerPoint</Application>
  <PresentationFormat>On-screen Show (16:9)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Arial</vt:lpstr>
      <vt:lpstr>Calibri</vt:lpstr>
      <vt:lpstr>Comfortaa</vt:lpstr>
      <vt:lpstr>Comfortaa Light</vt:lpstr>
      <vt:lpstr>Comfortaa Medium</vt:lpstr>
      <vt:lpstr>Comfortaa SemiBold</vt:lpstr>
      <vt:lpstr>Mali Medium</vt:lpstr>
      <vt:lpstr>Mali SemiBold</vt:lpstr>
      <vt:lpstr>Roboto</vt:lpstr>
      <vt:lpstr>Single Day</vt:lpstr>
      <vt:lpstr>Times New Roman</vt:lpstr>
      <vt:lpstr>Basic Chemistry for Pre-K by Slidesgo</vt:lpstr>
      <vt:lpstr>CHỦ ĐỀ 1:  PHẢN ỨNG HÓA HỌC BÀI 3: ĐỊNH LUẬT BẢO TOÀN KHỐI LƯỢNG PHƯƠNG TRÌNH HÓA HỌC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1:  PHẢN ỨNG HÓA HỌC BÀI 3: ĐỊNH LUẬT BẢO TOÀN KHỐI LƯỢNG PHƯƠNG TRÌNH HÓA HỌC</dc:title>
  <dc:creator>VnTeach.Com</dc:creator>
  <cp:keywords>VnTeach.Com</cp:keywords>
  <cp:lastModifiedBy>Admin</cp:lastModifiedBy>
  <cp:revision>1</cp:revision>
  <dcterms:created xsi:type="dcterms:W3CDTF">2019-04-25T01:40:50Z</dcterms:created>
  <dcterms:modified xsi:type="dcterms:W3CDTF">2024-01-08T01:36:50Z</dcterms:modified>
</cp:coreProperties>
</file>